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notesSlides/notesSlide4.xml" ContentType="application/vnd.openxmlformats-officedocument.presentationml.notesSlide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notesSlides/notesSlide5.xml" ContentType="application/vnd.openxmlformats-officedocument.presentationml.notesSlide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notesSlides/notesSlide6.xml" ContentType="application/vnd.openxmlformats-officedocument.presentationml.notesSlide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notesSlides/notesSlide7.xml" ContentType="application/vnd.openxmlformats-officedocument.presentationml.notesSlide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notesSlides/notesSlide8.xml" ContentType="application/vnd.openxmlformats-officedocument.presentationml.notesSlide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notesSlides/notesSlide9.xml" ContentType="application/vnd.openxmlformats-officedocument.presentationml.notesSlide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notesSlides/notesSlide10.xml" ContentType="application/vnd.openxmlformats-officedocument.presentationml.notesSlide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notesSlides/notesSlide11.xml" ContentType="application/vnd.openxmlformats-officedocument.presentationml.notesSlide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notesSlides/notesSlide12.xml" ContentType="application/vnd.openxmlformats-officedocument.presentationml.notesSlide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notesSlides/notesSlide13.xml" ContentType="application/vnd.openxmlformats-officedocument.presentationml.notesSlide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notesSlides/notesSlide14.xml" ContentType="application/vnd.openxmlformats-officedocument.presentationml.notesSlide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notesSlides/notesSlide15.xml" ContentType="application/vnd.openxmlformats-officedocument.presentationml.notesSlide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notesSlides/notesSlide16.xml" ContentType="application/vnd.openxmlformats-officedocument.presentationml.notesSlide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notesSlides/notesSlide17.xml" ContentType="application/vnd.openxmlformats-officedocument.presentationml.notesSlide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notesSlides/notesSlide18.xml" ContentType="application/vnd.openxmlformats-officedocument.presentationml.notesSlide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notesSlides/notesSlide19.xml" ContentType="application/vnd.openxmlformats-officedocument.presentationml.notesSlide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notesSlides/notesSlide20.xml" ContentType="application/vnd.openxmlformats-officedocument.presentationml.notesSlide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notesSlides/notesSlide21.xml" ContentType="application/vnd.openxmlformats-officedocument.presentationml.notesSlide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notesSlides/notesSlide37.xml" ContentType="application/vnd.openxmlformats-officedocument.presentationml.notesSlide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notesSlides/notesSlide38.xml" ContentType="application/vnd.openxmlformats-officedocument.presentationml.notesSlide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notesSlides/notesSlide39.xml" ContentType="application/vnd.openxmlformats-officedocument.presentationml.notesSlide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notesSlides/notesSlide40.xml" ContentType="application/vnd.openxmlformats-officedocument.presentationml.notesSlide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notesSlides/notesSlide41.xml" ContentType="application/vnd.openxmlformats-officedocument.presentationml.notesSlide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notesSlides/notesSlide42.xml" ContentType="application/vnd.openxmlformats-officedocument.presentationml.notesSlide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notesSlides/notesSlide43.xml" ContentType="application/vnd.openxmlformats-officedocument.presentationml.notesSlide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notesSlides/notesSlide44.xml" ContentType="application/vnd.openxmlformats-officedocument.presentationml.notesSlide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notesSlides/notesSlide45.xml" ContentType="application/vnd.openxmlformats-officedocument.presentationml.notesSlide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notesSlides/notesSlide46.xml" ContentType="application/vnd.openxmlformats-officedocument.presentationml.notesSlide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notesSlides/notesSlide47.xml" ContentType="application/vnd.openxmlformats-officedocument.presentationml.notesSlide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notesSlides/notesSlide48.xml" ContentType="application/vnd.openxmlformats-officedocument.presentationml.notesSlide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notesSlides/notesSlide49.xml" ContentType="application/vnd.openxmlformats-officedocument.presentationml.notesSlide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notesSlides/notesSlide50.xml" ContentType="application/vnd.openxmlformats-officedocument.presentationml.notesSlide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notesSlides/notesSlide51.xml" ContentType="application/vnd.openxmlformats-officedocument.presentationml.notesSlide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notesSlides/notesSlide52.xml" ContentType="application/vnd.openxmlformats-officedocument.presentationml.notesSlide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notesSlides/notesSlide53.xml" ContentType="application/vnd.openxmlformats-officedocument.presentationml.notesSlide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notesSlides/notesSlide54.xml" ContentType="application/vnd.openxmlformats-officedocument.presentationml.notesSlide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notesSlides/notesSlide55.xml" ContentType="application/vnd.openxmlformats-officedocument.presentationml.notesSlide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notesSlides/notesSlide56.xml" ContentType="application/vnd.openxmlformats-officedocument.presentationml.notesSlide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notesSlides/notesSlide57.xml" ContentType="application/vnd.openxmlformats-officedocument.presentationml.notesSlide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notesSlides/notesSlide58.xml" ContentType="application/vnd.openxmlformats-officedocument.presentationml.notesSlide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notesSlides/notesSlide59.xml" ContentType="application/vnd.openxmlformats-officedocument.presentationml.notesSlide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notesSlides/notesSlide60.xml" ContentType="application/vnd.openxmlformats-officedocument.presentationml.notesSlide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notesSlides/notesSlide61.xml" ContentType="application/vnd.openxmlformats-officedocument.presentationml.notesSlide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notesSlides/notesSlide6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67"/>
  </p:notesMasterIdLst>
  <p:handoutMasterIdLst>
    <p:handoutMasterId r:id="rId68"/>
  </p:handoutMasterIdLst>
  <p:sldIdLst>
    <p:sldId id="312" r:id="rId5"/>
    <p:sldId id="318" r:id="rId6"/>
    <p:sldId id="304" r:id="rId7"/>
    <p:sldId id="324" r:id="rId8"/>
    <p:sldId id="307" r:id="rId9"/>
    <p:sldId id="325" r:id="rId10"/>
    <p:sldId id="323" r:id="rId11"/>
    <p:sldId id="281" r:id="rId12"/>
    <p:sldId id="326" r:id="rId13"/>
    <p:sldId id="327" r:id="rId14"/>
    <p:sldId id="328" r:id="rId15"/>
    <p:sldId id="333" r:id="rId16"/>
    <p:sldId id="282" r:id="rId17"/>
    <p:sldId id="332" r:id="rId18"/>
    <p:sldId id="334" r:id="rId19"/>
    <p:sldId id="335" r:id="rId20"/>
    <p:sldId id="337" r:id="rId21"/>
    <p:sldId id="338" r:id="rId22"/>
    <p:sldId id="339" r:id="rId23"/>
    <p:sldId id="340" r:id="rId24"/>
    <p:sldId id="315" r:id="rId25"/>
    <p:sldId id="317" r:id="rId26"/>
    <p:sldId id="343" r:id="rId27"/>
    <p:sldId id="344" r:id="rId28"/>
    <p:sldId id="345" r:id="rId29"/>
    <p:sldId id="346" r:id="rId30"/>
    <p:sldId id="348" r:id="rId31"/>
    <p:sldId id="347" r:id="rId32"/>
    <p:sldId id="349" r:id="rId33"/>
    <p:sldId id="351" r:id="rId34"/>
    <p:sldId id="356" r:id="rId35"/>
    <p:sldId id="352" r:id="rId36"/>
    <p:sldId id="353" r:id="rId37"/>
    <p:sldId id="354" r:id="rId38"/>
    <p:sldId id="355" r:id="rId39"/>
    <p:sldId id="341" r:id="rId40"/>
    <p:sldId id="357" r:id="rId41"/>
    <p:sldId id="358" r:id="rId42"/>
    <p:sldId id="359" r:id="rId43"/>
    <p:sldId id="360" r:id="rId44"/>
    <p:sldId id="319" r:id="rId45"/>
    <p:sldId id="361" r:id="rId46"/>
    <p:sldId id="363" r:id="rId47"/>
    <p:sldId id="364" r:id="rId48"/>
    <p:sldId id="365" r:id="rId49"/>
    <p:sldId id="366" r:id="rId50"/>
    <p:sldId id="367" r:id="rId51"/>
    <p:sldId id="368" r:id="rId52"/>
    <p:sldId id="369" r:id="rId53"/>
    <p:sldId id="370" r:id="rId54"/>
    <p:sldId id="321" r:id="rId55"/>
    <p:sldId id="371" r:id="rId56"/>
    <p:sldId id="372" r:id="rId57"/>
    <p:sldId id="373" r:id="rId58"/>
    <p:sldId id="374" r:id="rId59"/>
    <p:sldId id="379" r:id="rId60"/>
    <p:sldId id="380" r:id="rId61"/>
    <p:sldId id="381" r:id="rId62"/>
    <p:sldId id="382" r:id="rId63"/>
    <p:sldId id="383" r:id="rId64"/>
    <p:sldId id="384" r:id="rId65"/>
    <p:sldId id="297" r:id="rId66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CDE4"/>
    <a:srgbClr val="DF8C8C"/>
    <a:srgbClr val="CFE7F3"/>
    <a:srgbClr val="202C8F"/>
    <a:srgbClr val="FDFBF6"/>
    <a:srgbClr val="AAC4E9"/>
    <a:srgbClr val="F5CDCE"/>
    <a:srgbClr val="D4D593"/>
    <a:srgbClr val="E6F0FE"/>
    <a:srgbClr val="CDB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5388" autoAdjust="0"/>
  </p:normalViewPr>
  <p:slideViewPr>
    <p:cSldViewPr snapToGrid="0" snapToObjects="1">
      <p:cViewPr varScale="1">
        <p:scale>
          <a:sx n="110" d="100"/>
          <a:sy n="110" d="100"/>
        </p:scale>
        <p:origin x="114" y="1026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21.9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556 526 2144,'10'5'5696,"8"1"1437,-18-6-6974,0 0-1,1 0 0,-1-1 1,1 1-1,-1 0 0,1 0 0,-1 0 1,0 0-1,1-1 0,-1 1 0,0 0 1,1 0-1,-1-1 0,0 1 1,1 0-1,-1 0 0,0-1 0,0 1 1,1 0-1,-1-1 0,0 1 1,0-1-1,1 1 0,-1 0 0,0-1 1,0 1-1,0-1 0,0 1 0,0 0 1,0-1-1,0 1 0,0-1 1,0 1-1,0-1 0,0 1 0,0 0 1,0-1-1,0 1 0,0-2 1474,-21 39-1089,8-17-472,0-1-1,-1 0 1,-1-1 0,-27 26 0,36-39-29,-1 1 1,0-1 0,0 0-1,0-1 1,-1 0 0,0 0-1,1 0 1,-1-1 0,-1-1-1,1 1 1,0-1 0,-1 0-1,1-1 1,-1 0 0,1-1-1,-12 0 1,-1-2-10,1-2 1,0 0-1,1-1 1,-1-1-1,1-1 1,0 0-1,1-2 0,-1 0 1,2-1-1,-1-1 1,2 0-1,-1-1 1,-27-28-1,39 34-32,1-1 1,-1 0-1,1 0 0,0 0 1,1-1-1,-1 1 1,1-1-1,1 0 0,0 0 1,0 0-1,0 0 0,1 0 1,0 0-1,1 0 0,0 0 1,0-1-1,1 1 1,0 0-1,0 0 0,1 0 1,0 0-1,0 0 0,5-10 1,7-14-20,1 0 0,2 2 1,1 0-1,23-29 0,-36 52 14,144-194-2495,-149 202 2397,0-1 1,0 0-1,-1 0 0,1 0 1,0 0-1,0 0 1,0 0-1,-1 0 1,1 0-1,0 0 0,0 0 1,0 0-1,-1 0 1,1 0-1,0 0 1,0 0-1,0 0 0,-1 0 1,1 0-1,0 0 1,0 0-1,0 0 0,-1 0 1,1 0-1,0 0 1,0 0-1,0 0 1,0-1-1,-1 1 0,1 0 1,0 0-1,0 0 1,0 0-1,0 0 1,0-1-1,-1 1 0,1 0 1,0 0-1,0 0 1,0 0-1,0-1 1,0 1-1,0 0 0,0 0 1,0 0-1,0-1 1,0 1-1,0 0 0,0 0 1,0 0-1,0-1 1,0 1-1,0 0 1,0 0-1,0 0 0,0-1 1,0 1-1,0 0 1,0 0-1,0 0 1,0-1-1,0 1 0,0 0 1,1 0-1,-2 0-9,-13 2-5658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26.3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8066,'5'16'7718,"12"18"-6760,-2-7-351,213 439 3927,-103-141-1619,-4-6-1702,-109-295-1458,1-1 0,32 44 0,-36-60-1146,-5-13-249,-5-16-1101,-14-35-2180,-36-88-980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3.1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1 247 8698,'6'-53'8138,"-4"47"-8030,0 0-1,1 1 0,0-1 1,0 0-1,1 1 0,-1 0 1,1-1-1,1 1 0,-1 1 1,6-6-1,6-5-28,1 2-1,0 0 0,1 1 1,0 1-1,1 0 0,27-11 1,-31 16-76,1 0 0,0 1 1,-1 1-1,2 0 0,-1 1 1,0 1-1,1 0 1,31 1-1,-40 2-8,-1 1 0,1-1 0,0 1 0,-1 0-1,0 1 1,1 0 0,-1 0 0,0 0 0,0 1 0,-1 0 0,1 1 0,-1-1 0,0 1-1,0 1 1,0-1 0,-1 1 0,0 0 0,0 0 0,0 0 0,-1 1 0,0-1-1,0 1 1,3 8 0,-4-6 32,0 1 0,0-1 0,0 0 0,-1 1 0,-1 0 0,0-1 0,0 1 0,-1 0 0,0-1 1,0 1-1,-1 0 0,-1-1 0,0 1 0,0-1 0,-1 1 0,0-1 0,0 0 0,-6 11 0,1-7 20,0 0-1,0 0 1,-1-1 0,-1 0 0,0-1 0,-1 0 0,-15 12-1,21-18-229,-1-1-1,1 0 0,-1 0 0,-1-1 0,1 1 0,0-1 0,-1-1 0,0 1 0,1-1 1,-1 0-1,0-1 0,0 0 0,0 0 0,0 0 0,0-1 0,-1 0 0,-10-1 0,14 0-180,1 0 0,0 0-1,0 0 1,0-1-1,-1 1 1,1-1 0,1 1-1,-1-1 1,0 0-1,0 0 1,-4-5-1,-61-64-7392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9074,'72'142'11059,"-47"-99"-9609,-3 1 1,-1 0-1,-2 2 1,-2 1-1,16 71 0,-47-133-10,-6-20-1035,10 7-439,1 0 0,2-1 0,1-1 0,2 1 0,0-1 0,2 0-1,1 1 1,2-1 0,1 0 0,1 0 0,1 1 0,12-39 0,-16 64 41,1 0 1,0 0-1,0 0 0,1 0 0,-1 1 1,1-1-1,0 1 0,0-1 0,0 1 1,1-1-1,-1 1 0,1 0 0,2-3 1,-4 6-7,0-1 1,0 1 0,0 0-1,0-1 1,0 1-1,0 0 1,0 0 0,0 0-1,0-1 1,0 1-1,0 0 1,0 0 0,0 1-1,0-1 1,0 0-1,0 0 1,0 0 0,0 1-1,1 0 1,26 19-4,-3 4-98,-1 1-1,-1 1 1,-1 1-1,-2 0 1,0 2-1,-2 1 1,-2 0-1,24 59 1,-38-81-459,6 16-1156,-8-23 1587,1-1 1,-1 1-1,0-1 0,1 1 1,-1-1-1,0 1 1,1-1-1,-1 0 1,1 1-1,-1-1 1,1 1-1,-1-1 1,1 0-1,-1 1 0,1-1 1,-1 0-1,1 0 1,-1 0-1,1 1 1,-1-1-1,1 0 1,0 0-1,-1 0 1,1 0-1,-1 0 0,1 0 1,0 0-1,-1 0 1,1 0-1,-1 0 1,1 0-1,-1 0 1,1-1-1,0 1 1,-1 0-1,1-1 0,51-36-7636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176 118 13035,'-8'4'1002,"0"0"1,0 1-1,1 0 1,-1 0-1,1 1 1,0 0 0,1 0-1,0 1 1,0 0-1,-10 14 1,10-11-609,0 0 0,0 1 0,1 0 1,1 0-1,0 0 0,0 1 0,1-1 0,-1 14 1,2-17-377,1-1 0,0 1 1,1 0-1,-1 0 1,2 0-1,-1-1 0,1 1 1,0 0-1,1 0 1,-1-1-1,2 1 1,-1-1-1,1 0 0,0 1 1,1-1-1,-1-1 1,1 1-1,1 0 0,-1-1 1,1 0-1,0 0 1,1 0-1,-1-1 0,1 0 1,0 0-1,1 0 1,10 6-1,-10-9-72,0 1 1,1-1-1,-1 0 1,0 0-1,1-1 1,-1 0-1,1 0 1,-1-1-1,1 0 0,-1 0 1,1-1-1,-1 0 1,1 0-1,-1-1 1,14-4-1,-17 4 56,0 1 0,0-1 0,0 0 0,0 0 0,0 0 0,-1 0 0,1-1 0,-1 1 0,1-1 0,-1 0 0,0 0 0,0 0 0,0-1-1,-1 1 1,1-1 0,-1 0 0,0 1 0,0-1 0,0 0 0,0 0 0,-1 0 0,0 0 0,1-1 0,-2 1 0,1 0 0,0-1 0,-1 1 0,0-5 0,-1-2 80,-1 0 1,0-1 0,-1 1-1,0 1 1,-1-1-1,-1 0 1,1 1 0,-1 0-1,-1 0 1,0 0-1,0 1 1,-1 0 0,0 0-1,-10-8 1,2 2 1,-1 0-1,0 2 1,-1 0 0,0 1 0,-1 0 0,-29-13 0,28 17-126,0 1 0,0 1 1,-27-5-1,38 9-64,8 2 24,0 0-1,0 0 1,1 0-1,-1 0 1,0-1-1,0 1 1,0 0-1,1 0 0,-1 0 1,0-1-1,0 1 1,0 0-1,0 0 1,0-1-1,1 1 1,-1 0-1,0 0 0,0-1 1,0 1-1,0 0 1,0 0-1,0-1 1,0 1-1,0 0 1,0 0-1,0-1 0,0 1 1,0 0-1,0-1 1,0 1-1,0 0 1,0 0-1,0-1 1,0 1-1,-1 0 0,1 0 1,0-1-1,0 1 1,0 0-1,0 0 1,-1-1-1,1 1 0,0 0 1,0 0-1,0 0 1,-1 0-1,1-1 1,0 1-1,0 0 1,-1 0-1,1 0 0,0 0 1,0 0-1,-1 0 1,1 0-1,0-1 1,0 1-1,-1 0 1,45-18-5411,-19 8 2614,137-56-10558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 11562,'-40'20'8333,"-3"8"-4736,41-27-3544,1 0 0,-1 0 0,1 1 0,0-1 0,-1 0 0,1 1 0,0-1-1,-1 0 1,1 1 0,0-1 0,0 1 0,0 0 0,1-1 0,-1 1 0,0 0 0,1 0 0,-1-1 0,1 1 0,-1 0 0,1 0 0,0 0 0,0 0 0,0 0 0,0-1 0,0 1 0,0 0 0,0 0 0,1 0 0,-1 0 0,1-1 0,-1 1 0,1 0 0,0 0 0,-1-1 0,1 1 0,0 0 0,0-1 0,0 1 0,1-1 0,-1 1 0,0-1 0,1 0 0,-1 0 0,0 1 0,1-1 0,2 1 0,33 24 86,63 33 1,-74-46-152,0 0 0,-2 2 0,0 1 0,0 1 0,-2 1 1,0 1-1,25 28 0,-44-44 9,-1 1 0,1-1 0,-1 1 0,1 0 0,-1 0 1,0 0-1,-1 0 0,1 0 0,-1 0 0,0 0 1,0 1-1,0-1 0,0 0 0,-1 1 0,1 5 0,-2-6 23,0-1-1,1 0 1,-1 0-1,0 0 1,0 1-1,-1-1 1,1 0-1,-1 0 1,1-1-1,-1 1 1,0 0-1,0 0 1,-1-1-1,1 1 1,0-1-1,-4 3 1,-1 0 11,-1 0 0,1-1 0,-1 0 0,-1 0 0,1 0 0,0-1 0,-1-1 1,0 1-1,1-1 0,-1-1 0,0 1 0,0-2 0,-13 1 0,15-1-323,0 0 0,1 0 0,-1 0 1,0-1-1,0 0 0,0 0 0,0-1 0,1 0 0,-1 0 0,1-1 0,-1 1 0,1-2 1,0 1-1,-8-6 0,13 8 56,0 0 0,0 0-1,0 0 1,0 0 0,0 0 0,0 0 0,0-1 0,1 1 0,-1 0 0,0-1 0,1 1 0,-1 0-1,1-1 1,-1 1 0,1-1 0,0 1 0,-1-1 0,1 1 0,0-1 0,0 1 0,0-1-1,0 1 1,1-2 0,22-74-8052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13 16548,'-12'-12'8660,"1"17"-4606,-7 29-2950,13-23-901,-20 42 94,2 1 1,3 0-1,-22 94 0,35-113-171,1-1 0,2 1 0,1 0 1,1 0-1,3-1 0,0 1 0,10 51 0,-7-72-269,0 0 0,0 0 0,2-1-1,0 1 1,0-1 0,1 0 0,1-1 0,0 1 0,0-2-1,1 1 1,1-1 0,0-1 0,1 1 0,0-2 0,0 0-1,1 0 1,13 7 0,-5-5-289,0 0 0,2-1 0,-1-2 0,1 0 0,0-1 1,1-2-1,-1 0 0,1-1 0,46 1 0,-60-5-206,-1 0 0,1-1 0,0 1 0,0-2 0,-1 0 0,16-4 0,105-48-5580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 14195,'8'19'5599,"-5"20"-3764,-1-13-631,6 16-319,15 43-1,-14-57-622,-2 1 0,0-1 0,-2 1 0,3 45 0,24-217 1544,-20 93-1829,24-68 1,-29 100 24,0 0 0,2 1 1,0 0-1,0 1 0,2 0 1,0 0-1,15-15 0,-25 29 5,0 1 0,1 0-1,-1-1 1,0 1 0,0 0-1,0 0 1,1 0 0,-1 0-1,0 0 1,1 0 0,-1 0-1,1 1 1,0-1 0,-1 0-1,1 1 1,-1-1 0,1 1-1,0 0 1,-1-1 0,1 1 0,0 0-1,-1 0 1,1 0 0,0 0-1,-1 0 1,1 1 0,0-1-1,-1 1 1,1-1 0,0 1-1,-1-1 1,1 1 0,-1 0-1,1 0 1,-1-1 0,1 1-1,-1 0 1,2 2 0,4 5 56,-1-1 0,0 1 0,0 0-1,-1 0 1,7 14 0,-5-9 77,10 20 202,-2 1 0,0 1 0,-3 1 0,11 49 0,-8-11-1999,7 91-1,-22-165 1598,0 0-1,0-1 1,0 1-1,1 0 1,-1 0 0,0 0-1,0 0 1,0 0-1,1-1 1,-1 1-1,0 0 1,0 0-1,0 0 1,1 0-1,-1 0 1,0 0-1,0 0 1,1 0-1,-1 0 1,0 0-1,0 0 1,1 0-1,-1 0 1,0 0-1,0 0 1,1 0 0,-1 0-1,0 0 1,0 0-1,0 1 1,1-1-1,-1 0 1,0 0-1,0 0 1,0 0-1,1 0 1,-1 1-1,0-1 1,0 0-1,0 0 1,0 0-1,0 0 1,1 1-1,-1-1 1,0 0-1,0 0 1,0 0 0,0 1-1,0-1 1,0 0-1,0 0 1,0 1-1,0-1 1,0 0-1,0 0 1,0 1-1,0-1 1,0 0-1,0 0 1,0 1-1,0-1 1,0 0-1,0 0 1,0 0-1,0 1 1,0-1-1,0 0 1,-1 1 0,32-43-6685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6297,'8'5'14331,"0"-2"-12474,8-1-353,4 1-560,7 0-448,5-3-296,8 2-200,-8-4-552,-1-1-1472,1-5-3105,87-37-4545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0 432,'8'1'17672,"6"0"-10295,2 2-5408,38 5-5567,-33-4 5426,-2 0-1828,0 1-1,0 1 0,0 0 1,-1 2-1,0 0 1,29 17-1,-44-22-2,1-1 0,-1 0-1,1 1 1,-1 0 0,0 0-1,0 0 1,0 0 0,-1 0-1,1 0 1,-1 1 0,1-1-1,-1 1 1,0 0 0,-1 0-1,1 0 1,-1-1 0,1 2-1,-1-1 1,0 0 0,-1 0-1,1 0 1,-1 0 0,0 1-1,0-1 1,0 0-1,0 0 1,-1 0 0,0 0-1,0 1 1,0-1 0,0 0-1,-1 0 1,1 0 0,-1-1-1,0 1 1,0 0 0,-5 6-1,1-1 39,-1 0-1,0-1 0,0 0 0,0 0 0,-1 0 0,0-1 0,-1 0 0,0-1 0,0 0 0,0 0 1,0-1-1,-1 0 0,-13 4 0,23-9-16,-1 0 0,1 0 0,-1 1 0,1-1 0,0 0 0,-1 0 0,1 0 0,-1 0 0,1 0 0,-1 0 0,1 0 0,-1 0 0,1 0 0,0 0 0,-1 0 0,1 0 0,-1 0 0,1 0 0,-1 0 0,1 0 0,-1-1 0,1 1 0,0 0 0,-1 0 0,1 0 0,-1-1 0,1 1 0,0 0 0,-1-1 0,1 1 0,0 0 0,-1-1 0,1 1 0,0 0 0,0-1 0,-1 1 0,1-1 0,0 1 0,0 0 0,0-1 0,0 1 0,-1-1 0,1 0 9,1 0 0,-1 0 0,0 1-1,0-1 1,0 0 0,1 0 0,-1 1 0,0-1-1,1 0 1,-1 0 0,0 1 0,1-1 0,-1 1-1,1-1 1,-1 0 0,1 1 0,0-1 0,-1 1-1,1-1 1,-1 1 0,1-1 0,0 1 0,-1 0-1,2-1 1,12-4-49,0 1 0,0 1 0,1 0-1,-1 0 1,1 2 0,-1 0 0,1 1 0,0 0-1,-1 1 1,1 0 0,-1 2 0,1-1 0,-1 2-1,0 0 1,0 1 0,18 9 0,-28-13 46,-1 1 0,0-1 0,0 1 0,0 0 0,0 0 0,0 0 0,-1 1 0,1-1 0,-1 1 0,1 0 0,-1-1 0,0 1 0,0 0 0,0 0 0,0 0 0,-1 1 0,1-1 0,-1 0 0,0 0 0,0 1 0,0-1 0,0 1 0,-1-1 0,1 1 0,-1 0 0,0-1 0,0 1 0,0-1 0,-1 1 0,1-1 0,-1 1 0,0-1 0,0 1 0,0-1 0,0 0 0,-1 1 0,1-1 0,-1 0 0,0 0 0,0 0 0,0 0 0,0 0 0,-1-1 0,1 1 0,-6 4 0,-6 5 220,0 0 0,0-1-1,-1-1 1,-1 0 0,1-2 0,-2 1 0,1-2-1,-1 0 1,0-1 0,-1 0 0,1-2-1,-1 0 1,0-1 0,-21 1 0,35-4-328,0 0 0,0 0-1,0 0 1,-1-1 0,1 0 0,0 1 0,0-2 0,0 1 0,1 0 0,-1-1-1,0 1 1,0-1 0,1 0 0,-1 0 0,1-1 0,-1 1 0,1-1-1,0 0 1,0 1 0,0-1 0,1-1 0,-1 1 0,1 0 0,0-1 0,-3-4-1,4 5-238,0 0-1,1 0 1,-1 0-1,1 0 0,-1-1 1,1 1-1,0 0 0,0 0 1,1 0-1,-1-1 0,1 1 1,0 0-1,-1 0 0,3-5 1,0 1-538,0 1 0,1-1 1,0 1-1,0 0 0,1 0 0,-1 0 1,1 1-1,7-7 0,92-79-8467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11747,'1'-1'12284,"11"3"-10312,11 12-1618,-1 1 0,0 2 0,-1 0 1,-1 1-1,-1 0 0,27 35 0,-17-17 153,-3 2 1,42 80-1,-55-90-288,-1 2 0,-1 0 1,-1 0-1,-2 1 0,-1 0 1,-2 0-1,-1 1 0,-1 0 1,-3 55-1,-3-49-177,-1 0 0,-2-1 0,-2 0 0,-1 0 0,-2-1 0,-1 0 1,-32 64-1,42-97-179,-25 39-971,26-42 1000,1 1 0,-1 0 0,1-1 0,-1 1 0,0-1 0,1 1 0,-1-1 0,0 1 0,1-1 0,-1 1 0,0-1 0,0 1 0,1-1 0,-1 0 0,0 0 0,0 1 0,0-1 0,0 0 0,1 0 0,-1 0 0,0 0 0,0 0 0,0 0 0,0 0 0,0 0 0,1 0 0,-1 0 0,0-1 0,0 1 0,0 0 0,0 0 0,1-1 0,-1 1 0,0-1 0,0 1 0,1-1 0,-1 1 0,0-1 0,1 1 0,-1-1 0,1 0 0,-1 1 0,1-1 0,-1 0 0,1 1 0,-1-1 0,1 0 0,-1 0 0,1 1 0,0-1 0,0 0 0,-1 0 0,1 0 0,0 0 0,0 1 0,0-3 0,-30-95-7245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8:41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17196,'-4'7'9448,"4"14"-3325,13 49-6123,-4 1 0,-2-1 0,-4 1 0,-6 85 0,0-66 0,17 167 0,-11-228 0,-2-18 0,0 1 0,1 0 0,6 20 0,-5-105-3265,-19-30-6118,-2-9 1627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8:41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15 148 11947,'-15'-3'14884,"44"-8"-13629,23-13-979,0 2-1,2 2 1,0 3-1,1 3 1,1 1-1,0 3 1,0 3-1,1 2 1,83 4-1,-123 2-910,0 1-1,0 1 1,27 7-1,-38-11-3198,-12-10-2131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3.5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5001,'2'19'622,"0"0"0,0 0-1,2 0 1,0 0 0,2-1 0,0 1 0,1-1-1,0-1 1,2 1 0,0-1 0,19 26 0,-15-25-99,1 0-1,0-1 1,2 0 0,0-1 0,0-1 0,2-1 0,0 0 0,0-2 0,33 18 0,-46-28-475,1 1 1,-1-1-1,1 0 1,0 0-1,10 2 1,-14-4-37,-1 0 1,0 0-1,0 0 1,1 0 0,-1 0-1,0 0 1,0-1 0,0 1-1,1 0 1,-1-1 0,0 1-1,0 0 1,0-1 0,0 0-1,0 1 1,0-1 0,0 0-1,0 1 1,0-1 0,0 0-1,0 0 1,0 0-1,0 0 1,-1 0 0,1 0-1,0 0 1,-1 0 0,1 0-1,-1 0 1,1 0 0,-1 0-1,1-1 1,-1 1 0,1-2-1,3-19 26,0-1 0,-1 1 0,-1-1 0,-2 1-1,0-1 1,-4-27 0,-3 4 378,-2 1 1,-15-46-1,27 96-339,0 1 1,1-1-1,0-1 0,-1 1 1,1 0-1,7 5 1,1 2 20,39 46 49,-26-27-1030,1-1-1,48 40 1,-70-67 273,1 1 0,0-1 1,0 0-1,0 0 0,0-1 0,1 1 1,-1-1-1,9 2 0,80 7-8809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49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537 279 4729,'6'-5'21948,"0"1"-19348,10-8-3323,-13 9 3108,-3-3-2261,-1 1 0,1 0 0,-1-1 0,0 1 0,0 0 0,0-1 0,-1 1 0,0 0 0,0 0 0,0 0 1,-1 0-1,0 1 0,-3-6 0,0-1-33,-2-2-91,0 0 0,-1 1 0,0 0 0,-1 0 0,-1 1 0,1 0 0,-2 1 0,1 0 0,-2 1 0,1 1 0,-18-10 0,23 14 0,0 0 0,-1 0 0,1 1 0,-1 1 0,1-1 0,-1 1 0,0 0 0,0 1 0,0 0 0,0 0 0,0 0 0,0 1 0,0 1 0,0-1 0,0 1 0,1 1 0,-1-1 0,0 1 0,0 1 0,1-1 0,-1 1 0,1 1 0,-8 4 0,-2 5 0,1 1 0,0 1 0,0 0 0,2 1 0,0 1 0,1 0 0,1 1 0,0 0 0,1 1 0,1 0 0,1 1 0,1 0 0,1 1 0,0-1 0,2 1 0,0 0 0,2 1 0,-2 32 0,4-37 0,1 0 0,1 0 0,0 1 0,1-1 0,1 0 0,1 0 0,0-1 0,1 1 0,1-1 0,12 23 0,-11-27 0,0 0 0,1-1 0,0-1 0,1 1 0,0-1 0,0-1 0,1 1 0,1-2 0,-1 1 0,2-2 0,-1 1 0,1-2 0,0 1 0,18 6 0,-20-9-327,0-1 0,0 0 1,1-1-1,-1 0 0,1-1 0,-1 0 0,1-1 1,-1 0-1,1 0 0,-1-1 0,1 0 1,17-5-1,-22 4 15,1 0 0,-1-1 0,0 0 0,1 0 0,-1 0 1,0-1-1,-1 0 0,1 0 0,-1 0 0,0-1 0,0 1 1,0-1-1,-1-1 0,1 1 0,-1-1 0,0 1 0,-1-1 0,0 0 1,0 0-1,0-1 0,3-8 0,6-43-5607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49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54 7186,'-37'-30'10344,"-10"11"-5351,42 18-4812,0 0 0,0 0 1,0 0-1,0 1 0,0 0 0,0 0 1,0 0-1,0 0 0,0 1 1,0 0-1,0 0 0,1 0 0,-1 1 1,0-1-1,0 1 0,1 0 0,-8 6 1,-3 3-90,0 1 1,2 1 0,-1 1-1,2 0 1,0 1 0,0 0 0,2 0-1,0 1 1,1 1 0,0 0 0,1 0-1,1 0 1,1 1 0,0 0 0,2 1-1,0-1 1,1 1 0,0-1 0,2 1-1,0 0 1,2 0 0,0 0-1,1 0 1,0-1 0,10 33 0,-10-44-96,1 1 1,0-1 0,0 0 0,1 0 0,0 0 0,0 0-1,0-1 1,1 0 0,0 0 0,1 0 0,-1 0-1,11 7 1,-12-10 3,0-1-1,0 0 1,0 0-1,0 0 0,0 0 1,0-1-1,0 0 1,0 0-1,1 0 1,-1 0-1,0-1 1,1 0-1,-1 0 0,0 0 1,1 0-1,-1 0 1,0-1-1,1 0 1,-1 0-1,0 0 1,0-1-1,0 1 0,0-1 1,6-3-1,3-3-5,-1-1 0,0 0 0,0-1 0,-1 0 0,-1-1 0,0 0 0,0 0 0,-1-1-1,0-1 1,-1 1 0,-1-1 0,0-1 0,9-23 0,-8 16 56,-1 0 0,-1 0 1,-1-1-1,-1 0 0,0 1 0,-2-2 0,-1 1 1,-2-39-1,36 172 929,-14-2-695,-12-56-1035,25 81-1,-34-133 357,8 19-865,-8-20 1125,1 0-1,-1 1 1,0-1 0,0 0 0,0 1-1,0-1 1,0 0 0,0 1 0,0-1-1,1 0 1,-1 0 0,0 1 0,0-1-1,0 0 1,1 1 0,-1-1 0,0 0-1,0 0 1,1 0 0,-1 1 0,0-1-1,1 0 1,-1 0 0,0 0-1,1 0 1,-1 0 0,0 1 0,1-1-1,-1 0 1,0 0 0,1 0 0,-1 0-1,0 0 1,1 0 0,-1 0 0,0 0-1,1 0 1,-1 0 0,0-1 0,1 1-1,-1 0 1,0 0 0,1 0 0,-1 0-1,0 0 1,0-1 0,1 1 0,-1 0-1,0 0 1,1 0 0,-1-1-1,0 1 1,25-43-9180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0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12139,'32'115'9455,"32"52"-6212,-3-10-1994,-17-54-719,-55-145-249,2-1-1,2 0 0,1 0 1,1-65-1,5 87-284,0 1 1,2-1-1,0 1 1,1-1-1,1 1 1,0 0-1,2 1 1,1-1-1,0 1 0,1 0 1,15-25-1,-22 42-4,1 0-1,-1 0 0,0 0 1,1 0-1,-1 0 0,1 0 1,-1 1-1,1-1 1,0 0-1,0 1 0,0-1 1,0 1-1,0 0 0,0 0 1,0 0-1,0 0 0,0 0 1,1 0-1,-1 0 0,0 1 1,1-1-1,-1 1 1,0 0-1,1-1 0,-1 1 1,1 0-1,-1 1 0,0-1 1,1 0-1,-1 1 0,1-1 1,-1 1-1,0 0 0,0 0 1,1 0-1,-1 0 1,0 0-1,0 0 0,0 0 1,0 1-1,0-1 0,-1 1 1,4 3-1,3 3 8,-1 0-1,1 1 1,-2 0 0,0 0-1,0 1 1,0 0 0,-1 0 0,5 17-1,1 11 8,-3 0 1,-1 0-1,-1 1 0,-3 0 0,-1 64 1,0-53 28,1-41 41,0-33 55,0-26-142,3 0 0,1 1 0,2 0-1,3 0 1,2 1 0,38-88 0,-52 134 11,1 0 1,0 0 0,0 0 0,0 0-1,0 1 1,1-1 0,-1 0 0,0 0 0,1 1-1,-1-1 1,1 1 0,-1-1 0,1 1-1,0 0 1,0 0 0,0 0 0,-1 0-1,1 0 1,0 0 0,0 0 0,0 1 0,0-1-1,1 1 1,-1-1 0,0 1 0,0 0-1,0 0 1,0 0 0,0 0 0,0 0 0,1 0-1,-1 0 1,0 1 0,0-1 0,0 1-1,0 0 1,0 0 0,0 0 0,0 0-1,0 0 1,-1 0 0,1 0 0,0 0 0,0 1-1,-1-1 1,2 2 0,7 6 12,0 1-1,-1-1 1,0 1 0,-1 1 0,0-1-1,9 17 1,-4-2 17,-1 1 1,-1 1-1,-2-1 0,13 55 0,-5 2-3907,-11-50 499,-5-22-3252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0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11018,'8'26'4873,"0"4"-2376,8 25-1,3 9-655,1-3-689,0-2-616,4-6-352,-4-11-184,-1-10-328,-3-8-1600,0-19-3425,-8-60-3201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0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80 10026,'-4'-10'5673,"-4"-4"-3512,-4-4 103,12 7-631,0 6-1449,4 5-184,4-3-3641,51-15-5713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1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9818,'15'59'8112,"15"25"-3926,-3-12-2330,-18-44-1345,3 5 226,-1 2-1,-2 0 1,-1 0 0,6 68-1,-13-152 573,10-62 0,-3 63-1317,1 0 0,3 1-1,2 0 1,2 2 0,39-81 0,-55 126 8,1-1 0,-1 1 0,0-1 0,0 1 0,1 0 0,-1-1 0,0 1 0,0-1 0,1 1 0,-1 0 0,0-1 0,1 1 0,-1 0 0,1 0 0,-1-1 0,0 1 0,1 0 0,-1 0 0,1-1 0,-1 1 0,1 0 0,-1 0 0,1 0 0,-1 0 0,1 0 0,-1 0 0,1 0 0,-1 0 0,0 0 0,1 0 0,-1 0 0,1 0 0,0 0 0,16 14-5,13 29-6,-27-38 11,7 14-269,-1 1 0,-1 0 0,-1 1 1,0 0-1,4 26 0,-7-25-376,1-1-1,1 0 1,2-1-1,18 39 1,-25-56 366,1 0 1,0-1 0,0 1-1,0-1 1,0 1 0,1-1-1,-1 0 1,1 0-1,-1 0 1,1 0 0,0 0-1,-1-1 1,1 1-1,0-1 1,4 2 0,23 6-3046,46 7 0,-75-16 3230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1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141 134 2929,'-9'3'5960,"-9"5"1464,2 0-3470,9-4-3665,1-1 0,0 1 0,1 0-1,-1 0 1,1 0 0,0 1 0,0 0-1,0 0 1,0 0 0,-4 8 0,5-7-154,0 1 0,0-1-1,1 1 1,-1 0 0,1 0 0,1 0 0,0 0 0,0 1 0,0-1 0,1 1 0,0-1 0,0 1 0,1 0 0,0-1 0,0 1 0,1-1 0,2 13 0,-1-15-123,0 0 0,0 0 0,0 0 0,0-1 0,1 1 1,-1-1-1,1 0 0,0 0 0,1 0 0,-1 0 0,1 0 1,0-1-1,-1 0 0,2 1 0,-1-1 0,0-1 1,0 1-1,1-1 0,0 1 0,-1-1 0,1-1 0,0 1 1,0-1-1,0 0 0,0 0 0,0 0 0,7 0 1,-1-1-7,-1 0 1,0 0 0,0-1 0,0 0 0,0-1 0,0 0 0,0-1 0,-1 0 0,1 0 0,-1-1-1,0 0 1,13-8 0,-18 10 42,-1-1 0,1 1 0,-1-1 0,1 0 1,-1 0-1,0 0 0,0 0 0,0 0 0,-1-1 0,1 0 0,-1 1 0,0-1 0,0 0 0,0 0 0,0 0 0,-1 0 0,1 0 0,-1 0 0,0-1 0,-1 1 0,1 0 0,-1-1 0,0 1 0,0 0 0,0-1 0,0 1 0,-1-1 0,0 1 1,0 0-1,0 0 0,-2-5 0,-2-3 67,0 1 1,-1 1-1,-1-1 0,1 1 1,-2 0-1,1 0 1,-2 1-1,1 0 1,-16-12-1,-13-8-98,-46-28 0,48 34-55,10 10-6,12 5-1970,31 6-4175,33-4-1053,77-19-4014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1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9002,'-22'2'5187,"-16"1"31,26-2-4307,-1 1 0,1 0 0,0 1 0,-23 8 0,33-10-843,1-1 0,-1 1 0,1 0 0,-1-1 0,1 1 0,0 0-1,0 0 1,-1 0 0,1 0 0,0 0 0,0 0 0,0 0 0,0 0-1,0 0 1,0 1 0,0-1 0,1 0 0,-1 1 0,0-1-1,1 0 1,-1 1 0,1-1 0,-1 1 0,1-1 0,0 1 0,-1 2-1,2-1-27,-1 1 0,1-1 0,0 1 0,0-1-1,0 0 1,0 1 0,0-1 0,1 0 0,0 0 0,-1 0-1,4 4 1,6 7-44,0-1 0,2 0-1,19 18 1,55 30-74,-69-50 49,0 0 1,-1 1-1,-1 1 0,0 1 1,0 0-1,25 32 0,-40-44 32,1 0 0,-1 0 0,0 0 0,1 0 0,-1 0 0,0 0 0,0 1 0,-1-1 0,1 0 0,0 0 0,-1 1 0,0-1 0,1 1 0,-1-1 0,0 0 0,0 1 0,0-1 0,-1 1 0,1-1 0,-1 0 0,1 1 0,-1-1 0,-1 3 0,0-1 9,0-1 0,-1 0 1,1 0-1,-1 0 0,0 0 1,0 0-1,0-1 0,0 1 0,0-1 1,-1 0-1,1 0 0,-7 3 0,-9 2 37,1-1 0,-1 0 0,0-1 0,-29 3 0,38-7-191,-72 5 80,79-5-172,-1-1 1,1-1-1,0 1 1,-1 0 0,1-1-1,0 1 1,0-1-1,-1 0 1,1 0-1,0-1 1,0 1 0,0 0-1,0-1 1,0 0-1,1 0 1,-1 0 0,0 0-1,1 0 1,-1 0-1,-2-4 1,5 5-167,-1-1 0,0 1 0,1-1 0,-1 1 0,1-1 0,-1 0 0,1 1 0,0-1 1,-1 1-1,1-1 0,0 0 0,0 1 0,0-1 0,0 0 0,1 1 0,0-3 0,17-59-10194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2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0 6777,'-5'0'925,"1"1"-1,0-1 0,-1 1 0,1 0 0,0 0 1,-1 0-1,1 0 0,0 1 0,0 0 0,0 0 0,0 0 1,0 0-1,1 0 0,-5 4 0,2-1-458,1 1 0,0-1 0,0 1 0,1 0 1,-1 0-1,1 0 0,-6 13 0,4-3-294,0 0 1,1 0 0,1 0-1,0 0 1,1 1 0,-1 30-1,3-3 258,2 1-1,2-1 0,2 0 0,2 0 0,21 74 0,-21-95-534,1-1 0,1 1 0,2-2 0,0 1 0,0-2 0,2 1-1,1-2 1,1 1 0,0-2 0,1 0 0,1-1 0,23 18 0,-34-30-339,1 0 0,-1-1-1,0 0 1,1 0 0,0-1 0,0 1 0,0-2 0,1 1 0,-1-1 0,0 0 0,1 0 0,0-1-1,-1 0 1,1-1 0,13 0 0,105-13-5977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2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0 137 9058,'7'11'8561,"2"16"-6890,-4-10-494,15 31 573,-2-6-576,18 65 0,3 27 481,-42-159-1378,0 0 0,2-38 1,0 18-160,0 14 25,-1-9 53,2 1 1,6-53 0,-5 82-170,0 0 1,2 0 0,-1 0-1,1 0 1,0 1 0,1-1 0,0 1-1,1 0 1,0 0 0,0 0-1,1 1 1,0-1 0,1 1-1,7-8 1,-12 15-25,0-1 0,0 0 0,0 1 0,1-1 0,-1 1-1,0 0 1,0 0 0,1 0 0,-1 0 0,1 0 0,-1 0 0,1 1 0,-1-1 0,1 1 0,-1 0 0,1-1-1,0 1 1,-1 0 0,1 1 0,-1-1 0,1 0 0,-1 1 0,1 0 0,-1-1 0,1 1 0,-1 0 0,1 0-1,-1 0 1,0 1 0,0-1 0,1 0 0,-1 1 0,0 0 0,0-1 0,2 4 0,7 6 28,0 1 1,-1 0-1,-1 0 1,13 22-1,-14-22 0,9 20-248,-2 0-1,0 1 1,-3 0-1,0 1 1,-3 0-1,8 42 1,-10-43-1444,-7-31 1266,4 8-1714,16-41-10445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3.9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183 181 4185,'19'-1'8665,"1"-3"-3787,5-2-2485,11-6-2907,22-5 538,-53 16-13,2 0 56,1 0 0,-1-1 0,0 0 0,0 0 0,0 0-1,0-1 1,0 0 0,0 0 0,-1-1 0,1 0 0,9-8-1,-16 12-30,1-1 1,-1 1-1,0-1 0,1 1 0,-1-1 0,0 0 0,0 1 0,1-1 0,-1 1 0,0-1 1,0 0-1,0 1 0,0-1 0,0 1 0,0-1 0,0 0 0,0 1 0,0-1 0,0 1 1,0-1-1,-1 0 0,1 1 0,0-1 0,0 1 0,0-1 0,-1 1 0,1-1 0,0 1 1,-1-2-1,-19-14 453,-27-6-358,47 22-130,-28-10-37,-1 1 1,0 2 0,-57-9 0,74 15 78,0 0 1,0 1-1,0 0 1,0 1 0,0 0-1,0 1 1,0 0-1,1 1 1,-1 0-1,1 1 1,-1 0 0,-17 10-1,27-13-38,0 1 0,0-1 0,0 0 0,0 1 0,1-1-1,-1 1 1,0 0 0,1 0 0,-1-1 0,1 1 0,0 0 0,-1 0 0,1 1 0,0-1-1,0 0 1,0 0 0,0 0 0,1 1 0,-1-1 0,1 0 0,-1 4 0,1-2 19,1 0 1,-1 1 0,1-1 0,0 1-1,0-1 1,0 0 0,0 0 0,1 1 0,0-1-1,4 7 1,6 7 123,1 0 0,1-1 0,28 27 0,-32-33-90,8 7-8,0 0-1,1-2 1,1 0 0,0-1 0,1-1-1,41 20 1,-51-29-343,0-1 0,1 0 0,0 0 0,0-1-1,0-1 1,0 0 0,0 0 0,0-1 0,0-1 0,0 0-1,1-1 1,-1 0 0,0-1 0,0 0 0,23-8-1,-29 7-404,0 1 0,0-1 0,0 0-1,0-1 1,0 0 0,-1 0-1,7-6 1,75-75-9112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2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12 6793,'-3'-11'10506,"3"11"-10222,15-1 2891,20 13-2827,-3 6-79,0 1 0,-1 2 0,-1 1 0,-1 1 0,-2 1 0,0 2 0,-1 1 0,-2 1 1,0 1-1,-2 0 0,-2 2 0,-1 1 0,-1 1 0,-1 0 0,-2 1 0,-2 0 0,-1 1 0,-2 1 0,-1 0 0,8 67 0,-15-62-213,0 0-1,-3 0 0,-1 0 0,-3 0 0,-1-1 0,-1 0 1,-22 64-1,28-103-140,-12 25-1650,13-25 1560,-1 0-1,1-1 1,-1 1-1,1 0 1,-1-1 0,0 1-1,1-1 1,-1 1 0,0-1-1,1 1 1,-1-1 0,0 0-1,0 1 1,1-1-1,-1 0 1,0 0 0,0 1-1,0-1 1,0 0 0,1 0-1,-1 0 1,0 0 0,0 0-1,0 0 1,0 0-1,1 0 1,-1-1 0,0 1-1,0 0 1,0 0 0,1-1-1,-3 0 1,-40-35-8902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49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537 279 4729,'6'-5'21948,"0"1"-19348,10-8-3323,-13 9 3108,-3-3-2261,-1 1 0,1 0 0,-1-1 0,0 1 0,0 0 0,0-1 0,-1 1 0,0 0 0,0 0 0,0 0 1,-1 0-1,0 1 0,-3-6 0,0-1-33,-2-2-91,0 0 0,-1 1 0,0 0 0,-1 0 0,-1 1 0,1 0 0,-2 1 0,1 0 0,-2 1 0,1 1 0,-18-10 0,23 14 0,0 0 0,-1 0 0,1 1 0,-1 1 0,1-1 0,-1 1 0,0 0 0,0 1 0,0 0 0,0 0 0,0 0 0,0 1 0,0 1 0,0-1 0,0 1 0,1 1 0,-1-1 0,0 1 0,0 1 0,1-1 0,-1 1 0,1 1 0,-8 4 0,-2 5 0,1 1 0,0 1 0,0 0 0,2 1 0,0 1 0,1 0 0,1 1 0,0 0 0,1 1 0,1 0 0,1 1 0,1 0 0,1 1 0,0-1 0,2 1 0,0 0 0,2 1 0,-2 32 0,4-37 0,1 0 0,1 0 0,0 1 0,1-1 0,1 0 0,1 0 0,0-1 0,1 1 0,1-1 0,12 23 0,-11-27 0,0 0 0,1-1 0,0-1 0,1 1 0,0-1 0,0-1 0,1 1 0,1-2 0,-1 1 0,2-2 0,-1 1 0,1-2 0,0 1 0,18 6 0,-20-9-327,0-1 0,0 0 1,1-1-1,-1 0 0,1-1 0,-1 0 0,1-1 1,-1 0-1,1 0 0,-1-1 0,1 0 1,17-5-1,-22 4 15,1 0 0,-1-1 0,0 0 0,1 0 0,-1 0 1,0-1-1,-1 0 0,1 0 0,-1 0 0,0-1 0,0 1 1,0-1-1,-1-1 0,1 1 0,-1-1 0,0 1 0,-1-1 0,0 0 1,0 0-1,0-1 0,3-8 0,6-43-5607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49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54 7186,'-37'-30'10344,"-10"11"-5351,42 18-4812,0 0 0,0 0 1,0 0-1,0 1 0,0 0 0,0 0 1,0 0-1,0 0 0,0 1 1,0 0-1,0 0 0,1 0 0,-1 1 1,0-1-1,0 1 0,1 0 0,-8 6 1,-3 3-90,0 1 1,2 1 0,-1 1-1,2 0 1,0 1 0,0 0 0,2 0-1,0 1 1,1 1 0,0 0 0,1 0-1,1 0 1,1 1 0,0 0 0,2 1-1,0-1 1,1 1 0,0-1 0,2 1-1,0 0 1,2 0 0,0 0-1,1 0 1,0-1 0,10 33 0,-10-44-96,1 1 1,0-1 0,0 0 0,1 0 0,0 0 0,0 0-1,0-1 1,1 0 0,0 0 0,1 0 0,-1 0-1,11 7 1,-12-10 3,0-1-1,0 0 1,0 0-1,0 0 0,0 0 1,0-1-1,0 0 1,0 0-1,1 0 1,-1 0-1,0-1 1,1 0-1,-1 0 0,0 0 1,1 0-1,-1 0 1,0-1-1,1 0 1,-1 0-1,0 0 1,0-1-1,0 1 0,0-1 1,6-3-1,3-3-5,-1-1 0,0 0 0,0-1 0,-1 0 0,-1-1 0,0 0 0,0 0 0,-1-1-1,0-1 1,-1 1 0,-1-1 0,0-1 0,9-23 0,-8 16 56,-1 0 0,-1 0 1,-1-1-1,-1 0 0,0 1 0,-2-2 0,-1 1 1,-2-39-1,36 172 929,-14-2-695,-12-56-1035,25 81-1,-34-133 357,8 19-865,-8-20 1125,1 0-1,-1 1 1,0-1 0,0 0 0,0 1-1,0-1 1,0 0 0,0 1 0,0-1-1,1 0 1,-1 0 0,0 1 0,0-1-1,0 0 1,1 1 0,-1-1 0,0 0-1,0 0 1,1 0 0,-1 1 0,0-1-1,1 0 1,-1 0 0,0 0-1,1 0 1,-1 0 0,0 1 0,1-1-1,-1 0 1,0 0 0,1 0 0,-1 0-1,0 0 1,1 0 0,-1 0 0,0 0-1,1 0 1,-1 0 0,0-1 0,1 1-1,-1 0 1,0 0 0,1 0 0,-1 0-1,0 0 1,0-1 0,1 1 0,-1 0-1,0 0 1,1 0 0,-1-1-1,0 1 1,25-43-9180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0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12139,'32'115'9455,"32"52"-6212,-3-10-1994,-17-54-719,-55-145-249,2-1-1,2 0 0,1 0 1,1-65-1,5 87-284,0 1 1,2-1-1,0 1 1,1-1-1,1 1 1,0 0-1,2 1 1,1-1-1,0 1 0,1 0 1,15-25-1,-22 42-4,1 0-1,-1 0 0,0 0 1,1 0-1,-1 0 0,1 0 1,-1 1-1,1-1 1,0 0-1,0 1 0,0-1 1,0 1-1,0 0 0,0 0 1,0 0-1,0 0 0,0 0 1,1 0-1,-1 0 0,0 1 1,1-1-1,-1 1 1,0 0-1,1-1 0,-1 1 1,1 0-1,-1 1 0,0-1 1,1 0-1,-1 1 0,1-1 1,-1 1-1,0 0 0,0 0 1,1 0-1,-1 0 1,0 0-1,0 0 0,0 0 1,0 1-1,0-1 0,-1 1 1,4 3-1,3 3 8,-1 0-1,1 1 1,-2 0 0,0 0-1,0 1 1,0 0 0,-1 0 0,5 17-1,1 11 8,-3 0 1,-1 0-1,-1 1 0,-3 0 0,-1 64 1,0-53 28,1-41 41,0-33 55,0-26-142,3 0 0,1 1 0,2 0-1,3 0 1,2 1 0,38-88 0,-52 134 11,1 0 1,0 0 0,0 0 0,0 0-1,0 1 1,1-1 0,-1 0 0,0 0 0,1 1-1,-1-1 1,1 1 0,-1-1 0,1 1-1,0 0 1,0 0 0,0 0 0,-1 0-1,1 0 1,0 0 0,0 0 0,0 1 0,0-1-1,1 1 1,-1-1 0,0 1 0,0 0-1,0 0 1,0 0 0,0 0 0,0 0 0,1 0-1,-1 0 1,0 1 0,0-1 0,0 1-1,0 0 1,0 0 0,0 0 0,0 0-1,0 0 1,-1 0 0,1 0 0,0 0 0,0 1-1,-1-1 1,2 2 0,7 6 12,0 1-1,-1-1 1,0 1 0,-1 1 0,0-1-1,9 17 1,-4-2 17,-1 1 1,-1 1-1,-2-1 0,13 55 0,-5 2-3907,-11-50 499,-5-22-3252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0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11018,'8'26'4873,"0"4"-2376,8 25-1,3 9-655,1-3-689,0-2-616,4-6-352,-4-11-184,-1-10-328,-3-8-1600,0-19-3425,-8-60-3201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0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80 10026,'-4'-10'5673,"-4"-4"-3512,-4-4 103,12 7-631,0 6-1449,4 5-184,4-3-3641,51-15-5713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1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9818,'15'59'8112,"15"25"-3926,-3-12-2330,-18-44-1345,3 5 226,-1 2-1,-2 0 1,-1 0 0,6 68-1,-13-152 573,10-62 0,-3 63-1317,1 0 0,3 1-1,2 0 1,2 2 0,39-81 0,-55 126 8,1-1 0,-1 1 0,0-1 0,0 1 0,1 0 0,-1-1 0,0 1 0,0-1 0,1 1 0,-1 0 0,0-1 0,1 1 0,-1 0 0,1 0 0,-1-1 0,0 1 0,1 0 0,-1 0 0,1-1 0,-1 1 0,1 0 0,-1 0 0,1 0 0,-1 0 0,1 0 0,-1 0 0,1 0 0,-1 0 0,0 0 0,1 0 0,-1 0 0,1 0 0,0 0 0,16 14-5,13 29-6,-27-38 11,7 14-269,-1 1 0,-1 0 0,-1 1 1,0 0-1,4 26 0,-7-25-376,1-1-1,1 0 1,2-1-1,18 39 1,-25-56 366,1 0 1,0-1 0,0 1-1,0-1 1,0 1 0,1-1-1,-1 0 1,1 0-1,-1 0 1,1 0 0,0 0-1,-1-1 1,1 1-1,0-1 1,4 2 0,23 6-3046,46 7 0,-75-16 3230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1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141 134 2929,'-9'3'5960,"-9"5"1464,2 0-3470,9-4-3665,1-1 0,0 1 0,1 0-1,-1 0 1,1 0 0,0 1 0,0 0-1,0 0 1,0 0 0,-4 8 0,5-7-154,0 1 0,0-1-1,1 1 1,-1 0 0,1 0 0,1 0 0,0 0 0,0 1 0,0-1 0,1 1 0,0-1 0,0 1 0,1 0 0,0-1 0,0 1 0,1-1 0,2 13 0,-1-15-123,0 0 0,0 0 0,0 0 0,0-1 0,1 1 1,-1-1-1,1 0 0,0 0 0,1 0 0,-1 0 0,1 0 1,0-1-1,-1 0 0,2 1 0,-1-1 0,0-1 1,0 1-1,1-1 0,0 1 0,-1-1 0,1-1 0,0 1 1,0-1-1,0 0 0,0 0 0,0 0 0,7 0 1,-1-1-7,-1 0 1,0 0 0,0-1 0,0 0 0,0-1 0,0 0 0,0-1 0,-1 0 0,1 0 0,-1-1-1,0 0 1,13-8 0,-18 10 42,-1-1 0,1 1 0,-1-1 0,1 0 1,-1 0-1,0 0 0,0 0 0,0 0 0,-1-1 0,1 0 0,-1 1 0,0-1 0,0 0 0,0 0 0,0 0 0,-1 0 0,1 0 0,-1 0 0,0-1 0,-1 1 0,1 0 0,-1-1 0,0 1 0,0 0 0,0-1 0,0 1 0,-1-1 0,0 1 1,0 0-1,0 0 0,-2-5 0,-2-3 67,0 1 1,-1 1-1,-1-1 0,1 1 1,-2 0-1,1 0 1,-2 1-1,1 0 1,-16-12-1,-13-8-98,-46-28 0,48 34-55,10 10-6,12 5-1970,31 6-4175,33-4-1053,77-19-4014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1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9002,'-22'2'5187,"-16"1"31,26-2-4307,-1 1 0,1 0 0,0 1 0,-23 8 0,33-10-843,1-1 0,-1 1 0,1 0 0,-1-1 0,1 1 0,0 0-1,0 0 1,-1 0 0,1 0 0,0 0 0,0 0 0,0 0 0,0 0-1,0 0 1,0 1 0,0-1 0,1 0 0,-1 1 0,0-1-1,1 0 1,-1 1 0,1-1 0,-1 1 0,1-1 0,0 1 0,-1 2-1,2-1-27,-1 1 0,1-1 0,0 1 0,0-1-1,0 0 1,0 1 0,0-1 0,1 0 0,0 0 0,-1 0-1,4 4 1,6 7-44,0-1 0,2 0-1,19 18 1,55 30-74,-69-50 49,0 0 1,-1 1-1,-1 1 0,0 1 1,0 0-1,25 32 0,-40-44 32,1 0 0,-1 0 0,0 0 0,1 0 0,-1 0 0,0 0 0,0 1 0,-1-1 0,1 0 0,0 0 0,-1 1 0,0-1 0,1 1 0,-1-1 0,0 0 0,0 1 0,0-1 0,-1 1 0,1-1 0,-1 0 0,1 1 0,-1-1 0,-1 3 0,0-1 9,0-1 0,-1 0 1,1 0-1,-1 0 0,0 0 1,0 0-1,0-1 0,0 1 0,0-1 1,-1 0-1,1 0 0,-7 3 0,-9 2 37,1-1 0,-1 0 0,0-1 0,-29 3 0,38-7-191,-72 5 80,79-5-172,-1-1 1,1-1-1,0 1 1,-1 0 0,1-1-1,0 1 1,0-1-1,-1 0 1,1 0-1,0-1 1,0 1 0,0 0-1,0-1 1,0 0-1,1 0 1,-1 0 0,0 0-1,1 0 1,-1 0-1,-2-4 1,5 5-167,-1-1 0,0 1 0,1-1 0,-1 1 0,1-1 0,-1 0 0,1 1 0,0-1 1,-1 1-1,1-1 0,0 0 0,0 1 0,0-1 0,0 0 0,1 1 0,0-3 0,17-59-10194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2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0 6777,'-5'0'925,"1"1"-1,0-1 0,-1 1 0,1 0 0,0 0 1,-1 0-1,1 0 0,0 1 0,0 0 0,0 0 0,0 0 1,0 0-1,1 0 0,-5 4 0,2-1-458,1 1 0,0-1 0,0 1 0,1 0 1,-1 0-1,1 0 0,-6 13 0,4-3-294,0 0 1,1 0 0,1 0-1,0 0 1,1 1 0,-1 30-1,3-3 258,2 1-1,2-1 0,2 0 0,2 0 0,21 74 0,-21-95-534,1-1 0,1 1 0,2-2 0,0 1 0,0-2 0,2 1-1,1-2 1,1 1 0,0-2 0,1 0 0,1-1 0,23 18 0,-34-30-339,1 0 0,-1-1-1,0 0 1,1 0 0,0-1 0,0 1 0,0-2 0,1 1 0,-1-1 0,0 0 0,1 0 0,0-1-1,-1 0 1,1-1 0,13 0 0,105-13-5977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4.3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 1 488,'10'8'10423,"-1"2"-5373,16 28-3147,-3-5-1064,55 64 798,-5 5 0,117 216 0,-163-265-1237,-11-24-224,-2 0 0,0 0 0,15 60-1,-28-89-172,0 1-1,1-1 0,-1 0 0,0 0 1,0 1-1,0-1 0,0 0 0,0 0 1,0 1-1,0-1 0,0 0 0,0 1 1,0-1-1,0 0 0,0 1 0,0-1 1,0 0-1,0 0 0,0 1 0,0-1 1,0 0-1,0 1 0,0-1 0,0 0 1,0 0-1,-1 1 0,1-1 0,0 0 1,0 0-1,0 1 0,-1-1 1,1 0-1,0 0 0,0 0 0,0 0 1,-1 1-1,1-1 0,0 0 0,0 0 1,-1 0-1,1 0 0,-1 1 0,-15-8 197,-28-26 216,28 20-342,-27-18-233,-83-45 0,108 67 110,-1 0 0,0 1 1,0 1-1,0 1 0,-1 1 0,0 1 0,-35-4 1,51 8 42,0-1 1,0 1-1,0 0 1,0 0 0,0 1-1,1-1 1,-1 1 0,0 0-1,0 0 1,0 0-1,1 0 1,-1 1 0,0-1-1,1 1 1,-1 0-1,1 0 1,0 1 0,0-1-1,0 1 1,0-1-1,0 1 1,0 0 0,1 0-1,-1 0 1,1 0 0,0 1-1,0-1 1,0 1-1,1-1 1,-1 1 0,1-1-1,0 1 1,0 0-1,0 0 1,0 0 0,0 0-1,1 0 1,0 0-1,0-1 1,0 1 0,1 5-1,0 0-44,0 1 0,0-1 0,1 0-1,0 0 1,1-1 0,0 1 0,0 0-1,1-1 1,0 0 0,0 0 0,1 0-1,0 0 1,1-1 0,0 1-1,0-2 1,0 1 0,9 7 0,-7-9-199,-1 0 0,1-1 0,0 0 0,0 0 0,0 0 0,1-1 0,-1 0 0,1-1 0,12 2 0,-5-3-526,0 0 1,0-2-1,0 0 0,0 0 0,0-2 0,26-6 0,186-60-6451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2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0 137 9058,'7'11'8561,"2"16"-6890,-4-10-494,15 31 573,-2-6-576,18 65 0,3 27 481,-42-159-1378,0 0 0,2-38 1,0 18-160,0 14 25,-1-9 53,2 1 1,6-53 0,-5 82-170,0 0 1,2 0 0,-1 0-1,1 0 1,0 1 0,1-1 0,0 1-1,1 0 1,0 0 0,0 0-1,1 1 1,0-1 0,1 1-1,7-8 1,-12 15-25,0-1 0,0 0 0,0 1 0,1-1 0,-1 1-1,0 0 1,0 0 0,1 0 0,-1 0 0,1 0 0,-1 0 0,1 1 0,-1-1 0,1 1 0,-1 0 0,1-1-1,0 1 1,-1 0 0,1 1 0,-1-1 0,1 0 0,-1 1 0,1 0 0,-1-1 0,1 1 0,-1 0 0,1 0-1,-1 0 1,0 1 0,0-1 0,1 0 0,-1 1 0,0 0 0,0-1 0,2 4 0,7 6 28,0 1 1,-1 0-1,-1 0 1,13 22-1,-14-22 0,9 20-248,-2 0-1,0 1 1,-3 0-1,0 1 1,-3 0-1,8 42 1,-10-43-1444,-7-31 1266,4 8-1714,16-41-10445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2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12 6793,'-3'-11'10506,"3"11"-10222,15-1 2891,20 13-2827,-3 6-79,0 1 0,-1 2 0,-1 1 0,-1 1 0,-2 1 0,0 2 0,-1 1 0,-2 1 1,0 1-1,-2 0 0,-2 2 0,-1 1 0,-1 1 0,-1 0 0,-2 1 0,-2 0 0,-1 1 0,-2 1 0,-1 0 0,8 67 0,-15-62-213,0 0-1,-3 0 0,-1 0 0,-3 0 0,-1-1 0,-1 0 1,-22 64-1,28-103-140,-12 25-1650,13-25 1560,-1 0-1,1-1 1,-1 1-1,1 0 1,-1-1 0,0 1-1,1-1 1,-1 1 0,0-1-1,1 1 1,-1-1 0,0 0-1,0 1 1,1-1-1,-1 0 1,0 0 0,0 1-1,0-1 1,0 0 0,1 0-1,-1 0 1,0 0 0,0 0-1,0 0 1,0 0-1,1 0 1,-1-1 0,0 1-1,0 0 1,0 0 0,1-1-1,-3 0 1,-40-35-8902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537 279 4729,'6'-5'21948,"0"1"-19348,10-8-3323,-13 9 3108,-3-3-2261,-1 1 0,1 0 0,-1-1 0,0 1 0,0 0 0,0-1 0,-1 1 0,0 0 0,0 0 0,0 0 1,-1 0-1,0 1 0,-3-6 0,0-1-33,-2-2-91,0 0 0,-1 1 0,0 0 0,-1 0 0,-1 1 0,1 0 0,-2 1 0,1 0 0,-2 1 0,1 1 0,-18-10 0,23 14 0,0 0 0,-1 0 0,1 1 0,-1 1 0,1-1 0,-1 1 0,0 0 0,0 1 0,0 0 0,0 0 0,0 0 0,0 1 0,0 1 0,0-1 0,0 1 0,1 1 0,-1-1 0,0 1 0,0 1 0,1-1 0,-1 1 0,1 1 0,-8 4 0,-2 5 0,1 1 0,0 1 0,0 0 0,2 1 0,0 1 0,1 0 0,1 1 0,0 0 0,1 1 0,1 0 0,1 1 0,1 0 0,1 1 0,0-1 0,2 1 0,0 0 0,2 1 0,-2 32 0,4-37 0,1 0 0,1 0 0,0 1 0,1-1 0,1 0 0,1 0 0,0-1 0,1 1 0,1-1 0,12 23 0,-11-27 0,0 0 0,1-1 0,0-1 0,1 1 0,0-1 0,0-1 0,1 1 0,1-2 0,-1 1 0,2-2 0,-1 1 0,1-2 0,0 1 0,18 6 0,-20-9-327,0-1 0,0 0 1,1-1-1,-1 0 0,1-1 0,-1 0 0,1-1 1,-1 0-1,1 0 0,-1-1 0,1 0 1,17-5-1,-22 4 15,1 0 0,-1-1 0,0 0 0,1 0 0,-1 0 1,0-1-1,-1 0 0,1 0 0,-1 0 0,0-1 0,0 1 1,0-1-1,-1-1 0,1 1 0,-1-1 0,0 1 0,-1-1 0,0 0 1,0 0-1,0-1 0,3-8 0,6-43-5607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54 7186,'-37'-30'10344,"-10"11"-5351,42 18-4812,0 0 0,0 0 1,0 0-1,0 1 0,0 0 0,0 0 1,0 0-1,0 0 0,0 1 1,0 0-1,0 0 0,1 0 0,-1 1 1,0-1-1,0 1 0,1 0 0,-8 6 1,-3 3-90,0 1 1,2 1 0,-1 1-1,2 0 1,0 1 0,0 0 0,2 0-1,0 1 1,1 1 0,0 0 0,1 0-1,1 0 1,1 1 0,0 0 0,2 1-1,0-1 1,1 1 0,0-1 0,2 1-1,0 0 1,2 0 0,0 0-1,1 0 1,0-1 0,10 33 0,-10-44-96,1 1 1,0-1 0,0 0 0,1 0 0,0 0 0,0 0-1,0-1 1,1 0 0,0 0 0,1 0 0,-1 0-1,11 7 1,-12-10 3,0-1-1,0 0 1,0 0-1,0 0 0,0 0 1,0-1-1,0 0 1,0 0-1,1 0 1,-1 0-1,0-1 1,1 0-1,-1 0 0,0 0 1,1 0-1,-1 0 1,0-1-1,1 0 1,-1 0-1,0 0 1,0-1-1,0 1 0,0-1 1,6-3-1,3-3-5,-1-1 0,0 0 0,0-1 0,-1 0 0,-1-1 0,0 0 0,0 0 0,-1-1-1,0-1 1,-1 1 0,-1-1 0,0-1 0,9-23 0,-8 16 56,-1 0 0,-1 0 1,-1-1-1,-1 0 0,0 1 0,-2-2 0,-1 1 1,-2-39-1,36 172 929,-14-2-695,-12-56-1035,25 81-1,-34-133 357,8 19-865,-8-20 1125,1 0-1,-1 1 1,0-1 0,0 0 0,0 1-1,0-1 1,0 0 0,0 1 0,0-1-1,1 0 1,-1 0 0,0 1 0,0-1-1,0 0 1,1 1 0,-1-1 0,0 0-1,0 0 1,1 0 0,-1 1 0,0-1-1,1 0 1,-1 0 0,0 0-1,1 0 1,-1 0 0,0 1 0,1-1-1,-1 0 1,0 0 0,1 0 0,-1 0-1,0 0 1,1 0 0,-1 0 0,0 0-1,1 0 1,-1 0 0,0-1 0,1 1-1,-1 0 1,0 0 0,1 0 0,-1 0-1,0 0 1,0-1 0,1 1 0,-1 0-1,0 0 1,1 0 0,-1-1-1,0 1 1,25-43-9180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12139,'32'115'9455,"32"52"-6212,-3-10-1994,-17-54-719,-55-145-249,2-1-1,2 0 0,1 0 1,1-65-1,5 87-284,0 1 1,2-1-1,0 1 1,1-1-1,1 1 1,0 0-1,2 1 1,1-1-1,0 1 0,1 0 1,15-25-1,-22 42-4,1 0-1,-1 0 0,0 0 1,1 0-1,-1 0 0,1 0 1,-1 1-1,1-1 1,0 0-1,0 1 0,0-1 1,0 1-1,0 0 0,0 0 1,0 0-1,0 0 0,0 0 1,1 0-1,-1 0 0,0 1 1,1-1-1,-1 1 1,0 0-1,1-1 0,-1 1 1,1 0-1,-1 1 0,0-1 1,1 0-1,-1 1 0,1-1 1,-1 1-1,0 0 0,0 0 1,1 0-1,-1 0 1,0 0-1,0 0 0,0 0 1,0 1-1,0-1 0,-1 1 1,4 3-1,3 3 8,-1 0-1,1 1 1,-2 0 0,0 0-1,0 1 1,0 0 0,-1 0 0,5 17-1,1 11 8,-3 0 1,-1 0-1,-1 1 0,-3 0 0,-1 64 1,0-53 28,1-41 41,0-33 55,0-26-142,3 0 0,1 1 0,2 0-1,3 0 1,2 1 0,38-88 0,-52 134 11,1 0 1,0 0 0,0 0 0,0 0-1,0 1 1,1-1 0,-1 0 0,0 0 0,1 1-1,-1-1 1,1 1 0,-1-1 0,1 1-1,0 0 1,0 0 0,0 0 0,-1 0-1,1 0 1,0 0 0,0 0 0,0 1 0,0-1-1,1 1 1,-1-1 0,0 1 0,0 0-1,0 0 1,0 0 0,0 0 0,0 0 0,1 0-1,-1 0 1,0 1 0,0-1 0,0 1-1,0 0 1,0 0 0,0 0 0,0 0-1,0 0 1,-1 0 0,1 0 0,0 0 0,0 1-1,-1-1 1,2 2 0,7 6 12,0 1-1,-1-1 1,0 1 0,-1 1 0,0-1-1,9 17 1,-4-2 17,-1 1 1,-1 1-1,-2-1 0,13 55 0,-5 2-3907,-11-50 499,-5-22-3252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11018,'8'26'4873,"0"4"-2376,8 25-1,3 9-655,1-3-689,0-2-616,4-6-352,-4-11-184,-1-10-328,-3-8-1600,0-19-3425,-8-60-3201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80 10026,'-4'-10'5673,"-4"-4"-3512,-4-4 103,12 7-631,0 6-1449,4 5-184,4-3-3641,51-15-5713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9818,'15'59'8112,"15"25"-3926,-3-12-2330,-18-44-1345,3 5 226,-1 2-1,-2 0 1,-1 0 0,6 68-1,-13-152 573,10-62 0,-3 63-1317,1 0 0,3 1-1,2 0 1,2 2 0,39-81 0,-55 126 8,1-1 0,-1 1 0,0-1 0,0 1 0,1 0 0,-1-1 0,0 1 0,0-1 0,1 1 0,-1 0 0,0-1 0,1 1 0,-1 0 0,1 0 0,-1-1 0,0 1 0,1 0 0,-1 0 0,1-1 0,-1 1 0,1 0 0,-1 0 0,1 0 0,-1 0 0,1 0 0,-1 0 0,1 0 0,-1 0 0,0 0 0,1 0 0,-1 0 0,1 0 0,0 0 0,16 14-5,13 29-6,-27-38 11,7 14-269,-1 1 0,-1 0 0,-1 1 1,0 0-1,4 26 0,-7-25-376,1-1-1,1 0 1,2-1-1,18 39 1,-25-56 366,1 0 1,0-1 0,0 1-1,0-1 1,0 1 0,1-1-1,-1 0 1,1 0-1,-1 0 1,1 0 0,0 0-1,-1-1 1,1 1-1,0-1 1,4 2 0,23 6-3046,46 7 0,-75-16 3230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141 134 2929,'-9'3'5960,"-9"5"1464,2 0-3470,9-4-3665,1-1 0,0 1 0,1 0-1,-1 0 1,1 0 0,0 1 0,0 0-1,0 0 1,0 0 0,-4 8 0,5-7-154,0 1 0,0-1-1,1 1 1,-1 0 0,1 0 0,1 0 0,0 0 0,0 1 0,0-1 0,1 1 0,0-1 0,0 1 0,1 0 0,0-1 0,0 1 0,1-1 0,2 13 0,-1-15-123,0 0 0,0 0 0,0 0 0,0-1 0,1 1 1,-1-1-1,1 0 0,0 0 0,1 0 0,-1 0 0,1 0 1,0-1-1,-1 0 0,2 1 0,-1-1 0,0-1 1,0 1-1,1-1 0,0 1 0,-1-1 0,1-1 0,0 1 1,0-1-1,0 0 0,0 0 0,0 0 0,7 0 1,-1-1-7,-1 0 1,0 0 0,0-1 0,0 0 0,0-1 0,0 0 0,0-1 0,-1 0 0,1 0 0,-1-1-1,0 0 1,13-8 0,-18 10 42,-1-1 0,1 1 0,-1-1 0,1 0 1,-1 0-1,0 0 0,0 0 0,0 0 0,-1-1 0,1 0 0,-1 1 0,0-1 0,0 0 0,0 0 0,0 0 0,-1 0 0,1 0 0,-1 0 0,0-1 0,-1 1 0,1 0 0,-1-1 0,0 1 0,0 0 0,0-1 0,0 1 0,-1-1 0,0 1 1,0 0-1,0 0 0,-2-5 0,-2-3 67,0 1 1,-1 1-1,-1-1 0,1 1 1,-2 0-1,1 0 1,-2 1-1,1 0 1,-16-12-1,-13-8-98,-46-28 0,48 34-55,10 10-6,12 5-1970,31 6-4175,33-4-1053,77-19-4014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9002,'-22'2'5187,"-16"1"31,26-2-4307,-1 1 0,1 0 0,0 1 0,-23 8 0,33-10-843,1-1 0,-1 1 0,1 0 0,-1-1 0,1 1 0,0 0-1,0 0 1,-1 0 0,1 0 0,0 0 0,0 0 0,0 0 0,0 0-1,0 0 1,0 1 0,0-1 0,1 0 0,-1 1 0,0-1-1,1 0 1,-1 1 0,1-1 0,-1 1 0,1-1 0,0 1 0,-1 2-1,2-1-27,-1 1 0,1-1 0,0 1 0,0-1-1,0 0 1,0 1 0,0-1 0,1 0 0,0 0 0,-1 0-1,4 4 1,6 7-44,0-1 0,2 0-1,19 18 1,55 30-74,-69-50 49,0 0 1,-1 1-1,-1 1 0,0 1 1,0 0-1,25 32 0,-40-44 32,1 0 0,-1 0 0,0 0 0,1 0 0,-1 0 0,0 0 0,0 1 0,-1-1 0,1 0 0,0 0 0,-1 1 0,0-1 0,1 1 0,-1-1 0,0 0 0,0 1 0,0-1 0,-1 1 0,1-1 0,-1 0 0,1 1 0,-1-1 0,-1 3 0,0-1 9,0-1 0,-1 0 1,1 0-1,-1 0 0,0 0 1,0 0-1,0-1 0,0 1 0,0-1 1,-1 0-1,1 0 0,-7 3 0,-9 2 37,1-1 0,-1 0 0,0-1 0,-29 3 0,38-7-191,-72 5 80,79-5-172,-1-1 1,1-1-1,0 1 1,-1 0 0,1-1-1,0 1 1,0-1-1,-1 0 1,1 0-1,0-1 1,0 1 0,0 0-1,0-1 1,0 0-1,1 0 1,-1 0 0,0 0-1,1 0 1,-1 0-1,-2-4 1,5 5-167,-1-1 0,0 1 0,1-1 0,-1 1 0,1-1 0,-1 0 0,1 1 0,0-1 1,-1 1-1,1-1 0,0 0 0,0 1 0,0-1 0,0 0 0,1 1 0,0-3 0,17-59-10194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4.6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219 1 56,'-35'13'13781,"1"12"-9975,-20 33-1911,50-52-1743,-1 0 1,1 1 0,0 0 0,1-1 0,-1 2 0,1-1 0,1 0 0,-1 1-1,1-1 1,1 1 0,-1-1 0,1 1 0,1 0 0,-1 12 0,2-15-137,-1 0 1,1-1-1,0 1 0,1-1 1,-1 1-1,1-1 1,0 1-1,0-1 1,0 0-1,0 0 1,1 0-1,-1 0 0,1-1 1,0 1-1,1-1 1,-1 1-1,0-1 1,1 0-1,0 0 0,0-1 1,0 1-1,0-1 1,0 0-1,0 0 1,7 2-1,1 0 7,1 0 0,-1-1 0,1-1-1,0 0 1,0-1 0,19 0 0,-26-1-10,0 0 1,0-1-1,1 0 0,-1 0 1,0 0-1,0-1 0,0 0 1,0 0-1,-1 0 0,1-1 1,0 1-1,-1-2 0,0 1 1,0 0-1,7-6 1,-11 7 6,0 1 1,0 0 0,0-1-1,0 1 1,0 0 0,0-1 0,0 1-1,0-1 1,-1 0 0,1 1 0,0-1-1,-1 0 1,1 1 0,-1-1 0,0 0-1,0 1 1,0-1 0,0 0-1,0 0 1,0 1 0,-1-4 0,0 1 23,0 1 1,0-1-1,-1 1 1,0 0-1,1-1 1,-1 1-1,0 0 1,-1 0 0,-4-5-1,-4-2 7,-1 0-1,0 0 1,-24-14 0,17 13-445,0 1 0,0 1 1,-34-12-1,-32 3-4119,23 12-644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0 6777,'-5'0'925,"1"1"-1,0-1 0,-1 1 0,1 0 0,0 0 1,-1 0-1,1 0 0,0 1 0,0 0 0,0 0 0,0 0 1,0 0-1,1 0 0,-5 4 0,2-1-458,1 1 0,0-1 0,0 1 0,1 0 1,-1 0-1,1 0 0,-6 13 0,4-3-294,0 0 1,1 0 0,1 0-1,0 0 1,1 1 0,-1 30-1,3-3 258,2 1-1,2-1 0,2 0 0,2 0 0,21 74 0,-21-95-534,1-1 0,1 1 0,2-2 0,0 1 0,0-2 0,2 1-1,1-2 1,1 1 0,0-2 0,1 0 0,1-1 0,23 18 0,-34-30-339,1 0 0,-1-1-1,0 0 1,1 0 0,0-1 0,0 1 0,0-2 0,1 1 0,-1-1 0,0 0 0,1 0 0,0-1-1,-1 0 1,1-1 0,13 0 0,105-13-5977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0 137 9058,'7'11'8561,"2"16"-6890,-4-10-494,15 31 573,-2-6-576,18 65 0,3 27 481,-42-159-1378,0 0 0,2-38 1,0 18-160,0 14 25,-1-9 53,2 1 1,6-53 0,-5 82-170,0 0 1,2 0 0,-1 0-1,1 0 1,0 1 0,1-1 0,0 1-1,1 0 1,0 0 0,0 0-1,1 1 1,0-1 0,1 1-1,7-8 1,-12 15-25,0-1 0,0 0 0,0 1 0,1-1 0,-1 1-1,0 0 1,0 0 0,1 0 0,-1 0 0,1 0 0,-1 0 0,1 1 0,-1-1 0,1 1 0,-1 0 0,1-1-1,0 1 1,-1 0 0,1 1 0,-1-1 0,1 0 0,-1 1 0,1 0 0,-1-1 0,1 1 0,-1 0 0,1 0-1,-1 0 1,0 1 0,0-1 0,1 0 0,-1 1 0,0 0 0,0-1 0,2 4 0,7 6 28,0 1 1,-1 0-1,-1 0 1,13 22-1,-14-22 0,9 20-248,-2 0-1,0 1 1,-3 0-1,0 1 1,-3 0-1,8 42 1,-10-43-1444,-7-31 1266,4 8-1714,16-41-10445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19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449 151 11594,'6'-3'9657,"-7"-6"-3892,-13-19-2345,7 19-3574,0-1-1,0 1 0,-14-14 0,12 16 148,-1 1 0,1-1 0,-1 1 0,0 1 0,0 0 0,-1 1 1,1 0-1,-1 0 0,0 1 0,0 0 0,0 1 0,-1 1 0,1-1 0,-23 2 0,25 1-13,1 0 0,-1 1-1,0 0 1,1 0 0,-1 1 0,1 1 0,-1-1-1,1 1 1,0 0 0,1 1 0,-1 0 0,1 0-1,0 1 1,0 0 0,1 0 0,0 0 0,0 1-1,0 0 1,-6 10 0,4-6 8,1 1 0,0 1 0,0 0 0,2 0 0,-1 0 0,2 0 0,-1 1 0,2 0 0,0 0 0,1 0 0,0 0 0,1 26 0,2-28 6,0-1-1,1 1 1,1-1 0,0 0-1,0 0 1,1 0 0,1 0 0,0-1-1,0 0 1,1 0 0,0 0 0,1 0-1,0-1 1,1 0 0,-1-1-1,13 10 1,-9-7 76,1-2-1,0 0 1,1 0-1,-1-1 1,2 0-1,-1-1 1,29 10-1,-36-16-248,1 1-1,-1-1 1,1 0-1,0 0 1,-1-1-1,1 0 1,-1 0-1,1 0 1,9-2-1,-11 0-465,1 1 0,-1-1 0,0 0 0,1-1 0,-1 1 0,0-1 0,0 0 0,-1 0 0,1-1 0,-1 0 0,1 1 0,4-7-1,45-58-6412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0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34 2913,'-35'-17'11757,"33"15"-11570,-1 1-1,0-1 0,0 0 1,0 0-1,0 1 1,0 0-1,0 0 0,0 0 1,0 0-1,0 0 0,0 0 1,-1 1-1,1 0 0,0-1 1,-1 1-1,1 0 0,0 1 1,0-1-1,-1 1 0,1-1 1,0 1-1,0 0 0,0 0 1,0 0-1,0 1 1,0-1-1,-4 3 0,-4 4-30,1 0 1,0 1-1,0 1 0,0 0 0,1 0 1,1 1-1,0 0 0,0 0 0,1 1 1,0 0-1,1 0 0,-6 20 0,7-19-63,0 1 0,1 0 0,1 0 0,0 0-1,1 0 1,1 0 0,0 0 0,1 1 0,0-1-1,1 0 1,6 28 0,-4-34-79,-1 0 0,1 0 0,1 0-1,-1-1 1,1 0 0,0 0 0,1 0 0,0 0 0,0 0 0,0-1-1,1 0 1,7 5 0,-10-8-12,0-1 0,0 0 0,1 0 0,-1 0 0,1 0 0,0-1 0,-1 1 0,1-1 0,0 0 0,0 0 0,0 0 0,0-1 0,0 1 0,0-1 0,0 0 0,0 0 0,0 0 0,0-1 0,0 0 0,-1 1 0,1-1 0,0-1 0,0 1 0,0 0 0,-1-1 0,1 0 0,4-3 0,2-2 45,1-1-1,-2 0 1,1-1 0,-1 0-1,0-1 1,-1 0 0,0 0-1,-1 0 1,0-1 0,0 0-1,-2-1 1,9-21 0,-2 1 167,-2-1 0,-1 0 0,7-54 0,-14 78 66,-1 0 0,0 1 1,-1-1-1,0 0 0,0 0 0,-1 0 0,0 0 1,-4-14-1,15 56-53,-2-1-1,7 52 1,-11-55-1068,1 1 0,1-1-1,2 0 1,15 39 0,-23-67 724,14 18-4779,-13-19 4656,-1 0 0,1 1-1,0-1 1,-1 0 0,1 0 0,-1 0 0,1 0 0,0 0 0,-1 0 0,1 0 0,0 0 0,-1 0 0,1 0 0,-1 0 0,1 0 0,0-1 0,-1 1 0,1 0 0,-1 0 0,1-1 0,-1 1 0,1 0-1,-1-1 1,1 1 0,-1 0 0,1-1 0,28-32-9424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0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4785,'12'-12'9295,"2"16"-5262,12 26-2540,-21-23-781,24 36 45,-3 1 0,-1 1 0,-2 1 1,27 79-1,-38-98-401,-11-27-337,-1 0 0,0 0 0,0-1 1,1 1-1,-1 0 0,0 0 0,1 0 0,-1 0 0,0 0 1,0 0-1,0-1 0,1 1 0,-1 0 0,0 0 0,0 0 1,0-1-1,1 1 0,-1 0 0,0 0 0,0-1 0,0 1 0,0 0 1,0 0-1,1-1 0,-1 1 0,0 0 0,0 0 0,0-1 1,0 1-1,0 0 0,0 0 0,0-1 0,0 1 0,0 0 1,0-1-1,0 1 0,0 0 0,0 0 0,0-1 0,0 1 1,-1 0-1,1-1 0,-2-55 787,-2 7-773,4-76 1,1 103-66,2 0 0,0 0 0,2 0 0,0 1 0,15-40 1,-19 60 25,-1 1 1,0-1 0,0 0-1,0 0 1,1 0 0,-1 1 0,0-1-1,1 0 1,-1 1 0,1-1 0,-1 0-1,1 1 1,-1-1 0,1 0-1,-1 1 1,1-1 0,0 1 0,-1-1-1,1 1 1,0-1 0,-1 1 0,1-1-1,0 1 1,0 0 0,-1 0-1,1-1 1,0 1 0,0 0 0,0 0-1,-1 0 1,1 0 0,0 0 0,0 0-1,0 0 1,-1 0 0,1 0-1,0 0 1,0 0 0,0 0 0,-1 1-1,1-1 1,0 0 0,0 1 0,-1-1-1,1 0 1,0 1 0,-1-1-1,1 1 1,0-1 0,-1 1 0,1 0-1,-1-1 1,2 1 0,27 40-244,0 18 250,39 109 0,-32-72-2,-26-63-3,-2-6 95,-7-27 83,-3-13 134,-4-20-331,2 0 0,2 0 0,1-41 0,2 57 8,1-1 0,0 1 1,1-1-1,1 1 0,0 0 1,2 0-1,13-30 0,-18 46 21,-1 0 0,1 0 1,-1 0-1,1 0 0,0 1 0,-1-1 0,1 0 0,0 0 0,-1 1 1,1-1-1,0 1 0,0-1 0,0 0 0,0 1 0,-1 0 0,1-1 1,0 1-1,0-1 0,0 1 0,0 0 0,0 0 0,0-1 0,0 1 1,0 0-1,0 0 0,0 0 0,0 0 0,0 0 0,0 1 0,1-1 1,2 1 6,0 1 0,0-1 1,0 1-1,0 0 1,-1 0-1,1 0 0,6 5 1,3 4 19,-1 0-1,20 24 1,-22-23-38,-2 1 0,1 0 0,-2 0 0,0 1 0,0 0 0,-1 0-1,-1 1 1,6 27 0,-1 29-2667,-7-45-2197,11-3-1857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0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10570,'8'0'5073,"0"6"-3296,16 7 215,0 11-327,-1 8-993,9 7-168,-8 9-360,-4-5-40,4 2-104,-9-8-432,-7-2-2225,-8 18-3896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1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43 9370,'-4'-10'7690,"8"2"-5434,-8-11-840,8 14-671,4 5-745,4 2-1585,0 4-3112,31 12-5313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1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1040,'46'73'13940,"2"-1"-8083,-11-20-5027,-2 2 1,-3 1-1,26 62 1,-44-81-357,-2-5 715,-20-55-33,3 7-1091,1-1 1,1 1-1,0-1 1,2 1-1,-1-26 1,11-89-115,-8 115 72,1 0-17,0 0 0,1 0 1,1 0-1,0 0 0,1 1 1,1 0-1,1 0 0,16-28 1,-23 43-11,1 0 0,0 0 1,-1 0-1,1 0 0,0 0 1,-1 0-1,1 0 0,0 1 0,0-1 1,0 0-1,0 1 0,0-1 1,0 0-1,0 1 0,0-1 0,0 1 1,0 0-1,0-1 0,0 1 1,0 0-1,0 0 0,0-1 0,1 1 1,-1 0-1,0 0 0,0 0 1,0 1-1,0-1 0,2 0 0,0 2 0,0-1 0,0 1-1,0-1 1,-1 1 0,1 0-1,0 0 1,-1 0 0,0 1-1,1-1 1,2 4-1,6 10 19,0 0-1,15 29 0,-24-41-4,8 19 31,15 45-1,-18-45-372,0-1-1,17 31 1,-20-45-257,1-1 0,0 0 0,0 0 1,0 0-1,1-1 0,7 7 0,-10-10 136,1-1 1,-1 0-1,0 0 0,1 0 1,-1 0-1,1-1 0,-1 0 1,1 1-1,0-1 1,-1 0-1,1-1 0,0 1 1,6 0-1,110-4-7658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1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146 130 5393,'-1'-1'423,"0"1"0,0 0 0,-1-1 0,1 1 0,0 0 0,0 0-1,0 0 1,-1 0 0,1 0 0,0 0 0,0 0 0,-1 0 0,1 1 0,0-1 0,0 0 0,0 1 0,-1-1-1,1 1 1,0-1 0,0 1 0,0 0 0,0-1 0,0 1 0,0 0 0,0 0 0,0 0 0,1 0-1,-1 0 1,-1 1 0,1 1-136,0 0 0,0 0 0,0 0 0,0 0 0,0 0 0,1 0 0,-1 0 0,1 1-1,0-1 1,0 0 0,1 5 0,0 2-197,1 0 1,0 1-1,0-1 0,1 0 1,0 0-1,9 16 0,-6-17-40,0-1 0,0-1 0,1 1 0,0-1 0,0-1 0,14 10 0,-18-13-43,-1-1 0,1 0 0,1 0 0,-1 0 0,0 0 0,0-1 0,1 1 0,-1-1-1,1 0 1,-1 0 0,1 0 0,-1 0 0,1-1 0,0 1 0,-1-1 0,1 0 0,0 0-1,-1 0 1,1-1 0,6-1 0,-8 1 67,-1 0 1,0 0-1,0 0 0,1-1 0,-1 1 0,0 0 1,0-1-1,0 1 0,0-1 0,0 1 0,-1-1 1,1 0-1,0 1 0,-1-1 0,1 1 0,-1-1 1,0 0-1,1 0 0,-1 1 0,0-1 0,0 0 1,0 0-1,0 1 0,0-1 0,-1 0 0,1 1 0,-1-1 1,1 0-1,-1 1 0,0-3 0,-22-59 355,19 55-416,-5-13 2,-1 1 0,-1 0-1,-1 1 1,-1 0 0,-26-30-1,32 41-50,0 1 0,-1 0 1,0 0-1,0 1 0,0 0 0,-1 0 0,0 1 0,0 0 0,0 0 0,-1 1 0,0 1 0,1-1 0,-1 2 0,-20-4 0,21 9-2515,29 2-1823,54-8-2248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2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8594,'-39'6'7758,"36"-6"-7479,0 1 0,1 0 0,-1 0 0,1 1 0,0-1 1,-1 0-1,1 1 0,0 0 0,0-1 0,-2 3 0,3-3-245,0 0-1,0 0 1,0 0-1,1 1 1,-1-1-1,0 0 1,1 0-1,-1 1 1,1-1 0,0 0-1,-1 0 1,1 1-1,0-1 1,0 1-1,0-1 1,0 0-1,0 1 1,0-1-1,0 2 1,1 0 12,0 0 1,0 0-1,0 0 1,0 0-1,1 0 1,-1-1 0,1 1-1,0 0 1,0-1-1,0 1 1,3 2-1,10 9-2,1-1 0,0-1 0,1 0 0,34 18 0,-27-17-13,-1 1 1,25 20 0,-42-29 60,1 1 0,-1 0 1,0 0-1,-1 1 1,0 0-1,0 0 0,0 0 1,-1 0-1,0 1 0,0-1 1,2 9-1,-5-12-15,0-1 0,0 0 1,0 1-1,-1-1 0,1 1 0,-1-1 0,0 1 1,0-1-1,-1 0 0,1 1 0,-1-1 0,1 1 1,-1-1-1,0 0 0,0 1 0,-1-1 0,1 0 1,-1 0-1,1 0 0,-1 0 0,0 0 0,-3 3 1,0-1 55,0 0-1,0 0 1,-1-1 0,1 0 0,-1 0 0,0 0 0,0-1 0,0 0 0,-1 0 0,1 0-1,-9 1 1,8-1-157,-1-2 0,1 1 1,-1-1-1,0 0 0,0-1 0,1 0 0,-1 0 0,0 0 0,0-1 0,-7-2 0,11 2-156,0 0-1,1 0 0,-1 0 0,1-1 0,-1 0 1,1 1-1,0-1 0,-1 0 0,1 0 0,0-1 1,0 1-1,1-1 0,-1 0 0,0 1 0,1-1 1,0 0-1,0 0 0,0-1 0,0 1 0,-2-5 1,3 6-191,0-1 0,1 0 1,-1 1-1,1-1 0,0 0 1,-1 0-1,1 1 0,0-1 1,1 0-1,-1 1 0,1-1 1,-1 0-1,1 1 0,1-4 1,30-77-7317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5.0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181 1 8082,'-22'6'4166,"-66"24"2052,83-28-6019,0 0 0,-1 1 0,1 0 0,0 0 0,0 0 0,0 1 0,1 0 0,-1 0 0,1 0 0,0 0 0,0 0 0,-4 8 0,7-10-193,0 1 1,0-1 0,0 0 0,1 1 0,-1-1 0,1 1 0,-1-1-1,1 1 1,0-1 0,0 1 0,0-1 0,0 1 0,1-1 0,-1 0 0,1 1-1,-1-1 1,1 1 0,0-1 0,0 0 0,0 1 0,0-1 0,1 0 0,-1 0-1,0 0 1,1 0 0,0 0 0,-1 0 0,1-1 0,0 1 0,0 0 0,0-1-1,4 3 1,7 5-45,1 0 0,0 0 0,26 10 0,-33-16 60,23 10 16,-14-7-32,-1 0-1,0 2 0,0 0 1,-1 0-1,17 14 0,-28-19 52,0 0-1,0 0 0,0 0 1,0 0-1,-1 0 0,0 0 0,0 1 1,0-1-1,0 1 0,0 0 1,-1-1-1,1 1 0,-1 0 1,0 0-1,0 0 0,0 0 0,-1 0 1,0 0-1,1 0 0,-1 0 1,-1 0-1,1 0 0,-1 1 0,1-1 1,-1-1-1,0 1 0,-2 4 1,-1 3 98,-1-1 0,0 0 0,-1 0 0,0 0 0,0 0 0,-1-1 0,0 0 0,-1-1 0,0 1 0,0-2 0,-1 1 0,0-1 0,0 0 0,-1-1 0,0 0 0,-13 5 0,21-10-224,0 0 0,-1 0 1,1 0-1,-1-1 0,0 1 1,1-1-1,-1 0 0,1 0 1,-1 0-1,0 0 0,1 0 0,-1 0 1,1-1-1,-1 0 0,1 1 1,-1-1-1,1 0 0,-1 0 1,1 0-1,0 0 0,-1-1 1,1 1-1,0-1 0,0 1 0,0-1 1,0 0-1,0 0 0,0 1 1,1-1-1,-1-1 0,1 1 1,-1 0-1,1 0 0,-2-4 1,1 1-568,0-1 1,0 0-1,0 1 1,0-1-1,1 0 1,0 0-1,1 0 1,-1 0 0,1 0-1,0 1 1,0-1-1,1 0 1,0 0-1,0 0 1,0 0-1,5-11 1,47-92-7372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2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7 5881,'4'-6'15118,"-17"17"-13273,-1 11-1015,2 1 1,0 1 0,1 0-1,1 1 1,-10 43 0,8-19-179,3 0 1,-4 55-1,11-81-542,1-1 0,1 1 0,1 0-1,1-1 1,1 1 0,1-1 0,1 1 0,10 26 0,-12-41-182,0 0 0,1-1 0,0 1 1,0-1-1,1 0 0,0 0 0,1 0 1,-1-1-1,1 1 0,0-1 0,1-1 0,-1 1 1,1-1-1,0 0 0,0-1 0,1 0 1,0 0-1,-1 0 0,1-1 0,0-1 0,1 1 1,-1-1-1,0 0 0,1-1 0,8 1 1,-5-1-673,0-1 0,0 1 1,0-2-1,0 0 1,17-4-1,-19 3-278,-1-1-1,1-1 0,-1 1 0,0-2 0,9-4 0,66-49-6196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3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3009,'6'6'14758,"24"26"-12030,6 31-1254,-2 2 1,-4 2-1,42 128 0,-77-220-1092,1 1 0,2-1-1,0 0 1,3-43 0,0 48-409,0 0 1,2 0 0,0 0 0,1 1 0,1 0-1,1-1 1,1 2 0,13-26 0,-19 42 8,0 1 1,0 0-1,0-1 1,0 1 0,0 0-1,1 0 1,-1 0-1,1 0 1,-1 0 0,0 1-1,1-1 1,0 0-1,-1 1 1,1-1 0,-1 1-1,1-1 1,0 1-1,-1 0 1,1 0 0,0-1-1,-1 1 1,1 0-1,0 1 1,-1-1-1,1 0 1,0 0 0,-1 1-1,1-1 1,-1 1-1,1-1 1,0 1 0,-1 0-1,0 0 1,1 0-1,-1 0 1,1 0 0,0 1-1,11 6-5,-2 0 0,1 1 0,12 13 0,-18-16 45,6 4 1,-1 1 0,-1 1 0,0 0 0,-1 1 0,0 0 0,-1 0 0,11 24 0,-9-12-89,-1 1 0,-1 0 0,7 41-1,-13-58-222,8 37-1926,-10-45 1872,1 0-1,-1 0 1,0 1-1,1-1 0,-1 0 1,1 0-1,-1 0 1,1 0-1,0 0 1,-1 1-1,1-1 0,0 0 1,0 0-1,-1-1 1,1 1-1,0 0 1,0 0-1,0 0 1,0-1-1,0 1 0,1 0 1,-1-1-1,0 1 1,0-1-1,0 1 1,0-1-1,2 1 1,-1-2-478,-1 1 0,1-1 0,-1 0 0,1 0 0,-1 0 0,0 1 0,1-1 0,-1-1 0,0 1 0,1 0 0,-1 0 0,0 0 0,1-2 0,-2 3 779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3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5841,'-12'5'10274,"4"3"-7705,8-5-433,4 2 1,12-2-817,8 2-296,7-10-471,13-1-113,-1-2-424,5-2-16,-4 2-160,-13 5-857,-11 3-951,4 3-3217,8-6-2713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3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3721,'0'-1'910,"0"-1"1,1 1-1,-1-1 0,0 0 1,1 1-1,-1-1 1,1 1-1,-1-1 1,1 1-1,0-1 0,0 1 1,0 0-1,0-1 1,0 1-1,2-2 1,24-17 2862,38-2-4584,-58 20 1707,8-2-828,-1 0-1,1 1 0,0 1 1,0 0-1,0 1 1,1 1-1,17 2 1,-28-2-33,-1 1 1,1 0-1,0 0 1,-1 0-1,1 1 1,-1-1-1,1 1 1,-1 0-1,0 0 1,0 1-1,0-1 1,0 1-1,0 0 0,0 0 1,-1 0-1,1 1 1,-1-1-1,0 1 1,0 0-1,-1 0 1,1 0-1,-1 0 1,1 0-1,-1 0 1,-1 1-1,3 6 1,-2-2 90,0 1 0,0-1 0,-1 1 0,0-1 1,-1 1-1,0-1 0,-1 1 0,0 0 0,0-1 1,-1 0-1,0 1 0,-6 14 0,-3 2 172,-2 0 1,-29 44-1,28-49-64,1 2 0,0-1 0,-13 38 0,25-60-223,1 1-1,-1 0 0,1-1 1,-1 1-1,1 0 1,0 0-1,-1 0 1,1-1-1,0 1 1,0 0-1,0 0 1,0 0-1,-1 0 0,1 0 1,0-1-1,0 1 1,1 0-1,-1 0 1,0 0-1,0 0 1,0-1-1,0 1 0,1 0 1,-1 0-1,0 0 1,1-1-1,-1 1 1,1 0-1,-1 0 1,1-1-1,-1 1 0,1 0 1,0-1-1,-1 1 1,1-1-1,0 1 1,-1-1-1,1 1 1,0-1-1,-1 1 1,1-1-1,0 0 0,0 1 1,0-1-1,0 0 1,-1 0-1,1 0 1,0 0-1,0 1 1,0-1-1,0 0 0,0 0 1,-1-1-1,2 1 1,8-1 85,-1 0 1,1-1-1,-1-1 1,11-3-1,-5 1-14,129-39 382,-132 39-2171,-1-9-3987,6-12-972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4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40 4537,'-2'-20'10494,"1"1"-2696,2 19-7720,0 0 0,0 0 0,0 0 0,0-1 0,0 2 0,0-1-1,0 0 1,0 0 0,0 0 0,0 0 0,0 0 0,0 1 0,0-1-1,0 1 1,0-1 0,0 0 0,0 1 0,-1 0 0,1-1 0,0 1 0,0-1-1,0 1 1,-1 0 0,2 1 0,23 16 346,-1 2 0,0 0-1,-1 2 1,-2 1 0,28 36 0,-10-4 621,48 88 0,-70-110-898,-1 1 0,-2 0 0,-1 1 0,-1 0 0,-3 1 0,0 0 1,-3 1-1,-1 0 0,-1 0 0,-3 0 0,0 0 0,-3 0 0,-7 46 0,4-68-1532,-2-14-1294,-18-37-4479,24 36 7120,-61-104-13553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33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1 936,'2'2'1856,"1"1"0,0-1-1,0 1 1,0-1 0,0 0-1,0 0 1,0-1 0,0 1-1,6 1 1,19 1 6312,34-1-3969,1 4-3300,63 2-1136,-104-5-2026,-48-5-6201,-23-10 1960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34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1728,'12'2'11625,"0"-3"-5649,2-2-2468,8-3-2889,20-4 51,-17 8-503,0 0-1,45 5 0,-63-3-175,1 1-1,0 0 1,-1 1-1,1 0 1,-1 0 0,1 1-1,-1-1 1,0 2-1,0-1 1,-1 1-1,1 0 1,-1 0 0,9 7-1,-14-9 11,1-1 0,-1 1 0,0 0 0,1 0 0,-1-1-1,0 1 1,0 0 0,0 0 0,0 0 0,-1 0 0,1 0 0,-1 0-1,1 0 1,-1 0 0,1 0 0,-1 0 0,0 1 0,0-1 0,0 0-1,-1 3 1,0 0 24,0-1 0,-1 1-1,0-1 1,1 0 0,-1 0-1,-1 0 1,1 0-1,-1 0 1,-3 4 0,-6 5 123,0 0 1,-1-1-1,-26 19 1,20-18 31,-1-2 0,-1 1-1,1-2 1,-40 13 0,69-26 379,-2 0-509,0 1 0,0 0 0,0 0 0,0 1 0,1 0 0,11-1 0,2 2-65,-1 1 0,1 1 0,34 7 0,-49-7 7,0-1 1,0 1 0,-1 0 0,1 0-1,-1 0 1,1 1 0,-1 0-1,0 0 1,0 0 0,-1 1-1,1 0 1,0-1 0,-1 2 0,0-1-1,0 0 1,0 1 0,5 9-1,-8-11 26,0 1-1,0-1 0,0 1 1,-1 0-1,1-1 0,-1 1 0,0 0 1,0-1-1,0 1 0,0 0 0,-1 0 1,0-1-1,1 1 0,-1-1 0,-1 1 1,1-1-1,0 1 0,-1-1 1,0 0-1,0 1 0,0-1 0,0 0 1,0 0-1,0-1 0,-6 6 0,-4 4 137,0-1-1,0 0 0,-1 0 0,-19 10 0,25-16-129,0-1-1,0 0 0,0-1 0,-1 0 0,0 0 1,1-1-1,-1 0 0,0 0 0,0 0 0,0-1 1,0-1-1,0 1 0,-1-1 0,1-1 0,0 1 1,0-2-1,0 1 0,0-1 0,0 0 0,0 0 0,1-1 1,-1 0-1,1-1 0,0 1 0,0-2 0,0 1 1,0-1-1,1 0 0,-1 0 0,1 0 0,1-1 1,-6-7-1,8 10-33,-7-15-1456,10 16 1245,1 1 0,-1 0 1,0-1-1,1 1 0,-1 0 0,0 0 0,1 0 0,0 0 0,-1-1 1,1 1-1,0 0 0,-1 0 0,1 0 0,0 0 0,0 1 1,0-1-1,0 0 0,0 0 0,0 0 0,0 1 0,0-1 0,0 0 1,3 0-1,63-32-6877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34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4169,'21'11'10075,"-1"-2"-5309,-12-6-4142,0 1 1,-1 0-1,1 0 1,-1 0-1,11 9 1,-4 1-279,-1 1 1,0 0 0,-1 0-1,-1 1 1,-1 1-1,0 0 1,-1 0 0,0 1-1,-2 0 1,0 1-1,-1-1 1,-1 1 0,-1 1-1,0-1 1,-2 0-1,1 35 1,-3-14-102,-2 0 0,-1 0 0,-2 0 0,-2 0 0,-2-1 0,-1 0 0,-18 44 0,-33 79-1550,60-159 1023,-13 20-1442,13-23 1582,1 0 1,-1 1-1,1-1 1,-1 0-1,1 1 1,-1-1-1,0 0 1,1 0-1,-1 1 1,1-1-1,-1 0 1,1 0-1,-1 0 1,0 0-1,1 0 1,-1 0-1,0 0 1,1 0-1,-1 0 1,1 0-1,-1 0 1,0 0-1,1 0 1,-1-1-1,1 1 1,-1 0-1,0-1 1,-34-26-6071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25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1422 15 6889,'0'-14'18546,"-21"39"-16874,-50 45-1265,37-36-258,-45 36-1,-506 312 202,198-141-266,285-158 17,121-98 121,-1-2 0,0 0-1,-1-1 1,-1-1 0,25-37 0,-8 12-131,-31 42-92,32-43 14,41-67 0,-68 100-10,0 0 0,-1 0 0,0-1-1,-1 0 1,-1 0 0,0-1 0,0 0 0,-2 1 0,1-1 0,-2 0 0,0-20 0,0 33-11,-1 1 1,0-1 0,0 0-1,0 0 1,0 0 0,0 0 0,-1 1-1,1-1 1,0 0 0,0 0-1,0 0 1,-1 1 0,1-1-1,0 0 1,-1 0 0,1 1 0,-1-1-1,1 0 1,-1 1 0,1-1-1,-1 0 1,1 1 0,-1-1-1,0 1 1,1-1 0,-1 1 0,0-1-1,1 1 1,-1 0 0,0-1-1,0 1 1,0-1 0,-1 2-8,0-1 1,0 0 0,0 1-1,0-1 1,1 1-1,-1 0 1,0-1 0,0 1-1,1 0 1,-1 0-1,0 0 1,1 0 0,-3 2-1,-47 50-128,49-50 155,-49 61-23,4 3-1,2 1 1,3 2-1,-36 85 1,38-74 44,-26 58 22,65-138-53,1-1 0,0 1 1,-1-1-1,1 1 0,0-1 0,0 1 0,-1 0 1,1-1-1,0 1 0,0 0 0,0-1 0,0 1 1,0 0-1,0-1 0,0 1 0,0 0 0,0-1 1,0 1-1,0 0 0,0-1 0,0 1 0,0 0 1,1-1-1,-1 1 0,0-1 0,0 1 0,1 0 1,-1-1-1,1 1 0,-1-1 0,0 1 0,1-1 1,-1 1-1,1-1 0,-1 1 0,1-1 0,0 1 1,29 1 216,-9-2-165,286 38 457,-141-16-187,-138-15-215,-28-8-32,-14-8-161,11 7-90,-3-1-269,1-1 1,0 0-1,0 0 1,0 0-1,0 0 0,1-1 1,0 1-1,-6-10 1,8 11-65,1 0-1,-1 0 1,1 0 0,0-1 0,0 1 0,0 0 0,1-1-1,-1 1 1,1-1 0,0 1 0,0 0 0,0-1 0,1-6-1,21-79-9291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27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 33 6665,'-13'-8'6447,"-9"-1"-1607,-13-6 2189,56 18-1100,13 3-5736,-3 6 41,0 1 1,-1 1 0,32 21-1,-8-4-44,70 40 99,123 95 0,106 106-371,-253-192 122,21 20-40,-50-40 0,132 87 0,-185-141 0,-25-16 0,-42 9 0,-28-18 0,-122-13 0,69 13 0,34 6 0,-56-12 0,207 41 0,19 20 0,217 98 0,-210-101 0,139 37 0,-219-70 0,0 0 0,-1 1 0,1-1 0,0 0 0,-1 0 0,1 1 0,0-1 0,0 0 0,-1 0 0,1 0 0,0 0 0,0 0 0,-1 0 0,1 0 0,0 0 0,0 0 0,-1 0 0,1-1 0,0 1 0,0 0 0,-1 0 0,1-1 0,0 1 0,-1 0 0,1-1 0,-1 1 0,2-2 0,-2-18 0,-3-2 0,7-41 0,2 1 0,3 0 0,27-95 0,-29 129 0,-1 10 0,-2-1 0,0 0 0,2-28 0,-7 47-29,0-1 1,1 0-1,-1 1 1,0-1-1,0 1 1,0-1-1,0 1 1,0-1-1,0 1 0,0 0 1,0-1-1,0 1 1,0 0-1,0 0 1,0 0-1,0 0 1,0 0-1,0 0 0,0 0 1,0 0-1,0 0 1,0 1-1,0-1 1,0 0-1,0 1 1,0-1-1,0 0 0,-1 1 1,-32 9-2745,-14 15-2308,-54 31-3257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5.4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 1 2449,'-11'68'8215,"7"-5"-4481,5-52-3384,0-1-1,0 1 1,1 0-1,1-1 1,0 0-1,0 1 1,1-1-1,0 0 1,1-1-1,6 12 1,-3-10-182,1 0 1,-1 0 0,2-1 0,-1-1-1,2 1 1,-1-1 0,1-1 0,0 0-1,1-1 1,0 0 0,14 6 0,-19-10-122,-1 0 1,1-1 0,-1-1 0,1 1-1,-1-1 1,1 0 0,0 0 0,0-1 0,0 0-1,12-1 1,-14 0 9,-1 0-1,1-1 0,-1 1 0,1-1 1,-1 0-1,0 0 0,1 0 1,-1-1-1,0 1 0,-1-1 0,1 0 1,0-1-1,-1 1 0,0 0 0,1-1 1,4-7-1,-3 3-2,-1-1 0,1 1 1,-1-1-1,-1 0 0,0 0 0,0 0 1,-1 0-1,0-1 0,0 1 0,0-18 1,-2 2 294,-1 0 0,-8-44 0,13 77-336,1 1 0,0-1 0,1 0 0,-1 0 0,1 0 0,9 7-1,51 55-162,-66-69 132,55 47-1945,-52-46 1472,1 0 0,-1 0 0,1 0 0,-1-1 0,1 1 0,-1-1 0,1 0 0,0 0 0,6 1 1,35-10-5984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3.4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 53 6105,'-66'-40'16177,"64"36"-12970,9 3-2159,12 3-1132,-19-2 194,72 5-17,-1-4 0,94-9 0,19 0-723,-321 8-14596,22 3 7201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3.9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99 10050,'0'0'218,"0"0"0,-1-1 0,1 1 0,0 0 0,-1 0 0,1 0 0,0-1 0,0 1 0,-1 0 0,1-1 0,0 1 0,0 0 0,-1-1 0,1 1 0,0 0 0,0-1 0,0 1 1,0 0-1,0-1 0,0 1 0,-1-1 0,1 1 0,0 0 0,0-1 0,0 1 0,0-1 0,0 1 0,0 0 0,0-1 0,1 1 0,-1-1 0,0 1 0,0 0 0,0-1 0,0 1 0,14-14 1851,19-5-1934,-33 18-119,24-9 92,-1 1 0,1 1 0,1 1 0,36-5 0,-46 9-89,1 1 1,-1 1-1,1 0 1,-1 2-1,1-1 0,-1 2 1,1 0-1,21 6 1,-34-7-2,0 0 0,1 0 0,-1 0 0,0 1 0,-1-1-1,1 1 1,0-1 0,0 1 0,-1 0 0,1 0 0,-1 0 0,1 1 0,-1-1 0,0 0 0,0 1 0,0 0 0,0-1 0,-1 1 0,1 0 0,-1 0 0,1 0 0,-1 0 0,0 0 0,0 0 0,0 0 0,-1 1-1,1-1 1,-1 0 0,0 0 0,0 1 0,0-1 0,0 0 0,0 0 0,-1 1 0,0-1 0,1 0 0,-1 0 0,-3 6 0,-2 7 139,-1-1 1,0 0-1,-1-1 0,-1 1 1,0-1-1,-13 13 1,-181 205 1116,174-188-1181,29-43-90,-1 0 0,1 0 0,0 0 0,0-1 0,-1 1 0,1 0 0,0 0 0,0 0 0,0 0 0,0-1 0,0 1 0,0 0 0,0 0 0,0 0 0,0 0 0,1-1 0,-1 1 0,0 0 0,1 0 0,0 1 0,0-1 1,0 0 0,0-1 0,0 1-1,0 0 1,0-1 0,0 1 0,0-1-1,0 1 1,0-1 0,0 0 0,1 1-1,-1-1 1,0 0 0,0 0-1,1 0 1,-1 0 0,0 0 0,0 0-1,2 0 1,63-7 261,-1-2 1,94-27-1,-89 19-334,129-16 1,-195 33 384,4 0-2482,-25 9-2509,-47 19-837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4.8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78 8906,'0'-3'7802,"0"-2"-5898,8-1 160,4 1-623,12-3-265,11-3-560,5 3 32,8 3-352,-5 0-104,5 2-144,-5 3-32,-3 0-32,-8 0-536,-13 0-792,-3 3-2537,-4-1-1496,40-25-3265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5.4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69 9090,'5'-5'1059,"1"0"0,0 1 0,0 0 0,0 0 1,12-6-1,40-10 665,-32 14-1646,0 2 1,38-2 0,-52 5-94,0 1-1,0 0 0,0 1 1,18 4-1,-28-5 25,-1 0-1,1 1 0,0-1 0,-1 0 0,1 1 1,0 0-1,-1-1 0,1 1 0,0 0 0,-1 0 1,1 0-1,-1 0 0,0 0 0,1 0 1,-1 0-1,0 0 0,1 1 0,-1-1 0,0 1 1,0-1-1,0 1 0,0-1 0,-1 1 0,1-1 1,0 1-1,-1 0 0,1-1 0,-1 1 0,1 0 1,-1-1-1,0 1 0,0 0 0,0 0 1,0-1-1,0 1 0,0 0 0,0 0 0,-1-1 1,0 5-1,-2 0 144,0 1 1,0 0-1,-1-1 1,0 0-1,-1 0 0,1 0 1,-1 0-1,0-1 1,0 0-1,-1 0 1,0 0-1,-9 6 0,-15 9 681,-38 19 0,57-33-637,-17 9 232,17-10 98,33-14-99,-2 1-433,1 1 1,-1 1 0,1 0 0,1 1 0,-1 2 0,1 0-1,34 0 1,-49 3 2,-1 0 0,1 1-1,-1-1 1,1 1 0,-1 0 0,1 1-1,-1 0 1,0 0 0,0 0 0,0 1 0,0-1-1,0 1 1,0 1 0,-1-1 0,0 1-1,1 0 1,-1 0 0,-1 1 0,1 0-1,-1-1 1,0 2 0,0-1 0,0 0-1,-1 1 1,1-1 0,-1 1 0,-1 0-1,1 0 1,1 7 0,-2-2 83,0-1 1,-1 1-1,-1 0 1,1-1-1,-2 1 1,0 0-1,0-1 1,0 1-1,-2 0 1,1-1-1,-1 0 1,-1 0-1,0 0 1,0 0-1,-1 0 1,0-1-1,-1 0 1,0 0-1,0 0 1,-13 13-1,4-6 105,0-1 0,-1 0-1,0-2 1,-1 0-1,0 0 1,-1-2 0,-1 0-1,0-1 1,-28 11 0,41-20-136,1 1 1,0-1-1,0-1 1,-1 1 0,1-1-1,-1 0 1,1 0-1,0 0 1,-1-1 0,1 0-1,0 0 1,-1 0-1,1-1 1,-6-2-1,9 3-149,1 0-1,-1 1 1,1-1-1,-1 0 0,0 0 1,1 0-1,0 0 0,-1 0 1,1 0-1,-1 0 0,1-1 1,0 1-1,0-1 0,0 1 1,0-1-1,0 1 0,0-1 1,0 1-1,1-1 0,-1 0 1,0 1-1,1-1 0,0 0 1,-1 1-1,1-1 1,0 0-1,0 0 0,0 0 1,0 1-1,0-1 0,0 0 1,0 0-1,1 0 0,-1 1 1,1-1-1,-1 0 0,1 1 1,0-1-1,-1 0 0,1 1 1,0-1-1,0 1 0,2-3 1,19-18-5652,30-20-4280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49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537 279 4729,'6'-5'21948,"0"1"-19348,10-8-3323,-13 9 3108,-3-3-2261,-1 1 0,1 0 0,-1-1 0,0 1 0,0 0 0,0-1 0,-1 1 0,0 0 0,0 0 0,0 0 1,-1 0-1,0 1 0,-3-6 0,0-1-33,-2-2-91,0 0 0,-1 1 0,0 0 0,-1 0 0,-1 1 0,1 0 0,-2 1 0,1 0 0,-2 1 0,1 1 0,-18-10 0,23 14 0,0 0 0,-1 0 0,1 1 0,-1 1 0,1-1 0,-1 1 0,0 0 0,0 1 0,0 0 0,0 0 0,0 0 0,0 1 0,0 1 0,0-1 0,0 1 0,1 1 0,-1-1 0,0 1 0,0 1 0,1-1 0,-1 1 0,1 1 0,-8 4 0,-2 5 0,1 1 0,0 1 0,0 0 0,2 1 0,0 1 0,1 0 0,1 1 0,0 0 0,1 1 0,1 0 0,1 1 0,1 0 0,1 1 0,0-1 0,2 1 0,0 0 0,2 1 0,-2 32 0,4-37 0,1 0 0,1 0 0,0 1 0,1-1 0,1 0 0,1 0 0,0-1 0,1 1 0,1-1 0,12 23 0,-11-27 0,0 0 0,1-1 0,0-1 0,1 1 0,0-1 0,0-1 0,1 1 0,1-2 0,-1 1 0,2-2 0,-1 1 0,1-2 0,0 1 0,18 6 0,-20-9-327,0-1 0,0 0 1,1-1-1,-1 0 0,1-1 0,-1 0 0,1-1 1,-1 0-1,1 0 0,-1-1 0,1 0 1,17-5-1,-22 4 15,1 0 0,-1-1 0,0 0 0,1 0 0,-1 0 1,0-1-1,-1 0 0,1 0 0,-1 0 0,0-1 0,0 1 1,0-1-1,-1-1 0,1 1 0,-1-1 0,0 1 0,-1-1 0,0 0 1,0 0-1,0-1 0,3-8 0,6-43-5607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49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54 7186,'-37'-30'10344,"-10"11"-5351,42 18-4812,0 0 0,0 0 1,0 0-1,0 1 0,0 0 0,0 0 1,0 0-1,0 0 0,0 1 1,0 0-1,0 0 0,1 0 0,-1 1 1,0-1-1,0 1 0,1 0 0,-8 6 1,-3 3-90,0 1 1,2 1 0,-1 1-1,2 0 1,0 1 0,0 0 0,2 0-1,0 1 1,1 1 0,0 0 0,1 0-1,1 0 1,1 1 0,0 0 0,2 1-1,0-1 1,1 1 0,0-1 0,2 1-1,0 0 1,2 0 0,0 0-1,1 0 1,0-1 0,10 33 0,-10-44-96,1 1 1,0-1 0,0 0 0,1 0 0,0 0 0,0 0-1,0-1 1,1 0 0,0 0 0,1 0 0,-1 0-1,11 7 1,-12-10 3,0-1-1,0 0 1,0 0-1,0 0 0,0 0 1,0-1-1,0 0 1,0 0-1,1 0 1,-1 0-1,0-1 1,1 0-1,-1 0 0,0 0 1,1 0-1,-1 0 1,0-1-1,1 0 1,-1 0-1,0 0 1,0-1-1,0 1 0,0-1 1,6-3-1,3-3-5,-1-1 0,0 0 0,0-1 0,-1 0 0,-1-1 0,0 0 0,0 0 0,-1-1-1,0-1 1,-1 1 0,-1-1 0,0-1 0,9-23 0,-8 16 56,-1 0 0,-1 0 1,-1-1-1,-1 0 0,0 1 0,-2-2 0,-1 1 1,-2-39-1,36 172 929,-14-2-695,-12-56-1035,25 81-1,-34-133 357,8 19-865,-8-20 1125,1 0-1,-1 1 1,0-1 0,0 0 0,0 1-1,0-1 1,0 0 0,0 1 0,0-1-1,1 0 1,-1 0 0,0 1 0,0-1-1,0 0 1,1 1 0,-1-1 0,0 0-1,0 0 1,1 0 0,-1 1 0,0-1-1,1 0 1,-1 0 0,0 0-1,1 0 1,-1 0 0,0 1 0,1-1-1,-1 0 1,0 0 0,1 0 0,-1 0-1,0 0 1,1 0 0,-1 0 0,0 0-1,1 0 1,-1 0 0,0-1 0,1 1-1,-1 0 1,0 0 0,1 0 0,-1 0-1,0 0 1,0-1 0,1 1 0,-1 0-1,0 0 1,1 0 0,-1-1-1,0 1 1,25-43-9180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0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12139,'32'115'9455,"32"52"-6212,-3-10-1994,-17-54-719,-55-145-249,2-1-1,2 0 0,1 0 1,1-65-1,5 87-284,0 1 1,2-1-1,0 1 1,1-1-1,1 1 1,0 0-1,2 1 1,1-1-1,0 1 0,1 0 1,15-25-1,-22 42-4,1 0-1,-1 0 0,0 0 1,1 0-1,-1 0 0,1 0 1,-1 1-1,1-1 1,0 0-1,0 1 0,0-1 1,0 1-1,0 0 0,0 0 1,0 0-1,0 0 0,0 0 1,1 0-1,-1 0 0,0 1 1,1-1-1,-1 1 1,0 0-1,1-1 0,-1 1 1,1 0-1,-1 1 0,0-1 1,1 0-1,-1 1 0,1-1 1,-1 1-1,0 0 0,0 0 1,1 0-1,-1 0 1,0 0-1,0 0 0,0 0 1,0 1-1,0-1 0,-1 1 1,4 3-1,3 3 8,-1 0-1,1 1 1,-2 0 0,0 0-1,0 1 1,0 0 0,-1 0 0,5 17-1,1 11 8,-3 0 1,-1 0-1,-1 1 0,-3 0 0,-1 64 1,0-53 28,1-41 41,0-33 55,0-26-142,3 0 0,1 1 0,2 0-1,3 0 1,2 1 0,38-88 0,-52 134 11,1 0 1,0 0 0,0 0 0,0 0-1,0 1 1,1-1 0,-1 0 0,0 0 0,1 1-1,-1-1 1,1 1 0,-1-1 0,1 1-1,0 0 1,0 0 0,0 0 0,-1 0-1,1 0 1,0 0 0,0 0 0,0 1 0,0-1-1,1 1 1,-1-1 0,0 1 0,0 0-1,0 0 1,0 0 0,0 0 0,0 0 0,1 0-1,-1 0 1,0 1 0,0-1 0,0 1-1,0 0 1,0 0 0,0 0 0,0 0-1,0 0 1,-1 0 0,1 0 0,0 0 0,0 1-1,-1-1 1,2 2 0,7 6 12,0 1-1,-1-1 1,0 1 0,-1 1 0,0-1-1,9 17 1,-4-2 17,-1 1 1,-1 1-1,-2-1 0,13 55 0,-5 2-3907,-11-50 499,-5-22-3252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0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11018,'8'26'4873,"0"4"-2376,8 25-1,3 9-655,1-3-689,0-2-616,4-6-352,-4-11-184,-1-10-328,-3-8-1600,0-19-3425,-8-60-3201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0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80 10026,'-4'-10'5673,"-4"-4"-3512,-4-4 103,12 7-631,0 6-1449,4 5-184,4-3-3641,51-15-5713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1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9818,'15'59'8112,"15"25"-3926,-3-12-2330,-18-44-1345,3 5 226,-1 2-1,-2 0 1,-1 0 0,6 68-1,-13-152 573,10-62 0,-3 63-1317,1 0 0,3 1-1,2 0 1,2 2 0,39-81 0,-55 126 8,1-1 0,-1 1 0,0-1 0,0 1 0,1 0 0,-1-1 0,0 1 0,0-1 0,1 1 0,-1 0 0,0-1 0,1 1 0,-1 0 0,1 0 0,-1-1 0,0 1 0,1 0 0,-1 0 0,1-1 0,-1 1 0,1 0 0,-1 0 0,1 0 0,-1 0 0,1 0 0,-1 0 0,1 0 0,-1 0 0,0 0 0,1 0 0,-1 0 0,1 0 0,0 0 0,16 14-5,13 29-6,-27-38 11,7 14-269,-1 1 0,-1 0 0,-1 1 1,0 0-1,4 26 0,-7-25-376,1-1-1,1 0 1,2-1-1,18 39 1,-25-56 366,1 0 1,0-1 0,0 1-1,0-1 1,0 1 0,1-1-1,-1 0 1,1 0-1,-1 0 1,1 0 0,0 0-1,-1-1 1,1 1-1,0-1 1,4 2 0,23 6-3046,46 7 0,-75-16 3230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5.9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10962,'76'94'9751,"26"50"-7175,-71-98-1581,76 126 484,-90-142-1309,-2 2-1,-1 0 1,16 59 0,-27-72-43,-9-25 87,-9-30-261,14 29 26,0 0 0,0-1 0,1 1 0,-1 0 0,2 0 0,-1 0 0,1-1 1,0 1-1,1 0 0,-1 0 0,1 0 0,1 0 0,-1 0 0,1 1 0,1-1 0,-1 1 0,1 0 0,0 0 0,0 0 0,1 0 0,0 1 0,0 0 0,0 0 0,10-7 0,-5 3-13,-1 2 0,1 0 1,1 0-1,0 0 0,0 2 1,0-1-1,0 1 0,1 1 1,0 0-1,0 1 0,0 0 1,0 1-1,23-2 0,-24 5 32,1 1-1,0 0 1,0 0 0,-1 2-1,0-1 1,1 1-1,-1 1 1,-1 0 0,1 1-1,-1 0 1,0 0 0,0 1-1,-1 0 1,0 1-1,0 0 1,0 0 0,-1 1-1,7 11 1,-11-15 53,0 0 0,0 0 0,-1 1 0,0 0 0,0 0 0,0 0 0,-1 0 0,0 0 0,0 0 1,-1 0-1,1 1 0,-1-1 0,-1 1 0,1-1 0,-1 1 0,0-1 0,-1 1 0,1-1 0,-1 1 0,-1-1 0,1 0 0,-1 1 0,0-1 1,0 0-1,-1 0 0,0 0 0,0 0 0,-1-1 0,1 1 0,-1-1 0,0 0 0,0 0 0,-9 7 0,6-6-42,-1-1 1,1 1-1,-2-1 0,1-1 0,0 1 0,-1-2 0,0 1 0,0-1 1,0 0-1,0-1 0,0 0 0,-1 0 0,1-1 0,0-1 1,-1 1-1,1-1 0,-1-1 0,-12-2 0,5 1-516,1-2-1,-1 0 0,1 0 1,0-2-1,0 0 0,0-1 1,1 0-1,0-2 0,-19-12 1,33 20 311,0 1-1,0-1 1,0 0 0,0 1 0,1-1 0,-1 0 0,0 1-1,0-1 1,0 0 0,1 0 0,-1 0 0,0 0-1,1 0 1,-1 0 0,1 0 0,-1 0 0,1 0 0,-1 0-1,1 0 1,0 0 0,0 0 0,-1 0 0,1 0 0,0 0-1,0-1 1,0 1 0,0 0 0,0 0 0,1 0-1,-1 0 1,0 0 0,0 0 0,1 0 0,-1 0 0,1 0-1,-1 0 1,1 0 0,0-2 0,35-49-6440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1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141 134 2929,'-9'3'5960,"-9"5"1464,2 0-3470,9-4-3665,1-1 0,0 1 0,1 0-1,-1 0 1,1 0 0,0 1 0,0 0-1,0 0 1,0 0 0,-4 8 0,5-7-154,0 1 0,0-1-1,1 1 1,-1 0 0,1 0 0,1 0 0,0 0 0,0 1 0,0-1 0,1 1 0,0-1 0,0 1 0,1 0 0,0-1 0,0 1 0,1-1 0,2 13 0,-1-15-123,0 0 0,0 0 0,0 0 0,0-1 0,1 1 1,-1-1-1,1 0 0,0 0 0,1 0 0,-1 0 0,1 0 1,0-1-1,-1 0 0,2 1 0,-1-1 0,0-1 1,0 1-1,1-1 0,0 1 0,-1-1 0,1-1 0,0 1 1,0-1-1,0 0 0,0 0 0,0 0 0,7 0 1,-1-1-7,-1 0 1,0 0 0,0-1 0,0 0 0,0-1 0,0 0 0,0-1 0,-1 0 0,1 0 0,-1-1-1,0 0 1,13-8 0,-18 10 42,-1-1 0,1 1 0,-1-1 0,1 0 1,-1 0-1,0 0 0,0 0 0,0 0 0,-1-1 0,1 0 0,-1 1 0,0-1 0,0 0 0,0 0 0,0 0 0,-1 0 0,1 0 0,-1 0 0,0-1 0,-1 1 0,1 0 0,-1-1 0,0 1 0,0 0 0,0-1 0,0 1 0,-1-1 0,0 1 1,0 0-1,0 0 0,-2-5 0,-2-3 67,0 1 1,-1 1-1,-1-1 0,1 1 1,-2 0-1,1 0 1,-2 1-1,1 0 1,-16-12-1,-13-8-98,-46-28 0,48 34-55,10 10-6,12 5-1970,31 6-4175,33-4-1053,77-19-4014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1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9002,'-22'2'5187,"-16"1"31,26-2-4307,-1 1 0,1 0 0,0 1 0,-23 8 0,33-10-843,1-1 0,-1 1 0,1 0 0,-1-1 0,1 1 0,0 0-1,0 0 1,-1 0 0,1 0 0,0 0 0,0 0 0,0 0 0,0 0-1,0 0 1,0 1 0,0-1 0,1 0 0,-1 1 0,0-1-1,1 0 1,-1 1 0,1-1 0,-1 1 0,1-1 0,0 1 0,-1 2-1,2-1-27,-1 1 0,1-1 0,0 1 0,0-1-1,0 0 1,0 1 0,0-1 0,1 0 0,0 0 0,-1 0-1,4 4 1,6 7-44,0-1 0,2 0-1,19 18 1,55 30-74,-69-50 49,0 0 1,-1 1-1,-1 1 0,0 1 1,0 0-1,25 32 0,-40-44 32,1 0 0,-1 0 0,0 0 0,1 0 0,-1 0 0,0 0 0,0 1 0,-1-1 0,1 0 0,0 0 0,-1 1 0,0-1 0,1 1 0,-1-1 0,0 0 0,0 1 0,0-1 0,-1 1 0,1-1 0,-1 0 0,1 1 0,-1-1 0,-1 3 0,0-1 9,0-1 0,-1 0 1,1 0-1,-1 0 0,0 0 1,0 0-1,0-1 0,0 1 0,0-1 1,-1 0-1,1 0 0,-7 3 0,-9 2 37,1-1 0,-1 0 0,0-1 0,-29 3 0,38-7-191,-72 5 80,79-5-172,-1-1 1,1-1-1,0 1 1,-1 0 0,1-1-1,0 1 1,0-1-1,-1 0 1,1 0-1,0-1 1,0 1 0,0 0-1,0-1 1,0 0-1,1 0 1,-1 0 0,0 0-1,1 0 1,-1 0-1,-2-4 1,5 5-167,-1-1 0,0 1 0,1-1 0,-1 1 0,1-1 0,-1 0 0,1 1 0,0-1 1,-1 1-1,1-1 0,0 0 0,0 1 0,0-1 0,0 0 0,1 1 0,0-3 0,17-59-10194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2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0 6777,'-5'0'925,"1"1"-1,0-1 0,-1 1 0,1 0 0,0 0 1,-1 0-1,1 0 0,0 1 0,0 0 0,0 0 0,0 0 1,0 0-1,1 0 0,-5 4 0,2-1-458,1 1 0,0-1 0,0 1 0,1 0 1,-1 0-1,1 0 0,-6 13 0,4-3-294,0 0 1,1 0 0,1 0-1,0 0 1,1 1 0,-1 30-1,3-3 258,2 1-1,2-1 0,2 0 0,2 0 0,21 74 0,-21-95-534,1-1 0,1 1 0,2-2 0,0 1 0,0-2 0,2 1-1,1-2 1,1 1 0,0-2 0,1 0 0,1-1 0,23 18 0,-34-30-339,1 0 0,-1-1-1,0 0 1,1 0 0,0-1 0,0 1 0,0-2 0,1 1 0,-1-1 0,0 0 0,1 0 0,0-1-1,-1 0 1,1-1 0,13 0 0,105-13-5977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2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0 137 9058,'7'11'8561,"2"16"-6890,-4-10-494,15 31 573,-2-6-576,18 65 0,3 27 481,-42-159-1378,0 0 0,2-38 1,0 18-160,0 14 25,-1-9 53,2 1 1,6-53 0,-5 82-170,0 0 1,2 0 0,-1 0-1,1 0 1,0 1 0,1-1 0,0 1-1,1 0 1,0 0 0,0 0-1,1 1 1,0-1 0,1 1-1,7-8 1,-12 15-25,0-1 0,0 0 0,0 1 0,1-1 0,-1 1-1,0 0 1,0 0 0,1 0 0,-1 0 0,1 0 0,-1 0 0,1 1 0,-1-1 0,1 1 0,-1 0 0,1-1-1,0 1 1,-1 0 0,1 1 0,-1-1 0,1 0 0,-1 1 0,1 0 0,-1-1 0,1 1 0,-1 0 0,1 0-1,-1 0 1,0 1 0,0-1 0,1 0 0,-1 1 0,0 0 0,0-1 0,2 4 0,7 6 28,0 1 1,-1 0-1,-1 0 1,13 22-1,-14-22 0,9 20-248,-2 0-1,0 1 1,-3 0-1,0 1 1,-3 0-1,8 42 1,-10-43-1444,-7-31 1266,4 8-1714,16-41-10445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2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12 6793,'-3'-11'10506,"3"11"-10222,15-1 2891,20 13-2827,-3 6-79,0 1 0,-1 2 0,-1 1 0,-1 1 0,-2 1 0,0 2 0,-1 1 0,-2 1 1,0 1-1,-2 0 0,-2 2 0,-1 1 0,-1 1 0,-1 0 0,-2 1 0,-2 0 0,-1 1 0,-2 1 0,-1 0 0,8 67 0,-15-62-213,0 0-1,-3 0 0,-1 0 0,-3 0 0,-1-1 0,-1 0 1,-22 64-1,28-103-140,-12 25-1650,13-25 1560,-1 0-1,1-1 1,-1 1-1,1 0 1,-1-1 0,0 1-1,1-1 1,-1 1 0,0-1-1,1 1 1,-1-1 0,0 0-1,0 1 1,1-1-1,-1 0 1,0 0 0,0 1-1,0-1 1,0 0 0,1 0-1,-1 0 1,0 0 0,0 0-1,0 0 1,0 0-1,1 0 1,-1-1 0,0 1-1,0 0 1,0 0 0,1-1-1,-3 0 1,-40-35-8902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537 279 4729,'6'-5'21948,"0"1"-19348,10-8-3323,-13 9 3108,-3-3-2261,-1 1 0,1 0 0,-1-1 0,0 1 0,0 0 0,0-1 0,-1 1 0,0 0 0,0 0 0,0 0 1,-1 0-1,0 1 0,-3-6 0,0-1-33,-2-2-91,0 0 0,-1 1 0,0 0 0,-1 0 0,-1 1 0,1 0 0,-2 1 0,1 0 0,-2 1 0,1 1 0,-18-10 0,23 14 0,0 0 0,-1 0 0,1 1 0,-1 1 0,1-1 0,-1 1 0,0 0 0,0 1 0,0 0 0,0 0 0,0 0 0,0 1 0,0 1 0,0-1 0,0 1 0,1 1 0,-1-1 0,0 1 0,0 1 0,1-1 0,-1 1 0,1 1 0,-8 4 0,-2 5 0,1 1 0,0 1 0,0 0 0,2 1 0,0 1 0,1 0 0,1 1 0,0 0 0,1 1 0,1 0 0,1 1 0,1 0 0,1 1 0,0-1 0,2 1 0,0 0 0,2 1 0,-2 32 0,4-37 0,1 0 0,1 0 0,0 1 0,1-1 0,1 0 0,1 0 0,0-1 0,1 1 0,1-1 0,12 23 0,-11-27 0,0 0 0,1-1 0,0-1 0,1 1 0,0-1 0,0-1 0,1 1 0,1-2 0,-1 1 0,2-2 0,-1 1 0,1-2 0,0 1 0,18 6 0,-20-9-327,0-1 0,0 0 1,1-1-1,-1 0 0,1-1 0,-1 0 0,1-1 1,-1 0-1,1 0 0,-1-1 0,1 0 1,17-5-1,-22 4 15,1 0 0,-1-1 0,0 0 0,1 0 0,-1 0 1,0-1-1,-1 0 0,1 0 0,-1 0 0,0-1 0,0 1 1,0-1-1,-1-1 0,1 1 0,-1-1 0,0 1 0,-1-1 0,0 0 1,0 0-1,0-1 0,3-8 0,6-43-5607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54 7186,'-37'-30'10344,"-10"11"-5351,42 18-4812,0 0 0,0 0 1,0 0-1,0 1 0,0 0 0,0 0 1,0 0-1,0 0 0,0 1 1,0 0-1,0 0 0,1 0 0,-1 1 1,0-1-1,0 1 0,1 0 0,-8 6 1,-3 3-90,0 1 1,2 1 0,-1 1-1,2 0 1,0 1 0,0 0 0,2 0-1,0 1 1,1 1 0,0 0 0,1 0-1,1 0 1,1 1 0,0 0 0,2 1-1,0-1 1,1 1 0,0-1 0,2 1-1,0 0 1,2 0 0,0 0-1,1 0 1,0-1 0,10 33 0,-10-44-96,1 1 1,0-1 0,0 0 0,1 0 0,0 0 0,0 0-1,0-1 1,1 0 0,0 0 0,1 0 0,-1 0-1,11 7 1,-12-10 3,0-1-1,0 0 1,0 0-1,0 0 0,0 0 1,0-1-1,0 0 1,0 0-1,1 0 1,-1 0-1,0-1 1,1 0-1,-1 0 0,0 0 1,1 0-1,-1 0 1,0-1-1,1 0 1,-1 0-1,0 0 1,0-1-1,0 1 0,0-1 1,6-3-1,3-3-5,-1-1 0,0 0 0,0-1 0,-1 0 0,-1-1 0,0 0 0,0 0 0,-1-1-1,0-1 1,-1 1 0,-1-1 0,0-1 0,9-23 0,-8 16 56,-1 0 0,-1 0 1,-1-1-1,-1 0 0,0 1 0,-2-2 0,-1 1 1,-2-39-1,36 172 929,-14-2-695,-12-56-1035,25 81-1,-34-133 357,8 19-865,-8-20 1125,1 0-1,-1 1 1,0-1 0,0 0 0,0 1-1,0-1 1,0 0 0,0 1 0,0-1-1,1 0 1,-1 0 0,0 1 0,0-1-1,0 0 1,1 1 0,-1-1 0,0 0-1,0 0 1,1 0 0,-1 1 0,0-1-1,1 0 1,-1 0 0,0 0-1,1 0 1,-1 0 0,0 1 0,1-1-1,-1 0 1,0 0 0,1 0 0,-1 0-1,0 0 1,1 0 0,-1 0 0,0 0-1,1 0 1,-1 0 0,0-1 0,1 1-1,-1 0 1,0 0 0,1 0 0,-1 0-1,0 0 1,0-1 0,1 1 0,-1 0-1,0 0 1,1 0 0,-1-1-1,0 1 1,25-43-9180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12139,'32'115'9455,"32"52"-6212,-3-10-1994,-17-54-719,-55-145-249,2-1-1,2 0 0,1 0 1,1-65-1,5 87-284,0 1 1,2-1-1,0 1 1,1-1-1,1 1 1,0 0-1,2 1 1,1-1-1,0 1 0,1 0 1,15-25-1,-22 42-4,1 0-1,-1 0 0,0 0 1,1 0-1,-1 0 0,1 0 1,-1 1-1,1-1 1,0 0-1,0 1 0,0-1 1,0 1-1,0 0 0,0 0 1,0 0-1,0 0 0,0 0 1,1 0-1,-1 0 0,0 1 1,1-1-1,-1 1 1,0 0-1,1-1 0,-1 1 1,1 0-1,-1 1 0,0-1 1,1 0-1,-1 1 0,1-1 1,-1 1-1,0 0 0,0 0 1,1 0-1,-1 0 1,0 0-1,0 0 0,0 0 1,0 1-1,0-1 0,-1 1 1,4 3-1,3 3 8,-1 0-1,1 1 1,-2 0 0,0 0-1,0 1 1,0 0 0,-1 0 0,5 17-1,1 11 8,-3 0 1,-1 0-1,-1 1 0,-3 0 0,-1 64 1,0-53 28,1-41 41,0-33 55,0-26-142,3 0 0,1 1 0,2 0-1,3 0 1,2 1 0,38-88 0,-52 134 11,1 0 1,0 0 0,0 0 0,0 0-1,0 1 1,1-1 0,-1 0 0,0 0 0,1 1-1,-1-1 1,1 1 0,-1-1 0,1 1-1,0 0 1,0 0 0,0 0 0,-1 0-1,1 0 1,0 0 0,0 0 0,0 1 0,0-1-1,1 1 1,-1-1 0,0 1 0,0 0-1,0 0 1,0 0 0,0 0 0,0 0 0,1 0-1,-1 0 1,0 1 0,0-1 0,0 1-1,0 0 1,0 0 0,0 0 0,0 0-1,0 0 1,-1 0 0,1 0 0,0 0 0,0 1-1,-1-1 1,2 2 0,7 6 12,0 1-1,-1-1 1,0 1 0,-1 1 0,0-1-1,9 17 1,-4-2 17,-1 1 1,-1 1-1,-2-1 0,13 55 0,-5 2-3907,-11-50 499,-5-22-3252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11018,'8'26'4873,"0"4"-2376,8 25-1,3 9-655,1-3-689,0-2-616,4-6-352,-4-11-184,-1-10-328,-3-8-1600,0-19-3425,-8-60-3201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80 10026,'-4'-10'5673,"-4"-4"-3512,-4-4 103,12 7-631,0 6-1449,4 5-184,4-3-3641,51-15-5713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6.2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1 168,'12'9'10908,"-1"4"-4805,1 3-2660,4 11-2735,5 6 851,-10-17-1009,95 137 3190,-95-133-3803,-1 1 0,0 0-1,8 28 1,-24-50-1039,1-1 0,0 0 0,0 0 0,0-1 1,1 1-1,-1-1 0,0 0 0,1 0 0,-5-4 0,-80-65-9948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9818,'15'59'8112,"15"25"-3926,-3-12-2330,-18-44-1345,3 5 226,-1 2-1,-2 0 1,-1 0 0,6 68-1,-13-152 573,10-62 0,-3 63-1317,1 0 0,3 1-1,2 0 1,2 2 0,39-81 0,-55 126 8,1-1 0,-1 1 0,0-1 0,0 1 0,1 0 0,-1-1 0,0 1 0,0-1 0,1 1 0,-1 0 0,0-1 0,1 1 0,-1 0 0,1 0 0,-1-1 0,0 1 0,1 0 0,-1 0 0,1-1 0,-1 1 0,1 0 0,-1 0 0,1 0 0,-1 0 0,1 0 0,-1 0 0,1 0 0,-1 0 0,0 0 0,1 0 0,-1 0 0,1 0 0,0 0 0,16 14-5,13 29-6,-27-38 11,7 14-269,-1 1 0,-1 0 0,-1 1 1,0 0-1,4 26 0,-7-25-376,1-1-1,1 0 1,2-1-1,18 39 1,-25-56 366,1 0 1,0-1 0,0 1-1,0-1 1,0 1 0,1-1-1,-1 0 1,1 0-1,-1 0 1,1 0 0,0 0-1,-1-1 1,1 1-1,0-1 1,4 2 0,23 6-3046,46 7 0,-75-16 3230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141 134 2929,'-9'3'5960,"-9"5"1464,2 0-3470,9-4-3665,1-1 0,0 1 0,1 0-1,-1 0 1,1 0 0,0 1 0,0 0-1,0 0 1,0 0 0,-4 8 0,5-7-154,0 1 0,0-1-1,1 1 1,-1 0 0,1 0 0,1 0 0,0 0 0,0 1 0,0-1 0,1 1 0,0-1 0,0 1 0,1 0 0,0-1 0,0 1 0,1-1 0,2 13 0,-1-15-123,0 0 0,0 0 0,0 0 0,0-1 0,1 1 1,-1-1-1,1 0 0,0 0 0,1 0 0,-1 0 0,1 0 1,0-1-1,-1 0 0,2 1 0,-1-1 0,0-1 1,0 1-1,1-1 0,0 1 0,-1-1 0,1-1 0,0 1 1,0-1-1,0 0 0,0 0 0,0 0 0,7 0 1,-1-1-7,-1 0 1,0 0 0,0-1 0,0 0 0,0-1 0,0 0 0,0-1 0,-1 0 0,1 0 0,-1-1-1,0 0 1,13-8 0,-18 10 42,-1-1 0,1 1 0,-1-1 0,1 0 1,-1 0-1,0 0 0,0 0 0,0 0 0,-1-1 0,1 0 0,-1 1 0,0-1 0,0 0 0,0 0 0,0 0 0,-1 0 0,1 0 0,-1 0 0,0-1 0,-1 1 0,1 0 0,-1-1 0,0 1 0,0 0 0,0-1 0,0 1 0,-1-1 0,0 1 1,0 0-1,0 0 0,-2-5 0,-2-3 67,0 1 1,-1 1-1,-1-1 0,1 1 1,-2 0-1,1 0 1,-2 1-1,1 0 1,-16-12-1,-13-8-98,-46-28 0,48 34-55,10 10-6,12 5-1970,31 6-4175,33-4-1053,77-19-4014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9002,'-22'2'5187,"-16"1"31,26-2-4307,-1 1 0,1 0 0,0 1 0,-23 8 0,33-10-843,1-1 0,-1 1 0,1 0 0,-1-1 0,1 1 0,0 0-1,0 0 1,-1 0 0,1 0 0,0 0 0,0 0 0,0 0 0,0 0-1,0 0 1,0 1 0,0-1 0,1 0 0,-1 1 0,0-1-1,1 0 1,-1 1 0,1-1 0,-1 1 0,1-1 0,0 1 0,-1 2-1,2-1-27,-1 1 0,1-1 0,0 1 0,0-1-1,0 0 1,0 1 0,0-1 0,1 0 0,0 0 0,-1 0-1,4 4 1,6 7-44,0-1 0,2 0-1,19 18 1,55 30-74,-69-50 49,0 0 1,-1 1-1,-1 1 0,0 1 1,0 0-1,25 32 0,-40-44 32,1 0 0,-1 0 0,0 0 0,1 0 0,-1 0 0,0 0 0,0 1 0,-1-1 0,1 0 0,0 0 0,-1 1 0,0-1 0,1 1 0,-1-1 0,0 0 0,0 1 0,0-1 0,-1 1 0,1-1 0,-1 0 0,1 1 0,-1-1 0,-1 3 0,0-1 9,0-1 0,-1 0 1,1 0-1,-1 0 0,0 0 1,0 0-1,0-1 0,0 1 0,0-1 1,-1 0-1,1 0 0,-7 3 0,-9 2 37,1-1 0,-1 0 0,0-1 0,-29 3 0,38-7-191,-72 5 80,79-5-172,-1-1 1,1-1-1,0 1 1,-1 0 0,1-1-1,0 1 1,0-1-1,-1 0 1,1 0-1,0-1 1,0 1 0,0 0-1,0-1 1,0 0-1,1 0 1,-1 0 0,0 0-1,1 0 1,-1 0-1,-2-4 1,5 5-167,-1-1 0,0 1 0,1-1 0,-1 1 0,1-1 0,-1 0 0,1 1 0,0-1 1,-1 1-1,1-1 0,0 0 0,0 1 0,0-1 0,0 0 0,1 1 0,0-3 0,17-59-10194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0 6777,'-5'0'925,"1"1"-1,0-1 0,-1 1 0,1 0 0,0 0 1,-1 0-1,1 0 0,0 1 0,0 0 0,0 0 0,0 0 1,0 0-1,1 0 0,-5 4 0,2-1-458,1 1 0,0-1 0,0 1 0,1 0 1,-1 0-1,1 0 0,-6 13 0,4-3-294,0 0 1,1 0 0,1 0-1,0 0 1,1 1 0,-1 30-1,3-3 258,2 1-1,2-1 0,2 0 0,2 0 0,21 74 0,-21-95-534,1-1 0,1 1 0,2-2 0,0 1 0,0-2 0,2 1-1,1-2 1,1 1 0,0-2 0,1 0 0,1-1 0,23 18 0,-34-30-339,1 0 0,-1-1-1,0 0 1,1 0 0,0-1 0,0 1 0,0-2 0,1 1 0,-1-1 0,0 0 0,1 0 0,0-1-1,-1 0 1,1-1 0,13 0 0,105-13-5977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0 137 9058,'7'11'8561,"2"16"-6890,-4-10-494,15 31 573,-2-6-576,18 65 0,3 27 481,-42-159-1378,0 0 0,2-38 1,0 18-160,0 14 25,-1-9 53,2 1 1,6-53 0,-5 82-170,0 0 1,2 0 0,-1 0-1,1 0 1,0 1 0,1-1 0,0 1-1,1 0 1,0 0 0,0 0-1,1 1 1,0-1 0,1 1-1,7-8 1,-12 15-25,0-1 0,0 0 0,0 1 0,1-1 0,-1 1-1,0 0 1,0 0 0,1 0 0,-1 0 0,1 0 0,-1 0 0,1 1 0,-1-1 0,1 1 0,-1 0 0,1-1-1,0 1 1,-1 0 0,1 1 0,-1-1 0,1 0 0,-1 1 0,1 0 0,-1-1 0,1 1 0,-1 0 0,1 0-1,-1 0 1,0 1 0,0-1 0,1 0 0,-1 1 0,0 0 0,0-1 0,2 4 0,7 6 28,0 1 1,-1 0-1,-1 0 1,13 22-1,-14-22 0,9 20-248,-2 0-1,0 1 1,-3 0-1,0 1 1,-3 0-1,8 42 1,-10-43-1444,-7-31 1266,4 8-1714,16-41-10445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19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449 151 11594,'6'-3'9657,"-7"-6"-3892,-13-19-2345,7 19-3574,0-1-1,0 1 0,-14-14 0,12 16 148,-1 1 0,1-1 0,-1 1 0,0 1 0,0 0 0,-1 1 1,1 0-1,-1 0 0,0 1 0,0 0 0,0 1 0,-1 1 0,1-1 0,-23 2 0,25 1-13,1 0 0,-1 1-1,0 0 1,1 0 0,-1 1 0,1 1 0,-1-1-1,1 1 1,0 0 0,1 1 0,-1 0 0,1 0-1,0 1 1,0 0 0,1 0 0,0 0 0,0 1-1,0 0 1,-6 10 0,4-6 8,1 1 0,0 1 0,0 0 0,2 0 0,-1 0 0,2 0 0,-1 1 0,2 0 0,0 0 0,1 0 0,0 0 0,1 26 0,2-28 6,0-1-1,1 1 1,1-1 0,0 0-1,0 0 1,1 0 0,1 0 0,0-1-1,0 0 1,1 0 0,0 0 0,1 0-1,0-1 1,1 0 0,-1-1-1,13 10 1,-9-7 76,1-2-1,0 0 1,1 0-1,-1-1 1,2 0-1,-1-1 1,29 10-1,-36-16-248,1 1-1,-1-1 1,1 0-1,0 0 1,-1-1-1,1 0 1,-1 0-1,1 0 1,9-2-1,-11 0-465,1 1 0,-1-1 0,0 0 0,1-1 0,-1 1 0,0-1 0,0 0 0,-1 0 0,1-1 0,-1 0 0,1 1 0,4-7-1,45-58-6412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0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34 2913,'-35'-17'11757,"33"15"-11570,-1 1-1,0-1 0,0 0 1,0 0-1,0 1 1,0 0-1,0 0 0,0 0 1,0 0-1,0 0 0,0 0 1,-1 1-1,1 0 0,0-1 1,-1 1-1,1 0 0,0 1 1,0-1-1,-1 1 0,1-1 1,0 1-1,0 0 0,0 0 1,0 0-1,0 1 1,0-1-1,-4 3 0,-4 4-30,1 0 1,0 1-1,0 1 0,0 0 0,1 0 1,1 1-1,0 0 0,0 0 0,1 1 1,0 0-1,1 0 0,-6 20 0,7-19-63,0 1 0,1 0 0,1 0 0,0 0-1,1 0 1,1 0 0,0 0 0,1 1 0,0-1-1,1 0 1,6 28 0,-4-34-79,-1 0 0,1 0 0,1 0-1,-1-1 1,1 0 0,0 0 0,1 0 0,0 0 0,0 0 0,0-1-1,1 0 1,7 5 0,-10-8-12,0-1 0,0 0 0,1 0 0,-1 0 0,1 0 0,0-1 0,-1 1 0,1-1 0,0 0 0,0 0 0,0 0 0,0-1 0,0 1 0,0-1 0,0 0 0,0 0 0,0 0 0,0-1 0,0 0 0,-1 1 0,1-1 0,0-1 0,0 1 0,0 0 0,-1-1 0,1 0 0,4-3 0,2-2 45,1-1-1,-2 0 1,1-1 0,-1 0-1,0-1 1,-1 0 0,0 0-1,-1 0 1,0-1 0,0 0-1,-2-1 1,9-21 0,-2 1 167,-2-1 0,-1 0 0,7-54 0,-14 78 66,-1 0 0,0 1 1,-1-1-1,0 0 0,0 0 0,-1 0 0,0 0 1,-4-14-1,15 56-53,-2-1-1,7 52 1,-11-55-1068,1 1 0,1-1-1,2 0 1,15 39 0,-23-67 724,14 18-4779,-13-19 4656,-1 0 0,1 1-1,0-1 1,-1 0 0,1 0 0,-1 0 0,1 0 0,0 0 0,-1 0 0,1 0 0,0 0 0,-1 0 0,1 0 0,-1 0 0,1 0 0,0-1 0,-1 1 0,1 0 0,-1 0 0,1-1 0,-1 1 0,1 0-1,-1-1 1,1 1 0,-1 0 0,1-1 0,28-32-9424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0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4785,'12'-12'9295,"2"16"-5262,12 26-2540,-21-23-781,24 36 45,-3 1 0,-1 1 0,-2 1 1,27 79-1,-38-98-401,-11-27-337,-1 0 0,0 0 0,0-1 1,1 1-1,-1 0 0,0 0 0,1 0 0,-1 0 0,0 0 1,0 0-1,0-1 0,1 1 0,-1 0 0,0 0 0,0 0 1,0-1-1,1 1 0,-1 0 0,0 0 0,0-1 0,0 1 0,0 0 1,0 0-1,1-1 0,-1 1 0,0 0 0,0 0 0,0-1 1,0 1-1,0 0 0,0 0 0,0-1 0,0 1 0,0 0 1,0-1-1,0 1 0,0 0 0,0 0 0,0-1 0,0 1 1,-1 0-1,1-1 0,-2-55 787,-2 7-773,4-76 1,1 103-66,2 0 0,0 0 0,2 0 0,0 1 0,15-40 1,-19 60 25,-1 1 1,0-1 0,0 0-1,0 0 1,1 0 0,-1 1 0,0-1-1,1 0 1,-1 1 0,1-1 0,-1 0-1,1 1 1,-1-1 0,1 0-1,-1 1 1,1-1 0,0 1 0,-1-1-1,1 1 1,0-1 0,-1 1 0,1-1-1,0 1 1,0 0 0,-1 0-1,1-1 1,0 1 0,0 0 0,0 0-1,-1 0 1,1 0 0,0 0 0,0 0-1,0 0 1,-1 0 0,1 0-1,0 0 1,0 0 0,0 0 0,-1 1-1,1-1 1,0 0 0,0 1 0,-1-1-1,1 0 1,0 1 0,-1-1-1,1 1 1,0-1 0,-1 1 0,1 0-1,-1-1 1,2 1 0,27 40-244,0 18 250,39 109 0,-32-72-2,-26-63-3,-2-6 95,-7-27 83,-3-13 134,-4-20-331,2 0 0,2 0 0,1-41 0,2 57 8,1-1 0,0 1 1,1-1-1,1 1 0,0 0 1,2 0-1,13-30 0,-18 46 21,-1 0 0,1 0 1,-1 0-1,1 0 0,0 1 0,-1-1 0,1 0 0,0 0 0,-1 1 1,1-1-1,0 1 0,0-1 0,0 0 0,0 1 0,-1 0 0,1-1 1,0 1-1,0-1 0,0 1 0,0 0 0,0 0 0,0-1 0,0 1 1,0 0-1,0 0 0,0 0 0,0 0 0,0 0 0,0 1 0,1-1 1,2 1 6,0 1 0,0-1 1,0 1-1,0 0 1,-1 0-1,1 0 0,6 5 1,3 4 19,-1 0-1,20 24 1,-22-23-38,-2 1 0,1 0 0,-2 0 0,0 1 0,0 0 0,-1 0-1,-1 1 1,6 27 0,-1 29-2667,-7-45-2197,11-3-1857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0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10570,'8'0'5073,"0"6"-3296,16 7 215,0 11-327,-1 8-993,9 7-168,-8 9-360,-4-5-40,4 2-104,-9-8-432,-7-2-2225,-8 18-3896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1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43 9370,'-4'-10'7690,"8"2"-5434,-8-11-840,8 14-671,4 5-745,4 2-1585,0 4-3112,31 12-5313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6.3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75 12459,'4'-11'5169,"-8"3"-3137,4-11-223,0 9-713,0 4-1096,-4 4-1488,20-17-5066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1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1040,'46'73'13940,"2"-1"-8083,-11-20-5027,-2 2 1,-3 1-1,26 62 1,-44-81-357,-2-5 715,-20-55-33,3 7-1091,1-1 1,1 1-1,0-1 1,2 1-1,-1-26 1,11-89-115,-8 115 72,1 0-17,0 0 0,1 0 1,1 0-1,0 0 0,1 1 1,1 0-1,1 0 0,16-28 1,-23 43-11,1 0 0,0 0 1,-1 0-1,1 0 0,0 0 1,-1 0-1,1 0 0,0 1 0,0-1 1,0 0-1,0 1 0,0-1 1,0 0-1,0 1 0,0-1 0,0 1 1,0 0-1,0-1 0,0 1 1,0 0-1,0 0 0,0-1 0,1 1 1,-1 0-1,0 0 0,0 0 1,0 1-1,0-1 0,2 0 0,0 2 0,0-1 0,0 1-1,0-1 1,-1 1 0,1 0-1,0 0 1,-1 0 0,0 1-1,1-1 1,2 4-1,6 10 19,0 0-1,15 29 0,-24-41-4,8 19 31,15 45-1,-18-45-372,0-1-1,17 31 1,-20-45-257,1-1 0,0 0 0,0 0 1,0 0-1,1-1 0,7 7 0,-10-10 136,1-1 1,-1 0-1,0 0 0,1 0 1,-1 0-1,1-1 0,-1 0 1,1 1-1,0-1 1,-1 0-1,1-1 0,0 1 1,6 0-1,110-4-7658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1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146 130 5393,'-1'-1'423,"0"1"0,0 0 0,-1-1 0,1 1 0,0 0 0,0 0-1,0 0 1,-1 0 0,1 0 0,0 0 0,0 0 0,-1 0 0,1 1 0,0-1 0,0 0 0,0 1 0,-1-1-1,1 1 1,0-1 0,0 1 0,0 0 0,0-1 0,0 1 0,0 0 0,0 0 0,0 0 0,1 0-1,-1 0 1,-1 1 0,1 1-136,0 0 0,0 0 0,0 0 0,0 0 0,0 0 0,1 0 0,-1 0 0,1 1-1,0-1 1,0 0 0,1 5 0,0 2-197,1 0 1,0 1-1,0-1 0,1 0 1,0 0-1,9 16 0,-6-17-40,0-1 0,0-1 0,1 1 0,0-1 0,0-1 0,14 10 0,-18-13-43,-1-1 0,1 0 0,1 0 0,-1 0 0,0 0 0,0-1 0,1 1 0,-1-1-1,1 0 1,-1 0 0,1 0 0,-1 0 0,1-1 0,0 1 0,-1-1 0,1 0 0,0 0-1,-1 0 1,1-1 0,6-1 0,-8 1 67,-1 0 1,0 0-1,0 0 0,1-1 0,-1 1 0,0 0 1,0-1-1,0 1 0,0-1 0,0 1 0,-1-1 1,1 0-1,0 1 0,-1-1 0,1 1 0,-1-1 1,0 0-1,1 0 0,-1 1 0,0-1 0,0 0 1,0 0-1,0 1 0,0-1 0,-1 0 0,1 1 0,-1-1 1,1 0-1,-1 1 0,0-3 0,-22-59 355,19 55-416,-5-13 2,-1 1 0,-1 0-1,-1 1 1,-1 0 0,-26-30-1,32 41-50,0 1 0,-1 0 1,0 0-1,0 1 0,0 0 0,-1 0 0,0 1 0,0 0 0,0 0 0,-1 1 0,0 1 0,1-1 0,-1 2 0,-20-4 0,21 9-2515,29 2-1823,54-8-2248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2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8594,'-39'6'7758,"36"-6"-7479,0 1 0,1 0 0,-1 0 0,1 1 0,0-1 1,-1 0-1,1 1 0,0 0 0,0-1 0,-2 3 0,3-3-245,0 0-1,0 0 1,0 0-1,1 1 1,-1-1-1,0 0 1,1 0-1,-1 1 1,1-1 0,0 0-1,-1 0 1,1 1-1,0-1 1,0 1-1,0-1 1,0 0-1,0 1 1,0-1-1,0 2 1,1 0 12,0 0 1,0 0-1,0 0 1,0 0-1,1 0 1,-1-1 0,1 1-1,0 0 1,0-1-1,0 1 1,3 2-1,10 9-2,1-1 0,0-1 0,1 0 0,34 18 0,-27-17-13,-1 1 1,25 20 0,-42-29 60,1 1 0,-1 0 1,0 0-1,-1 1 1,0 0-1,0 0 0,0 0 1,-1 0-1,0 1 0,0-1 1,2 9-1,-5-12-15,0-1 0,0 0 1,0 1-1,-1-1 0,1 1 0,-1-1 0,0 1 1,0-1-1,-1 0 0,1 1 0,-1-1 0,1 1 1,-1-1-1,0 0 0,0 1 0,-1-1 0,1 0 1,-1 0-1,1 0 0,-1 0 0,0 0 0,-3 3 1,0-1 55,0 0-1,0 0 1,-1-1 0,1 0 0,-1 0 0,0 0 0,0-1 0,0 0 0,-1 0 0,1 0-1,-9 1 1,8-1-157,-1-2 0,1 1 1,-1-1-1,0 0 0,0-1 0,1 0 0,-1 0 0,0 0 0,0-1 0,-7-2 0,11 2-156,0 0-1,1 0 0,-1 0 0,1-1 0,-1 0 1,1 1-1,0-1 0,-1 0 0,1 0 0,0-1 1,0 1-1,1-1 0,-1 0 0,0 1 0,1-1 1,0 0-1,0 0 0,0-1 0,0 1 0,-2-5 1,3 6-191,0-1 0,1 0 1,-1 1-1,1-1 0,0 0 1,-1 0-1,1 1 0,0-1 1,1 0-1,-1 1 0,1-1 1,-1 0-1,1 1 0,1-4 1,30-77-7317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2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7 5881,'4'-6'15118,"-17"17"-13273,-1 11-1015,2 1 1,0 1 0,1 0-1,1 1 1,-10 43 0,8-19-179,3 0 1,-4 55-1,11-81-542,1-1 0,1 1 0,1 0-1,1-1 1,1 1 0,1-1 0,1 1 0,10 26 0,-12-41-182,0 0 0,1-1 0,0 1 1,0-1-1,1 0 0,0 0 0,1 0 1,-1-1-1,1 1 0,0-1 0,1-1 0,-1 1 1,1-1-1,0 0 0,0-1 0,1 0 1,0 0-1,-1 0 0,1-1 0,0-1 0,1 1 1,-1-1-1,0 0 0,1-1 0,8 1 1,-5-1-673,0-1 0,0 1 1,0-2-1,0 0 1,17-4-1,-19 3-278,-1-1-1,1-1 0,-1 1 0,0-2 0,9-4 0,66-49-6196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3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3009,'6'6'14758,"24"26"-12030,6 31-1254,-2 2 1,-4 2-1,42 128 0,-77-220-1092,1 1 0,2-1-1,0 0 1,3-43 0,0 48-409,0 0 1,2 0 0,0 0 0,1 1 0,1 0-1,1-1 1,1 2 0,13-26 0,-19 42 8,0 1 1,0 0-1,0-1 1,0 1 0,0 0-1,1 0 1,-1 0-1,1 0 1,-1 0 0,0 1-1,1-1 1,0 0-1,-1 1 1,1-1 0,-1 1-1,1-1 1,0 1-1,-1 0 1,1 0 0,0-1-1,-1 1 1,1 0-1,0 1 1,-1-1-1,1 0 1,0 0 0,-1 1-1,1-1 1,-1 1-1,1-1 1,0 1 0,-1 0-1,0 0 1,1 0-1,-1 0 1,1 0 0,0 1-1,11 6-5,-2 0 0,1 1 0,12 13 0,-18-16 45,6 4 1,-1 1 0,-1 1 0,0 0 0,-1 1 0,0 0 0,-1 0 0,11 24 0,-9-12-89,-1 1 0,-1 0 0,7 41-1,-13-58-222,8 37-1926,-10-45 1872,1 0-1,-1 0 1,0 1-1,1-1 0,-1 0 1,1 0-1,-1 0 1,1 0-1,0 0 1,-1 1-1,1-1 0,0 0 1,0 0-1,-1-1 1,1 1-1,0 0 1,0 0-1,0 0 1,0-1-1,0 1 0,1 0 1,-1-1-1,0 1 1,0-1-1,0 1 1,0-1-1,2 1 1,-1-2-478,-1 1 0,1-1 0,-1 0 0,1 0 0,-1 0 0,0 1 0,1-1 0,-1-1 0,0 1 0,1 0 0,-1 0 0,0 0 0,1-2 0,-2 3 779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3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5841,'-12'5'10274,"4"3"-7705,8-5-433,4 2 1,12-2-817,8 2-296,7-10-471,13-1-113,-1-2-424,5-2-16,-4 2-160,-13 5-857,-11 3-951,4 3-3217,8-6-2713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3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3721,'0'-1'910,"0"-1"1,1 1-1,-1-1 0,0 0 1,1 1-1,-1-1 1,1 1-1,-1-1 1,1 1-1,0-1 0,0 1 1,0 0-1,0-1 1,0 1-1,2-2 1,24-17 2862,38-2-4584,-58 20 1707,8-2-828,-1 0-1,1 1 0,0 1 1,0 0-1,0 1 1,1 1-1,17 2 1,-28-2-33,-1 1 1,1 0-1,0 0 1,-1 0-1,1 1 1,-1-1-1,1 1 1,-1 0-1,0 0 1,0 1-1,0-1 1,0 1-1,0 0 0,0 0 1,-1 0-1,1 1 1,-1-1-1,0 1 1,0 0-1,-1 0 1,1 0-1,-1 0 1,1 0-1,-1 0 1,-1 1-1,3 6 1,-2-2 90,0 1 0,0-1 0,-1 1 0,0-1 1,-1 1-1,0-1 0,-1 1 0,0 0 0,0-1 1,-1 0-1,0 1 0,-6 14 0,-3 2 172,-2 0 1,-29 44-1,28-49-64,1 2 0,0-1 0,-13 38 0,25-60-223,1 1-1,-1 0 0,1-1 1,-1 1-1,1 0 1,0 0-1,-1 0 1,1-1-1,0 1 1,0 0-1,0 0 1,0 0-1,-1 0 0,1 0 1,0-1-1,0 1 1,1 0-1,-1 0 1,0 0-1,0 0 1,0-1-1,0 1 0,1 0 1,-1 0-1,0 0 1,1-1-1,-1 1 1,1 0-1,-1 0 1,1-1-1,-1 1 0,1 0 1,0-1-1,-1 1 1,1-1-1,0 1 1,-1-1-1,1 1 1,0-1-1,-1 1 1,1-1-1,0 0 0,0 1 1,0-1-1,0 0 1,-1 0-1,1 0 1,0 0-1,0 1 1,0-1-1,0 0 0,0 0 1,-1-1-1,2 1 1,8-1 85,-1 0 1,1-1-1,-1-1 1,11-3-1,-5 1-14,129-39 382,-132 39-2171,-1-9-3987,6-12-972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4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40 4537,'-2'-20'10494,"1"1"-2696,2 19-7720,0 0 0,0 0 0,0 0 0,0-1 0,0 2 0,0-1-1,0 0 1,0 0 0,0 0 0,0 0 0,0 0 0,0 1 0,0-1-1,0 1 1,0-1 0,0 0 0,0 1 0,-1 0 0,1-1 0,0 1 0,0-1-1,0 1 1,-1 0 0,2 1 0,23 16 346,-1 2 0,0 0-1,-1 2 1,-2 1 0,28 36 0,-10-4 621,48 88 0,-70-110-898,-1 1 0,-2 0 0,-1 1 0,-1 0 0,-3 1 0,0 0 1,-3 1-1,-1 0 0,-1 0 0,-3 0 0,0 0 0,-3 0 0,-7 46 0,4-68-1532,-2-14-1294,-18-37-4479,24 36 7120,-61-104-13553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33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1 936,'2'2'1856,"1"1"0,0-1-1,0 1 1,0-1 0,0 0-1,0 0 1,0-1 0,0 1-1,6 1 1,19 1 6312,34-1-3969,1 4-3300,63 2-1136,-104-5-2026,-48-5-6201,-23-10 1960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34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1728,'12'2'11625,"0"-3"-5649,2-2-2468,8-3-2889,20-4 51,-17 8-503,0 0-1,45 5 0,-63-3-175,1 1-1,0 0 1,-1 1-1,1 0 1,-1 0 0,1 1-1,-1-1 1,0 2-1,0-1 1,-1 1-1,1 0 1,-1 0 0,9 7-1,-14-9 11,1-1 0,-1 1 0,0 0 0,1 0 0,-1-1-1,0 1 1,0 0 0,0 0 0,0 0 0,-1 0 0,1 0 0,-1 0-1,1 0 1,-1 0 0,1 0 0,-1 0 0,0 1 0,0-1 0,0 0-1,-1 3 1,0 0 24,0-1 0,-1 1-1,0-1 1,1 0 0,-1 0-1,-1 0 1,1 0-1,-1 0 1,-3 4 0,-6 5 123,0 0 1,-1-1-1,-26 19 1,20-18 31,-1-2 0,-1 1-1,1-2 1,-40 13 0,69-26 379,-2 0-509,0 1 0,0 0 0,0 0 0,0 1 0,1 0 0,11-1 0,2 2-65,-1 1 0,1 1 0,34 7 0,-49-7 7,0-1 1,0 1 0,-1 0 0,1 0-1,-1 0 1,1 1 0,-1 0-1,0 0 1,0 0 0,-1 1-1,1 0 1,0-1 0,-1 2 0,0-1-1,0 0 1,0 1 0,5 9-1,-8-11 26,0 1-1,0-1 0,0 1 1,-1 0-1,1-1 0,-1 1 0,0 0 1,0-1-1,0 1 0,0 0 0,-1 0 1,0-1-1,1 1 0,-1-1 0,-1 1 1,1-1-1,0 1 0,-1-1 1,0 0-1,0 1 0,0-1 0,0 0 1,0 0-1,0-1 0,-6 6 0,-4 4 137,0-1-1,0 0 0,-1 0 0,-19 10 0,25-16-129,0-1-1,0 0 0,0-1 0,-1 0 0,0 0 1,1-1-1,-1 0 0,0 0 0,0 0 0,0-1 1,0-1-1,0 1 0,-1-1 0,1-1 0,0 1 1,0-2-1,0 1 0,0-1 0,0 0 0,0 0 0,1-1 1,-1 0-1,1-1 0,0 1 0,0-2 0,0 1 1,0-1-1,1 0 0,-1 0 0,1 0 0,1-1 1,-6-7-1,8 10-33,-7-15-1456,10 16 1245,1 1 0,-1 0 1,0-1-1,1 1 0,-1 0 0,0 0 0,1 0 0,0 0 0,-1-1 1,1 1-1,0 0 0,-1 0 0,1 0 0,0 0 0,0 1 1,0-1-1,0 0 0,0 0 0,0 0 0,0 1 0,0-1 0,0 0 1,3 0-1,63-32-6877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26.5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0 107 4113,'12'0'2896,"8"-3"1657,24-2-3200,19-9 319,28-7-176,12 0-607,0 2-313,4 3-488,-15 9-8,-17 7-80,-20 2-264,-23 3-1353,-20 1-1351,-36-1-3066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6.6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0 165 1496,'41'58'13179,"-20"-28"-11185,1-1 0,41 42 1,-34-44-1443,34 35 122,-59-57-620,1 1 0,-1-1 0,0 1 1,-1 0-1,1 0 0,-1 1 0,0-1 1,-1 1-1,4 11 0,-6-17-44,0-1-1,0 0 0,0 0 1,0 0-1,0 1 1,1-1-1,-1 0 1,0 0-1,0 0 0,0 1 1,0-1-1,0 0 1,0 0-1,0 1 0,0-1 1,0 0-1,0 0 1,0 0-1,-1 1 1,1-1-1,0 0 0,0 0 1,0 1-1,0-1 1,0 0-1,0 0 1,0 0-1,0 0 0,-1 1 1,1-1-1,0 0 1,0 0-1,0 0 1,0 0-1,-1 0 0,1 1 1,0-1-1,0 0 1,0 0-1,-1 0 0,1 0 1,0 0-1,0 0 1,-1 0-1,1 0 1,-14-5 594,-11-13 188,22 15-764,0 1-1,0-1 1,0 0 0,1 0 0,-1 0 0,1 0 0,0 0-1,0-1 1,0 1 0,0-1 0,0 1 0,1-1-1,0 0 1,0 0 0,0 0 0,0 1 0,0-8-1,1 3-52,1 1 0,1 0 0,-1-1 0,1 1 0,1 0 0,-1 0 0,1 0 0,6-10 0,16-33-253,2 2 1,46-64 0,-63 99-6,0 0 0,0 1-1,2 0 1,-1 1 0,1 0 0,1 0 0,0 2-1,0 0 1,1 0 0,0 1 0,1 1 0,29-11 0,-10 15-2447,5 13-2059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34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4169,'21'11'10075,"-1"-2"-5309,-12-6-4142,0 1 1,-1 0-1,1 0 1,-1 0-1,11 9 1,-4 1-279,-1 1 1,0 0 0,-1 0-1,-1 1 1,-1 1-1,0 0 1,-1 0 0,0 1-1,-2 0 1,0 1-1,-1-1 1,-1 1 0,-1 1-1,0-1 1,-2 0-1,1 35 1,-3-14-102,-2 0 0,-1 0 0,-2 0 0,-2 0 0,-2-1 0,-1 0 0,-18 44 0,-33 79-1550,60-159 1023,-13 20-1442,13-23 1582,1 0 1,-1 1-1,1-1 1,-1 0-1,1 1 1,-1-1-1,0 0 1,1 0-1,-1 1 1,1-1-1,-1 0 1,1 0-1,-1 0 1,0 0-1,1 0 1,-1 0-1,0 0 1,1 0-1,-1 0 1,1 0-1,-1 0 1,0 0-1,1 0 1,-1-1-1,1 1 1,-1 0-1,0-1 1,-34-26-6071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449 151 11594,'6'-3'9657,"-7"-6"-3892,-13-19-2345,7 19-3574,0-1-1,0 1 0,-14-14 0,12 16 148,-1 1 0,1-1 0,-1 1 0,0 1 0,0 0 0,-1 1 1,1 0-1,-1 0 0,0 1 0,0 0 0,0 1 0,-1 1 0,1-1 0,-23 2 0,25 1-13,1 0 0,-1 1-1,0 0 1,1 0 0,-1 1 0,1 1 0,-1-1-1,1 1 1,0 0 0,1 1 0,-1 0 0,1 0-1,0 1 1,0 0 0,1 0 0,0 0 0,0 1-1,0 0 1,-6 10 0,4-6 8,1 1 0,0 1 0,0 0 0,2 0 0,-1 0 0,2 0 0,-1 1 0,2 0 0,0 0 0,1 0 0,0 0 0,1 26 0,2-28 6,0-1-1,1 1 1,1-1 0,0 0-1,0 0 1,1 0 0,1 0 0,0-1-1,0 0 1,1 0 0,0 0 0,1 0-1,0-1 1,1 0 0,-1-1-1,13 10 1,-9-7 76,1-2-1,0 0 1,1 0-1,-1-1 1,2 0-1,-1-1 1,29 10-1,-36-16-248,1 1-1,-1-1 1,1 0-1,0 0 1,-1-1-1,1 0 1,-1 0-1,1 0 1,9-2-1,-11 0-465,1 1 0,-1-1 0,0 0 0,1-1 0,-1 1 0,0-1 0,0 0 0,-1 0 0,1-1 0,-1 0 0,1 1 0,4-7-1,45-58-6412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34 2913,'-35'-17'11757,"33"15"-11570,-1 1-1,0-1 0,0 0 1,0 0-1,0 1 1,0 0-1,0 0 0,0 0 1,0 0-1,0 0 0,0 0 1,-1 1-1,1 0 0,0-1 1,-1 1-1,1 0 0,0 1 1,0-1-1,-1 1 0,1-1 1,0 1-1,0 0 0,0 0 1,0 0-1,0 1 1,0-1-1,-4 3 0,-4 4-30,1 0 1,0 1-1,0 1 0,0 0 0,1 0 1,1 1-1,0 0 0,0 0 0,1 1 1,0 0-1,1 0 0,-6 20 0,7-19-63,0 1 0,1 0 0,1 0 0,0 0-1,1 0 1,1 0 0,0 0 0,1 1 0,0-1-1,1 0 1,6 28 0,-4-34-79,-1 0 0,1 0 0,1 0-1,-1-1 1,1 0 0,0 0 0,1 0 0,0 0 0,0 0 0,0-1-1,1 0 1,7 5 0,-10-8-12,0-1 0,0 0 0,1 0 0,-1 0 0,1 0 0,0-1 0,-1 1 0,1-1 0,0 0 0,0 0 0,0 0 0,0-1 0,0 1 0,0-1 0,0 0 0,0 0 0,0 0 0,0-1 0,0 0 0,-1 1 0,1-1 0,0-1 0,0 1 0,0 0 0,-1-1 0,1 0 0,4-3 0,2-2 45,1-1-1,-2 0 1,1-1 0,-1 0-1,0-1 1,-1 0 0,0 0-1,-1 0 1,0-1 0,0 0-1,-2-1 1,9-21 0,-2 1 167,-2-1 0,-1 0 0,7-54 0,-14 78 66,-1 0 0,0 1 1,-1-1-1,0 0 0,0 0 0,-1 0 0,0 0 1,-4-14-1,15 56-53,-2-1-1,7 52 1,-11-55-1068,1 1 0,1-1-1,2 0 1,15 39 0,-23-67 724,14 18-4779,-13-19 4656,-1 0 0,1 1-1,0-1 1,-1 0 0,1 0 0,-1 0 0,1 0 0,0 0 0,-1 0 0,1 0 0,0 0 0,-1 0 0,1 0 0,-1 0 0,1 0 0,0-1 0,-1 1 0,1 0 0,-1 0 0,1-1 0,-1 1 0,1 0-1,-1-1 1,1 1 0,-1 0 0,1-1 0,28-32-9424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4785,'12'-12'9295,"2"16"-5262,12 26-2540,-21-23-781,24 36 45,-3 1 0,-1 1 0,-2 1 1,27 79-1,-38-98-401,-11-27-337,-1 0 0,0 0 0,0-1 1,1 1-1,-1 0 0,0 0 0,1 0 0,-1 0 0,0 0 1,0 0-1,0-1 0,1 1 0,-1 0 0,0 0 0,0 0 1,0-1-1,1 1 0,-1 0 0,0 0 0,0-1 0,0 1 0,0 0 1,0 0-1,1-1 0,-1 1 0,0 0 0,0 0 0,0-1 1,0 1-1,0 0 0,0 0 0,0-1 0,0 1 0,0 0 1,0-1-1,0 1 0,0 0 0,0 0 0,0-1 0,0 1 1,-1 0-1,1-1 0,-2-55 787,-2 7-773,4-76 1,1 103-66,2 0 0,0 0 0,2 0 0,0 1 0,15-40 1,-19 60 25,-1 1 1,0-1 0,0 0-1,0 0 1,1 0 0,-1 1 0,0-1-1,1 0 1,-1 1 0,1-1 0,-1 0-1,1 1 1,-1-1 0,1 0-1,-1 1 1,1-1 0,0 1 0,-1-1-1,1 1 1,0-1 0,-1 1 0,1-1-1,0 1 1,0 0 0,-1 0-1,1-1 1,0 1 0,0 0 0,0 0-1,-1 0 1,1 0 0,0 0 0,0 0-1,0 0 1,-1 0 0,1 0-1,0 0 1,0 0 0,0 0 0,-1 1-1,1-1 1,0 0 0,0 1 0,-1-1-1,1 0 1,0 1 0,-1-1-1,1 1 1,0-1 0,-1 1 0,1 0-1,-1-1 1,2 1 0,27 40-244,0 18 250,39 109 0,-32-72-2,-26-63-3,-2-6 95,-7-27 83,-3-13 134,-4-20-331,2 0 0,2 0 0,1-41 0,2 57 8,1-1 0,0 1 1,1-1-1,1 1 0,0 0 1,2 0-1,13-30 0,-18 46 21,-1 0 0,1 0 1,-1 0-1,1 0 0,0 1 0,-1-1 0,1 0 0,0 0 0,-1 1 1,1-1-1,0 1 0,0-1 0,0 0 0,0 1 0,-1 0 0,1-1 1,0 1-1,0-1 0,0 1 0,0 0 0,0 0 0,0-1 0,0 1 1,0 0-1,0 0 0,0 0 0,0 0 0,0 0 0,0 1 0,1-1 1,2 1 6,0 1 0,0-1 1,0 1-1,0 0 1,-1 0-1,1 0 0,6 5 1,3 4 19,-1 0-1,20 24 1,-22-23-38,-2 1 0,1 0 0,-2 0 0,0 1 0,0 0 0,-1 0-1,-1 1 1,6 27 0,-1 29-2667,-7-45-2197,11-3-1857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10570,'8'0'5073,"0"6"-3296,16 7 215,0 11-327,-1 8-993,9 7-168,-8 9-360,-4-5-40,4 2-104,-9-8-432,-7-2-2225,-8 18-3896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43 9370,'-4'-10'7690,"8"2"-5434,-8-11-840,8 14-671,4 5-745,4 2-1585,0 4-3112,31 12-5313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1040,'46'73'13940,"2"-1"-8083,-11-20-5027,-2 2 1,-3 1-1,26 62 1,-44-81-357,-2-5 715,-20-55-33,3 7-1091,1-1 1,1 1-1,0-1 1,2 1-1,-1-26 1,11-89-115,-8 115 72,1 0-17,0 0 0,1 0 1,1 0-1,0 0 0,1 1 1,1 0-1,1 0 0,16-28 1,-23 43-11,1 0 0,0 0 1,-1 0-1,1 0 0,0 0 1,-1 0-1,1 0 0,0 1 0,0-1 1,0 0-1,0 1 0,0-1 1,0 0-1,0 1 0,0-1 0,0 1 1,0 0-1,0-1 0,0 1 1,0 0-1,0 0 0,0-1 0,1 1 1,-1 0-1,0 0 0,0 0 1,0 1-1,0-1 0,2 0 0,0 2 0,0-1 0,0 1-1,0-1 1,-1 1 0,1 0-1,0 0 1,-1 0 0,0 1-1,1-1 1,2 4-1,6 10 19,0 0-1,15 29 0,-24-41-4,8 19 31,15 45-1,-18-45-372,0-1-1,17 31 1,-20-45-257,1-1 0,0 0 0,0 0 1,0 0-1,1-1 0,7 7 0,-10-10 136,1-1 1,-1 0-1,0 0 0,1 0 1,-1 0-1,1-1 0,-1 0 1,1 1-1,0-1 1,-1 0-1,1-1 0,0 1 1,6 0-1,110-4-7658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146 130 5393,'-1'-1'423,"0"1"0,0 0 0,-1-1 0,1 1 0,0 0 0,0 0-1,0 0 1,-1 0 0,1 0 0,0 0 0,0 0 0,-1 0 0,1 1 0,0-1 0,0 0 0,0 1 0,-1-1-1,1 1 1,0-1 0,0 1 0,0 0 0,0-1 0,0 1 0,0 0 0,0 0 0,0 0 0,1 0-1,-1 0 1,-1 1 0,1 1-136,0 0 0,0 0 0,0 0 0,0 0 0,0 0 0,1 0 0,-1 0 0,1 1-1,0-1 1,0 0 0,1 5 0,0 2-197,1 0 1,0 1-1,0-1 0,1 0 1,0 0-1,9 16 0,-6-17-40,0-1 0,0-1 0,1 1 0,0-1 0,0-1 0,14 10 0,-18-13-43,-1-1 0,1 0 0,1 0 0,-1 0 0,0 0 0,0-1 0,1 1 0,-1-1-1,1 0 1,-1 0 0,1 0 0,-1 0 0,1-1 0,0 1 0,-1-1 0,1 0 0,0 0-1,-1 0 1,1-1 0,6-1 0,-8 1 67,-1 0 1,0 0-1,0 0 0,1-1 0,-1 1 0,0 0 1,0-1-1,0 1 0,0-1 0,0 1 0,-1-1 1,1 0-1,0 1 0,-1-1 0,1 1 0,-1-1 1,0 0-1,1 0 0,-1 1 0,0-1 0,0 0 1,0 0-1,0 1 0,0-1 0,-1 0 0,1 1 0,-1-1 1,1 0-1,-1 1 0,0-3 0,-22-59 355,19 55-416,-5-13 2,-1 1 0,-1 0-1,-1 1 1,-1 0 0,-26-30-1,32 41-50,0 1 0,-1 0 1,0 0-1,0 1 0,0 0 0,-1 0 0,0 1 0,0 0 0,0 0 0,-1 1 0,0 1 0,1-1 0,-1 2 0,-20-4 0,21 9-2515,29 2-1823,54-8-2248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8594,'-39'6'7758,"36"-6"-7479,0 1 0,1 0 0,-1 0 0,1 1 0,0-1 1,-1 0-1,1 1 0,0 0 0,0-1 0,-2 3 0,3-3-245,0 0-1,0 0 1,0 0-1,1 1 1,-1-1-1,0 0 1,1 0-1,-1 1 1,1-1 0,0 0-1,-1 0 1,1 1-1,0-1 1,0 1-1,0-1 1,0 0-1,0 1 1,0-1-1,0 2 1,1 0 12,0 0 1,0 0-1,0 0 1,0 0-1,1 0 1,-1-1 0,1 1-1,0 0 1,0-1-1,0 1 1,3 2-1,10 9-2,1-1 0,0-1 0,1 0 0,34 18 0,-27-17-13,-1 1 1,25 20 0,-42-29 60,1 1 0,-1 0 1,0 0-1,-1 1 1,0 0-1,0 0 0,0 0 1,-1 0-1,0 1 0,0-1 1,2 9-1,-5-12-15,0-1 0,0 0 1,0 1-1,-1-1 0,1 1 0,-1-1 0,0 1 1,0-1-1,-1 0 0,1 1 0,-1-1 0,1 1 1,-1-1-1,0 0 0,0 1 0,-1-1 0,1 0 1,-1 0-1,1 0 0,-1 0 0,0 0 0,-3 3 1,0-1 55,0 0-1,0 0 1,-1-1 0,1 0 0,-1 0 0,0 0 0,0-1 0,0 0 0,-1 0 0,1 0-1,-9 1 1,8-1-157,-1-2 0,1 1 1,-1-1-1,0 0 0,0-1 0,1 0 0,-1 0 0,0 0 0,0-1 0,-7-2 0,11 2-156,0 0-1,1 0 0,-1 0 0,1-1 0,-1 0 1,1 1-1,0-1 0,-1 0 0,1 0 0,0-1 1,0 1-1,1-1 0,-1 0 0,0 1 0,1-1 1,0 0-1,0 0 0,0-1 0,0 1 0,-2-5 1,3 6-191,0-1 0,1 0 1,-1 1-1,1-1 0,0 0 1,-1 0-1,1 1 0,0-1 1,1 0-1,-1 1 0,1-1 1,-1 0-1,1 1 0,1-4 1,30-77-7317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7 5881,'4'-6'15118,"-17"17"-13273,-1 11-1015,2 1 1,0 1 0,1 0-1,1 1 1,-10 43 0,8-19-179,3 0 1,-4 55-1,11-81-542,1-1 0,1 1 0,1 0-1,1-1 1,1 1 0,1-1 0,1 1 0,10 26 0,-12-41-182,0 0 0,1-1 0,0 1 1,0-1-1,1 0 0,0 0 0,1 0 1,-1-1-1,1 1 0,0-1 0,1-1 0,-1 1 1,1-1-1,0 0 0,0-1 0,1 0 1,0 0-1,-1 0 0,1-1 0,0-1 0,1 1 1,-1-1-1,0 0 0,1-1 0,8 1 1,-5-1-673,0-1 0,0 1 1,0-2-1,0 0 1,17-4-1,-19 3-278,-1-1-1,1-1 0,-1 1 0,0-2 0,9-4 0,66-49-6196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7.7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38 7378,'9'21'3831,"1"-1"0,21 35 0,67 77-561,-63-88-2360,36 57-1,-76-112-802,1 0 0,0 0 0,0 0 0,1 0 0,0-1 0,1 0 1,1 1-1,-1-1 0,2 0 0,0 1 0,0-1 0,1 0 0,1 1 0,0-1 0,4-12 1,-1 3-161,1 1 1,1-1 0,1 2 0,1-1 0,0 1-1,2 0 1,22-31 0,-30 48 33,0-1 0,0 1 0,0-1 0,0 1-1,0 0 1,1 0 0,-1 1 0,1-1 0,-1 1 0,1-1 0,0 1 0,-1 0 0,1 1-1,0-1 1,0 1 0,0-1 0,0 1 0,-1 0 0,1 0 0,0 1 0,0-1-1,0 1 1,0 0 0,4 2 0,12 3 4,0 0-1,-1 1 1,20 11-1,-37-16 17,19 8 0,-1 1-1,0 1 0,-1 1 1,-1 0-1,0 2 0,-1 0 1,27 30-1,-35-34-125,-1 0 0,0 0 0,0 1 0,-2 0-1,1 0 1,-2 0 0,1 1 0,-2 0 0,0 0 0,0 1 0,-1-1 0,-1 1 0,0-1 0,-1 16 0,-1-17-514,-1-8 68,1-1 1,0 0 0,0 1 0,0-1 0,0 1 0,0-1-1,1 1 1,0-1 0,-1 0 0,3 5 0,13-11-5929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3009,'6'6'14758,"24"26"-12030,6 31-1254,-2 2 1,-4 2-1,42 128 0,-77-220-1092,1 1 0,2-1-1,0 0 1,3-43 0,0 48-409,0 0 1,2 0 0,0 0 0,1 1 0,1 0-1,1-1 1,1 2 0,13-26 0,-19 42 8,0 1 1,0 0-1,0-1 1,0 1 0,0 0-1,1 0 1,-1 0-1,1 0 1,-1 0 0,0 1-1,1-1 1,0 0-1,-1 1 1,1-1 0,-1 1-1,1-1 1,0 1-1,-1 0 1,1 0 0,0-1-1,-1 1 1,1 0-1,0 1 1,-1-1-1,1 0 1,0 0 0,-1 1-1,1-1 1,-1 1-1,1-1 1,0 1 0,-1 0-1,0 0 1,1 0-1,-1 0 1,1 0 0,0 1-1,11 6-5,-2 0 0,1 1 0,12 13 0,-18-16 45,6 4 1,-1 1 0,-1 1 0,0 0 0,-1 1 0,0 0 0,-1 0 0,11 24 0,-9-12-89,-1 1 0,-1 0 0,7 41-1,-13-58-222,8 37-1926,-10-45 1872,1 0-1,-1 0 1,0 1-1,1-1 0,-1 0 1,1 0-1,-1 0 1,1 0-1,0 0 1,-1 1-1,1-1 0,0 0 1,0 0-1,-1-1 1,1 1-1,0 0 1,0 0-1,0 0 1,0-1-1,0 1 0,1 0 1,-1-1-1,0 1 1,0-1-1,0 1 1,0-1-1,2 1 1,-1-2-478,-1 1 0,1-1 0,-1 0 0,1 0 0,-1 0 0,0 1 0,1-1 0,-1-1 0,0 1 0,1 0 0,-1 0 0,0 0 0,1-2 0,-2 3 779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5841,'-12'5'10274,"4"3"-7705,8-5-433,4 2 1,12-2-817,8 2-296,7-10-471,13-1-113,-1-2-424,5-2-16,-4 2-160,-13 5-857,-11 3-951,4 3-3217,8-6-2713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40 4537,'-2'-20'10494,"1"1"-2696,2 19-7720,0 0 0,0 0 0,0 0 0,0-1 0,0 2 0,0-1-1,0 0 1,0 0 0,0 0 0,0 0 0,0 0 0,0 1 0,0-1-1,0 1 1,0-1 0,0 0 0,0 1 0,-1 0 0,1-1 0,0 1 0,0-1-1,0 1 1,-1 0 0,2 1 0,23 16 346,-1 2 0,0 0-1,-1 2 1,-2 1 0,28 36 0,-10-4 621,48 88 0,-70-110-898,-1 1 0,-2 0 0,-1 1 0,-1 0 0,-3 1 0,0 0 1,-3 1-1,-1 0 0,-1 0 0,-3 0 0,0 0 0,-3 0 0,-7 46 0,4-68-1532,-2-14-1294,-18-37-4479,24 36 7120,-61-104-13553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449 151 11594,'6'-3'9657,"-7"-6"-3892,-13-19-2345,7 19-3574,0-1-1,0 1 0,-14-14 0,12 16 148,-1 1 0,1-1 0,-1 1 0,0 1 0,0 0 0,-1 1 1,1 0-1,-1 0 0,0 1 0,0 0 0,0 1 0,-1 1 0,1-1 0,-23 2 0,25 1-13,1 0 0,-1 1-1,0 0 1,1 0 0,-1 1 0,1 1 0,-1-1-1,1 1 1,0 0 0,1 1 0,-1 0 0,1 0-1,0 1 1,0 0 0,1 0 0,0 0 0,0 1-1,0 0 1,-6 10 0,4-6 8,1 1 0,0 1 0,0 0 0,2 0 0,-1 0 0,2 0 0,-1 1 0,2 0 0,0 0 0,1 0 0,0 0 0,1 26 0,2-28 6,0-1-1,1 1 1,1-1 0,0 0-1,0 0 1,1 0 0,1 0 0,0-1-1,0 0 1,1 0 0,0 0 0,1 0-1,0-1 1,1 0 0,-1-1-1,13 10 1,-9-7 76,1-2-1,0 0 1,1 0-1,-1-1 1,2 0-1,-1-1 1,29 10-1,-36-16-248,1 1-1,-1-1 1,1 0-1,0 0 1,-1-1-1,1 0 1,-1 0-1,1 0 1,9-2-1,-11 0-465,1 1 0,-1-1 0,0 0 0,1-1 0,-1 1 0,0-1 0,0 0 0,-1 0 0,1-1 0,-1 0 0,1 1 0,4-7-1,45-58-6412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34 2913,'-35'-17'11757,"33"15"-11570,-1 1-1,0-1 0,0 0 1,0 0-1,0 1 1,0 0-1,0 0 0,0 0 1,0 0-1,0 0 0,0 0 1,-1 1-1,1 0 0,0-1 1,-1 1-1,1 0 0,0 1 1,0-1-1,-1 1 0,1-1 1,0 1-1,0 0 0,0 0 1,0 0-1,0 1 1,0-1-1,-4 3 0,-4 4-30,1 0 1,0 1-1,0 1 0,0 0 0,1 0 1,1 1-1,0 0 0,0 0 0,1 1 1,0 0-1,1 0 0,-6 20 0,7-19-63,0 1 0,1 0 0,1 0 0,0 0-1,1 0 1,1 0 0,0 0 0,1 1 0,0-1-1,1 0 1,6 28 0,-4-34-79,-1 0 0,1 0 0,1 0-1,-1-1 1,1 0 0,0 0 0,1 0 0,0 0 0,0 0 0,0-1-1,1 0 1,7 5 0,-10-8-12,0-1 0,0 0 0,1 0 0,-1 0 0,1 0 0,0-1 0,-1 1 0,1-1 0,0 0 0,0 0 0,0 0 0,0-1 0,0 1 0,0-1 0,0 0 0,0 0 0,0 0 0,0-1 0,0 0 0,-1 1 0,1-1 0,0-1 0,0 1 0,0 0 0,-1-1 0,1 0 0,4-3 0,2-2 45,1-1-1,-2 0 1,1-1 0,-1 0-1,0-1 1,-1 0 0,0 0-1,-1 0 1,0-1 0,0 0-1,-2-1 1,9-21 0,-2 1 167,-2-1 0,-1 0 0,7-54 0,-14 78 66,-1 0 0,0 1 1,-1-1-1,0 0 0,0 0 0,-1 0 0,0 0 1,-4-14-1,15 56-53,-2-1-1,7 52 1,-11-55-1068,1 1 0,1-1-1,2 0 1,15 39 0,-23-67 724,14 18-4779,-13-19 4656,-1 0 0,1 1-1,0-1 1,-1 0 0,1 0 0,-1 0 0,1 0 0,0 0 0,-1 0 0,1 0 0,0 0 0,-1 0 0,1 0 0,-1 0 0,1 0 0,0-1 0,-1 1 0,1 0 0,-1 0 0,1-1 0,-1 1 0,1 0-1,-1-1 1,1 1 0,-1 0 0,1-1 0,28-32-9424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4785,'12'-12'9295,"2"16"-5262,12 26-2540,-21-23-781,24 36 45,-3 1 0,-1 1 0,-2 1 1,27 79-1,-38-98-401,-11-27-337,-1 0 0,0 0 0,0-1 1,1 1-1,-1 0 0,0 0 0,1 0 0,-1 0 0,0 0 1,0 0-1,0-1 0,1 1 0,-1 0 0,0 0 0,0 0 1,0-1-1,1 1 0,-1 0 0,0 0 0,0-1 0,0 1 0,0 0 1,0 0-1,1-1 0,-1 1 0,0 0 0,0 0 0,0-1 1,0 1-1,0 0 0,0 0 0,0-1 0,0 1 0,0 0 1,0-1-1,0 1 0,0 0 0,0 0 0,0-1 0,0 1 1,-1 0-1,1-1 0,-2-55 787,-2 7-773,4-76 1,1 103-66,2 0 0,0 0 0,2 0 0,0 1 0,15-40 1,-19 60 25,-1 1 1,0-1 0,0 0-1,0 0 1,1 0 0,-1 1 0,0-1-1,1 0 1,-1 1 0,1-1 0,-1 0-1,1 1 1,-1-1 0,1 0-1,-1 1 1,1-1 0,0 1 0,-1-1-1,1 1 1,0-1 0,-1 1 0,1-1-1,0 1 1,0 0 0,-1 0-1,1-1 1,0 1 0,0 0 0,0 0-1,-1 0 1,1 0 0,0 0 0,0 0-1,0 0 1,-1 0 0,1 0-1,0 0 1,0 0 0,0 0 0,-1 1-1,1-1 1,0 0 0,0 1 0,-1-1-1,1 0 1,0 1 0,-1-1-1,1 1 1,0-1 0,-1 1 0,1 0-1,-1-1 1,2 1 0,27 40-244,0 18 250,39 109 0,-32-72-2,-26-63-3,-2-6 95,-7-27 83,-3-13 134,-4-20-331,2 0 0,2 0 0,1-41 0,2 57 8,1-1 0,0 1 1,1-1-1,1 1 0,0 0 1,2 0-1,13-30 0,-18 46 21,-1 0 0,1 0 1,-1 0-1,1 0 0,0 1 0,-1-1 0,1 0 0,0 0 0,-1 1 1,1-1-1,0 1 0,0-1 0,0 0 0,0 1 0,-1 0 0,1-1 1,0 1-1,0-1 0,0 1 0,0 0 0,0 0 0,0-1 0,0 1 1,0 0-1,0 0 0,0 0 0,0 0 0,0 0 0,0 1 0,1-1 1,2 1 6,0 1 0,0-1 1,0 1-1,0 0 1,-1 0-1,1 0 0,6 5 1,3 4 19,-1 0-1,20 24 1,-22-23-38,-2 1 0,1 0 0,-2 0 0,0 1 0,0 0 0,-1 0-1,-1 1 1,6 27 0,-1 29-2667,-7-45-2197,11-3-1857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10570,'8'0'5073,"0"6"-3296,16 7 215,0 11-327,-1 8-993,9 7-168,-8 9-360,-4-5-40,4 2-104,-9-8-432,-7-2-2225,-8 18-3896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43 9370,'-4'-10'7690,"8"2"-5434,-8-11-840,8 14-671,4 5-745,4 2-1585,0 4-3112,31 12-5313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1040,'46'73'13940,"2"-1"-8083,-11-20-5027,-2 2 1,-3 1-1,26 62 1,-44-81-357,-2-5 715,-20-55-33,3 7-1091,1-1 1,1 1-1,0-1 1,2 1-1,-1-26 1,11-89-115,-8 115 72,1 0-17,0 0 0,1 0 1,1 0-1,0 0 0,1 1 1,1 0-1,1 0 0,16-28 1,-23 43-11,1 0 0,0 0 1,-1 0-1,1 0 0,0 0 1,-1 0-1,1 0 0,0 1 0,0-1 1,0 0-1,0 1 0,0-1 1,0 0-1,0 1 0,0-1 0,0 1 1,0 0-1,0-1 0,0 1 1,0 0-1,0 0 0,0-1 0,1 1 1,-1 0-1,0 0 0,0 0 1,0 1-1,0-1 0,2 0 0,0 2 0,0-1 0,0 1-1,0-1 1,-1 1 0,1 0-1,0 0 1,-1 0 0,0 1-1,1-1 1,2 4-1,6 10 19,0 0-1,15 29 0,-24-41-4,8 19 31,15 45-1,-18-45-372,0-1-1,17 31 1,-20-45-257,1-1 0,0 0 0,0 0 1,0 0-1,1-1 0,7 7 0,-10-10 136,1-1 1,-1 0-1,0 0 0,1 0 1,-1 0-1,1-1 0,-1 0 1,1 1-1,0-1 1,-1 0-1,1-1 0,0 1 1,6 0-1,110-4-7658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146 130 5393,'-1'-1'423,"0"1"0,0 0 0,-1-1 0,1 1 0,0 0 0,0 0-1,0 0 1,-1 0 0,1 0 0,0 0 0,0 0 0,-1 0 0,1 1 0,0-1 0,0 0 0,0 1 0,-1-1-1,1 1 1,0-1 0,0 1 0,0 0 0,0-1 0,0 1 0,0 0 0,0 0 0,0 0 0,1 0-1,-1 0 1,-1 1 0,1 1-136,0 0 0,0 0 0,0 0 0,0 0 0,0 0 0,1 0 0,-1 0 0,1 1-1,0-1 1,0 0 0,1 5 0,0 2-197,1 0 1,0 1-1,0-1 0,1 0 1,0 0-1,9 16 0,-6-17-40,0-1 0,0-1 0,1 1 0,0-1 0,0-1 0,14 10 0,-18-13-43,-1-1 0,1 0 0,1 0 0,-1 0 0,0 0 0,0-1 0,1 1 0,-1-1-1,1 0 1,-1 0 0,1 0 0,-1 0 0,1-1 0,0 1 0,-1-1 0,1 0 0,0 0-1,-1 0 1,1-1 0,6-1 0,-8 1 67,-1 0 1,0 0-1,0 0 0,1-1 0,-1 1 0,0 0 1,0-1-1,0 1 0,0-1 0,0 1 0,-1-1 1,1 0-1,0 1 0,-1-1 0,1 1 0,-1-1 1,0 0-1,1 0 0,-1 1 0,0-1 0,0 0 1,0 0-1,0 1 0,0-1 0,-1 0 0,1 1 0,-1-1 1,1 0-1,-1 1 0,0-3 0,-22-59 355,19 55-416,-5-13 2,-1 1 0,-1 0-1,-1 1 1,-1 0 0,-26-30-1,32 41-50,0 1 0,-1 0 1,0 0-1,0 1 0,0 0 0,-1 0 0,0 1 0,0 0 0,0 0 0,-1 1 0,0 1 0,1-1 0,-1 2 0,-20-4 0,21 9-2515,29 2-1823,54-8-2248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39.3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72 188 4257,'-7'11'16711,"25"-9"-11395,29-7-4788,-9-1-411,126-17-10,-141 22-140,-1 0 1,0 2-1,0 0 0,0 2 0,33 8 0,-46-12 270,-17-9 119,-17-10-158,-4-1-238,0 1 0,-2 2 0,-1 1 0,0 1 0,-1 2 0,0 2 0,-65-16 0,94 27 23,-1 0 0,1 0 0,0 1 0,0-1 1,0 1-1,-1 0 0,1 1 0,0-1 0,0 1 0,0-1 1,0 1-1,0 1 0,0-1 0,0 1 0,0-1 0,0 1 1,0 0-1,1 0 0,-1 1 0,1-1 0,0 1 0,-1 0 0,-2 3 1,-1 3-15,1 1 0,1-1 1,0 1-1,0 0 0,1 0 1,0 1-1,-3 16 0,2-9 26,1 0 0,1 1 0,0-1 0,2 0 0,0 1 0,1 0 0,1-1 0,1 1 0,0-1 0,2 0 0,0 0 0,1 0 0,0 0 0,15 30 0,-14-36 7,0-1 0,1-1 0,0 1 0,1-1 0,0 0 0,0-1 0,1 0 0,0 0 0,1-1 0,0 0 0,0-1 0,1 0 0,0-1 0,0 0 0,0 0 0,1-1 0,0-1 0,0 0 0,0-1 0,0 0 0,1 0 0,18 0 0,-15-2 74,0 0-1,0-1 1,0-1 0,0-1-1,28-6 1,-37 6-169,-1 0 0,1-1 0,-1 0 1,0 0-1,0 0 0,9-7 0,-11 6-345,1 0 1,-1 0-1,0 0 0,0-1 0,-1 1 1,1-1-1,-1 0 0,4-8 0,-5 10-259,-1 0 0,1 1-1,0-1 1,-1 0-1,1 1 1,1-1-1,-1 1 1,0 0-1,1 0 1,-1 0-1,1 0 1,-1 0-1,4-2 1,56-36-8377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8594,'-39'6'7758,"36"-6"-7479,0 1 0,1 0 0,-1 0 0,1 1 0,0-1 1,-1 0-1,1 1 0,0 0 0,0-1 0,-2 3 0,3-3-245,0 0-1,0 0 1,0 0-1,1 1 1,-1-1-1,0 0 1,1 0-1,-1 1 1,1-1 0,0 0-1,-1 0 1,1 1-1,0-1 1,0 1-1,0-1 1,0 0-1,0 1 1,0-1-1,0 2 1,1 0 12,0 0 1,0 0-1,0 0 1,0 0-1,1 0 1,-1-1 0,1 1-1,0 0 1,0-1-1,0 1 1,3 2-1,10 9-2,1-1 0,0-1 0,1 0 0,34 18 0,-27-17-13,-1 1 1,25 20 0,-42-29 60,1 1 0,-1 0 1,0 0-1,-1 1 1,0 0-1,0 0 0,0 0 1,-1 0-1,0 1 0,0-1 1,2 9-1,-5-12-15,0-1 0,0 0 1,0 1-1,-1-1 0,1 1 0,-1-1 0,0 1 1,0-1-1,-1 0 0,1 1 0,-1-1 0,1 1 1,-1-1-1,0 0 0,0 1 0,-1-1 0,1 0 1,-1 0-1,1 0 0,-1 0 0,0 0 0,-3 3 1,0-1 55,0 0-1,0 0 1,-1-1 0,1 0 0,-1 0 0,0 0 0,0-1 0,0 0 0,-1 0 0,1 0-1,-9 1 1,8-1-157,-1-2 0,1 1 1,-1-1-1,0 0 0,0-1 0,1 0 0,-1 0 0,0 0 0,0-1 0,-7-2 0,11 2-156,0 0-1,1 0 0,-1 0 0,1-1 0,-1 0 1,1 1-1,0-1 0,-1 0 0,1 0 0,0-1 1,0 1-1,1-1 0,-1 0 0,0 1 0,1-1 1,0 0-1,0 0 0,0-1 0,0 1 0,-2-5 1,3 6-191,0-1 0,1 0 1,-1 1-1,1-1 0,0 0 1,-1 0-1,1 1 0,0-1 1,1 0-1,-1 1 0,1-1 1,-1 0-1,1 1 0,1-4 1,30-77-7317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7 5881,'4'-6'15118,"-17"17"-13273,-1 11-1015,2 1 1,0 1 0,1 0-1,1 1 1,-10 43 0,8-19-179,3 0 1,-4 55-1,11-81-542,1-1 0,1 1 0,1 0-1,1-1 1,1 1 0,1-1 0,1 1 0,10 26 0,-12-41-182,0 0 0,1-1 0,0 1 1,0-1-1,1 0 0,0 0 0,1 0 1,-1-1-1,1 1 0,0-1 0,1-1 0,-1 1 1,1-1-1,0 0 0,0-1 0,1 0 1,0 0-1,-1 0 0,1-1 0,0-1 0,1 1 1,-1-1-1,0 0 0,1-1 0,8 1 1,-5-1-673,0-1 0,0 1 1,0-2-1,0 0 1,17-4-1,-19 3-278,-1-1-1,1-1 0,-1 1 0,0-2 0,9-4 0,66-49-6196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3009,'6'6'14758,"24"26"-12030,6 31-1254,-2 2 1,-4 2-1,42 128 0,-77-220-1092,1 1 0,2-1-1,0 0 1,3-43 0,0 48-409,0 0 1,2 0 0,0 0 0,1 1 0,1 0-1,1-1 1,1 2 0,13-26 0,-19 42 8,0 1 1,0 0-1,0-1 1,0 1 0,0 0-1,1 0 1,-1 0-1,1 0 1,-1 0 0,0 1-1,1-1 1,0 0-1,-1 1 1,1-1 0,-1 1-1,1-1 1,0 1-1,-1 0 1,1 0 0,0-1-1,-1 1 1,1 0-1,0 1 1,-1-1-1,1 0 1,0 0 0,-1 1-1,1-1 1,-1 1-1,1-1 1,0 1 0,-1 0-1,0 0 1,1 0-1,-1 0 1,1 0 0,0 1-1,11 6-5,-2 0 0,1 1 0,12 13 0,-18-16 45,6 4 1,-1 1 0,-1 1 0,0 0 0,-1 1 0,0 0 0,-1 0 0,11 24 0,-9-12-89,-1 1 0,-1 0 0,7 41-1,-13-58-222,8 37-1926,-10-45 1872,1 0-1,-1 0 1,0 1-1,1-1 0,-1 0 1,1 0-1,-1 0 1,1 0-1,0 0 1,-1 1-1,1-1 0,0 0 1,0 0-1,-1-1 1,1 1-1,0 0 1,0 0-1,0 0 1,0-1-1,0 1 0,1 0 1,-1-1-1,0 1 1,0-1-1,0 1 1,0-1-1,2 1 1,-1-2-478,-1 1 0,1-1 0,-1 0 0,1 0 0,-1 0 0,0 1 0,1-1 0,-1-1 0,0 1 0,1 0 0,-1 0 0,0 0 0,1-2 0,-2 3 779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5841,'-12'5'10274,"4"3"-7705,8-5-433,4 2 1,12-2-817,8 2-296,7-10-471,13-1-113,-1-2-424,5-2-16,-4 2-160,-13 5-857,-11 3-951,4 3-3217,8-6-2713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40 4537,'-2'-20'10494,"1"1"-2696,2 19-7720,0 0 0,0 0 0,0 0 0,0-1 0,0 2 0,0-1-1,0 0 1,0 0 0,0 0 0,0 0 0,0 0 0,0 1 0,0-1-1,0 1 1,0-1 0,0 0 0,0 1 0,-1 0 0,1-1 0,0 1 0,0-1-1,0 1 1,-1 0 0,2 1 0,23 16 346,-1 2 0,0 0-1,-1 2 1,-2 1 0,28 36 0,-10-4 621,48 88 0,-70-110-898,-1 1 0,-2 0 0,-1 1 0,-1 0 0,-3 1 0,0 0 1,-3 1-1,-1 0 0,-1 0 0,-3 0 0,0 0 0,-3 0 0,-7 46 0,4-68-1532,-2-14-1294,-18-37-4479,24 36 7120,-61-104-13553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449 151 11594,'6'-3'9657,"-7"-6"-3892,-13-19-2345,7 19-3574,0-1-1,0 1 0,-14-14 0,12 16 148,-1 1 0,1-1 0,-1 1 0,0 1 0,0 0 0,-1 1 1,1 0-1,-1 0 0,0 1 0,0 0 0,0 1 0,-1 1 0,1-1 0,-23 2 0,25 1-13,1 0 0,-1 1-1,0 0 1,1 0 0,-1 1 0,1 1 0,-1-1-1,1 1 1,0 0 0,1 1 0,-1 0 0,1 0-1,0 1 1,0 0 0,1 0 0,0 0 0,0 1-1,0 0 1,-6 10 0,4-6 8,1 1 0,0 1 0,0 0 0,2 0 0,-1 0 0,2 0 0,-1 1 0,2 0 0,0 0 0,1 0 0,0 0 0,1 26 0,2-28 6,0-1-1,1 1 1,1-1 0,0 0-1,0 0 1,1 0 0,1 0 0,0-1-1,0 0 1,1 0 0,0 0 0,1 0-1,0-1 1,1 0 0,-1-1-1,13 10 1,-9-7 76,1-2-1,0 0 1,1 0-1,-1-1 1,2 0-1,-1-1 1,29 10-1,-36-16-248,1 1-1,-1-1 1,1 0-1,0 0 1,-1-1-1,1 0 1,-1 0-1,1 0 1,9-2-1,-11 0-465,1 1 0,-1-1 0,0 0 0,1-1 0,-1 1 0,0-1 0,0 0 0,-1 0 0,1-1 0,-1 0 0,1 1 0,4-7-1,45-58-6412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34 2913,'-35'-17'11757,"33"15"-11570,-1 1-1,0-1 0,0 0 1,0 0-1,0 1 1,0 0-1,0 0 0,0 0 1,0 0-1,0 0 0,0 0 1,-1 1-1,1 0 0,0-1 1,-1 1-1,1 0 0,0 1 1,0-1-1,-1 1 0,1-1 1,0 1-1,0 0 0,0 0 1,0 0-1,0 1 1,0-1-1,-4 3 0,-4 4-30,1 0 1,0 1-1,0 1 0,0 0 0,1 0 1,1 1-1,0 0 0,0 0 0,1 1 1,0 0-1,1 0 0,-6 20 0,7-19-63,0 1 0,1 0 0,1 0 0,0 0-1,1 0 1,1 0 0,0 0 0,1 1 0,0-1-1,1 0 1,6 28 0,-4-34-79,-1 0 0,1 0 0,1 0-1,-1-1 1,1 0 0,0 0 0,1 0 0,0 0 0,0 0 0,0-1-1,1 0 1,7 5 0,-10-8-12,0-1 0,0 0 0,1 0 0,-1 0 0,1 0 0,0-1 0,-1 1 0,1-1 0,0 0 0,0 0 0,0 0 0,0-1 0,0 1 0,0-1 0,0 0 0,0 0 0,0 0 0,0-1 0,0 0 0,-1 1 0,1-1 0,0-1 0,0 1 0,0 0 0,-1-1 0,1 0 0,4-3 0,2-2 45,1-1-1,-2 0 1,1-1 0,-1 0-1,0-1 1,-1 0 0,0 0-1,-1 0 1,0-1 0,0 0-1,-2-1 1,9-21 0,-2 1 167,-2-1 0,-1 0 0,7-54 0,-14 78 66,-1 0 0,0 1 1,-1-1-1,0 0 0,0 0 0,-1 0 0,0 0 1,-4-14-1,15 56-53,-2-1-1,7 52 1,-11-55-1068,1 1 0,1-1-1,2 0 1,15 39 0,-23-67 724,14 18-4779,-13-19 4656,-1 0 0,1 1-1,0-1 1,-1 0 0,1 0 0,-1 0 0,1 0 0,0 0 0,-1 0 0,1 0 0,0 0 0,-1 0 0,1 0 0,-1 0 0,1 0 0,0-1 0,-1 1 0,1 0 0,-1 0 0,1-1 0,-1 1 0,1 0-1,-1-1 1,1 1 0,-1 0 0,1-1 0,28-32-9424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4785,'12'-12'9295,"2"16"-5262,12 26-2540,-21-23-781,24 36 45,-3 1 0,-1 1 0,-2 1 1,27 79-1,-38-98-401,-11-27-337,-1 0 0,0 0 0,0-1 1,1 1-1,-1 0 0,0 0 0,1 0 0,-1 0 0,0 0 1,0 0-1,0-1 0,1 1 0,-1 0 0,0 0 0,0 0 1,0-1-1,1 1 0,-1 0 0,0 0 0,0-1 0,0 1 0,0 0 1,0 0-1,1-1 0,-1 1 0,0 0 0,0 0 0,0-1 1,0 1-1,0 0 0,0 0 0,0-1 0,0 1 0,0 0 1,0-1-1,0 1 0,0 0 0,0 0 0,0-1 0,0 1 1,-1 0-1,1-1 0,-2-55 787,-2 7-773,4-76 1,1 103-66,2 0 0,0 0 0,2 0 0,0 1 0,15-40 1,-19 60 25,-1 1 1,0-1 0,0 0-1,0 0 1,1 0 0,-1 1 0,0-1-1,1 0 1,-1 1 0,1-1 0,-1 0-1,1 1 1,-1-1 0,1 0-1,-1 1 1,1-1 0,0 1 0,-1-1-1,1 1 1,0-1 0,-1 1 0,1-1-1,0 1 1,0 0 0,-1 0-1,1-1 1,0 1 0,0 0 0,0 0-1,-1 0 1,1 0 0,0 0 0,0 0-1,0 0 1,-1 0 0,1 0-1,0 0 1,0 0 0,0 0 0,-1 1-1,1-1 1,0 0 0,0 1 0,-1-1-1,1 0 1,0 1 0,-1-1-1,1 1 1,0-1 0,-1 1 0,1 0-1,-1-1 1,2 1 0,27 40-244,0 18 250,39 109 0,-32-72-2,-26-63-3,-2-6 95,-7-27 83,-3-13 134,-4-20-331,2 0 0,2 0 0,1-41 0,2 57 8,1-1 0,0 1 1,1-1-1,1 1 0,0 0 1,2 0-1,13-30 0,-18 46 21,-1 0 0,1 0 1,-1 0-1,1 0 0,0 1 0,-1-1 0,1 0 0,0 0 0,-1 1 1,1-1-1,0 1 0,0-1 0,0 0 0,0 1 0,-1 0 0,1-1 1,0 1-1,0-1 0,0 1 0,0 0 0,0 0 0,0-1 0,0 1 1,0 0-1,0 0 0,0 0 0,0 0 0,0 0 0,0 1 0,1-1 1,2 1 6,0 1 0,0-1 1,0 1-1,0 0 1,-1 0-1,1 0 0,6 5 1,3 4 19,-1 0-1,20 24 1,-22-23-38,-2 1 0,1 0 0,-2 0 0,0 1 0,0 0 0,-1 0-1,-1 1 1,6 27 0,-1 29-2667,-7-45-2197,11-3-1857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10570,'8'0'5073,"0"6"-3296,16 7 215,0 11-327,-1 8-993,9 7-168,-8 9-360,-4-5-40,4 2-104,-9-8-432,-7-2-2225,-8 18-3896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43 9370,'-4'-10'7690,"8"2"-5434,-8-11-840,8 14-671,4 5-745,4 2-1585,0 4-3112,31 12-5313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39.7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187 1 8642,'-55'14'6044,"43"-11"-5600,0 1 0,0 0 0,0 1 1,1 0-1,-1 1 0,1 0 0,1 1 1,-19 16-1,28-22-436,0-1-1,0 1 1,0 0 0,0 0-1,1 0 1,-1 0 0,0 0-1,1 0 1,-1 0 0,1 0-1,-1 0 1,1 0 0,0 1-1,-1-1 1,1 0 0,0 0-1,0 0 1,0 0 0,0 1-1,0-1 1,0 0 0,0 0-1,0 0 1,0 1-1,1 0 1,0 0-11,0 0 0,0 0 0,0 0 0,1 0 0,-1 0 0,1 0 0,-1-1 0,1 1 0,0 0 0,0-1 0,0 1 0,2 0 0,8 5-39,0-1 0,0 0-1,20 6 1,-27-11 55,99 29 108,-75-23-54,0 0-1,-1 2 1,0 1 0,-1 2 0,37 20-1,-60-29-34,0-1-1,0 1 0,0 0 0,-1 1 0,1-1 0,-1 0 0,0 1 1,0 0-1,0 0 0,0 0 0,-1 0 0,1 0 0,-1 1 0,0-1 1,-1 0-1,1 1 0,-1 0 0,0-1 0,0 1 0,1 8 0,-2-7 59,-1 0-1,0-1 0,0 1 0,0 0 1,-1-1-1,1 1 0,-1-1 0,-1 0 1,1 0-1,-1 0 0,0 0 0,0 0 1,0 0-1,-1-1 0,0 1 0,1-1 1,-7 4-1,-1 3 53,-1-2 1,-1 0-1,0 0 0,0-1 1,0-1-1,-1 0 1,-1-1-1,1 0 0,-30 7 1,34-11-133,1 0 0,-1-1 0,0 0-1,0 0 1,0-1 0,0 0 0,1-1 0,-1 0 0,0 0 0,0-1 0,1-1 0,-1 0 0,1 0 0,0-1-1,0 0 1,-13-7 0,20 10-91,1 0 0,-1 0 0,0-1 1,1 1-1,-1 0 0,1-1 0,-1 1 0,1-1 0,0 0 0,0 1 0,-1-1 0,1 0 0,1 0 0,-1 1 0,0-1 0,0 0 0,1 0 1,-1 0-1,1 0 0,-1 0 0,1 0 0,0 0 0,0-4 0,0 3-210,1 0 0,0 0 0,0 0 0,0 0 1,0 0-1,0 0 0,1 0 0,-1 0 0,1 1 0,0-1 0,0 1 1,0-1-1,0 1 0,0 0 0,4-3 0,10-7-1049,1 1-1,0 0 0,23-9 1,188-95-5131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1040,'46'73'13940,"2"-1"-8083,-11-20-5027,-2 2 1,-3 1-1,26 62 1,-44-81-357,-2-5 715,-20-55-33,3 7-1091,1-1 1,1 1-1,0-1 1,2 1-1,-1-26 1,11-89-115,-8 115 72,1 0-17,0 0 0,1 0 1,1 0-1,0 0 0,1 1 1,1 0-1,1 0 0,16-28 1,-23 43-11,1 0 0,0 0 1,-1 0-1,1 0 0,0 0 1,-1 0-1,1 0 0,0 1 0,0-1 1,0 0-1,0 1 0,0-1 1,0 0-1,0 1 0,0-1 0,0 1 1,0 0-1,0-1 0,0 1 1,0 0-1,0 0 0,0-1 0,1 1 1,-1 0-1,0 0 0,0 0 1,0 1-1,0-1 0,2 0 0,0 2 0,0-1 0,0 1-1,0-1 1,-1 1 0,1 0-1,0 0 1,-1 0 0,0 1-1,1-1 1,2 4-1,6 10 19,0 0-1,15 29 0,-24-41-4,8 19 31,15 45-1,-18-45-372,0-1-1,17 31 1,-20-45-257,1-1 0,0 0 0,0 0 1,0 0-1,1-1 0,7 7 0,-10-10 136,1-1 1,-1 0-1,0 0 0,1 0 1,-1 0-1,1-1 0,-1 0 1,1 1-1,0-1 1,-1 0-1,1-1 0,0 1 1,6 0-1,110-4-7658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146 130 5393,'-1'-1'423,"0"1"0,0 0 0,-1-1 0,1 1 0,0 0 0,0 0-1,0 0 1,-1 0 0,1 0 0,0 0 0,0 0 0,-1 0 0,1 1 0,0-1 0,0 0 0,0 1 0,-1-1-1,1 1 1,0-1 0,0 1 0,0 0 0,0-1 0,0 1 0,0 0 0,0 0 0,0 0 0,1 0-1,-1 0 1,-1 1 0,1 1-136,0 0 0,0 0 0,0 0 0,0 0 0,0 0 0,1 0 0,-1 0 0,1 1-1,0-1 1,0 0 0,1 5 0,0 2-197,1 0 1,0 1-1,0-1 0,1 0 1,0 0-1,9 16 0,-6-17-40,0-1 0,0-1 0,1 1 0,0-1 0,0-1 0,14 10 0,-18-13-43,-1-1 0,1 0 0,1 0 0,-1 0 0,0 0 0,0-1 0,1 1 0,-1-1-1,1 0 1,-1 0 0,1 0 0,-1 0 0,1-1 0,0 1 0,-1-1 0,1 0 0,0 0-1,-1 0 1,1-1 0,6-1 0,-8 1 67,-1 0 1,0 0-1,0 0 0,1-1 0,-1 1 0,0 0 1,0-1-1,0 1 0,0-1 0,0 1 0,-1-1 1,1 0-1,0 1 0,-1-1 0,1 1 0,-1-1 1,0 0-1,1 0 0,-1 1 0,0-1 0,0 0 1,0 0-1,0 1 0,0-1 0,-1 0 0,1 1 0,-1-1 1,1 0-1,-1 1 0,0-3 0,-22-59 355,19 55-416,-5-13 2,-1 1 0,-1 0-1,-1 1 1,-1 0 0,-26-30-1,32 41-50,0 1 0,-1 0 1,0 0-1,0 1 0,0 0 0,-1 0 0,0 1 0,0 0 0,0 0 0,-1 1 0,0 1 0,1-1 0,-1 2 0,-20-4 0,21 9-2515,29 2-1823,54-8-2248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8594,'-39'6'7758,"36"-6"-7479,0 1 0,1 0 0,-1 0 0,1 1 0,0-1 1,-1 0-1,1 1 0,0 0 0,0-1 0,-2 3 0,3-3-245,0 0-1,0 0 1,0 0-1,1 1 1,-1-1-1,0 0 1,1 0-1,-1 1 1,1-1 0,0 0-1,-1 0 1,1 1-1,0-1 1,0 1-1,0-1 1,0 0-1,0 1 1,0-1-1,0 2 1,1 0 12,0 0 1,0 0-1,0 0 1,0 0-1,1 0 1,-1-1 0,1 1-1,0 0 1,0-1-1,0 1 1,3 2-1,10 9-2,1-1 0,0-1 0,1 0 0,34 18 0,-27-17-13,-1 1 1,25 20 0,-42-29 60,1 1 0,-1 0 1,0 0-1,-1 1 1,0 0-1,0 0 0,0 0 1,-1 0-1,0 1 0,0-1 1,2 9-1,-5-12-15,0-1 0,0 0 1,0 1-1,-1-1 0,1 1 0,-1-1 0,0 1 1,0-1-1,-1 0 0,1 1 0,-1-1 0,1 1 1,-1-1-1,0 0 0,0 1 0,-1-1 0,1 0 1,-1 0-1,1 0 0,-1 0 0,0 0 0,-3 3 1,0-1 55,0 0-1,0 0 1,-1-1 0,1 0 0,-1 0 0,0 0 0,0-1 0,0 0 0,-1 0 0,1 0-1,-9 1 1,8-1-157,-1-2 0,1 1 1,-1-1-1,0 0 0,0-1 0,1 0 0,-1 0 0,0 0 0,0-1 0,-7-2 0,11 2-156,0 0-1,1 0 0,-1 0 0,1-1 0,-1 0 1,1 1-1,0-1 0,-1 0 0,1 0 0,0-1 1,0 1-1,1-1 0,-1 0 0,0 1 0,1-1 1,0 0-1,0 0 0,0-1 0,0 1 0,-2-5 1,3 6-191,0-1 0,1 0 1,-1 1-1,1-1 0,0 0 1,-1 0-1,1 1 0,0-1 1,1 0-1,-1 1 0,1-1 1,-1 0-1,1 1 0,1-4 1,30-77-7317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7 5881,'4'-6'15118,"-17"17"-13273,-1 11-1015,2 1 1,0 1 0,1 0-1,1 1 1,-10 43 0,8-19-179,3 0 1,-4 55-1,11-81-542,1-1 0,1 1 0,1 0-1,1-1 1,1 1 0,1-1 0,1 1 0,10 26 0,-12-41-182,0 0 0,1-1 0,0 1 1,0-1-1,1 0 0,0 0 0,1 0 1,-1-1-1,1 1 0,0-1 0,1-1 0,-1 1 1,1-1-1,0 0 0,0-1 0,1 0 1,0 0-1,-1 0 0,1-1 0,0-1 0,1 1 1,-1-1-1,0 0 0,1-1 0,8 1 1,-5-1-673,0-1 0,0 1 1,0-2-1,0 0 1,17-4-1,-19 3-278,-1-1-1,1-1 0,-1 1 0,0-2 0,9-4 0,66-49-6196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3009,'6'6'14758,"24"26"-12030,6 31-1254,-2 2 1,-4 2-1,42 128 0,-77-220-1092,1 1 0,2-1-1,0 0 1,3-43 0,0 48-409,0 0 1,2 0 0,0 0 0,1 1 0,1 0-1,1-1 1,1 2 0,13-26 0,-19 42 8,0 1 1,0 0-1,0-1 1,0 1 0,0 0-1,1 0 1,-1 0-1,1 0 1,-1 0 0,0 1-1,1-1 1,0 0-1,-1 1 1,1-1 0,-1 1-1,1-1 1,0 1-1,-1 0 1,1 0 0,0-1-1,-1 1 1,1 0-1,0 1 1,-1-1-1,1 0 1,0 0 0,-1 1-1,1-1 1,-1 1-1,1-1 1,0 1 0,-1 0-1,0 0 1,1 0-1,-1 0 1,1 0 0,0 1-1,11 6-5,-2 0 0,1 1 0,12 13 0,-18-16 45,6 4 1,-1 1 0,-1 1 0,0 0 0,-1 1 0,0 0 0,-1 0 0,11 24 0,-9-12-89,-1 1 0,-1 0 0,7 41-1,-13-58-222,8 37-1926,-10-45 1872,1 0-1,-1 0 1,0 1-1,1-1 0,-1 0 1,1 0-1,-1 0 1,1 0-1,0 0 1,-1 1-1,1-1 0,0 0 1,0 0-1,-1-1 1,1 1-1,0 0 1,0 0-1,0 0 1,0-1-1,0 1 0,1 0 1,-1-1-1,0 1 1,0-1-1,0 1 1,0-1-1,2 1 1,-1-2-478,-1 1 0,1-1 0,-1 0 0,1 0 0,-1 0 0,0 1 0,1-1 0,-1-1 0,0 1 0,1 0 0,-1 0 0,0 0 0,1-2 0,-2 3 779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5841,'-12'5'10274,"4"3"-7705,8-5-433,4 2 1,12-2-817,8 2-296,7-10-471,13-1-113,-1-2-424,5-2-16,-4 2-160,-13 5-857,-11 3-951,4 3-3217,8-6-2713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40 4537,'-2'-20'10494,"1"1"-2696,2 19-7720,0 0 0,0 0 0,0 0 0,0-1 0,0 2 0,0-1-1,0 0 1,0 0 0,0 0 0,0 0 0,0 0 0,0 1 0,0-1-1,0 1 1,0-1 0,0 0 0,0 1 0,-1 0 0,1-1 0,0 1 0,0-1-1,0 1 1,-1 0 0,2 1 0,23 16 346,-1 2 0,0 0-1,-1 2 1,-2 1 0,28 36 0,-10-4 621,48 88 0,-70-110-898,-1 1 0,-2 0 0,-1 1 0,-1 0 0,-3 1 0,0 0 1,-3 1-1,-1 0 0,-1 0 0,-3 0 0,0 0 0,-3 0 0,-7 46 0,4-68-1532,-2-14-1294,-18-37-4479,24 36 7120,-61-104-13553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449 151 11594,'6'-3'9657,"-7"-6"-3892,-13-19-2345,7 19-3574,0-1-1,0 1 0,-14-14 0,12 16 148,-1 1 0,1-1 0,-1 1 0,0 1 0,0 0 0,-1 1 1,1 0-1,-1 0 0,0 1 0,0 0 0,0 1 0,-1 1 0,1-1 0,-23 2 0,25 1-13,1 0 0,-1 1-1,0 0 1,1 0 0,-1 1 0,1 1 0,-1-1-1,1 1 1,0 0 0,1 1 0,-1 0 0,1 0-1,0 1 1,0 0 0,1 0 0,0 0 0,0 1-1,0 0 1,-6 10 0,4-6 8,1 1 0,0 1 0,0 0 0,2 0 0,-1 0 0,2 0 0,-1 1 0,2 0 0,0 0 0,1 0 0,0 0 0,1 26 0,2-28 6,0-1-1,1 1 1,1-1 0,0 0-1,0 0 1,1 0 0,1 0 0,0-1-1,0 0 1,1 0 0,0 0 0,1 0-1,0-1 1,1 0 0,-1-1-1,13 10 1,-9-7 76,1-2-1,0 0 1,1 0-1,-1-1 1,2 0-1,-1-1 1,29 10-1,-36-16-248,1 1-1,-1-1 1,1 0-1,0 0 1,-1-1-1,1 0 1,-1 0-1,1 0 1,9-2-1,-11 0-465,1 1 0,-1-1 0,0 0 0,1-1 0,-1 1 0,0-1 0,0 0 0,-1 0 0,1-1 0,-1 0 0,1 1 0,4-7-1,45-58-6412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34 2913,'-35'-17'11757,"33"15"-11570,-1 1-1,0-1 0,0 0 1,0 0-1,0 1 1,0 0-1,0 0 0,0 0 1,0 0-1,0 0 0,0 0 1,-1 1-1,1 0 0,0-1 1,-1 1-1,1 0 0,0 1 1,0-1-1,-1 1 0,1-1 1,0 1-1,0 0 0,0 0 1,0 0-1,0 1 1,0-1-1,-4 3 0,-4 4-30,1 0 1,0 1-1,0 1 0,0 0 0,1 0 1,1 1-1,0 0 0,0 0 0,1 1 1,0 0-1,1 0 0,-6 20 0,7-19-63,0 1 0,1 0 0,1 0 0,0 0-1,1 0 1,1 0 0,0 0 0,1 1 0,0-1-1,1 0 1,6 28 0,-4-34-79,-1 0 0,1 0 0,1 0-1,-1-1 1,1 0 0,0 0 0,1 0 0,0 0 0,0 0 0,0-1-1,1 0 1,7 5 0,-10-8-12,0-1 0,0 0 0,1 0 0,-1 0 0,1 0 0,0-1 0,-1 1 0,1-1 0,0 0 0,0 0 0,0 0 0,0-1 0,0 1 0,0-1 0,0 0 0,0 0 0,0 0 0,0-1 0,0 0 0,-1 1 0,1-1 0,0-1 0,0 1 0,0 0 0,-1-1 0,1 0 0,4-3 0,2-2 45,1-1-1,-2 0 1,1-1 0,-1 0-1,0-1 1,-1 0 0,0 0-1,-1 0 1,0-1 0,0 0-1,-2-1 1,9-21 0,-2 1 167,-2-1 0,-1 0 0,7-54 0,-14 78 66,-1 0 0,0 1 1,-1-1-1,0 0 0,0 0 0,-1 0 0,0 0 1,-4-14-1,15 56-53,-2-1-1,7 52 1,-11-55-1068,1 1 0,1-1-1,2 0 1,15 39 0,-23-67 724,14 18-4779,-13-19 4656,-1 0 0,1 1-1,0-1 1,-1 0 0,1 0 0,-1 0 0,1 0 0,0 0 0,-1 0 0,1 0 0,0 0 0,-1 0 0,1 0 0,-1 0 0,1 0 0,0-1 0,-1 1 0,1 0 0,-1 0 0,1-1 0,-1 1 0,1 0-1,-1-1 1,1 1 0,-1 0 0,1-1 0,28-32-9424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4785,'12'-12'9295,"2"16"-5262,12 26-2540,-21-23-781,24 36 45,-3 1 0,-1 1 0,-2 1 1,27 79-1,-38-98-401,-11-27-337,-1 0 0,0 0 0,0-1 1,1 1-1,-1 0 0,0 0 0,1 0 0,-1 0 0,0 0 1,0 0-1,0-1 0,1 1 0,-1 0 0,0 0 0,0 0 1,0-1-1,1 1 0,-1 0 0,0 0 0,0-1 0,0 1 0,0 0 1,0 0-1,1-1 0,-1 1 0,0 0 0,0 0 0,0-1 1,0 1-1,0 0 0,0 0 0,0-1 0,0 1 0,0 0 1,0-1-1,0 1 0,0 0 0,0 0 0,0-1 0,0 1 1,-1 0-1,1-1 0,-2-55 787,-2 7-773,4-76 1,1 103-66,2 0 0,0 0 0,2 0 0,0 1 0,15-40 1,-19 60 25,-1 1 1,0-1 0,0 0-1,0 0 1,1 0 0,-1 1 0,0-1-1,1 0 1,-1 1 0,1-1 0,-1 0-1,1 1 1,-1-1 0,1 0-1,-1 1 1,1-1 0,0 1 0,-1-1-1,1 1 1,0-1 0,-1 1 0,1-1-1,0 1 1,0 0 0,-1 0-1,1-1 1,0 1 0,0 0 0,0 0-1,-1 0 1,1 0 0,0 0 0,0 0-1,0 0 1,-1 0 0,1 0-1,0 0 1,0 0 0,0 0 0,-1 1-1,1-1 1,0 0 0,0 1 0,-1-1-1,1 0 1,0 1 0,-1-1-1,1 1 1,0-1 0,-1 1 0,1 0-1,-1-1 1,2 1 0,27 40-244,0 18 250,39 109 0,-32-72-2,-26-63-3,-2-6 95,-7-27 83,-3-13 134,-4-20-331,2 0 0,2 0 0,1-41 0,2 57 8,1-1 0,0 1 1,1-1-1,1 1 0,0 0 1,2 0-1,13-30 0,-18 46 21,-1 0 0,1 0 1,-1 0-1,1 0 0,0 1 0,-1-1 0,1 0 0,0 0 0,-1 1 1,1-1-1,0 1 0,0-1 0,0 0 0,0 1 0,-1 0 0,1-1 1,0 1-1,0-1 0,0 1 0,0 0 0,0 0 0,0-1 0,0 1 1,0 0-1,0 0 0,0 0 0,0 0 0,0 0 0,0 1 0,1-1 1,2 1 6,0 1 0,0-1 1,0 1-1,0 0 1,-1 0-1,1 0 0,6 5 1,3 4 19,-1 0-1,20 24 1,-22-23-38,-2 1 0,1 0 0,-2 0 0,0 1 0,0 0 0,-1 0-1,-1 1 1,6 27 0,-1 29-2667,-7-45-2197,11-3-1857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0.1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508 0 12267,'-141'31'7257,"106"-21"-6320,1 2 0,-37 19-1,54-23-810,0 1-1,1 0 0,0 1 1,0 1-1,1 1 0,1 0 1,0 1-1,1 0 0,0 1 1,1 0-1,1 1 0,0 1 1,-12 22-1,20-32-109,0 0 0,1 1 1,-1-1-1,1 1 0,1-1 0,-1 1 0,1-1 0,1 1 1,-1 0-1,1 0 0,0-1 0,0 1 0,1 0 0,0-1 0,0 1 1,1 0-1,0-1 0,4 11 0,-2-10-32,0 0 0,0-1 0,1 1 0,0-1 0,0 0 0,0-1 0,1 1 0,0-1 0,0 0 0,0 0 0,1-1 0,-1 0 0,1 0 0,0 0 0,11 3 0,-1-1-132,-1 0 1,1-2-1,0 0 1,0-1-1,1 0 0,-1-2 1,1 0-1,-1-1 1,1 0-1,-1-2 1,19-3-1,6-5-2053,0-2 0,-1-2 0,78-38 1,78-42-3788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10570,'8'0'5073,"0"6"-3296,16 7 215,0 11-327,-1 8-993,9 7-168,-8 9-360,-4-5-40,4 2-104,-9-8-432,-7-2-2225,-8 18-3896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43 9370,'-4'-10'7690,"8"2"-5434,-8-11-840,8 14-671,4 5-745,4 2-1585,0 4-3112,31 12-5313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1040,'46'73'13940,"2"-1"-8083,-11-20-5027,-2 2 1,-3 1-1,26 62 1,-44-81-357,-2-5 715,-20-55-33,3 7-1091,1-1 1,1 1-1,0-1 1,2 1-1,-1-26 1,11-89-115,-8 115 72,1 0-17,0 0 0,1 0 1,1 0-1,0 0 0,1 1 1,1 0-1,1 0 0,16-28 1,-23 43-11,1 0 0,0 0 1,-1 0-1,1 0 0,0 0 1,-1 0-1,1 0 0,0 1 0,0-1 1,0 0-1,0 1 0,0-1 1,0 0-1,0 1 0,0-1 0,0 1 1,0 0-1,0-1 0,0 1 1,0 0-1,0 0 0,0-1 0,1 1 1,-1 0-1,0 0 0,0 0 1,0 1-1,0-1 0,2 0 0,0 2 0,0-1 0,0 1-1,0-1 1,-1 1 0,1 0-1,0 0 1,-1 0 0,0 1-1,1-1 1,2 4-1,6 10 19,0 0-1,15 29 0,-24-41-4,8 19 31,15 45-1,-18-45-372,0-1-1,17 31 1,-20-45-257,1-1 0,0 0 0,0 0 1,0 0-1,1-1 0,7 7 0,-10-10 136,1-1 1,-1 0-1,0 0 0,1 0 1,-1 0-1,1-1 0,-1 0 1,1 1-1,0-1 1,-1 0-1,1-1 0,0 1 1,6 0-1,110-4-7658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146 130 5393,'-1'-1'423,"0"1"0,0 0 0,-1-1 0,1 1 0,0 0 0,0 0-1,0 0 1,-1 0 0,1 0 0,0 0 0,0 0 0,-1 0 0,1 1 0,0-1 0,0 0 0,0 1 0,-1-1-1,1 1 1,0-1 0,0 1 0,0 0 0,0-1 0,0 1 0,0 0 0,0 0 0,0 0 0,1 0-1,-1 0 1,-1 1 0,1 1-136,0 0 0,0 0 0,0 0 0,0 0 0,0 0 0,1 0 0,-1 0 0,1 1-1,0-1 1,0 0 0,1 5 0,0 2-197,1 0 1,0 1-1,0-1 0,1 0 1,0 0-1,9 16 0,-6-17-40,0-1 0,0-1 0,1 1 0,0-1 0,0-1 0,14 10 0,-18-13-43,-1-1 0,1 0 0,1 0 0,-1 0 0,0 0 0,0-1 0,1 1 0,-1-1-1,1 0 1,-1 0 0,1 0 0,-1 0 0,1-1 0,0 1 0,-1-1 0,1 0 0,0 0-1,-1 0 1,1-1 0,6-1 0,-8 1 67,-1 0 1,0 0-1,0 0 0,1-1 0,-1 1 0,0 0 1,0-1-1,0 1 0,0-1 0,0 1 0,-1-1 1,1 0-1,0 1 0,-1-1 0,1 1 0,-1-1 1,0 0-1,1 0 0,-1 1 0,0-1 0,0 0 1,0 0-1,0 1 0,0-1 0,-1 0 0,1 1 0,-1-1 1,1 0-1,-1 1 0,0-3 0,-22-59 355,19 55-416,-5-13 2,-1 1 0,-1 0-1,-1 1 1,-1 0 0,-26-30-1,32 41-50,0 1 0,-1 0 1,0 0-1,0 1 0,0 0 0,-1 0 0,0 1 0,0 0 0,0 0 0,-1 1 0,0 1 0,1-1 0,-1 2 0,-20-4 0,21 9-2515,29 2-1823,54-8-2248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8594,'-39'6'7758,"36"-6"-7479,0 1 0,1 0 0,-1 0 0,1 1 0,0-1 1,-1 0-1,1 1 0,0 0 0,0-1 0,-2 3 0,3-3-245,0 0-1,0 0 1,0 0-1,1 1 1,-1-1-1,0 0 1,1 0-1,-1 1 1,1-1 0,0 0-1,-1 0 1,1 1-1,0-1 1,0 1-1,0-1 1,0 0-1,0 1 1,0-1-1,0 2 1,1 0 12,0 0 1,0 0-1,0 0 1,0 0-1,1 0 1,-1-1 0,1 1-1,0 0 1,0-1-1,0 1 1,3 2-1,10 9-2,1-1 0,0-1 0,1 0 0,34 18 0,-27-17-13,-1 1 1,25 20 0,-42-29 60,1 1 0,-1 0 1,0 0-1,-1 1 1,0 0-1,0 0 0,0 0 1,-1 0-1,0 1 0,0-1 1,2 9-1,-5-12-15,0-1 0,0 0 1,0 1-1,-1-1 0,1 1 0,-1-1 0,0 1 1,0-1-1,-1 0 0,1 1 0,-1-1 0,1 1 1,-1-1-1,0 0 0,0 1 0,-1-1 0,1 0 1,-1 0-1,1 0 0,-1 0 0,0 0 0,-3 3 1,0-1 55,0 0-1,0 0 1,-1-1 0,1 0 0,-1 0 0,0 0 0,0-1 0,0 0 0,-1 0 0,1 0-1,-9 1 1,8-1-157,-1-2 0,1 1 1,-1-1-1,0 0 0,0-1 0,1 0 0,-1 0 0,0 0 0,0-1 0,-7-2 0,11 2-156,0 0-1,1 0 0,-1 0 0,1-1 0,-1 0 1,1 1-1,0-1 0,-1 0 0,1 0 0,0-1 1,0 1-1,1-1 0,-1 0 0,0 1 0,1-1 1,0 0-1,0 0 0,0-1 0,0 1 0,-2-5 1,3 6-191,0-1 0,1 0 1,-1 1-1,1-1 0,0 0 1,-1 0-1,1 1 0,0-1 1,1 0-1,-1 1 0,1-1 1,-1 0-1,1 1 0,1-4 1,30-77-7317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7 5881,'4'-6'15118,"-17"17"-13273,-1 11-1015,2 1 1,0 1 0,1 0-1,1 1 1,-10 43 0,8-19-179,3 0 1,-4 55-1,11-81-542,1-1 0,1 1 0,1 0-1,1-1 1,1 1 0,1-1 0,1 1 0,10 26 0,-12-41-182,0 0 0,1-1 0,0 1 1,0-1-1,1 0 0,0 0 0,1 0 1,-1-1-1,1 1 0,0-1 0,1-1 0,-1 1 1,1-1-1,0 0 0,0-1 0,1 0 1,0 0-1,-1 0 0,1-1 0,0-1 0,1 1 1,-1-1-1,0 0 0,1-1 0,8 1 1,-5-1-673,0-1 0,0 1 1,0-2-1,0 0 1,17-4-1,-19 3-278,-1-1-1,1-1 0,-1 1 0,0-2 0,9-4 0,66-49-6196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3009,'6'6'14758,"24"26"-12030,6 31-1254,-2 2 1,-4 2-1,42 128 0,-77-220-1092,1 1 0,2-1-1,0 0 1,3-43 0,0 48-409,0 0 1,2 0 0,0 0 0,1 1 0,1 0-1,1-1 1,1 2 0,13-26 0,-19 42 8,0 1 1,0 0-1,0-1 1,0 1 0,0 0-1,1 0 1,-1 0-1,1 0 1,-1 0 0,0 1-1,1-1 1,0 0-1,-1 1 1,1-1 0,-1 1-1,1-1 1,0 1-1,-1 0 1,1 0 0,0-1-1,-1 1 1,1 0-1,0 1 1,-1-1-1,1 0 1,0 0 0,-1 1-1,1-1 1,-1 1-1,1-1 1,0 1 0,-1 0-1,0 0 1,1 0-1,-1 0 1,1 0 0,0 1-1,11 6-5,-2 0 0,1 1 0,12 13 0,-18-16 45,6 4 1,-1 1 0,-1 1 0,0 0 0,-1 1 0,0 0 0,-1 0 0,11 24 0,-9-12-89,-1 1 0,-1 0 0,7 41-1,-13-58-222,8 37-1926,-10-45 1872,1 0-1,-1 0 1,0 1-1,1-1 0,-1 0 1,1 0-1,-1 0 1,1 0-1,0 0 1,-1 1-1,1-1 0,0 0 1,0 0-1,-1-1 1,1 1-1,0 0 1,0 0-1,0 0 1,0-1-1,0 1 0,1 0 1,-1-1-1,0 1 1,0-1-1,0 1 1,0-1-1,2 1 1,-1-2-478,-1 1 0,1-1 0,-1 0 0,1 0 0,-1 0 0,0 1 0,1-1 0,-1-1 0,0 1 0,1 0 0,-1 0 0,0 0 0,1-2 0,-2 3 779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5841,'-12'5'10274,"4"3"-7705,8-5-433,4 2 1,12-2-817,8 2-296,7-10-471,13-1-113,-1-2-424,5-2-16,-4 2-160,-13 5-857,-11 3-951,4 3-3217,8-6-2713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40 4537,'-2'-20'10494,"1"1"-2696,2 19-7720,0 0 0,0 0 0,0 0 0,0-1 0,0 2 0,0-1-1,0 0 1,0 0 0,0 0 0,0 0 0,0 0 0,0 1 0,0-1-1,0 1 1,0-1 0,0 0 0,0 1 0,-1 0 0,1-1 0,0 1 0,0-1-1,0 1 1,-1 0 0,2 1 0,23 16 346,-1 2 0,0 0-1,-1 2 1,-2 1 0,28 36 0,-10-4 621,48 88 0,-70-110-898,-1 1 0,-2 0 0,-1 1 0,-1 0 0,-3 1 0,0 0 1,-3 1-1,-1 0 0,-1 0 0,-3 0 0,0 0 0,-3 0 0,-7 46 0,4-68-1532,-2-14-1294,-18-37-4479,24 36 7120,-61-104-13553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48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2016,'29'-10'23663,"-30"10"-23539,1 1-98,0 0 0,-1 0 0,1 1 0,0-1 0,-1 0 0,1 0 0,0 1 0,0-1 0,0 0 0,0 0 0,0 1 0,0-1 0,1 0 0,-1 1 1,0-1-1,1 2 0,30 93 273,35 201 0,-61-272-292,3 4-796,1 8-2243,-9-37 3005,0 0-1,0 0 1,0 0 0,0 0 0,0 1-1,0-1 1,-1 0 0,1 0-1,0 0 1,0 0 0,0 0 0,0 0-1,0 0 1,0 0 0,0 1-1,0-1 1,0 0 0,0 0-1,0 0 1,0 0 0,0 0 0,-1 0-1,1 0 1,0 0 0,0 0-1,0 0 1,0 0 0,0 0 0,0 0-1,0 0 1,-1 0 0,1 1-1,0-1 1,0 0 0,0 0 0,0 0-1,0 0 1,0 0 0,-1-1-1,1 1 1,0 0 0,0 0 0,0 0-1,0 0 1,0 0 0,0 0-1,0 0 1,0 0 0,-1 0-1,1 0 1,0 0 0,0 0 0,0 0-1,0 0 1,0 0 0,0-1-1,0 1 1,0 0 0,0 0 0,0 0-1,0 0 1,-1 0 0,1 0-1,0 0 1,0 0 0,0-1 0,0 1-1,0 0 1,0 0 0,-17-22-1876,-8-20-3727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0.5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468 4 4953,'-25'-2'3982,"0"0"0,-35 4 0,42-1-3140,0 2 0,0 0 0,-29 10 0,31-7-746,1 0 0,0 2 0,0-1 0,0 2 0,1 0 0,1 1 0,-1 0 0,2 1 0,-1 0 0,-17 23 0,20-22-22,0 0-1,2 1 0,-1 0 1,2 0-1,-1 1 0,2 0 1,0 1-1,1-1 0,0 1 1,-3 18-1,7-27-82,0 1 1,1-1-1,0 0 0,0 1 1,0-1-1,0 1 0,1-1 1,0 1-1,1-1 1,0 0-1,-1 1 0,2-1 1,-1 0-1,1-1 0,0 1 1,0 0-1,1-1 0,-1 1 1,1-1-1,0 0 0,1 0 1,-1-1-1,1 1 1,0-1-1,0 0 0,12 6 1,-11-6-20,0-1 0,1 1 0,0-1 0,-1-1 0,1 1 1,0-1-1,0-1 0,1 1 0,-1-1 0,0 0 0,0-1 0,1 0 1,-1 0-1,0 0 0,1-1 0,-1 0 0,0-1 0,0 1 1,0-1-1,0-1 0,0 0 0,0 1 0,-1-2 0,1 1 0,-1-1 1,0 0-1,0 0 0,0-1 0,6-7 0,-3 3 164,0 0 0,0-1 0,-1-1 0,-1 1 1,0-1-1,0 0 0,-1-1 0,-1 0 0,0 0 0,0 0 0,-1 0 0,-1-1 0,0 1 0,-1-1 0,0 0 0,0-14 0,-4 11 1175,2 14-193,-1 9-939,4-2-239,-1 0 1,1-1-1,1 0 1,-1 0-1,0 1 0,1-2 1,0 1-1,0 0 1,6 3-1,4 6 57,101 116-2134,-115-129 2051,1 1-91,-1 0 1,0-1-1,1 1 0,-1 0 0,1-1 0,-1 1 0,1-1 0,0 1 1,-1-1-1,1 1 0,0-1 0,-1 1 0,1-1 0,0 0 1,-1 1-1,1-1 0,0 0 0,0 0 0,-1 1 0,1-1 0,0 0 1,0 0-1,0 0 0,-1 0 0,1 0 0,0 0 0,0 0 1,0 0-1,-1 0 0,1-1 0,0 1 0,0 0 0,-1 0 1,1-1-1,0 1 0,0 0 0,-1-1 0,1 1 0,0-1 0,-1 1 1,1-1-1,-1 1 0,1-1 0,-1 1 0,1-1 0,0-1 1,35-38-7191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48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1 6465,'-1'0'427,"0"0"0,1 0 0,-1 0-1,0 1 1,0-1 0,0 0 0,1 0-1,-1 1 1,0-1 0,0 1 0,1-1 0,-1 0-1,0 1 1,1 0 0,-1-1 0,1 1-1,-1-1 1,0 1 0,1 0 0,-1 0-1,-14 33 1389,9-16-700,-27 54 792,6-15-409,-24 76 0,51-132-1484,-1 4 83,0 0 0,-1 0 0,1 0 0,-1 1 0,-1-2 0,1 1 0,-1 0 0,0 0 0,0-1 1,0 0-1,0 1 0,-5 3 0,8-8 302,38-11 1938,15 1-2332,0 2-1,0 2 0,0 3 1,100 7-1,-144-4-14,0 1 0,-1-1 0,0 1 0,1 1 0,-1 0 0,1 0 0,-1 0 0,0 1 0,0 1 0,-1-1 0,1 1 0,12 9 0,-19-9-480,-8-2-1092,-16-4-2472,-6-2-1949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58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467 19 2529,'-10'-13'11133,"3"8"-5468,-5 15 724,9-7-5171,-3 1-962,-1-1 0,0 0-1,1 0 1,-1 0 0,0-1 0,-1 0 0,-12 1 0,-4 3-137,-19 4-40,0-2 1,-1-1 0,0-3 0,-74-1-1,117-3-81,0 1 0,0-1-1,0 1 1,0-1 0,0 0-1,0 1 1,0 0 0,1-1-1,-1 1 1,0 0 0,0-1-1,0 1 1,1 0 0,-1 0-1,0 0 1,1-1-1,-1 1 1,1 0 0,-1 0-1,1 0 1,-1 2 0,-12 37-156,10-29 124,2-1-1,-1 0 0,2 1 0,-1-1 1,1 1-1,2 13 0,2-9 50,-1-2-1,2 1 1,0 0-1,1-1 0,14 25 1,-20-37-11,1-1 1,-1 1-1,1-1 1,-1 1-1,1-1 1,-1 1-1,1-1 0,-1 1 1,1-1-1,-1 0 1,1 1-1,-1-1 1,1 0-1,0 1 1,-1-1-1,1 0 0,-1 0 1,1 1-1,0-1 1,-1 0-1,1 0 1,0 0-1,0 0 1,-1 0-1,1 0 0,0 0 1,-1 0-1,1 0 1,0 0-1,-1-1 1,1 1-1,0 0 1,-1 0-1,1-1 0,-1 1 1,1 0-1,0-1 1,0 0-1,25-23 509,-13 11-440,-6 8-95,0 1 1,0-1 0,0 1 0,1 1-1,0 0 1,0 0 0,0 0-1,0 1 1,0 0 0,0 1 0,0 0-1,1 0 1,-1 1 0,0 0-1,1 0 1,-1 1 0,0 0 0,1 0-1,7 3 1,-6-1-10,-1 0 0,1 1 1,-1 0-1,0 0 0,0 1 0,0 0 0,-1 0 0,1 1 1,-1 0-1,-1 1 0,1 0 0,-1 0 0,-1 1 1,1-1-1,6 12 0,-8-11 35,-1-1-1,0 1 1,0 0 0,0 0 0,-1 0-1,-1 1 1,1-1 0,-1 1 0,-1-1 0,1 1-1,-2 0 1,1 0 0,-1 0 0,0-1-1,-1 1 1,0 0 0,-1 0 0,0-1-1,0 1 1,0-1 0,-1 0 0,-1 1-1,1-1 1,-1-1 0,-1 1 0,0 0 0,0-1-1,0 0 1,0 0 0,-1-1 0,-1 0-1,1 0 1,-13 9 0,7-6 44,0-1-1,0-1 1,-1 0 0,1-1-1,-2 0 1,1-1 0,-1 0-1,1-1 1,-1-1 0,0 0-1,-19 1 1,23-3-40,0-1 0,0 0 0,0 0 0,-1-1 0,1 0 0,0 0-1,1-2 1,-1 1 0,0-1 0,1 0 0,-1-1 0,1 0 0,0-1 0,0 0 0,1 0 0,-16-12 0,22 15-93,1 0 0,-1 0 0,0 0 0,0 0 1,1 0-1,-1-1 0,1 1 0,0 0 0,0-1 0,0 1 1,0-1-1,0 0 0,0 1 0,1-1 0,-1 1 0,1-1 1,0 0-1,-1 1 0,1-1 0,1 0 0,-1 0 0,0 1 1,1-1-1,-1 1 0,1-1 0,1-4 0,0 3-236,0 1 0,0-1 0,0 0 0,0 1 0,1-1 0,0 1 0,-1 0 0,1 0 0,0 0 0,1 0 0,-1 1 0,0-1 0,1 1 0,-1 0 0,1 0 0,0 0 0,6-2 0,1 1-869,0 0 0,1 1 0,-1 1 0,15-1 0,116-2-8102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08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444 1 6009,'-4'2'12067,"-5"4"-8262,-17 10 300,23-15-3953,0 1 0,-1-1 0,0 1-1,1-1 1,-1 0 0,0 0 0,1-1 0,-1 1 0,0-1 0,0 0 0,0 0 0,0 0 0,-7-2 0,-3 2 5,-71 5 48,48-1-152,-1-2 1,1-2-1,-1-1 1,-54-9-1,88 10-54,3 0-39,3 1 4,0 1 1,0 0 0,0 0-1,-1 0 1,1 0 0,-1 0-1,1 1 1,-1-1-1,0 0 1,0 1 0,0-1-1,0 1 1,-1-1 0,2 4-1,2 6 33,5 8 12,76 152 76,-84-170-84,0 0 0,0 0 0,0 0 0,0 0 0,0 0 0,1 0 0,-1-1 0,0 1 0,1 0 0,0-1 0,-1 1 1,1-1-1,0 0 0,-1 0 0,1 1 0,0-1 0,0 0 0,0 0 0,0-1 0,0 1 0,0 0 0,1-1 0,-1 1 0,0-1 1,0 0-1,0 0 0,0 0 0,1 0 0,-1 0 0,0 0 0,0 0 0,0-1 0,0 1 0,3-2 0,5-2 50,0-1 1,-1-1-1,0 0 0,0 0 0,15-14 0,17-11 3,-34 27-70,-1 1 0,0-1-1,1 2 1,-1-1 0,1 1-1,0 0 1,0 0 0,0 1-1,0 0 1,0 0 0,0 1-1,1-1 1,-1 2 0,0-1-1,0 1 1,0 0 0,0 1-1,9 2 1,-10-1 1,-1-1 0,1 2 0,-1-1-1,0 1 1,0-1 0,0 1 0,0 1 0,0-1 0,-1 1 0,0 0 0,0 0-1,0 0 1,-1 0 0,1 0 0,-1 1 0,-1 0 0,1 0 0,-1 0 0,0 0-1,2 9 1,-2-6 15,-1 0 0,1 1 0,-2-1 0,1 1-1,-1-1 1,-1 1 0,1-1 0,-2 1 0,1-1 0,-1 0-1,-1 1 1,-5 12 0,2-9 5,0 0-1,-1 0 1,-1-1-1,0 0 1,0-1-1,-1 1 1,-19 17-1,14-16 17,0-1 1,-1-1-1,0 0 0,0-1 0,-1-1 0,-1 0 1,0-1-1,0-1 0,0-1 0,-1 0 0,0-1 1,0-1-1,-22 2 0,32-6-40,0 0 0,0 0 0,0-1 0,0 0 0,0 0 0,1-1 0,-1 0 0,0-1 0,1 1 0,-8-5 1,13 6-93,0 0 1,0 0 0,1 0 0,-1 0 0,0 0 0,1-1 0,-1 1-1,1-1 1,-1 1 0,1-1 0,0 1 0,0-1 0,0 1 0,0-1 0,0 0-1,0 0 1,0 0 0,0 0 0,1 1 0,-1-1 0,1 0 0,-1 0-1,1 0 1,0 0 0,0 0 0,0 0 0,0 0 0,0 0 0,0 0 0,1 0-1,-1 0 1,1 0 0,-1 0 0,1 0 0,0 0 0,-1 0 0,1 0-1,0 1 1,0-1 0,1 0 0,-1 1 0,0-1 0,2-1 0,0-2-569,1 0 1,0 0 0,0 1 0,0-1 0,0 1-1,1 0 1,-1 0 0,1 1 0,0-1 0,1 1-1,-1 0 1,7-3 0,76-29-7036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19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13 3665,'2'1'743,"0"0"0,1 0-1,-1 0 1,1 0 0,-1-1 0,1 0 0,-1 1 0,1-1 0,-1 0-1,0 0 1,1 0 0,-1-1 0,1 1 0,-1 0 0,1-1 0,-1 0-1,1 1 1,-1-1 0,0 0 0,0 0 0,1-1 0,-1 1 0,0 0-1,0-1 1,0 1 0,3-4 0,-4 5-624,-43 38 4287,4 15-3516,-20 57-982,47-88 105,1 1 0,2 0 0,0 0 0,2 1 0,0-1 0,2 1 0,-3 47 0,7-63-17,0 0 0,0 1 0,1-1 0,1 0 0,-1 0 0,1 0 0,1 0 0,-1 0 0,1 0 0,1-1 0,-1 0 0,2 1 0,-1-1 0,0 0 0,1-1 1,1 1-1,-1-1 0,1 0 0,0-1 0,0 1 0,1-1 0,-1 0 0,1-1 0,0 1 0,1-2 0,13 7 0,-4-4 7,0-1-1,1-1 0,0 0 1,0-2-1,0 0 0,0 0 0,0-2 1,1 0-1,-1-1 0,0-1 1,27-7-1,-36 7-15,1-1-1,-1 0 1,0 0-1,0-1 1,0-1-1,0 0 1,-1 0-1,1 0 1,-1-1-1,8-8 1,-12 10-8,0-1 0,0 0 1,0 0-1,0 0 1,-1-1-1,0 1 0,0-1 1,0 0-1,-1 0 1,0 0-1,0 0 0,-1-1 1,1 1-1,-1 0 1,-1-1-1,1-10 0,-1 13 3,1-1-1,-2 0 1,1 1-1,0-1 1,-1 1-1,0-1 1,0 1-1,0 0 1,-1-1-1,1 1 0,-1 0 1,0 0-1,0 0 1,0 0-1,-1 0 1,0 0-1,1 1 1,-1-1-1,-1 1 1,1 0-1,0 0 0,-1 0 1,1 0-1,-1 0 1,0 1-1,0 0 1,0 0-1,0 0 1,-1 0-1,1 1 1,0-1-1,-1 1 0,1 0 1,-6 0-1,0 0-67,-1 1-1,1 0 0,-1 0 1,1 1-1,0 1 1,-1-1-1,1 2 0,0-1 1,0 2-1,1-1 0,-1 1 1,0 1-1,1-1 1,-11 9-1,2 0-446,2 1-1,0 0 1,-29 33 0,-8 26-4439,18-18-2111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25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1422 15 6889,'0'-14'18546,"-21"39"-16874,-50 45-1265,37-36-258,-45 36-1,-506 312 202,198-141-266,285-158 17,121-98 121,-1-2 0,0 0-1,-1-1 1,-1-1 0,25-37 0,-8 12-131,-31 42-92,32-43 14,41-67 0,-68 100-10,0 0 0,-1 0 0,0-1-1,-1 0 1,-1 0 0,0-1 0,0 0 0,-2 1 0,1-1 0,-2 0 0,0-20 0,0 33-11,-1 1 1,0-1 0,0 0-1,0 0 1,0 0 0,0 0 0,-1 1-1,1-1 1,0 0 0,0 0-1,0 0 1,-1 1 0,1-1-1,0 0 1,-1 0 0,1 1 0,-1-1-1,1 0 1,-1 1 0,1-1-1,-1 0 1,1 1 0,-1-1-1,0 1 1,1-1 0,-1 1 0,0-1-1,1 1 1,-1 0 0,0-1-1,0 1 1,0-1 0,-1 2-8,0-1 1,0 0 0,0 1-1,0-1 1,1 1-1,-1 0 1,0-1 0,0 1-1,1 0 1,-1 0-1,0 0 1,1 0 0,-3 2-1,-47 50-128,49-50 155,-49 61-23,4 3-1,2 1 1,3 2-1,-36 85 1,38-74 44,-26 58 22,65-138-53,1-1 0,0 1 1,-1-1-1,1 1 0,0-1 0,0 1 0,-1 0 1,1-1-1,0 1 0,0 0 0,0-1 0,0 1 1,0 0-1,0-1 0,0 1 0,0 0 0,0-1 1,0 1-1,0 0 0,0-1 0,0 1 0,0 0 1,1-1-1,-1 1 0,0-1 0,0 1 0,1 0 1,-1-1-1,1 1 0,-1-1 0,0 1 0,1-1 1,-1 1-1,1-1 0,-1 1 0,1-1 0,0 1 1,29 1 216,-9-2-165,286 38 457,-141-16-187,-138-15-215,-28-8-32,-14-8-161,11 7-90,-3-1-269,1-1 1,0 0-1,0 0 1,0 0-1,0 0 0,1-1 1,0 1-1,-6-10 1,8 11-65,1 0-1,-1 0 1,1 0 0,0-1 0,0 1 0,0 0 0,1-1-1,-1 1 1,1-1 0,0 1 0,0 0 0,0-1 0,1-6-1,21-79-9291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27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 33 6665,'-13'-8'6447,"-9"-1"-1607,-13-6 2189,56 18-1100,13 3-5736,-3 6 41,0 1 1,-1 1 0,32 21-1,-8-4-44,70 40 99,123 95 0,106 106-371,-253-192 122,21 20-40,-50-40 0,132 87 0,-185-141 0,-25-16 0,-42 9 0,-28-18 0,-122-13 0,69 13 0,34 6 0,-56-12 0,207 41 0,19 20 0,217 98 0,-210-101 0,139 37 0,-219-70 0,0 0 0,-1 1 0,1-1 0,0 0 0,-1 0 0,1 1 0,0-1 0,0 0 0,-1 0 0,1 0 0,0 0 0,0 0 0,-1 0 0,1 0 0,0 0 0,0 0 0,-1 0 0,1-1 0,0 1 0,0 0 0,-1 0 0,1-1 0,0 1 0,-1 0 0,1-1 0,-1 1 0,2-2 0,-2-18 0,-3-2 0,7-41 0,2 1 0,3 0 0,27-95 0,-29 129 0,-1 10 0,-2-1 0,0 0 0,2-28 0,-7 47-29,0-1 1,1 0-1,-1 1 1,0-1-1,0 1 1,0-1-1,0 1 1,0-1-1,0 1 0,0 0 1,0-1-1,0 1 1,0 0-1,0 0 1,0 0-1,0 0 1,0 0-1,0 0 0,0 0 1,0 0-1,0 0 1,0 1-1,0-1 1,0 0-1,0 1 1,0-1-1,0 0 0,-1 1 1,-32 9-2745,-14 15-2308,-54 31-3257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30.0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801 1 9658,'-6'3'16119,"0"5"-12025,-8 8-4272,-216 149 476,-111 89-89,197-131-117,142-122-70,0 1 1,0-1-1,-1 0 1,1 0-1,-1 0 1,1 0-1,-1-1 1,1 1-1,-5 0 1,5-1-6,0 0 0,0 1-1,0-1 1,0 1 0,0-1 0,0 1 0,1-1 0,-1 1 0,0 0 0,1 0 0,-1 0-1,0 0 1,1 0 0,-1 0 0,1 1 0,-2 1 0,2-3 242,30-60 594,82-138-1205,-81 133 322,-27 60 37,-1-1 0,0 1 1,-1-1-1,0 0 0,1 1 1,-2-1-1,1 0 0,-1 0 0,0-8 1,0 14-17,0 0 1,0 0 0,0 1-1,0-1 1,-1 0 0,1 0 0,0 0-1,0 0 1,0 1 0,0-1-1,0 0 1,0 0 0,0 0-1,-1 0 1,1 0 0,0 1-1,0-1 1,0 0 0,0 0-1,-1 0 1,1 0 0,0 0-1,0 0 1,0 0 0,0 0-1,-1 0 1,1 0 0,0 0-1,0 0 1,0 0 0,-1 0 0,1 0-1,0 0 1,0 0 0,0 0-1,0 0 1,-1 0 0,1 0-1,0 0 1,0 0 0,0 0-1,-1 0 1,1 0 0,0 0-1,0-1 1,0 1 0,0 0-1,0 0 1,-1 0 0,1 0-1,0 0 1,0-1 0,0 1-1,0 0 1,-8 21-244,7-19 236,-26 69 25,-38 69 0,4-10 57,53-115-66,4-6 434,18-7-224,7-1-195,0 2 1,38 8-1,13 3 155,-38-10-129,1-1 0,-1-1 0,1-2 0,43-6 0,-76 6-194,0-1 1,-1 1 0,1-1 0,-1 1-1,1-1 1,-1 0 0,1 0 0,-1 0 0,1 0-1,-1 0 1,0 0 0,1 0 0,-1 0 0,0 0-1,0 0 1,0-1 0,0 1 0,0-1 0,0 1-1,0-1 1,0 1 0,-1-1 0,1 1 0,0-2-1,1-2-665,0 1 0,1-1 0,-1 1 0,1 0-1,0 0 1,0 0 0,0 1 0,1-1 0,-1 1-1,5-4 1,77-53-8148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31.3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 7490,'-2'8'13935,"2"-8"-13773,0 1 1,0-1-1,0 0 0,-1 1 0,1-1 0,0 0 0,0 1 1,0-1-1,0 1 0,0-1 0,0 0 0,0 1 1,0-1-1,0 1 0,0-1 0,0 0 0,0 1 1,0-1-1,0 1 0,0-1 0,1 0 0,-1 1 1,0-1-1,0 0 0,0 1 0,1-1 0,-1 0 0,0 1 1,0-1-1,1 0 0,-1 1 0,0-1 0,1 0 1,-1 0-1,0 1 0,1-1 0,-1 0 0,0 0 1,1 0-1,-1 0 0,0 1 0,1-1 0,-1 0 0,1 0 1,-1 0-1,0 0 0,1 0 0,-1 0 0,1 0 1,-1 0-1,0 0 0,1 0 0,34 13 300,0 2 0,-2 1 0,0 2-1,38 26 1,116 99-327,-125-93 62,-10-5-185,-37-30 1,1 0 0,1-1 1,1-1-1,-1-1 0,2 0 1,27 12-1,-103-46-134,33 12-155,-1 1-1,1 1 1,-48-10-1,-135 2-345,54 5 335,179 5 331,26 2 0,216 39-49,-83-7 104,-180-34 91,0 0 0,-1 0 0,0 0 0,-1-1 0,1 0 0,-1 1 1,3-12-1,12-36-151,-10 30-52,0 1-1,1 0 1,14-24 0,-22 46-69,0-1-1,0 0 0,0 0 1,0 0-1,0 0 0,0 1 1,-1-1-1,1 0 0,0-1 1,-1 1-1,0 0 0,1 0 1,-1 0-1,0 0 0,0 0 1,0 0-1,-1 0 0,1 0 1,0 0-1,-1 0 0,1-1 1,-1 1-1,-1-2 1,0 2-275,1 0 1,-1 1 0,0-1-1,0 1 1,0 0 0,0-1-1,0 1 1,0 0 0,0 0-1,-1 1 1,1-1 0,0 0-1,0 1 1,-1-1 0,1 1-1,0 0 1,-1 0 0,1 0-1,0 0 1,-1 0 0,1 0 0,0 1-1,-1-1 1,-2 2 0,-61 11-6742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33.0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858 0 5193,'-12'2'10972,"1"2"-4069,-13 10-1335,-20 26-8353,26-23 4644,-195 169-241,-134 132-1066,346-318-544,1 1 20,-1 0-1,1 0 0,-1 0 0,0-1 0,1 1 1,-1 0-1,0-1 0,0 1 0,1 0 1,-1-1-1,0 1 0,0-1 0,0 1 0,0-1 1,0 0-1,1 1 0,-1-1 0,0 0 0,0 0 1,0 0-1,0 1 0,0-1 0,0 0 0,0 0 1,-2-1-1,2 1 169,-11-99 497,9 63-700,2-51 0,1 50 12,1 37-10,-1 0 0,0 0 0,0 0 0,0 0 1,0 0-1,0 0 0,0-1 0,0 1 0,0 0 0,0 0 0,0 0 0,1 0 0,-1-1 1,0 1-1,0 0 0,0 0 0,0 0 0,0 0 0,0-1 0,0 1 0,0 0 0,0 0 0,0 0 1,-1-1-1,1 1 0,0 0 0,0 0 0,0 0 0,0 0 0,0 0 0,0-1 0,0 1 0,0 0 1,0 0-1,0 0 0,-1 0 0,1 0 0,0-1 0,0 1 0,0 0 0,0 0 0,0 0 1,-1 0-1,1 0 0,0 0 0,0 0 0,0 0 0,0 0 0,-1 0 0,1 0 0,0 0 0,0 0 1,0 0-1,0 0 0,-1 0 0,1 0 0,0 0 0,0 0 0,0 0 0,0 0 0,-1 0 1,-9 13-311,-7 23 76,-24 62 200,24-62 64,2 0 0,2 1 1,-15 63-1,28-98-24,-1-1-1,1 1 0,-1-1 1,1 1-1,0-1 1,0 1-1,0 0 0,0-1 1,0 1-1,0-1 1,0 1-1,0-1 1,1 1-1,-1-1 0,0 1 1,1-1-1,-1 1 1,1-1-1,0 0 0,0 1 1,-1-1-1,1 0 1,0 1-1,0-1 0,2 2 1,0-2 5,0 0 0,1 0 0,-1 0 0,0 0 0,0 0 0,1-1 0,-1 0 0,1 0 0,4 0 0,14 1 97,46 1 51,0-4 0,-1-2 0,79-16 0,-72 9-138,-66-3-3276,-7 10 2743,0 0 1,1 0 0,-1 1 0,1-1 0,-1 1 0,1-1-1,0 1 1,1 0 0,3-5 0,58-49-5257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34.3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0 5769,'-13'4'14258,"18"5"-7752,28 15-5028,-18-14-455,266 240 2369,125 139-3051,-395-378-341,-2 0 0,1-1 0,0 0 0,1 0 0,0-1 0,1-1 0,18 12 0,-73-41 13,11 5-133,-1 2-1,-1 0 1,-46-11 0,7 12-69,0 4 1,-124-1-1,519 34-371,-220-13 442,-40 1 125,-45-7 16,0-2 1,33 3-1,-48-8 23,0 0 0,-1 0-1,1 0 1,-1 0 0,1 0 0,-1 0 0,0-1 0,0 1-1,0 0 1,0-1 0,0 1 0,-1-1 0,1 1-1,-1-1 1,0 1 0,0-5 0,3-7 14,9-39 94,-3 0-1,-2-1 1,1-89 0,-8 143-242,0-1 1,0 0 0,0 1 0,0-1 0,0 1 0,0-1-1,0 1 1,-1-1 0,1 1 0,0-1 0,0 1 0,0-1-1,-1 1 1,1-1 0,0 1 0,-1-1 0,1 1 0,0-1-1,-1 1 1,1 0 0,-1-1 0,1 1 0,0-1 0,-1 1-1,1 0 1,-1 0 0,1-1 0,-1 1 0,1 0 0,-1 0-1,1 0 1,-1-1 0,1 1 0,-1 0 0,0 0 0,1 0-1,-1 0 1,1 0 0,-1 0 0,1 0 0,-1 0 0,1 0-1,-1 0 1,0 1 0,1-1 0,-1 0 0,1 0 0,-1 0-1,1 1 1,-1-1 0,1 0 0,-1 1 0,1-1-1,-1 1 1,-40 23-6390,33-18 4674,-56 37-8498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0.8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8682,'2'14'7875,"3"-2"-4486,20 22-3929,-18-25 1621,45 58 331,-4 3-1,71 132 1,51 167 523,-103-215-2098,-67-154 85,0 0 0,0 1 0,0-1 0,0 0 0,0 1 0,0-1 0,0 0 0,0 1 0,1-1 0,-1 1 0,0-1 0,0 0 0,0 1 0,0-1 0,1 0 0,-1 0 0,0 1 0,0-1 0,0 0 0,1 1 0,-1-1 0,0 0 0,1 0 0,-1 0 0,0 1 0,0-1 0,1 0 0,-1 0 0,0 0 0,1 0 0,-1 0 0,1 1 0,-1-1 0,0 0 0,1 0 1,-1 0-1,0 0 0,1 0 0,-1 0 0,0 0 0,1 0 0,-1 0 0,0 0 0,1-1 0,-1 1 0,1 0 0,-1 0 0,0 0 0,1 0 0,-1 0 0,0-1 0,0 1 0,1 0 0,-1 0 0,0-1 0,0 1 0,1 0 0,-1 0 0,0-1 0,0 1 0,1 0 0,-1-1 0,0 1 0,0 0 0,0-1 0,0 1 0,17-39-5462,-6 10 2699,37-80-3286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3.4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 53 6105,'-66'-40'16177,"64"36"-12970,9 3-2159,12 3-1132,-19-2 194,72 5-17,-1-4 0,94-9 0,19 0-723,-321 8-14596,22 3 7201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3.9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99 10050,'0'0'218,"0"0"0,-1-1 0,1 1 0,0 0 0,-1 0 0,1 0 0,0-1 0,0 1 0,-1 0 0,1-1 0,0 1 0,0 0 0,-1-1 0,1 1 0,0 0 0,0-1 0,0 1 1,0 0-1,0-1 0,0 1 0,-1-1 0,1 1 0,0 0 0,0-1 0,0 1 0,0-1 0,0 1 0,0 0 0,0-1 0,1 1 0,-1-1 0,0 1 0,0 0 0,0-1 0,0 1 0,14-14 1851,19-5-1934,-33 18-119,24-9 92,-1 1 0,1 1 0,1 1 0,36-5 0,-46 9-89,1 1 1,-1 1-1,1 0 1,-1 2-1,1-1 0,-1 2 1,1 0-1,21 6 1,-34-7-2,0 0 0,1 0 0,-1 0 0,0 1 0,-1-1-1,1 1 1,0-1 0,0 1 0,-1 0 0,1 0 0,-1 0 0,1 1 0,-1-1 0,0 0 0,0 1 0,0 0 0,0-1 0,-1 1 0,1 0 0,-1 0 0,1 0 0,-1 0 0,0 0 0,0 0 0,0 0 0,-1 1-1,1-1 1,-1 0 0,0 0 0,0 1 0,0-1 0,0 0 0,0 0 0,-1 1 0,0-1 0,1 0 0,-1 0 0,-3 6 0,-2 7 139,-1-1 1,0 0-1,-1-1 0,-1 1 1,0-1-1,-13 13 1,-181 205 1116,174-188-1181,29-43-90,-1 0 0,1 0 0,0 0 0,0-1 0,-1 1 0,1 0 0,0 0 0,0 0 0,0 0 0,0-1 0,0 1 0,0 0 0,0 0 0,0 0 0,0 0 0,1-1 0,-1 1 0,0 0 0,1 0 0,0 1 0,0-1 1,0 0 0,0-1 0,0 1-1,0 0 1,0-1 0,0 1 0,0-1-1,0 1 1,0-1 0,0 0 0,1 1-1,-1-1 1,0 0 0,0 0-1,1 0 1,-1 0 0,0 0 0,0 0-1,2 0 1,63-7 261,-1-2 1,94-27-1,-89 19-334,129-16 1,-195 33 384,4 0-2482,-25 9-2509,-47 19-837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4.8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78 8906,'0'-3'7802,"0"-2"-5898,8-1 160,4 1-623,12-3-265,11-3-560,5 3 32,8 3-352,-5 0-104,5 2-144,-5 3-32,-3 0-32,-8 0-536,-13 0-792,-3 3-2537,-4-1-1496,40-25-3265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5.4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69 9090,'5'-5'1059,"1"0"0,0 1 0,0 0 0,0 0 1,12-6-1,40-10 665,-32 14-1646,0 2 1,38-2 0,-52 5-94,0 1-1,0 0 0,0 1 1,18 4-1,-28-5 25,-1 0-1,1 1 0,0-1 0,-1 0 0,1 1 1,0 0-1,-1-1 0,1 1 0,0 0 0,-1 0 1,1 0-1,-1 0 0,0 0 0,1 0 1,-1 0-1,0 0 0,1 1 0,-1-1 0,0 1 1,0-1-1,0 1 0,0-1 0,-1 1 0,1-1 1,0 1-1,-1 0 0,1-1 0,-1 1 0,1 0 1,-1-1-1,0 1 0,0 0 0,0 0 1,0-1-1,0 1 0,0 0 0,0 0 0,-1-1 1,0 5-1,-2 0 144,0 1 1,0 0-1,-1-1 1,0 0-1,-1 0 0,1 0 1,-1 0-1,0-1 1,0 0-1,-1 0 1,0 0-1,-9 6 0,-15 9 681,-38 19 0,57-33-637,-17 9 232,17-10 98,33-14-99,-2 1-433,1 1 1,-1 1 0,1 0 0,1 1 0,-1 2 0,1 0-1,34 0 1,-49 3 2,-1 0 0,1 1-1,-1-1 1,1 1 0,-1 0 0,1 1-1,-1 0 1,0 0 0,0 0 0,0 1 0,0-1-1,0 1 1,0 1 0,-1-1 0,0 1-1,1 0 1,-1 0 0,-1 1 0,1 0-1,-1-1 1,0 2 0,0-1 0,0 0-1,-1 1 1,1-1 0,-1 1 0,-1 0-1,1 0 1,1 7 0,-2-2 83,0-1 1,-1 1-1,-1 0 1,1-1-1,-2 1 1,0 0-1,0-1 1,0 1-1,-2 0 1,1-1-1,-1 0 1,-1 0-1,0 0 1,0 0-1,-1 0 1,0-1-1,-1 0 1,0 0-1,0 0 1,-13 13-1,4-6 105,0-1 0,-1 0-1,0-2 1,-1 0-1,0 0 1,-1-2 0,-1 0-1,0-1 1,-28 11 0,41-20-136,1 1 1,0-1-1,0-1 1,-1 1 0,1-1-1,-1 0 1,1 0-1,0 0 1,-1-1 0,1 0-1,0 0 1,-1 0-1,1-1 1,-6-2-1,9 3-149,1 0-1,-1 1 1,1-1-1,-1 0 0,0 0 1,1 0-1,0 0 0,-1 0 1,1 0-1,-1 0 0,1-1 1,0 1-1,0-1 0,0 1 1,0-1-1,0 1 0,0-1 1,0 1-1,1-1 0,-1 0 1,0 1-1,1-1 0,0 0 1,-1 1-1,1-1 1,0 0-1,0 0 0,0 0 1,0 1-1,0-1 0,0 0 1,0 0-1,1 0 0,-1 1 1,1-1-1,-1 0 0,1 1 1,0-1-1,-1 0 0,1 1 1,0-1-1,0 1 0,2-3 1,19-18-5652,30-20-4280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7.6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45 9658,'-2'-2'989,"0"0"0,0 0-1,0 0 1,0-1 0,0 1 0,1-1 0,-1 1-1,1-1 1,-1 0 0,1 1 0,0-1 0,0 0-1,0 0 1,1 0 0,-1-3 0,46 10 1137,102 9-1771,-15-2-1213,-44-3-3598,-55-10-1109,25-22-2434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8.0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71 8962,'29'-21'3934,"-24"16"-3607,1 0 0,0 0-1,0 1 1,0 0 0,1 0-1,-1 1 1,1-1 0,0 1 0,0 1-1,0-1 1,1 1 0,-1 0 0,0 1-1,1 0 1,-1 0 0,9 1 0,-14 0-300,0 0 0,0 1 0,0-1 0,0 1 0,0 0 0,0-1 0,0 1 0,0 0 0,-1 0 0,1 1 0,0-1 0,0 0 0,-1 0 0,1 1 0,-1-1 0,1 1 0,-1-1 0,0 1 0,1 0 0,-1 0 0,0 0 0,0-1 0,0 1 0,0 0 0,-1 0 0,1 0 0,0 0 0,-1 0 0,0 0 0,1 1 0,-1-1 0,0 0 0,0 0 0,0 2-1,-1 4 91,1 0 0,-1 0-1,0 0 1,-1-1-1,0 1 1,0-1-1,-1 1 1,-4 9-1,-13 19 392,-2-1 0,-28 34 0,-32 52 588,82-121-1084,0 0 1,0 1 0,0-1 0,0 0-1,0 1 1,0-1 0,0 0 0,0 1-1,0-1 1,0 0 0,1 1 0,-1-1-1,0 0 1,0 0 0,0 1 0,0-1-1,1 0 1,-1 1 0,0-1 0,0 0-1,0 0 1,1 0 0,-1 1 0,0-1-1,0 0 1,1 0 0,-1 0 0,0 1-1,1-1 1,-1 0 0,0 0 0,0 0-1,1 0 1,-1 0 0,0 0 0,1 0-1,-1 0 1,0 0 0,1 0 0,-1 0-1,0 0 1,1 0 0,-1 0 0,0 0-1,1 0 1,-1 0 0,0 0 0,1 0 0,-1-1-1,29 1 317,-17-1-206,102-3 451,-62 1-899,103 7-1,-144-1-351,-9-3-733,-49-11-11649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9.0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69 4553,'1'-6'12660,"3"-7"-7193,14 8-5056,0 0 1,0 0-1,0 2 1,1 0-1,-1 2 1,28 0 0,0-2-58,0 1-2353,82 6 0,-109-8-2006,22-18-1464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9.6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47 10938,'17'-9'1197,"1"1"1,-1 1-1,31-8 0,-41 13-1126,1 0 0,-1 1 0,1 0 0,-1 0 0,1 1-1,0 0 1,-1 0 0,1 1 0,0 0 0,-1 0 0,11 3 0,-16-3-63,-1-1 0,0 0 0,1 1 0,-1-1 0,0 1 0,0 0 0,1-1 0,-1 1-1,0 0 1,0 0 0,0 0 0,0 0 0,0 0 0,0 0 0,0 0 0,0 0 0,0 0 0,-1 0 0,1 0-1,0 1 1,-1-1 0,1 0 0,-1 0 0,1 1 0,-1-1 0,1 1 0,-1-1 0,0 0 0,0 3 0,0-1 55,-1 0 0,0 0 0,0 0 0,-1 1 0,1-1 0,0 0 0,-1-1 0,0 1 0,0 0 0,0 0 0,0-1 0,-2 3 0,-10 9 352,0-1 0,0-1 0,-23 15 0,-33 16 696,85-51-984,1 1 0,0 0 0,0 1 0,0 1 0,1 1-1,-1 0 1,1 1 0,0 1 0,0 1 0,0 0 0,1 1 0,-1 1 0,0 0 0,20 5 0,-24-2-129,-1-1-1,0 2 1,0 0 0,0 0-1,-1 1 1,0 0 0,0 1-1,0 0 1,-1 1-1,0 0 1,-1 1 0,1 0-1,-2 0 1,10 12 0,-15-15 59,1-1 0,-1 0 1,0 0-1,0 1 0,-1 0 1,0 0-1,0-1 0,0 1 1,-1 0-1,1 0 0,-1 1 1,-1-1-1,1 0 0,-1 0 1,-1 0-1,1 1 0,-1-1 1,0 0-1,0 0 0,0 0 1,-1 0-1,0 0 0,-1-1 1,1 1-1,-1 0 0,0-1 1,0 0-1,-1 1 0,1-1 0,-1-1 1,-6 6-1,1 0 104,-1-1 0,0 0 0,0-1 0,-1 0 0,0-1 0,0 0 0,-1 0-1,0-1 1,-16 5 0,19-8-82,-1 0 0,1 0-1,-1-1 1,1-1 0,-1 1 0,0-2-1,1 1 1,-1-1 0,0-1 0,1 0-1,-1 0 1,0-1 0,-14-4-1,23 5-111,-1 1 0,1 0 0,-1-1 0,1 1 0,-1-1-1,1 0 1,-1 0 0,1 1 0,-1-1 0,1 0-1,0 0 1,-1 0 0,1 0 0,0-1 0,0 1 0,0 0-1,0 0 1,0-1 0,0 1 0,0-1 0,1 1 0,-1-1-1,0 1 1,1-1 0,-1 1 0,1-1 0,0 1-1,-1-1 1,1 0 0,0 1 0,0-1 0,0-1 0,1-1-325,1 0 0,-1 0 0,1 0 0,0 0 0,0 0 0,1 1 1,-1 0-1,1-1 0,-1 1 0,1 0 0,0 0 0,0 0 0,0 0 1,8-4-1,71-45-5637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0.4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17 5809,'-4'-3'7634,"0"3"-6098,8-3 393,-4 1-329,4-1-104,4 3-680,8-5-367,11 10-9,5-5-232,12 0-128,3 3-80,1-3-56,-9-3-1793,5 6-1823,35-11-737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0.9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81 10106,'44'-24'2986,"-31"16"-2601,0 0-1,0 1 1,1 1-1,0 0 1,0 1-1,1 1 1,-1 0-1,29-4 1,-41 8-364,0-1 0,1 1 0,-1 0 1,0 0-1,0 0 0,0 1 0,1-1 0,-1 0 0,0 1 0,0-1 1,0 1-1,0 0 0,0 0 0,0 0 0,0 0 0,0 0 1,0 0-1,0 0 0,0 1 0,-1-1 0,3 3 0,-3-2 11,0 1-1,0-1 0,0 0 1,0 0-1,-1 1 1,1-1-1,-1 0 0,1 1 1,-1-1-1,0 0 0,0 1 1,0-1-1,-1 0 0,1 1 1,0-1-1,-2 4 1,-2 7 140,-1 1 1,0-1-1,-1 0 1,-1-1-1,-8 14 1,-18 20 336,-16 26-23,45-66-448,1 1 0,0-1-1,0 0 1,1 1 0,-1 0-1,2 0 1,-1-1 0,1 1-1,-1 11 1,2-16-18,0 0 0,1 1 0,-1-1 0,1 0 0,-1 0-1,1 0 1,0 0 0,-1 0 0,1 0 0,0-1 0,0 1 0,1 0 0,-1 0 0,0-1 0,1 1 0,-1 0 0,1-1 0,-1 0-1,1 1 1,-1-1 0,1 0 0,0 0 0,0 0 0,0 0 0,0 0 0,0 0 0,0 0 0,0-1 0,0 1 0,0-1 0,0 0-1,0 1 1,0-1 0,3 0 0,7 1 114,-1-1-1,1 0 0,0-1 1,20-4-1,85-23 27,-41 4-3304,-48 9-760,16-18-2081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1.2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106 1 10418,'-13'18'2863,"0"2"0,-19 39-1,26-46-2557,1 1-1,0 0 1,1 1-1,0-1 1,-2 21-1,5-26-341,1-1 1,0 1-1,0-1 0,0 0 0,1 1 0,0-1 0,1 0 0,0 0 0,0 0 0,1 0 0,0 0 1,0 0-1,1-1 0,0 1 0,1-1 0,-1 0 0,1 0 0,0-1 0,1 1 0,0-1 0,0-1 1,0 1-1,1-1 0,10 7 0,-9-7 5,1 0-1,0-1 1,1 0 0,-1 0-1,1-1 1,0 0 0,0-1-1,0 0 1,0-1 0,0 0 0,0 0-1,0-1 1,0 0 0,0-1-1,0 0 1,0-1 0,18-5-1,-26 6 102,0 0 0,-1 0 0,1 0 0,-1 0 0,1-1 0,-1 1 0,1-1 0,-1 1 0,0-1 0,0 1 0,0-1 0,0 0-1,0 0 1,0 1 0,0-1 0,0 0 0,-1 0 0,1 0 0,-1 0 0,1 0 0,-1 0 0,0 0 0,0 0 0,0 0 0,0 0-1,0 0 1,0 0 0,0 0 0,-1 0 0,1 0 0,-1 1 0,0-1 0,0-3 0,-3-5 147,0 0 0,0 1 0,0-1 0,-12-16 0,7 13-190,0 1 0,-1 1 1,0 0-1,-1 0 0,0 1 1,-25-16-1,0 3-612,-43-19 0,9 6-2750,70 36 3239,0 0 1,-1 0-1,1 0 0,0 0 0,-1 0 0,1 0 0,0 0 1,-1 0-1,1 0 0,-1 0 0,1 0 0,0 0 0,-1-1 1,1 1-1,0 0 0,0 0 0,-1 0 0,1-1 0,0 1 1,-1 0-1,1 0 0,0-1 0,0 1 0,0 0 0,-1-1 1,1 1-1,0 0 0,0-1 0,0 1 0,0 0 0,-1-1 1,1 1-1,0 0 0,0-1 0,0 1 0,0 0 0,0-1 1,0 1-1,0-1 0,0 1 0,31 4-5296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1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 80 3737,'-24'0'6060,"-12"-1"-1522,-22-1 2281,159-12-3882,-50 5-2829,44 1-44,16-3-1247,-39-8-6243,-39 3 1558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2.4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107 35 9826,'63'-19'3792,"-49"15"-3694,-1 0 1,1 2 0,-1-1-1,1 2 1,0 0 0,0 1-1,0 0 1,25 4 0,-38-4-72,0 0 1,1 0-1,-1 0 1,0 0-1,1 1 1,-1-1 0,0 0-1,0 1 1,1-1-1,-1 1 1,0 0-1,0-1 1,0 1-1,1 0 1,-1 0-1,0-1 1,0 1 0,0 0-1,-1 0 1,1 0-1,0 0 1,0 0-1,0 1 1,-1-1-1,1 0 1,-1 0-1,2 2 1,-2 0 30,-1-1 1,1 0-1,0 0 1,-1 0-1,0 0 1,1 0-1,-1 0 1,0 0-1,0 0 1,0 0-1,0-1 1,0 1-1,0 0 1,-1-1-1,-1 3 1,-9 8 310,0-1 1,0 0-1,-18 11 0,-89 48 777,8-6-653,175-75-186,104-5-1,-141 16-311,-1 2 0,36 7 0,-54-7 2,-1-1-1,1 2 0,0-1 0,0 1 1,-1 0-1,0 0 0,0 1 1,0 0-1,0 1 0,0-1 0,-1 1 1,7 6-1,-12-9 13,1 0-1,0 0 1,-1 0 0,1 0-1,-1 1 1,1-1 0,-1 0-1,0 1 1,0-1 0,0 1-1,0-1 1,-1 1 0,1-1-1,-1 1 1,1 0 0,-1-1-1,0 1 1,0 0 0,0-1 0,0 1-1,-2 3 1,1-1 47,-1-1 1,0 1-1,0-1 1,0 0-1,-1 0 1,1 0-1,-1 0 1,0-1-1,0 1 1,-1-1-1,-3 4 1,-9 6 267,-1-1 0,0-1 0,0-1 1,-28 12-1,15-8-71,0-1 0,-1-1-1,0-2 1,-1-1 0,0-2 0,0-1 0,-64 3 0,95-8-268,-1-1 1,1 0-1,-1 0 1,0 0-1,1 0 1,-1 0-1,1 0 0,-1-1 1,1 1-1,-1 0 1,1-1-1,-1 1 1,1-1-1,-1 0 1,1 1-1,-1-1 0,1 0 1,0 0-1,-1 0 1,1 0-1,0 0 1,0 0-1,0 0 0,0 0 1,0-1-1,0 1 1,0 0-1,0-1 1,0-1-1,1 1-162,0 0 0,1 0-1,-1 0 1,1 0 0,-1 0 0,1 0 0,0 1-1,0-1 1,0 0 0,0 0 0,0 1-1,0-1 1,0 0 0,1 1 0,-1-1-1,0 1 1,1 0 0,-1-1 0,1 1-1,0 0 1,0 0 0,-1 0 0,3-1 0,37-21-6035,44-29-4645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49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537 279 4729,'6'-5'21948,"0"1"-19348,10-8-3323,-13 9 3108,-3-3-2261,-1 1 0,1 0 0,-1-1 0,0 1 0,0 0 0,0-1 0,-1 1 0,0 0 0,0 0 0,0 0 1,-1 0-1,0 1 0,-3-6 0,0-1-33,-2-2-91,0 0 0,-1 1 0,0 0 0,-1 0 0,-1 1 0,1 0 0,-2 1 0,1 0 0,-2 1 0,1 1 0,-18-10 0,23 14 0,0 0 0,-1 0 0,1 1 0,-1 1 0,1-1 0,-1 1 0,0 0 0,0 1 0,0 0 0,0 0 0,0 0 0,0 1 0,0 1 0,0-1 0,0 1 0,1 1 0,-1-1 0,0 1 0,0 1 0,1-1 0,-1 1 0,1 1 0,-8 4 0,-2 5 0,1 1 0,0 1 0,0 0 0,2 1 0,0 1 0,1 0 0,1 1 0,0 0 0,1 1 0,1 0 0,1 1 0,1 0 0,1 1 0,0-1 0,2 1 0,0 0 0,2 1 0,-2 32 0,4-37 0,1 0 0,1 0 0,0 1 0,1-1 0,1 0 0,1 0 0,0-1 0,1 1 0,1-1 0,12 23 0,-11-27 0,0 0 0,1-1 0,0-1 0,1 1 0,0-1 0,0-1 0,1 1 0,1-2 0,-1 1 0,2-2 0,-1 1 0,1-2 0,0 1 0,18 6 0,-20-9-327,0-1 0,0 0 1,1-1-1,-1 0 0,1-1 0,-1 0 0,1-1 1,-1 0-1,1 0 0,-1-1 0,1 0 1,17-5-1,-22 4 15,1 0 0,-1-1 0,0 0 0,1 0 0,-1 0 1,0-1-1,-1 0 0,1 0 0,-1 0 0,0-1 0,0 1 1,0-1-1,-1-1 0,1 1 0,-1-1 0,0 1 0,-1-1 0,0 0 1,0 0-1,0-1 0,3-8 0,6-43-5607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49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54 7186,'-37'-30'10344,"-10"11"-5351,42 18-4812,0 0 0,0 0 1,0 0-1,0 1 0,0 0 0,0 0 1,0 0-1,0 0 0,0 1 1,0 0-1,0 0 0,1 0 0,-1 1 1,0-1-1,0 1 0,1 0 0,-8 6 1,-3 3-90,0 1 1,2 1 0,-1 1-1,2 0 1,0 1 0,0 0 0,2 0-1,0 1 1,1 1 0,0 0 0,1 0-1,1 0 1,1 1 0,0 0 0,2 1-1,0-1 1,1 1 0,0-1 0,2 1-1,0 0 1,2 0 0,0 0-1,1 0 1,0-1 0,10 33 0,-10-44-96,1 1 1,0-1 0,0 0 0,1 0 0,0 0 0,0 0-1,0-1 1,1 0 0,0 0 0,1 0 0,-1 0-1,11 7 1,-12-10 3,0-1-1,0 0 1,0 0-1,0 0 0,0 0 1,0-1-1,0 0 1,0 0-1,1 0 1,-1 0-1,0-1 1,1 0-1,-1 0 0,0 0 1,1 0-1,-1 0 1,0-1-1,1 0 1,-1 0-1,0 0 1,0-1-1,0 1 0,0-1 1,6-3-1,3-3-5,-1-1 0,0 0 0,0-1 0,-1 0 0,-1-1 0,0 0 0,0 0 0,-1-1-1,0-1 1,-1 1 0,-1-1 0,0-1 0,9-23 0,-8 16 56,-1 0 0,-1 0 1,-1-1-1,-1 0 0,0 1 0,-2-2 0,-1 1 1,-2-39-1,36 172 929,-14-2-695,-12-56-1035,25 81-1,-34-133 357,8 19-865,-8-20 1125,1 0-1,-1 1 1,0-1 0,0 0 0,0 1-1,0-1 1,0 0 0,0 1 0,0-1-1,1 0 1,-1 0 0,0 1 0,0-1-1,0 0 1,1 1 0,-1-1 0,0 0-1,0 0 1,1 0 0,-1 1 0,0-1-1,1 0 1,-1 0 0,0 0-1,1 0 1,-1 0 0,0 1 0,1-1-1,-1 0 1,0 0 0,1 0 0,-1 0-1,0 0 1,1 0 0,-1 0 0,0 0-1,1 0 1,-1 0 0,0-1 0,1 1-1,-1 0 1,0 0 0,1 0 0,-1 0-1,0 0 1,0-1 0,1 1 0,-1 0-1,0 0 1,1 0 0,-1-1-1,0 1 1,25-43-9180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0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12139,'32'115'9455,"32"52"-6212,-3-10-1994,-17-54-719,-55-145-249,2-1-1,2 0 0,1 0 1,1-65-1,5 87-284,0 1 1,2-1-1,0 1 1,1-1-1,1 1 1,0 0-1,2 1 1,1-1-1,0 1 0,1 0 1,15-25-1,-22 42-4,1 0-1,-1 0 0,0 0 1,1 0-1,-1 0 0,1 0 1,-1 1-1,1-1 1,0 0-1,0 1 0,0-1 1,0 1-1,0 0 0,0 0 1,0 0-1,0 0 0,0 0 1,1 0-1,-1 0 0,0 1 1,1-1-1,-1 1 1,0 0-1,1-1 0,-1 1 1,1 0-1,-1 1 0,0-1 1,1 0-1,-1 1 0,1-1 1,-1 1-1,0 0 0,0 0 1,1 0-1,-1 0 1,0 0-1,0 0 0,0 0 1,0 1-1,0-1 0,-1 1 1,4 3-1,3 3 8,-1 0-1,1 1 1,-2 0 0,0 0-1,0 1 1,0 0 0,-1 0 0,5 17-1,1 11 8,-3 0 1,-1 0-1,-1 1 0,-3 0 0,-1 64 1,0-53 28,1-41 41,0-33 55,0-26-142,3 0 0,1 1 0,2 0-1,3 0 1,2 1 0,38-88 0,-52 134 11,1 0 1,0 0 0,0 0 0,0 0-1,0 1 1,1-1 0,-1 0 0,0 0 0,1 1-1,-1-1 1,1 1 0,-1-1 0,1 1-1,0 0 1,0 0 0,0 0 0,-1 0-1,1 0 1,0 0 0,0 0 0,0 1 0,0-1-1,1 1 1,-1-1 0,0 1 0,0 0-1,0 0 1,0 0 0,0 0 0,0 0 0,1 0-1,-1 0 1,0 1 0,0-1 0,0 1-1,0 0 1,0 0 0,0 0 0,0 0-1,0 0 1,-1 0 0,1 0 0,0 0 0,0 1-1,-1-1 1,2 2 0,7 6 12,0 1-1,-1-1 1,0 1 0,-1 1 0,0-1-1,9 17 1,-4-2 17,-1 1 1,-1 1-1,-2-1 0,13 55 0,-5 2-3907,-11-50 499,-5-22-3252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0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11018,'8'26'4873,"0"4"-2376,8 25-1,3 9-655,1-3-689,0-2-616,4-6-352,-4-11-184,-1-10-328,-3-8-1600,0-19-3425,-8-60-3201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0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80 10026,'-4'-10'5673,"-4"-4"-3512,-4-4 103,12 7-631,0 6-1449,4 5-184,4-3-3641,51-15-5713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1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9818,'15'59'8112,"15"25"-3926,-3-12-2330,-18-44-1345,3 5 226,-1 2-1,-2 0 1,-1 0 0,6 68-1,-13-152 573,10-62 0,-3 63-1317,1 0 0,3 1-1,2 0 1,2 2 0,39-81 0,-55 126 8,1-1 0,-1 1 0,0-1 0,0 1 0,1 0 0,-1-1 0,0 1 0,0-1 0,1 1 0,-1 0 0,0-1 0,1 1 0,-1 0 0,1 0 0,-1-1 0,0 1 0,1 0 0,-1 0 0,1-1 0,-1 1 0,1 0 0,-1 0 0,1 0 0,-1 0 0,1 0 0,-1 0 0,1 0 0,-1 0 0,0 0 0,1 0 0,-1 0 0,1 0 0,0 0 0,16 14-5,13 29-6,-27-38 11,7 14-269,-1 1 0,-1 0 0,-1 1 1,0 0-1,4 26 0,-7-25-376,1-1-1,1 0 1,2-1-1,18 39 1,-25-56 366,1 0 1,0-1 0,0 1-1,0-1 1,0 1 0,1-1-1,-1 0 1,1 0-1,-1 0 1,1 0 0,0 0-1,-1-1 1,1 1-1,0-1 1,4 2 0,23 6-3046,46 7 0,-75-16 3230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1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141 134 2929,'-9'3'5960,"-9"5"1464,2 0-3470,9-4-3665,1-1 0,0 1 0,1 0-1,-1 0 1,1 0 0,0 1 0,0 0-1,0 0 1,0 0 0,-4 8 0,5-7-154,0 1 0,0-1-1,1 1 1,-1 0 0,1 0 0,1 0 0,0 0 0,0 1 0,0-1 0,1 1 0,0-1 0,0 1 0,1 0 0,0-1 0,0 1 0,1-1 0,2 13 0,-1-15-123,0 0 0,0 0 0,0 0 0,0-1 0,1 1 1,-1-1-1,1 0 0,0 0 0,1 0 0,-1 0 0,1 0 1,0-1-1,-1 0 0,2 1 0,-1-1 0,0-1 1,0 1-1,1-1 0,0 1 0,-1-1 0,1-1 0,0 1 1,0-1-1,0 0 0,0 0 0,0 0 0,7 0 1,-1-1-7,-1 0 1,0 0 0,0-1 0,0 0 0,0-1 0,0 0 0,0-1 0,-1 0 0,1 0 0,-1-1-1,0 0 1,13-8 0,-18 10 42,-1-1 0,1 1 0,-1-1 0,1 0 1,-1 0-1,0 0 0,0 0 0,0 0 0,-1-1 0,1 0 0,-1 1 0,0-1 0,0 0 0,0 0 0,0 0 0,-1 0 0,1 0 0,-1 0 0,0-1 0,-1 1 0,1 0 0,-1-1 0,0 1 0,0 0 0,0-1 0,0 1 0,-1-1 0,0 1 1,0 0-1,0 0 0,-2-5 0,-2-3 67,0 1 1,-1 1-1,-1-1 0,1 1 1,-2 0-1,1 0 1,-2 1-1,1 0 1,-16-12-1,-13-8-98,-46-28 0,48 34-55,10 10-6,12 5-1970,31 6-4175,33-4-1053,77-19-4014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1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9002,'-22'2'5187,"-16"1"31,26-2-4307,-1 1 0,1 0 0,0 1 0,-23 8 0,33-10-843,1-1 0,-1 1 0,1 0 0,-1-1 0,1 1 0,0 0-1,0 0 1,-1 0 0,1 0 0,0 0 0,0 0 0,0 0 0,0 0-1,0 0 1,0 1 0,0-1 0,1 0 0,-1 1 0,0-1-1,1 0 1,-1 1 0,1-1 0,-1 1 0,1-1 0,0 1 0,-1 2-1,2-1-27,-1 1 0,1-1 0,0 1 0,0-1-1,0 0 1,0 1 0,0-1 0,1 0 0,0 0 0,-1 0-1,4 4 1,6 7-44,0-1 0,2 0-1,19 18 1,55 30-74,-69-50 49,0 0 1,-1 1-1,-1 1 0,0 1 1,0 0-1,25 32 0,-40-44 32,1 0 0,-1 0 0,0 0 0,1 0 0,-1 0 0,0 0 0,0 1 0,-1-1 0,1 0 0,0 0 0,-1 1 0,0-1 0,1 1 0,-1-1 0,0 0 0,0 1 0,0-1 0,-1 1 0,1-1 0,-1 0 0,1 1 0,-1-1 0,-1 3 0,0-1 9,0-1 0,-1 0 1,1 0-1,-1 0 0,0 0 1,0 0-1,0-1 0,0 1 0,0-1 1,-1 0-1,1 0 0,-7 3 0,-9 2 37,1-1 0,-1 0 0,0-1 0,-29 3 0,38-7-191,-72 5 80,79-5-172,-1-1 1,1-1-1,0 1 1,-1 0 0,1-1-1,0 1 1,0-1-1,-1 0 1,1 0-1,0-1 1,0 1 0,0 0-1,0-1 1,0 0-1,1 0 1,-1 0 0,0 0-1,1 0 1,-1 0-1,-2-4 1,5 5-167,-1-1 0,0 1 0,1-1 0,-1 1 0,1-1 0,-1 0 0,1 1 0,0-1 1,-1 1-1,1-1 0,0 0 0,0 1 0,0-1 0,0 0 0,1 1 0,0-3 0,17-59-10194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1.8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35 10322,'1'1'6040,"8"9"-5234,15 10-65,-2 1 1,0 0-1,-1 2 1,-1 1 0,22 33-1,-12-8 661,48 101-1,-90-189 992,-21-106-2279,30 127-78,0 0 0,1 0 0,1 0 0,1 0-1,1 0 1,0 0 0,1-1 0,5-19 0,-6 36-23,0 0-1,-1 0 1,1-1 0,0 1 0,1 0 0,-1 0 0,0 0-1,1 0 1,-1 0 0,1 0 0,-1 1 0,1-1-1,0 0 1,0 1 0,0-1 0,0 1 0,0 0-1,0 0 1,4-2 0,-2 2-16,1-1-1,0 1 0,0 0 1,0 1-1,0-1 1,0 1-1,0 0 1,0 0-1,5 1 1,5 2-43,-1 0 1,0 1-1,0 0 1,0 1-1,21 11 1,-20-8 52,-1 1 0,0 0 0,0 1 0,-1 1 1,0 0-1,-1 1 0,19 22 0,-13-10-912,-2 1-1,-1 0 1,19 43-1,-30-59-194,-4-7 784,1 0 1,-1-1-1,0 1 0,1-1 1,-1 1-1,1-1 1,0 1-1,0-1 0,-1 1 1,1-1-1,0 1 1,0-1-1,0 0 0,0 0 1,1 1-1,-1-1 0,0 0 1,0 0-1,1 0 1,-1-1-1,1 1 0,-1 0 1,1 0-1,-1-1 1,1 1-1,-1-1 0,1 1 1,1-1-1,50-14-8127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2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0 6777,'-5'0'925,"1"1"-1,0-1 0,-1 1 0,1 0 0,0 0 1,-1 0-1,1 0 0,0 1 0,0 0 0,0 0 0,0 0 1,0 0-1,1 0 0,-5 4 0,2-1-458,1 1 0,0-1 0,0 1 0,1 0 1,-1 0-1,1 0 0,-6 13 0,4-3-294,0 0 1,1 0 0,1 0-1,0 0 1,1 1 0,-1 30-1,3-3 258,2 1-1,2-1 0,2 0 0,2 0 0,21 74 0,-21-95-534,1-1 0,1 1 0,2-2 0,0 1 0,0-2 0,2 1-1,1-2 1,1 1 0,0-2 0,1 0 0,1-1 0,23 18 0,-34-30-339,1 0 0,-1-1-1,0 0 1,1 0 0,0-1 0,0 1 0,0-2 0,1 1 0,-1-1 0,0 0 0,1 0 0,0-1-1,-1 0 1,1-1 0,13 0 0,105-13-5977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2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0 137 9058,'7'11'8561,"2"16"-6890,-4-10-494,15 31 573,-2-6-576,18 65 0,3 27 481,-42-159-1378,0 0 0,2-38 1,0 18-160,0 14 25,-1-9 53,2 1 1,6-53 0,-5 82-170,0 0 1,2 0 0,-1 0-1,1 0 1,0 1 0,1-1 0,0 1-1,1 0 1,0 0 0,0 0-1,1 1 1,0-1 0,1 1-1,7-8 1,-12 15-25,0-1 0,0 0 0,0 1 0,1-1 0,-1 1-1,0 0 1,0 0 0,1 0 0,-1 0 0,1 0 0,-1 0 0,1 1 0,-1-1 0,1 1 0,-1 0 0,1-1-1,0 1 1,-1 0 0,1 1 0,-1-1 0,1 0 0,-1 1 0,1 0 0,-1-1 0,1 1 0,-1 0 0,1 0-1,-1 0 1,0 1 0,0-1 0,1 0 0,-1 1 0,0 0 0,0-1 0,2 4 0,7 6 28,0 1 1,-1 0-1,-1 0 1,13 22-1,-14-22 0,9 20-248,-2 0-1,0 1 1,-3 0-1,0 1 1,-3 0-1,8 42 1,-10-43-1444,-7-31 1266,4 8-1714,16-41-10445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2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12 6793,'-3'-11'10506,"3"11"-10222,15-1 2891,20 13-2827,-3 6-79,0 1 0,-1 2 0,-1 1 0,-1 1 0,-2 1 0,0 2 0,-1 1 0,-2 1 1,0 1-1,-2 0 0,-2 2 0,-1 1 0,-1 1 0,-1 0 0,-2 1 0,-2 0 0,-1 1 0,-2 1 0,-1 0 0,8 67 0,-15-62-213,0 0-1,-3 0 0,-1 0 0,-3 0 0,-1-1 0,-1 0 1,-22 64-1,28-103-140,-12 25-1650,13-25 1560,-1 0-1,1-1 1,-1 1-1,1 0 1,-1-1 0,0 1-1,1-1 1,-1 1 0,0-1-1,1 1 1,-1-1 0,0 0-1,0 1 1,1-1-1,-1 0 1,0 0 0,0 1-1,0-1 1,0 0 0,1 0-1,-1 0 1,0 0 0,0 0-1,0 0 1,0 0-1,1 0 1,-1-1 0,0 1-1,0 0 1,0 0 0,1-1-1,-3 0 1,-40-35-8902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537 279 4729,'6'-5'21948,"0"1"-19348,10-8-3323,-13 9 3108,-3-3-2261,-1 1 0,1 0 0,-1-1 0,0 1 0,0 0 0,0-1 0,-1 1 0,0 0 0,0 0 0,0 0 1,-1 0-1,0 1 0,-3-6 0,0-1-33,-2-2-91,0 0 0,-1 1 0,0 0 0,-1 0 0,-1 1 0,1 0 0,-2 1 0,1 0 0,-2 1 0,1 1 0,-18-10 0,23 14 0,0 0 0,-1 0 0,1 1 0,-1 1 0,1-1 0,-1 1 0,0 0 0,0 1 0,0 0 0,0 0 0,0 0 0,0 1 0,0 1 0,0-1 0,0 1 0,1 1 0,-1-1 0,0 1 0,0 1 0,1-1 0,-1 1 0,1 1 0,-8 4 0,-2 5 0,1 1 0,0 1 0,0 0 0,2 1 0,0 1 0,1 0 0,1 1 0,0 0 0,1 1 0,1 0 0,1 1 0,1 0 0,1 1 0,0-1 0,2 1 0,0 0 0,2 1 0,-2 32 0,4-37 0,1 0 0,1 0 0,0 1 0,1-1 0,1 0 0,1 0 0,0-1 0,1 1 0,1-1 0,12 23 0,-11-27 0,0 0 0,1-1 0,0-1 0,1 1 0,0-1 0,0-1 0,1 1 0,1-2 0,-1 1 0,2-2 0,-1 1 0,1-2 0,0 1 0,18 6 0,-20-9-327,0-1 0,0 0 1,1-1-1,-1 0 0,1-1 0,-1 0 0,1-1 1,-1 0-1,1 0 0,-1-1 0,1 0 1,17-5-1,-22 4 15,1 0 0,-1-1 0,0 0 0,1 0 0,-1 0 1,0-1-1,-1 0 0,1 0 0,-1 0 0,0-1 0,0 1 1,0-1-1,-1-1 0,1 1 0,-1-1 0,0 1 0,-1-1 0,0 0 1,0 0-1,0-1 0,3-8 0,6-43-5607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54 7186,'-37'-30'10344,"-10"11"-5351,42 18-4812,0 0 0,0 0 1,0 0-1,0 1 0,0 0 0,0 0 1,0 0-1,0 0 0,0 1 1,0 0-1,0 0 0,1 0 0,-1 1 1,0-1-1,0 1 0,1 0 0,-8 6 1,-3 3-90,0 1 1,2 1 0,-1 1-1,2 0 1,0 1 0,0 0 0,2 0-1,0 1 1,1 1 0,0 0 0,1 0-1,1 0 1,1 1 0,0 0 0,2 1-1,0-1 1,1 1 0,0-1 0,2 1-1,0 0 1,2 0 0,0 0-1,1 0 1,0-1 0,10 33 0,-10-44-96,1 1 1,0-1 0,0 0 0,1 0 0,0 0 0,0 0-1,0-1 1,1 0 0,0 0 0,1 0 0,-1 0-1,11 7 1,-12-10 3,0-1-1,0 0 1,0 0-1,0 0 0,0 0 1,0-1-1,0 0 1,0 0-1,1 0 1,-1 0-1,0-1 1,1 0-1,-1 0 0,0 0 1,1 0-1,-1 0 1,0-1-1,1 0 1,-1 0-1,0 0 1,0-1-1,0 1 0,0-1 1,6-3-1,3-3-5,-1-1 0,0 0 0,0-1 0,-1 0 0,-1-1 0,0 0 0,0 0 0,-1-1-1,0-1 1,-1 1 0,-1-1 0,0-1 0,9-23 0,-8 16 56,-1 0 0,-1 0 1,-1-1-1,-1 0 0,0 1 0,-2-2 0,-1 1 1,-2-39-1,36 172 929,-14-2-695,-12-56-1035,25 81-1,-34-133 357,8 19-865,-8-20 1125,1 0-1,-1 1 1,0-1 0,0 0 0,0 1-1,0-1 1,0 0 0,0 1 0,0-1-1,1 0 1,-1 0 0,0 1 0,0-1-1,0 0 1,1 1 0,-1-1 0,0 0-1,0 0 1,1 0 0,-1 1 0,0-1-1,1 0 1,-1 0 0,0 0-1,1 0 1,-1 0 0,0 1 0,1-1-1,-1 0 1,0 0 0,1 0 0,-1 0-1,0 0 1,1 0 0,-1 0 0,0 0-1,1 0 1,-1 0 0,0-1 0,1 1-1,-1 0 1,0 0 0,1 0 0,-1 0-1,0 0 1,0-1 0,1 1 0,-1 0-1,0 0 1,1 0 0,-1-1-1,0 1 1,25-43-9180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12139,'32'115'9455,"32"52"-6212,-3-10-1994,-17-54-719,-55-145-249,2-1-1,2 0 0,1 0 1,1-65-1,5 87-284,0 1 1,2-1-1,0 1 1,1-1-1,1 1 1,0 0-1,2 1 1,1-1-1,0 1 0,1 0 1,15-25-1,-22 42-4,1 0-1,-1 0 0,0 0 1,1 0-1,-1 0 0,1 0 1,-1 1-1,1-1 1,0 0-1,0 1 0,0-1 1,0 1-1,0 0 0,0 0 1,0 0-1,0 0 0,0 0 1,1 0-1,-1 0 0,0 1 1,1-1-1,-1 1 1,0 0-1,1-1 0,-1 1 1,1 0-1,-1 1 0,0-1 1,1 0-1,-1 1 0,1-1 1,-1 1-1,0 0 0,0 0 1,1 0-1,-1 0 1,0 0-1,0 0 0,0 0 1,0 1-1,0-1 0,-1 1 1,4 3-1,3 3 8,-1 0-1,1 1 1,-2 0 0,0 0-1,0 1 1,0 0 0,-1 0 0,5 17-1,1 11 8,-3 0 1,-1 0-1,-1 1 0,-3 0 0,-1 64 1,0-53 28,1-41 41,0-33 55,0-26-142,3 0 0,1 1 0,2 0-1,3 0 1,2 1 0,38-88 0,-52 134 11,1 0 1,0 0 0,0 0 0,0 0-1,0 1 1,1-1 0,-1 0 0,0 0 0,1 1-1,-1-1 1,1 1 0,-1-1 0,1 1-1,0 0 1,0 0 0,0 0 0,-1 0-1,1 0 1,0 0 0,0 0 0,0 1 0,0-1-1,1 1 1,-1-1 0,0 1 0,0 0-1,0 0 1,0 0 0,0 0 0,0 0 0,1 0-1,-1 0 1,0 1 0,0-1 0,0 1-1,0 0 1,0 0 0,0 0 0,0 0-1,0 0 1,-1 0 0,1 0 0,0 0 0,0 1-1,-1-1 1,2 2 0,7 6 12,0 1-1,-1-1 1,0 1 0,-1 1 0,0-1-1,9 17 1,-4-2 17,-1 1 1,-1 1-1,-2-1 0,13 55 0,-5 2-3907,-11-50 499,-5-22-3252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11018,'8'26'4873,"0"4"-2376,8 25-1,3 9-655,1-3-689,0-2-616,4-6-352,-4-11-184,-1-10-328,-3-8-1600,0-19-3425,-8-60-3201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80 10026,'-4'-10'5673,"-4"-4"-3512,-4-4 103,12 7-631,0 6-1449,4 5-184,4-3-3641,51-15-5713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9818,'15'59'8112,"15"25"-3926,-3-12-2330,-18-44-1345,3 5 226,-1 2-1,-2 0 1,-1 0 0,6 68-1,-13-152 573,10-62 0,-3 63-1317,1 0 0,3 1-1,2 0 1,2 2 0,39-81 0,-55 126 8,1-1 0,-1 1 0,0-1 0,0 1 0,1 0 0,-1-1 0,0 1 0,0-1 0,1 1 0,-1 0 0,0-1 0,1 1 0,-1 0 0,1 0 0,-1-1 0,0 1 0,1 0 0,-1 0 0,1-1 0,-1 1 0,1 0 0,-1 0 0,1 0 0,-1 0 0,1 0 0,-1 0 0,1 0 0,-1 0 0,0 0 0,1 0 0,-1 0 0,1 0 0,0 0 0,16 14-5,13 29-6,-27-38 11,7 14-269,-1 1 0,-1 0 0,-1 1 1,0 0-1,4 26 0,-7-25-376,1-1-1,1 0 1,2-1-1,18 39 1,-25-56 366,1 0 1,0-1 0,0 1-1,0-1 1,0 1 0,1-1-1,-1 0 1,1 0-1,-1 0 1,1 0 0,0 0-1,-1-1 1,1 1-1,0-1 1,4 2 0,23 6-3046,46 7 0,-75-16 3230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141 134 2929,'-9'3'5960,"-9"5"1464,2 0-3470,9-4-3665,1-1 0,0 1 0,1 0-1,-1 0 1,1 0 0,0 1 0,0 0-1,0 0 1,0 0 0,-4 8 0,5-7-154,0 1 0,0-1-1,1 1 1,-1 0 0,1 0 0,1 0 0,0 0 0,0 1 0,0-1 0,1 1 0,0-1 0,0 1 0,1 0 0,0-1 0,0 1 0,1-1 0,2 13 0,-1-15-123,0 0 0,0 0 0,0 0 0,0-1 0,1 1 1,-1-1-1,1 0 0,0 0 0,1 0 0,-1 0 0,1 0 1,0-1-1,-1 0 0,2 1 0,-1-1 0,0-1 1,0 1-1,1-1 0,0 1 0,-1-1 0,1-1 0,0 1 1,0-1-1,0 0 0,0 0 0,0 0 0,7 0 1,-1-1-7,-1 0 1,0 0 0,0-1 0,0 0 0,0-1 0,0 0 0,0-1 0,-1 0 0,1 0 0,-1-1-1,0 0 1,13-8 0,-18 10 42,-1-1 0,1 1 0,-1-1 0,1 0 1,-1 0-1,0 0 0,0 0 0,0 0 0,-1-1 0,1 0 0,-1 1 0,0-1 0,0 0 0,0 0 0,0 0 0,-1 0 0,1 0 0,-1 0 0,0-1 0,-1 1 0,1 0 0,-1-1 0,0 1 0,0 0 0,0-1 0,0 1 0,-1-1 0,0 1 1,0 0-1,0 0 0,-2-5 0,-2-3 67,0 1 1,-1 1-1,-1-1 0,1 1 1,-2 0-1,1 0 1,-2 1-1,1 0 1,-16-12-1,-13-8-98,-46-28 0,48 34-55,10 10-6,12 5-1970,31 6-4175,33-4-1053,77-19-4014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2.2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54 130 5905,'1'-1'13882,"12"-9"-12474,7 2-1269,0 0 1,0 1-1,0 1 0,1 1 0,0 1 0,37-2 1,-7 3-16,87 8 0,-163-11 645,-45-17 0,-59-18-457,116 39-78,-1 0-1,0 0 1,0 1 0,0 1 0,0 1 0,0 0-1,1 0 1,-25 7 0,35-8-219,0 1 1,-1 0 0,1 0-1,0 0 1,0 1 0,0-1-1,0 1 1,0 0-1,0 0 1,0 0 0,1 0-1,-1 0 1,1 1 0,-1-1-1,1 1 1,0 0-1,0-1 1,0 1 0,0 0-1,1 0 1,-1 0 0,1 0-1,-1 1 1,1-1-1,0 0 1,1 1 0,-1-1-1,0 0 1,1 1 0,0-1-1,0 1 1,0-1-1,0 0 1,1 1 0,-1-1-1,1 1 1,0-1 0,0 0-1,0 1 1,2 3-1,3 8-23,0-1-1,1 0 0,0-1 0,1 0 1,1 0-1,0-1 0,1 0 0,0 0 1,0-1-1,1 0 0,1-1 0,0-1 1,0 0-1,22 12 0,-22-14-389,1 0 0,0-2 0,0 1 0,1-2 0,0 1 0,-1-2 0,1 0 0,0-1 0,0 0 0,1-1 0,-1 0 0,0-2 0,0 1-1,1-2 1,27-6 0,-23 2-1055,0-1-1,0-2 0,35-19 1,174-112-7572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9002,'-22'2'5187,"-16"1"31,26-2-4307,-1 1 0,1 0 0,0 1 0,-23 8 0,33-10-843,1-1 0,-1 1 0,1 0 0,-1-1 0,1 1 0,0 0-1,0 0 1,-1 0 0,1 0 0,0 0 0,0 0 0,0 0 0,0 0-1,0 0 1,0 1 0,0-1 0,1 0 0,-1 1 0,0-1-1,1 0 1,-1 1 0,1-1 0,-1 1 0,1-1 0,0 1 0,-1 2-1,2-1-27,-1 1 0,1-1 0,0 1 0,0-1-1,0 0 1,0 1 0,0-1 0,1 0 0,0 0 0,-1 0-1,4 4 1,6 7-44,0-1 0,2 0-1,19 18 1,55 30-74,-69-50 49,0 0 1,-1 1-1,-1 1 0,0 1 1,0 0-1,25 32 0,-40-44 32,1 0 0,-1 0 0,0 0 0,1 0 0,-1 0 0,0 0 0,0 1 0,-1-1 0,1 0 0,0 0 0,-1 1 0,0-1 0,1 1 0,-1-1 0,0 0 0,0 1 0,0-1 0,-1 1 0,1-1 0,-1 0 0,1 1 0,-1-1 0,-1 3 0,0-1 9,0-1 0,-1 0 1,1 0-1,-1 0 0,0 0 1,0 0-1,0-1 0,0 1 0,0-1 1,-1 0-1,1 0 0,-7 3 0,-9 2 37,1-1 0,-1 0 0,0-1 0,-29 3 0,38-7-191,-72 5 80,79-5-172,-1-1 1,1-1-1,0 1 1,-1 0 0,1-1-1,0 1 1,0-1-1,-1 0 1,1 0-1,0-1 1,0 1 0,0 0-1,0-1 1,0 0-1,1 0 1,-1 0 0,0 0-1,1 0 1,-1 0-1,-2-4 1,5 5-167,-1-1 0,0 1 0,1-1 0,-1 1 0,1-1 0,-1 0 0,1 1 0,0-1 1,-1 1-1,1-1 0,0 0 0,0 1 0,0-1 0,0 0 0,1 1 0,0-3 0,17-59-10194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0 6777,'-5'0'925,"1"1"-1,0-1 0,-1 1 0,1 0 0,0 0 1,-1 0-1,1 0 0,0 1 0,0 0 0,0 0 0,0 0 1,0 0-1,1 0 0,-5 4 0,2-1-458,1 1 0,0-1 0,0 1 0,1 0 1,-1 0-1,1 0 0,-6 13 0,4-3-294,0 0 1,1 0 0,1 0-1,0 0 1,1 1 0,-1 30-1,3-3 258,2 1-1,2-1 0,2 0 0,2 0 0,21 74 0,-21-95-534,1-1 0,1 1 0,2-2 0,0 1 0,0-2 0,2 1-1,1-2 1,1 1 0,0-2 0,1 0 0,1-1 0,23 18 0,-34-30-339,1 0 0,-1-1-1,0 0 1,1 0 0,0-1 0,0 1 0,0-2 0,1 1 0,-1-1 0,0 0 0,1 0 0,0-1-1,-1 0 1,1-1 0,13 0 0,105-13-5977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0 137 9058,'7'11'8561,"2"16"-6890,-4-10-494,15 31 573,-2-6-576,18 65 0,3 27 481,-42-159-1378,0 0 0,2-38 1,0 18-160,0 14 25,-1-9 53,2 1 1,6-53 0,-5 82-170,0 0 1,2 0 0,-1 0-1,1 0 1,0 1 0,1-1 0,0 1-1,1 0 1,0 0 0,0 0-1,1 1 1,0-1 0,1 1-1,7-8 1,-12 15-25,0-1 0,0 0 0,0 1 0,1-1 0,-1 1-1,0 0 1,0 0 0,1 0 0,-1 0 0,1 0 0,-1 0 0,1 1 0,-1-1 0,1 1 0,-1 0 0,1-1-1,0 1 1,-1 0 0,1 1 0,-1-1 0,1 0 0,-1 1 0,1 0 0,-1-1 0,1 1 0,-1 0 0,1 0-1,-1 0 1,0 1 0,0-1 0,1 0 0,-1 1 0,0 0 0,0-1 0,2 4 0,7 6 28,0 1 1,-1 0-1,-1 0 1,13 22-1,-14-22 0,9 20-248,-2 0-1,0 1 1,-3 0-1,0 1 1,-3 0-1,8 42 1,-10-43-1444,-7-31 1266,4 8-1714,16-41-10445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19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449 151 11594,'6'-3'9657,"-7"-6"-3892,-13-19-2345,7 19-3574,0-1-1,0 1 0,-14-14 0,12 16 148,-1 1 0,1-1 0,-1 1 0,0 1 0,0 0 0,-1 1 1,1 0-1,-1 0 0,0 1 0,0 0 0,0 1 0,-1 1 0,1-1 0,-23 2 0,25 1-13,1 0 0,-1 1-1,0 0 1,1 0 0,-1 1 0,1 1 0,-1-1-1,1 1 1,0 0 0,1 1 0,-1 0 0,1 0-1,0 1 1,0 0 0,1 0 0,0 0 0,0 1-1,0 0 1,-6 10 0,4-6 8,1 1 0,0 1 0,0 0 0,2 0 0,-1 0 0,2 0 0,-1 1 0,2 0 0,0 0 0,1 0 0,0 0 0,1 26 0,2-28 6,0-1-1,1 1 1,1-1 0,0 0-1,0 0 1,1 0 0,1 0 0,0-1-1,0 0 1,1 0 0,0 0 0,1 0-1,0-1 1,1 0 0,-1-1-1,13 10 1,-9-7 76,1-2-1,0 0 1,1 0-1,-1-1 1,2 0-1,-1-1 1,29 10-1,-36-16-248,1 1-1,-1-1 1,1 0-1,0 0 1,-1-1-1,1 0 1,-1 0-1,1 0 1,9-2-1,-11 0-465,1 1 0,-1-1 0,0 0 0,1-1 0,-1 1 0,0-1 0,0 0 0,-1 0 0,1-1 0,-1 0 0,1 1 0,4-7-1,45-58-6412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0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34 2913,'-35'-17'11757,"33"15"-11570,-1 1-1,0-1 0,0 0 1,0 0-1,0 1 1,0 0-1,0 0 0,0 0 1,0 0-1,0 0 0,0 0 1,-1 1-1,1 0 0,0-1 1,-1 1-1,1 0 0,0 1 1,0-1-1,-1 1 0,1-1 1,0 1-1,0 0 0,0 0 1,0 0-1,0 1 1,0-1-1,-4 3 0,-4 4-30,1 0 1,0 1-1,0 1 0,0 0 0,1 0 1,1 1-1,0 0 0,0 0 0,1 1 1,0 0-1,1 0 0,-6 20 0,7-19-63,0 1 0,1 0 0,1 0 0,0 0-1,1 0 1,1 0 0,0 0 0,1 1 0,0-1-1,1 0 1,6 28 0,-4-34-79,-1 0 0,1 0 0,1 0-1,-1-1 1,1 0 0,0 0 0,1 0 0,0 0 0,0 0 0,0-1-1,1 0 1,7 5 0,-10-8-12,0-1 0,0 0 0,1 0 0,-1 0 0,1 0 0,0-1 0,-1 1 0,1-1 0,0 0 0,0 0 0,0 0 0,0-1 0,0 1 0,0-1 0,0 0 0,0 0 0,0 0 0,0-1 0,0 0 0,-1 1 0,1-1 0,0-1 0,0 1 0,0 0 0,-1-1 0,1 0 0,4-3 0,2-2 45,1-1-1,-2 0 1,1-1 0,-1 0-1,0-1 1,-1 0 0,0 0-1,-1 0 1,0-1 0,0 0-1,-2-1 1,9-21 0,-2 1 167,-2-1 0,-1 0 0,7-54 0,-14 78 66,-1 0 0,0 1 1,-1-1-1,0 0 0,0 0 0,-1 0 0,0 0 1,-4-14-1,15 56-53,-2-1-1,7 52 1,-11-55-1068,1 1 0,1-1-1,2 0 1,15 39 0,-23-67 724,14 18-4779,-13-19 4656,-1 0 0,1 1-1,0-1 1,-1 0 0,1 0 0,-1 0 0,1 0 0,0 0 0,-1 0 0,1 0 0,0 0 0,-1 0 0,1 0 0,-1 0 0,1 0 0,0-1 0,-1 1 0,1 0 0,-1 0 0,1-1 0,-1 1 0,1 0-1,-1-1 1,1 1 0,-1 0 0,1-1 0,28-32-9424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0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4785,'12'-12'9295,"2"16"-5262,12 26-2540,-21-23-781,24 36 45,-3 1 0,-1 1 0,-2 1 1,27 79-1,-38-98-401,-11-27-337,-1 0 0,0 0 0,0-1 1,1 1-1,-1 0 0,0 0 0,1 0 0,-1 0 0,0 0 1,0 0-1,0-1 0,1 1 0,-1 0 0,0 0 0,0 0 1,0-1-1,1 1 0,-1 0 0,0 0 0,0-1 0,0 1 0,0 0 1,0 0-1,1-1 0,-1 1 0,0 0 0,0 0 0,0-1 1,0 1-1,0 0 0,0 0 0,0-1 0,0 1 0,0 0 1,0-1-1,0 1 0,0 0 0,0 0 0,0-1 0,0 1 1,-1 0-1,1-1 0,-2-55 787,-2 7-773,4-76 1,1 103-66,2 0 0,0 0 0,2 0 0,0 1 0,15-40 1,-19 60 25,-1 1 1,0-1 0,0 0-1,0 0 1,1 0 0,-1 1 0,0-1-1,1 0 1,-1 1 0,1-1 0,-1 0-1,1 1 1,-1-1 0,1 0-1,-1 1 1,1-1 0,0 1 0,-1-1-1,1 1 1,0-1 0,-1 1 0,1-1-1,0 1 1,0 0 0,-1 0-1,1-1 1,0 1 0,0 0 0,0 0-1,-1 0 1,1 0 0,0 0 0,0 0-1,0 0 1,-1 0 0,1 0-1,0 0 1,0 0 0,0 0 0,-1 1-1,1-1 1,0 0 0,0 1 0,-1-1-1,1 0 1,0 1 0,-1-1-1,1 1 1,0-1 0,-1 1 0,1 0-1,-1-1 1,2 1 0,27 40-244,0 18 250,39 109 0,-32-72-2,-26-63-3,-2-6 95,-7-27 83,-3-13 134,-4-20-331,2 0 0,2 0 0,1-41 0,2 57 8,1-1 0,0 1 1,1-1-1,1 1 0,0 0 1,2 0-1,13-30 0,-18 46 21,-1 0 0,1 0 1,-1 0-1,1 0 0,0 1 0,-1-1 0,1 0 0,0 0 0,-1 1 1,1-1-1,0 1 0,0-1 0,0 0 0,0 1 0,-1 0 0,1-1 1,0 1-1,0-1 0,0 1 0,0 0 0,0 0 0,0-1 0,0 1 1,0 0-1,0 0 0,0 0 0,0 0 0,0 0 0,0 1 0,1-1 1,2 1 6,0 1 0,0-1 1,0 1-1,0 0 1,-1 0-1,1 0 0,6 5 1,3 4 19,-1 0-1,20 24 1,-22-23-38,-2 1 0,1 0 0,-2 0 0,0 1 0,0 0 0,-1 0-1,-1 1 1,6 27 0,-1 29-2667,-7-45-2197,11-3-1857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0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10570,'8'0'5073,"0"6"-3296,16 7 215,0 11-327,-1 8-993,9 7-168,-8 9-360,-4-5-40,4 2-104,-9-8-432,-7-2-2225,-8 18-3896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1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43 9370,'-4'-10'7690,"8"2"-5434,-8-11-840,8 14-671,4 5-745,4 2-1585,0 4-3112,31 12-5313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1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1040,'46'73'13940,"2"-1"-8083,-11-20-5027,-2 2 1,-3 1-1,26 62 1,-44-81-357,-2-5 715,-20-55-33,3 7-1091,1-1 1,1 1-1,0-1 1,2 1-1,-1-26 1,11-89-115,-8 115 72,1 0-17,0 0 0,1 0 1,1 0-1,0 0 0,1 1 1,1 0-1,1 0 0,16-28 1,-23 43-11,1 0 0,0 0 1,-1 0-1,1 0 0,0 0 1,-1 0-1,1 0 0,0 1 0,0-1 1,0 0-1,0 1 0,0-1 1,0 0-1,0 1 0,0-1 0,0 1 1,0 0-1,0-1 0,0 1 1,0 0-1,0 0 0,0-1 0,1 1 1,-1 0-1,0 0 0,0 0 1,0 1-1,0-1 0,2 0 0,0 2 0,0-1 0,0 1-1,0-1 1,-1 1 0,1 0-1,0 0 1,-1 0 0,0 1-1,1-1 1,2 4-1,6 10 19,0 0-1,15 29 0,-24-41-4,8 19 31,15 45-1,-18-45-372,0-1-1,17 31 1,-20-45-257,1-1 0,0 0 0,0 0 1,0 0-1,1-1 0,7 7 0,-10-10 136,1-1 1,-1 0-1,0 0 0,1 0 1,-1 0-1,1-1 0,-1 0 1,1 1-1,0-1 1,-1 0-1,1-1 0,0 1 1,6 0-1,110-4-7658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1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146 130 5393,'-1'-1'423,"0"1"0,0 0 0,-1-1 0,1 1 0,0 0 0,0 0-1,0 0 1,-1 0 0,1 0 0,0 0 0,0 0 0,-1 0 0,1 1 0,0-1 0,0 0 0,0 1 0,-1-1-1,1 1 1,0-1 0,0 1 0,0 0 0,0-1 0,0 1 0,0 0 0,0 0 0,0 0 0,1 0-1,-1 0 1,-1 1 0,1 1-136,0 0 0,0 0 0,0 0 0,0 0 0,0 0 0,1 0 0,-1 0 0,1 1-1,0-1 1,0 0 0,1 5 0,0 2-197,1 0 1,0 1-1,0-1 0,1 0 1,0 0-1,9 16 0,-6-17-40,0-1 0,0-1 0,1 1 0,0-1 0,0-1 0,14 10 0,-18-13-43,-1-1 0,1 0 0,1 0 0,-1 0 0,0 0 0,0-1 0,1 1 0,-1-1-1,1 0 1,-1 0 0,1 0 0,-1 0 0,1-1 0,0 1 0,-1-1 0,1 0 0,0 0-1,-1 0 1,1-1 0,6-1 0,-8 1 67,-1 0 1,0 0-1,0 0 0,1-1 0,-1 1 0,0 0 1,0-1-1,0 1 0,0-1 0,0 1 0,-1-1 1,1 0-1,0 1 0,-1-1 0,1 1 0,-1-1 1,0 0-1,1 0 0,-1 1 0,0-1 0,0 0 1,0 0-1,0 1 0,0-1 0,-1 0 0,1 1 0,-1-1 1,1 0-1,-1 1 0,0-3 0,-22-59 355,19 55-416,-5-13 2,-1 1 0,-1 0-1,-1 1 1,-1 0 0,-26-30-1,32 41-50,0 1 0,-1 0 1,0 0-1,0 1 0,0 0 0,-1 0 0,0 1 0,0 0 0,0 0 0,-1 1 0,0 1 0,1-1 0,-1 2 0,-20-4 0,21 9-2515,29 2-1823,54-8-2248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27.1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374 1 1248,'27'22'2420,"-19"-12"2137,-16-10 4067,-2-4-8098,-1 1 0,1 0 0,-1 0 1,1 1-1,-1 0 0,0 1 0,0 1 0,1-1 1,-13 3-1,11-1-353,0 1 0,0 1 0,0 0 1,0 1-1,1 0 0,-1 0 0,-14 9 0,12-4-169,-1 1 0,1 0 0,1 1 1,0 0-1,1 1 0,0 0 0,0 1 0,2 0 0,0 1 0,0 0 0,-13 28 0,20-35-9,0-1 0,1 0-1,0 1 1,1 0 0,-1-1 0,1 1 0,0 0 0,1 0-1,0 0 1,0 0 0,0-1 0,1 1 0,0 0 0,4 13-1,-4-17 6,0 1 0,0-1 0,1 0-1,0 0 1,-1 0 0,1 0 0,0 0-1,0 0 1,1 0 0,-1 0 0,1-1-1,-1 1 1,1-1 0,0 0 0,0 0-1,0 0 1,0 0 0,0 0 0,0-1-1,0 0 1,1 1 0,-1-1 0,1 0-1,-1-1 1,1 1 0,-1 0 0,1-1-1,-1 0 1,1 0 0,5-1 0,3 0 19,0-2 0,0 0 0,0 0 0,-1-1 0,1 0 0,-1-1 0,0-1 0,0 1 0,0-2 0,-1 0 0,0 0 0,-1 0 0,1-2 0,-1 1 0,-1-1 0,0 0 0,9-13 0,-7 9 48,-1-1 0,0 0 0,-1 0 0,0-1 0,-2 0 0,1 0 0,-2-1 0,0 0 0,-1 0 0,-1 0 0,0 0 0,1-23 0,-3 41-83,0 1 0,0 0 0,1-1 0,-1 1 0,1-1 0,0 1 0,0-1 0,0 0 0,0 1 0,4 2 0,1 2 28,-2 0-49,16 15-86,0 1 0,-2 2 0,-1 0 0,-2 1 0,17 32 0,-30-49-230,13 22-2892,-15-30 2978,0 0 1,0 0 0,0 0 0,0 0 0,0-1 0,0 1-1,0 0 1,1 0 0,-1-1 0,0 1 0,1-1-1,-1 1 1,0-1 0,1 0 0,-1 1 0,1-1-1,-1 0 1,1 0 0,-1 0 0,0 0 0,1 0 0,-1 0-1,1-1 1,-1 1 0,2-1 0,70-28-7324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2.5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245 0 12771,'-25'5'1700,"-1"1"0,1 1 1,-34 14-1,51-17-1425,0-1 0,1 1-1,0 1 1,-1-1 0,2 1 0,-1 0-1,0 1 1,1 0 0,0 0-1,1 0 1,-1 1 0,1 0 0,0 0-1,-5 9 1,9-12-286,-1-1-1,1 1 1,0-1 0,0 1-1,0-1 1,1 1 0,-1-1-1,1 1 1,0 0 0,0-1-1,0 1 1,0 0 0,1-1-1,-1 1 1,1-1-1,0 1 1,0-1 0,0 1-1,1-1 1,-1 0 0,1 1-1,0-1 1,0 0 0,0 0-1,0 0 1,0 0 0,1-1-1,-1 1 1,1-1 0,0 1-1,3 1 1,11 9-108,1-1 0,0-1 0,1-1 0,26 10 0,-6-1-16,-18-8 61,1-1 34,-1 1 0,30 23 0,-47-31 55,0 0-1,0 0 0,0 0 1,-1 1-1,1-1 1,-1 1-1,0 0 0,0 0 1,0 0-1,-1 0 0,0 0 1,0 1-1,0-1 1,0 1-1,0-1 0,-1 1 1,0 0-1,1 9 1,-2-10 48,-1-1 0,0 1 0,0-1 0,0 1 0,0-1 1,-1 1-1,1-1 0,-1 0 0,0 0 0,0 0 1,0 0-1,0 0 0,0 0 0,-1 0 0,0-1 0,1 1 1,-1-1-1,0 0 0,0 1 0,0-2 0,0 1 1,-1 0-1,1 0 0,0-1 0,-1 0 0,-3 1 0,-9 4 168,-1-1 0,1-1 0,-1-1 0,-19 2 0,-47-4 99,78-1-472,0 0 0,0-1 0,0 0 0,1 0 0,-1 0 0,0 0 0,0-1 0,1 0 0,-1 0 0,1 0 0,0 0 0,-1-1 0,1 0 0,-4-3 0,7 5-52,0 0-1,0 0 1,1 0 0,-1 0 0,0 0 0,1 0 0,-1 0 0,1 0-1,-1 0 1,1 0 0,-1 0 0,1 0 0,0 0 0,0 0 0,-1 0-1,1-1 1,0 1 0,0 0 0,0 0 0,0-2 0,2-1-513,-1 1 1,0-1-1,1 1 1,0-1-1,-1 1 1,2-1-1,-1 1 1,3-4-1,69-80-10397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2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8594,'-39'6'7758,"36"-6"-7479,0 1 0,1 0 0,-1 0 0,1 1 0,0-1 1,-1 0-1,1 1 0,0 0 0,0-1 0,-2 3 0,3-3-245,0 0-1,0 0 1,0 0-1,1 1 1,-1-1-1,0 0 1,1 0-1,-1 1 1,1-1 0,0 0-1,-1 0 1,1 1-1,0-1 1,0 1-1,0-1 1,0 0-1,0 1 1,0-1-1,0 2 1,1 0 12,0 0 1,0 0-1,0 0 1,0 0-1,1 0 1,-1-1 0,1 1-1,0 0 1,0-1-1,0 1 1,3 2-1,10 9-2,1-1 0,0-1 0,1 0 0,34 18 0,-27-17-13,-1 1 1,25 20 0,-42-29 60,1 1 0,-1 0 1,0 0-1,-1 1 1,0 0-1,0 0 0,0 0 1,-1 0-1,0 1 0,0-1 1,2 9-1,-5-12-15,0-1 0,0 0 1,0 1-1,-1-1 0,1 1 0,-1-1 0,0 1 1,0-1-1,-1 0 0,1 1 0,-1-1 0,1 1 1,-1-1-1,0 0 0,0 1 0,-1-1 0,1 0 1,-1 0-1,1 0 0,-1 0 0,0 0 0,-3 3 1,0-1 55,0 0-1,0 0 1,-1-1 0,1 0 0,-1 0 0,0 0 0,0-1 0,0 0 0,-1 0 0,1 0-1,-9 1 1,8-1-157,-1-2 0,1 1 1,-1-1-1,0 0 0,0-1 0,1 0 0,-1 0 0,0 0 0,0-1 0,-7-2 0,11 2-156,0 0-1,1 0 0,-1 0 0,1-1 0,-1 0 1,1 1-1,0-1 0,-1 0 0,1 0 0,0-1 1,0 1-1,1-1 0,-1 0 0,0 1 0,1-1 1,0 0-1,0 0 0,0-1 0,0 1 0,-2-5 1,3 6-191,0-1 0,1 0 1,-1 1-1,1-1 0,0 0 1,-1 0-1,1 1 0,0-1 1,1 0-1,-1 1 0,1-1 1,-1 0-1,1 1 0,1-4 1,30-77-7317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2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7 5881,'4'-6'15118,"-17"17"-13273,-1 11-1015,2 1 1,0 1 0,1 0-1,1 1 1,-10 43 0,8-19-179,3 0 1,-4 55-1,11-81-542,1-1 0,1 1 0,1 0-1,1-1 1,1 1 0,1-1 0,1 1 0,10 26 0,-12-41-182,0 0 0,1-1 0,0 1 1,0-1-1,1 0 0,0 0 0,1 0 1,-1-1-1,1 1 0,0-1 0,1-1 0,-1 1 1,1-1-1,0 0 0,0-1 0,1 0 1,0 0-1,-1 0 0,1-1 0,0-1 0,1 1 1,-1-1-1,0 0 0,1-1 0,8 1 1,-5-1-673,0-1 0,0 1 1,0-2-1,0 0 1,17-4-1,-19 3-278,-1-1-1,1-1 0,-1 1 0,0-2 0,9-4 0,66-49-6196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3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3009,'6'6'14758,"24"26"-12030,6 31-1254,-2 2 1,-4 2-1,42 128 0,-77-220-1092,1 1 0,2-1-1,0 0 1,3-43 0,0 48-409,0 0 1,2 0 0,0 0 0,1 1 0,1 0-1,1-1 1,1 2 0,13-26 0,-19 42 8,0 1 1,0 0-1,0-1 1,0 1 0,0 0-1,1 0 1,-1 0-1,1 0 1,-1 0 0,0 1-1,1-1 1,0 0-1,-1 1 1,1-1 0,-1 1-1,1-1 1,0 1-1,-1 0 1,1 0 0,0-1-1,-1 1 1,1 0-1,0 1 1,-1-1-1,1 0 1,0 0 0,-1 1-1,1-1 1,-1 1-1,1-1 1,0 1 0,-1 0-1,0 0 1,1 0-1,-1 0 1,1 0 0,0 1-1,11 6-5,-2 0 0,1 1 0,12 13 0,-18-16 45,6 4 1,-1 1 0,-1 1 0,0 0 0,-1 1 0,0 0 0,-1 0 0,11 24 0,-9-12-89,-1 1 0,-1 0 0,7 41-1,-13-58-222,8 37-1926,-10-45 1872,1 0-1,-1 0 1,0 1-1,1-1 0,-1 0 1,1 0-1,-1 0 1,1 0-1,0 0 1,-1 1-1,1-1 0,0 0 1,0 0-1,-1-1 1,1 1-1,0 0 1,0 0-1,0 0 1,0-1-1,0 1 0,1 0 1,-1-1-1,0 1 1,0-1-1,0 1 1,0-1-1,2 1 1,-1-2-478,-1 1 0,1-1 0,-1 0 0,1 0 0,-1 0 0,0 1 0,1-1 0,-1-1 0,0 1 0,1 0 0,-1 0 0,0 0 0,1-2 0,-2 3 779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3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5841,'-12'5'10274,"4"3"-7705,8-5-433,4 2 1,12-2-817,8 2-296,7-10-471,13-1-113,-1-2-424,5-2-16,-4 2-160,-13 5-857,-11 3-951,4 3-3217,8-6-2713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3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3721,'0'-1'910,"0"-1"1,1 1-1,-1-1 0,0 0 1,1 1-1,-1-1 1,1 1-1,-1-1 1,1 1-1,0-1 0,0 1 1,0 0-1,0-1 1,0 1-1,2-2 1,24-17 2862,38-2-4584,-58 20 1707,8-2-828,-1 0-1,1 1 0,0 1 1,0 0-1,0 1 1,1 1-1,17 2 1,-28-2-33,-1 1 1,1 0-1,0 0 1,-1 0-1,1 1 1,-1-1-1,1 1 1,-1 0-1,0 0 1,0 1-1,0-1 1,0 1-1,0 0 0,0 0 1,-1 0-1,1 1 1,-1-1-1,0 1 1,0 0-1,-1 0 1,1 0-1,-1 0 1,1 0-1,-1 0 1,-1 1-1,3 6 1,-2-2 90,0 1 0,0-1 0,-1 1 0,0-1 1,-1 1-1,0-1 0,-1 1 0,0 0 0,0-1 1,-1 0-1,0 1 0,-6 14 0,-3 2 172,-2 0 1,-29 44-1,28-49-64,1 2 0,0-1 0,-13 38 0,25-60-223,1 1-1,-1 0 0,1-1 1,-1 1-1,1 0 1,0 0-1,-1 0 1,1-1-1,0 1 1,0 0-1,0 0 1,0 0-1,-1 0 0,1 0 1,0-1-1,0 1 1,1 0-1,-1 0 1,0 0-1,0 0 1,0-1-1,0 1 0,1 0 1,-1 0-1,0 0 1,1-1-1,-1 1 1,1 0-1,-1 0 1,1-1-1,-1 1 0,1 0 1,0-1-1,-1 1 1,1-1-1,0 1 1,-1-1-1,1 1 1,0-1-1,-1 1 1,1-1-1,0 0 0,0 1 1,0-1-1,0 0 1,-1 0-1,1 0 1,0 0-1,0 1 1,0-1-1,0 0 0,0 0 1,-1-1-1,2 1 1,8-1 85,-1 0 1,1-1-1,-1-1 1,11-3-1,-5 1-14,129-39 382,-132 39-2171,-1-9-3987,6-12-972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4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40 4537,'-2'-20'10494,"1"1"-2696,2 19-7720,0 0 0,0 0 0,0 0 0,0-1 0,0 2 0,0-1-1,0 0 1,0 0 0,0 0 0,0 0 0,0 0 0,0 1 0,0-1-1,0 1 1,0-1 0,0 0 0,0 1 0,-1 0 0,1-1 0,0 1 0,0-1-1,0 1 1,-1 0 0,2 1 0,23 16 346,-1 2 0,0 0-1,-1 2 1,-2 1 0,28 36 0,-10-4 621,48 88 0,-70-110-898,-1 1 0,-2 0 0,-1 1 0,-1 0 0,-3 1 0,0 0 1,-3 1-1,-1 0 0,-1 0 0,-3 0 0,0 0 0,-3 0 0,-7 46 0,4-68-1532,-2-14-1294,-18-37-4479,24 36 7120,-61-104-13553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33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1 936,'2'2'1856,"1"1"0,0-1-1,0 1 1,0-1 0,0 0-1,0 0 1,0-1 0,0 1-1,6 1 1,19 1 6312,34-1-3969,1 4-3300,63 2-1136,-104-5-2026,-48-5-6201,-23-10 1960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34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1728,'12'2'11625,"0"-3"-5649,2-2-2468,8-3-2889,20-4 51,-17 8-503,0 0-1,45 5 0,-63-3-175,1 1-1,0 0 1,-1 1-1,1 0 1,-1 0 0,1 1-1,-1-1 1,0 2-1,0-1 1,-1 1-1,1 0 1,-1 0 0,9 7-1,-14-9 11,1-1 0,-1 1 0,0 0 0,1 0 0,-1-1-1,0 1 1,0 0 0,0 0 0,0 0 0,-1 0 0,1 0 0,-1 0-1,1 0 1,-1 0 0,1 0 0,-1 0 0,0 1 0,0-1 0,0 0-1,-1 3 1,0 0 24,0-1 0,-1 1-1,0-1 1,1 0 0,-1 0-1,-1 0 1,1 0-1,-1 0 1,-3 4 0,-6 5 123,0 0 1,-1-1-1,-26 19 1,20-18 31,-1-2 0,-1 1-1,1-2 1,-40 13 0,69-26 379,-2 0-509,0 1 0,0 0 0,0 0 0,0 1 0,1 0 0,11-1 0,2 2-65,-1 1 0,1 1 0,34 7 0,-49-7 7,0-1 1,0 1 0,-1 0 0,1 0-1,-1 0 1,1 1 0,-1 0-1,0 0 1,0 0 0,-1 1-1,1 0 1,0-1 0,-1 2 0,0-1-1,0 0 1,0 1 0,5 9-1,-8-11 26,0 1-1,0-1 0,0 1 1,-1 0-1,1-1 0,-1 1 0,0 0 1,0-1-1,0 1 0,0 0 0,-1 0 1,0-1-1,1 1 0,-1-1 0,-1 1 1,1-1-1,0 1 0,-1-1 1,0 0-1,0 1 0,0-1 0,0 0 1,0 0-1,0-1 0,-6 6 0,-4 4 137,0-1-1,0 0 0,-1 0 0,-19 10 0,25-16-129,0-1-1,0 0 0,0-1 0,-1 0 0,0 0 1,1-1-1,-1 0 0,0 0 0,0 0 0,0-1 1,0-1-1,0 1 0,-1-1 0,1-1 0,0 1 1,0-2-1,0 1 0,0-1 0,0 0 0,0 0 0,1-1 1,-1 0-1,1-1 0,0 1 0,0-2 0,0 1 1,0-1-1,1 0 0,-1 0 0,1 0 0,1-1 1,-6-7-1,8 10-33,-7-15-1456,10 16 1245,1 1 0,-1 0 1,0-1-1,1 1 0,-1 0 0,0 0 0,1 0 0,0 0 0,-1-1 1,1 1-1,0 0 0,-1 0 0,1 0 0,0 0 0,0 1 1,0-1-1,0 0 0,0 0 0,0 0 0,0 1 0,0-1 0,0 0 1,3 0-1,63-32-6877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34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4169,'21'11'10075,"-1"-2"-5309,-12-6-4142,0 1 1,-1 0-1,1 0 1,-1 0-1,11 9 1,-4 1-279,-1 1 1,0 0 0,-1 0-1,-1 1 1,-1 1-1,0 0 1,-1 0 0,0 1-1,-2 0 1,0 1-1,-1-1 1,-1 1 0,-1 1-1,0-1 1,-2 0-1,1 35 1,-3-14-102,-2 0 0,-1 0 0,-2 0 0,-2 0 0,-2-1 0,-1 0 0,-18 44 0,-33 79-1550,60-159 1023,-13 20-1442,13-23 1582,1 0 1,-1 1-1,1-1 1,-1 0-1,1 1 1,-1-1-1,0 0 1,1 0-1,-1 1 1,1-1-1,-1 0 1,1 0-1,-1 0 1,0 0-1,1 0 1,-1 0-1,0 0 1,1 0-1,-1 0 1,1 0-1,-1 0 1,0 0-1,1 0 1,-1-1-1,1 1 1,-1 0-1,0-1 1,-34-26-6071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449 151 11594,'6'-3'9657,"-7"-6"-3892,-13-19-2345,7 19-3574,0-1-1,0 1 0,-14-14 0,12 16 148,-1 1 0,1-1 0,-1 1 0,0 1 0,0 0 0,-1 1 1,1 0-1,-1 0 0,0 1 0,0 0 0,0 1 0,-1 1 0,1-1 0,-23 2 0,25 1-13,1 0 0,-1 1-1,0 0 1,1 0 0,-1 1 0,1 1 0,-1-1-1,1 1 1,0 0 0,1 1 0,-1 0 0,1 0-1,0 1 1,0 0 0,1 0 0,0 0 0,0 1-1,0 0 1,-6 10 0,4-6 8,1 1 0,0 1 0,0 0 0,2 0 0,-1 0 0,2 0 0,-1 1 0,2 0 0,0 0 0,1 0 0,0 0 0,1 26 0,2-28 6,0-1-1,1 1 1,1-1 0,0 0-1,0 0 1,1 0 0,1 0 0,0-1-1,0 0 1,1 0 0,0 0 0,1 0-1,0-1 1,1 0 0,-1-1-1,13 10 1,-9-7 76,1-2-1,0 0 1,1 0-1,-1-1 1,2 0-1,-1-1 1,29 10-1,-36-16-248,1 1-1,-1-1 1,1 0-1,0 0 1,-1-1-1,1 0 1,-1 0-1,1 0 1,9-2-1,-11 0-465,1 1 0,-1-1 0,0 0 0,1-1 0,-1 1 0,0-1 0,0 0 0,-1 0 0,1-1 0,-1 0 0,1 1 0,4-7-1,45-58-6412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5.0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238 0 11338,'-4'3'7130,"-4"5"-4441,1 3-697,-5 10-288,-16 8-623,-4 16-537,-7 11-368,-1 5-168,4-3-8,16-10-792,8-8-1609,60-6-3952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34 2913,'-35'-17'11757,"33"15"-11570,-1 1-1,0-1 0,0 0 1,0 0-1,0 1 1,0 0-1,0 0 0,0 0 1,0 0-1,0 0 0,0 0 1,-1 1-1,1 0 0,0-1 1,-1 1-1,1 0 0,0 1 1,0-1-1,-1 1 0,1-1 1,0 1-1,0 0 0,0 0 1,0 0-1,0 1 1,0-1-1,-4 3 0,-4 4-30,1 0 1,0 1-1,0 1 0,0 0 0,1 0 1,1 1-1,0 0 0,0 0 0,1 1 1,0 0-1,1 0 0,-6 20 0,7-19-63,0 1 0,1 0 0,1 0 0,0 0-1,1 0 1,1 0 0,0 0 0,1 1 0,0-1-1,1 0 1,6 28 0,-4-34-79,-1 0 0,1 0 0,1 0-1,-1-1 1,1 0 0,0 0 0,1 0 0,0 0 0,0 0 0,0-1-1,1 0 1,7 5 0,-10-8-12,0-1 0,0 0 0,1 0 0,-1 0 0,1 0 0,0-1 0,-1 1 0,1-1 0,0 0 0,0 0 0,0 0 0,0-1 0,0 1 0,0-1 0,0 0 0,0 0 0,0 0 0,0-1 0,0 0 0,-1 1 0,1-1 0,0-1 0,0 1 0,0 0 0,-1-1 0,1 0 0,4-3 0,2-2 45,1-1-1,-2 0 1,1-1 0,-1 0-1,0-1 1,-1 0 0,0 0-1,-1 0 1,0-1 0,0 0-1,-2-1 1,9-21 0,-2 1 167,-2-1 0,-1 0 0,7-54 0,-14 78 66,-1 0 0,0 1 1,-1-1-1,0 0 0,0 0 0,-1 0 0,0 0 1,-4-14-1,15 56-53,-2-1-1,7 52 1,-11-55-1068,1 1 0,1-1-1,2 0 1,15 39 0,-23-67 724,14 18-4779,-13-19 4656,-1 0 0,1 1-1,0-1 1,-1 0 0,1 0 0,-1 0 0,1 0 0,0 0 0,-1 0 0,1 0 0,0 0 0,-1 0 0,1 0 0,-1 0 0,1 0 0,0-1 0,-1 1 0,1 0 0,-1 0 0,1-1 0,-1 1 0,1 0-1,-1-1 1,1 1 0,-1 0 0,1-1 0,28-32-9424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4785,'12'-12'9295,"2"16"-5262,12 26-2540,-21-23-781,24 36 45,-3 1 0,-1 1 0,-2 1 1,27 79-1,-38-98-401,-11-27-337,-1 0 0,0 0 0,0-1 1,1 1-1,-1 0 0,0 0 0,1 0 0,-1 0 0,0 0 1,0 0-1,0-1 0,1 1 0,-1 0 0,0 0 0,0 0 1,0-1-1,1 1 0,-1 0 0,0 0 0,0-1 0,0 1 0,0 0 1,0 0-1,1-1 0,-1 1 0,0 0 0,0 0 0,0-1 1,0 1-1,0 0 0,0 0 0,0-1 0,0 1 0,0 0 1,0-1-1,0 1 0,0 0 0,0 0 0,0-1 0,0 1 1,-1 0-1,1-1 0,-2-55 787,-2 7-773,4-76 1,1 103-66,2 0 0,0 0 0,2 0 0,0 1 0,15-40 1,-19 60 25,-1 1 1,0-1 0,0 0-1,0 0 1,1 0 0,-1 1 0,0-1-1,1 0 1,-1 1 0,1-1 0,-1 0-1,1 1 1,-1-1 0,1 0-1,-1 1 1,1-1 0,0 1 0,-1-1-1,1 1 1,0-1 0,-1 1 0,1-1-1,0 1 1,0 0 0,-1 0-1,1-1 1,0 1 0,0 0 0,0 0-1,-1 0 1,1 0 0,0 0 0,0 0-1,0 0 1,-1 0 0,1 0-1,0 0 1,0 0 0,0 0 0,-1 1-1,1-1 1,0 0 0,0 1 0,-1-1-1,1 0 1,0 1 0,-1-1-1,1 1 1,0-1 0,-1 1 0,1 0-1,-1-1 1,2 1 0,27 40-244,0 18 250,39 109 0,-32-72-2,-26-63-3,-2-6 95,-7-27 83,-3-13 134,-4-20-331,2 0 0,2 0 0,1-41 0,2 57 8,1-1 0,0 1 1,1-1-1,1 1 0,0 0 1,2 0-1,13-30 0,-18 46 21,-1 0 0,1 0 1,-1 0-1,1 0 0,0 1 0,-1-1 0,1 0 0,0 0 0,-1 1 1,1-1-1,0 1 0,0-1 0,0 0 0,0 1 0,-1 0 0,1-1 1,0 1-1,0-1 0,0 1 0,0 0 0,0 0 0,0-1 0,0 1 1,0 0-1,0 0 0,0 0 0,0 0 0,0 0 0,0 1 0,1-1 1,2 1 6,0 1 0,0-1 1,0 1-1,0 0 1,-1 0-1,1 0 0,6 5 1,3 4 19,-1 0-1,20 24 1,-22-23-38,-2 1 0,1 0 0,-2 0 0,0 1 0,0 0 0,-1 0-1,-1 1 1,6 27 0,-1 29-2667,-7-45-2197,11-3-1857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10570,'8'0'5073,"0"6"-3296,16 7 215,0 11-327,-1 8-993,9 7-168,-8 9-360,-4-5-40,4 2-104,-9-8-432,-7-2-2225,-8 18-3896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43 9370,'-4'-10'7690,"8"2"-5434,-8-11-840,8 14-671,4 5-745,4 2-1585,0 4-3112,31 12-5313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1040,'46'73'13940,"2"-1"-8083,-11-20-5027,-2 2 1,-3 1-1,26 62 1,-44-81-357,-2-5 715,-20-55-33,3 7-1091,1-1 1,1 1-1,0-1 1,2 1-1,-1-26 1,11-89-115,-8 115 72,1 0-17,0 0 0,1 0 1,1 0-1,0 0 0,1 1 1,1 0-1,1 0 0,16-28 1,-23 43-11,1 0 0,0 0 1,-1 0-1,1 0 0,0 0 1,-1 0-1,1 0 0,0 1 0,0-1 1,0 0-1,0 1 0,0-1 1,0 0-1,0 1 0,0-1 0,0 1 1,0 0-1,0-1 0,0 1 1,0 0-1,0 0 0,0-1 0,1 1 1,-1 0-1,0 0 0,0 0 1,0 1-1,0-1 0,2 0 0,0 2 0,0-1 0,0 1-1,0-1 1,-1 1 0,1 0-1,0 0 1,-1 0 0,0 1-1,1-1 1,2 4-1,6 10 19,0 0-1,15 29 0,-24-41-4,8 19 31,15 45-1,-18-45-372,0-1-1,17 31 1,-20-45-257,1-1 0,0 0 0,0 0 1,0 0-1,1-1 0,7 7 0,-10-10 136,1-1 1,-1 0-1,0 0 0,1 0 1,-1 0-1,1-1 0,-1 0 1,1 1-1,0-1 1,-1 0-1,1-1 0,0 1 1,6 0-1,110-4-7658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146 130 5393,'-1'-1'423,"0"1"0,0 0 0,-1-1 0,1 1 0,0 0 0,0 0-1,0 0 1,-1 0 0,1 0 0,0 0 0,0 0 0,-1 0 0,1 1 0,0-1 0,0 0 0,0 1 0,-1-1-1,1 1 1,0-1 0,0 1 0,0 0 0,0-1 0,0 1 0,0 0 0,0 0 0,0 0 0,1 0-1,-1 0 1,-1 1 0,1 1-136,0 0 0,0 0 0,0 0 0,0 0 0,0 0 0,1 0 0,-1 0 0,1 1-1,0-1 1,0 0 0,1 5 0,0 2-197,1 0 1,0 1-1,0-1 0,1 0 1,0 0-1,9 16 0,-6-17-40,0-1 0,0-1 0,1 1 0,0-1 0,0-1 0,14 10 0,-18-13-43,-1-1 0,1 0 0,1 0 0,-1 0 0,0 0 0,0-1 0,1 1 0,-1-1-1,1 0 1,-1 0 0,1 0 0,-1 0 0,1-1 0,0 1 0,-1-1 0,1 0 0,0 0-1,-1 0 1,1-1 0,6-1 0,-8 1 67,-1 0 1,0 0-1,0 0 0,1-1 0,-1 1 0,0 0 1,0-1-1,0 1 0,0-1 0,0 1 0,-1-1 1,1 0-1,0 1 0,-1-1 0,1 1 0,-1-1 1,0 0-1,1 0 0,-1 1 0,0-1 0,0 0 1,0 0-1,0 1 0,0-1 0,-1 0 0,1 1 0,-1-1 1,1 0-1,-1 1 0,0-3 0,-22-59 355,19 55-416,-5-13 2,-1 1 0,-1 0-1,-1 1 1,-1 0 0,-26-30-1,32 41-50,0 1 0,-1 0 1,0 0-1,0 1 0,0 0 0,-1 0 0,0 1 0,0 0 0,0 0 0,-1 1 0,0 1 0,1-1 0,-1 2 0,-20-4 0,21 9-2515,29 2-1823,54-8-2248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8594,'-39'6'7758,"36"-6"-7479,0 1 0,1 0 0,-1 0 0,1 1 0,0-1 1,-1 0-1,1 1 0,0 0 0,0-1 0,-2 3 0,3-3-245,0 0-1,0 0 1,0 0-1,1 1 1,-1-1-1,0 0 1,1 0-1,-1 1 1,1-1 0,0 0-1,-1 0 1,1 1-1,0-1 1,0 1-1,0-1 1,0 0-1,0 1 1,0-1-1,0 2 1,1 0 12,0 0 1,0 0-1,0 0 1,0 0-1,1 0 1,-1-1 0,1 1-1,0 0 1,0-1-1,0 1 1,3 2-1,10 9-2,1-1 0,0-1 0,1 0 0,34 18 0,-27-17-13,-1 1 1,25 20 0,-42-29 60,1 1 0,-1 0 1,0 0-1,-1 1 1,0 0-1,0 0 0,0 0 1,-1 0-1,0 1 0,0-1 1,2 9-1,-5-12-15,0-1 0,0 0 1,0 1-1,-1-1 0,1 1 0,-1-1 0,0 1 1,0-1-1,-1 0 0,1 1 0,-1-1 0,1 1 1,-1-1-1,0 0 0,0 1 0,-1-1 0,1 0 1,-1 0-1,1 0 0,-1 0 0,0 0 0,-3 3 1,0-1 55,0 0-1,0 0 1,-1-1 0,1 0 0,-1 0 0,0 0 0,0-1 0,0 0 0,-1 0 0,1 0-1,-9 1 1,8-1-157,-1-2 0,1 1 1,-1-1-1,0 0 0,0-1 0,1 0 0,-1 0 0,0 0 0,0-1 0,-7-2 0,11 2-156,0 0-1,1 0 0,-1 0 0,1-1 0,-1 0 1,1 1-1,0-1 0,-1 0 0,1 0 0,0-1 1,0 1-1,1-1 0,-1 0 0,0 1 0,1-1 1,0 0-1,0 0 0,0-1 0,0 1 0,-2-5 1,3 6-191,0-1 0,1 0 1,-1 1-1,1-1 0,0 0 1,-1 0-1,1 1 0,0-1 1,1 0-1,-1 1 0,1-1 1,-1 0-1,1 1 0,1-4 1,30-77-7317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7 5881,'4'-6'15118,"-17"17"-13273,-1 11-1015,2 1 1,0 1 0,1 0-1,1 1 1,-10 43 0,8-19-179,3 0 1,-4 55-1,11-81-542,1-1 0,1 1 0,1 0-1,1-1 1,1 1 0,1-1 0,1 1 0,10 26 0,-12-41-182,0 0 0,1-1 0,0 1 1,0-1-1,1 0 0,0 0 0,1 0 1,-1-1-1,1 1 0,0-1 0,1-1 0,-1 1 1,1-1-1,0 0 0,0-1 0,1 0 1,0 0-1,-1 0 0,1-1 0,0-1 0,1 1 1,-1-1-1,0 0 0,1-1 0,8 1 1,-5-1-673,0-1 0,0 1 1,0-2-1,0 0 1,17-4-1,-19 3-278,-1-1-1,1-1 0,-1 1 0,0-2 0,9-4 0,66-49-6196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3009,'6'6'14758,"24"26"-12030,6 31-1254,-2 2 1,-4 2-1,42 128 0,-77-220-1092,1 1 0,2-1-1,0 0 1,3-43 0,0 48-409,0 0 1,2 0 0,0 0 0,1 1 0,1 0-1,1-1 1,1 2 0,13-26 0,-19 42 8,0 1 1,0 0-1,0-1 1,0 1 0,0 0-1,1 0 1,-1 0-1,1 0 1,-1 0 0,0 1-1,1-1 1,0 0-1,-1 1 1,1-1 0,-1 1-1,1-1 1,0 1-1,-1 0 1,1 0 0,0-1-1,-1 1 1,1 0-1,0 1 1,-1-1-1,1 0 1,0 0 0,-1 1-1,1-1 1,-1 1-1,1-1 1,0 1 0,-1 0-1,0 0 1,1 0-1,-1 0 1,1 0 0,0 1-1,11 6-5,-2 0 0,1 1 0,12 13 0,-18-16 45,6 4 1,-1 1 0,-1 1 0,0 0 0,-1 1 0,0 0 0,-1 0 0,11 24 0,-9-12-89,-1 1 0,-1 0 0,7 41-1,-13-58-222,8 37-1926,-10-45 1872,1 0-1,-1 0 1,0 1-1,1-1 0,-1 0 1,1 0-1,-1 0 1,1 0-1,0 0 1,-1 1-1,1-1 0,0 0 1,0 0-1,-1-1 1,1 1-1,0 0 1,0 0-1,0 0 1,0-1-1,0 1 0,1 0 1,-1-1-1,0 1 1,0-1-1,0 1 1,0-1-1,2 1 1,-1-2-478,-1 1 0,1-1 0,-1 0 0,1 0 0,-1 0 0,0 1 0,1-1 0,-1-1 0,0 1 0,1 0 0,-1 0 0,0 0 0,1-2 0,-2 3 779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5841,'-12'5'10274,"4"3"-7705,8-5-433,4 2 1,12-2-817,8 2-296,7-10-471,13-1-113,-1-2-424,5-2-16,-4 2-160,-13 5-857,-11 3-951,4 3-3217,8-6-2713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7.1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153 1 10882,'-46'12'5106,"24"-4"-3820,0 0 0,-32 18 0,53-25-1279,1-1 1,-1 0 0,1 0 0,0 0-1,-1 0 1,1 0 0,0 0 0,-1 0-1,1 1 1,0-1 0,-1 0 0,1 0-1,0 1 1,-1-1 0,1 0 0,0 0-1,-1 1 1,1-1 0,0 0 0,0 1-1,0-1 1,-1 0 0,1 1 0,0-1-1,0 0 1,0 1 0,0-1 0,0 0-1,-1 1 1,1-1 0,0 1 0,0-1-1,0 0 1,0 1 0,0-1 0,0 0-1,0 1 1,1-1 0,-1 1 0,18 7 101,46 1-181,-43-7 43,30 5 132,106 20 906,-140-23-893,0 1 0,-1 0 1,0 1-1,0 1 0,-1 1 1,0 0-1,16 11 0,-28-16-58,0-1 0,-1 0-1,1 1 1,0-1 0,-1 1 0,1 0 0,-1 0-1,0 0 1,0 0 0,0 0 0,0 0 0,-1 0-1,1 1 1,-1-1 0,0 1 0,0-1 0,0 1 0,0 0-1,-1-1 1,1 1 0,-1 4 0,-1-2 75,1-1 0,-2 1 0,1 0 0,-1 0 1,0 0-1,0-1 0,0 1 0,-1-1 0,0 0 0,0 0 0,0 0 1,-5 6-1,1-3 3,0 0 0,-1 0 0,0 0 0,0-1 0,-1 0 0,0 0 0,0-1 0,0 0 0,-1-1 0,0 0 0,0-1 0,0 0 0,0 0 0,-12 2-1,18-6-111,0 0-1,0 1 1,0-1-1,0-1 1,0 1-1,0-1 1,0 1-1,0-1 1,0 0-1,0 0 1,1-1-1,-6-2 1,6 3-209,1-1 1,0 1 0,0-1 0,0 1 0,0-1 0,0 0 0,1 0 0,-1 0 0,0 0 0,1 0 0,0 0 0,-1-1-1,1 1 1,0 0 0,0-1 0,-1-2 0,2 0-350,-1 0 0,1 0-1,0 1 1,0-1 0,1 0 0,0 0-1,0 1 1,0-1 0,0 0 0,0 1-1,1-1 1,0 1 0,0-1 0,0 1-1,1 0 1,-1 0 0,1 0-1,0 0 1,0 1 0,1-1 0,-1 1-1,1 0 1,-1 0 0,6-3 0,101-76-6461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40 4537,'-2'-20'10494,"1"1"-2696,2 19-7720,0 0 0,0 0 0,0 0 0,0-1 0,0 2 0,0-1-1,0 0 1,0 0 0,0 0 0,0 0 0,0 0 0,0 1 0,0-1-1,0 1 1,0-1 0,0 0 0,0 1 0,-1 0 0,1-1 0,0 1 0,0-1-1,0 1 1,-1 0 0,2 1 0,23 16 346,-1 2 0,0 0-1,-1 2 1,-2 1 0,28 36 0,-10-4 621,48 88 0,-70-110-898,-1 1 0,-2 0 0,-1 1 0,-1 0 0,-3 1 0,0 0 1,-3 1-1,-1 0 0,-1 0 0,-3 0 0,0 0 0,-3 0 0,-7 46 0,4-68-1532,-2-14-1294,-18-37-4479,24 36 7120,-61-104-13553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449 151 11594,'6'-3'9657,"-7"-6"-3892,-13-19-2345,7 19-3574,0-1-1,0 1 0,-14-14 0,12 16 148,-1 1 0,1-1 0,-1 1 0,0 1 0,0 0 0,-1 1 1,1 0-1,-1 0 0,0 1 0,0 0 0,0 1 0,-1 1 0,1-1 0,-23 2 0,25 1-13,1 0 0,-1 1-1,0 0 1,1 0 0,-1 1 0,1 1 0,-1-1-1,1 1 1,0 0 0,1 1 0,-1 0 0,1 0-1,0 1 1,0 0 0,1 0 0,0 0 0,0 1-1,0 0 1,-6 10 0,4-6 8,1 1 0,0 1 0,0 0 0,2 0 0,-1 0 0,2 0 0,-1 1 0,2 0 0,0 0 0,1 0 0,0 0 0,1 26 0,2-28 6,0-1-1,1 1 1,1-1 0,0 0-1,0 0 1,1 0 0,1 0 0,0-1-1,0 0 1,1 0 0,0 0 0,1 0-1,0-1 1,1 0 0,-1-1-1,13 10 1,-9-7 76,1-2-1,0 0 1,1 0-1,-1-1 1,2 0-1,-1-1 1,29 10-1,-36-16-248,1 1-1,-1-1 1,1 0-1,0 0 1,-1-1-1,1 0 1,-1 0-1,1 0 1,9-2-1,-11 0-465,1 1 0,-1-1 0,0 0 0,1-1 0,-1 1 0,0-1 0,0 0 0,-1 0 0,1-1 0,-1 0 0,1 1 0,4-7-1,45-58-6412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34 2913,'-35'-17'11757,"33"15"-11570,-1 1-1,0-1 0,0 0 1,0 0-1,0 1 1,0 0-1,0 0 0,0 0 1,0 0-1,0 0 0,0 0 1,-1 1-1,1 0 0,0-1 1,-1 1-1,1 0 0,0 1 1,0-1-1,-1 1 0,1-1 1,0 1-1,0 0 0,0 0 1,0 0-1,0 1 1,0-1-1,-4 3 0,-4 4-30,1 0 1,0 1-1,0 1 0,0 0 0,1 0 1,1 1-1,0 0 0,0 0 0,1 1 1,0 0-1,1 0 0,-6 20 0,7-19-63,0 1 0,1 0 0,1 0 0,0 0-1,1 0 1,1 0 0,0 0 0,1 1 0,0-1-1,1 0 1,6 28 0,-4-34-79,-1 0 0,1 0 0,1 0-1,-1-1 1,1 0 0,0 0 0,1 0 0,0 0 0,0 0 0,0-1-1,1 0 1,7 5 0,-10-8-12,0-1 0,0 0 0,1 0 0,-1 0 0,1 0 0,0-1 0,-1 1 0,1-1 0,0 0 0,0 0 0,0 0 0,0-1 0,0 1 0,0-1 0,0 0 0,0 0 0,0 0 0,0-1 0,0 0 0,-1 1 0,1-1 0,0-1 0,0 1 0,0 0 0,-1-1 0,1 0 0,4-3 0,2-2 45,1-1-1,-2 0 1,1-1 0,-1 0-1,0-1 1,-1 0 0,0 0-1,-1 0 1,0-1 0,0 0-1,-2-1 1,9-21 0,-2 1 167,-2-1 0,-1 0 0,7-54 0,-14 78 66,-1 0 0,0 1 1,-1-1-1,0 0 0,0 0 0,-1 0 0,0 0 1,-4-14-1,15 56-53,-2-1-1,7 52 1,-11-55-1068,1 1 0,1-1-1,2 0 1,15 39 0,-23-67 724,14 18-4779,-13-19 4656,-1 0 0,1 1-1,0-1 1,-1 0 0,1 0 0,-1 0 0,1 0 0,0 0 0,-1 0 0,1 0 0,0 0 0,-1 0 0,1 0 0,-1 0 0,1 0 0,0-1 0,-1 1 0,1 0 0,-1 0 0,1-1 0,-1 1 0,1 0-1,-1-1 1,1 1 0,-1 0 0,1-1 0,28-32-9424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4785,'12'-12'9295,"2"16"-5262,12 26-2540,-21-23-781,24 36 45,-3 1 0,-1 1 0,-2 1 1,27 79-1,-38-98-401,-11-27-337,-1 0 0,0 0 0,0-1 1,1 1-1,-1 0 0,0 0 0,1 0 0,-1 0 0,0 0 1,0 0-1,0-1 0,1 1 0,-1 0 0,0 0 0,0 0 1,0-1-1,1 1 0,-1 0 0,0 0 0,0-1 0,0 1 0,0 0 1,0 0-1,1-1 0,-1 1 0,0 0 0,0 0 0,0-1 1,0 1-1,0 0 0,0 0 0,0-1 0,0 1 0,0 0 1,0-1-1,0 1 0,0 0 0,0 0 0,0-1 0,0 1 1,-1 0-1,1-1 0,-2-55 787,-2 7-773,4-76 1,1 103-66,2 0 0,0 0 0,2 0 0,0 1 0,15-40 1,-19 60 25,-1 1 1,0-1 0,0 0-1,0 0 1,1 0 0,-1 1 0,0-1-1,1 0 1,-1 1 0,1-1 0,-1 0-1,1 1 1,-1-1 0,1 0-1,-1 1 1,1-1 0,0 1 0,-1-1-1,1 1 1,0-1 0,-1 1 0,1-1-1,0 1 1,0 0 0,-1 0-1,1-1 1,0 1 0,0 0 0,0 0-1,-1 0 1,1 0 0,0 0 0,0 0-1,0 0 1,-1 0 0,1 0-1,0 0 1,0 0 0,0 0 0,-1 1-1,1-1 1,0 0 0,0 1 0,-1-1-1,1 0 1,0 1 0,-1-1-1,1 1 1,0-1 0,-1 1 0,1 0-1,-1-1 1,2 1 0,27 40-244,0 18 250,39 109 0,-32-72-2,-26-63-3,-2-6 95,-7-27 83,-3-13 134,-4-20-331,2 0 0,2 0 0,1-41 0,2 57 8,1-1 0,0 1 1,1-1-1,1 1 0,0 0 1,2 0-1,13-30 0,-18 46 21,-1 0 0,1 0 1,-1 0-1,1 0 0,0 1 0,-1-1 0,1 0 0,0 0 0,-1 1 1,1-1-1,0 1 0,0-1 0,0 0 0,0 1 0,-1 0 0,1-1 1,0 1-1,0-1 0,0 1 0,0 0 0,0 0 0,0-1 0,0 1 1,0 0-1,0 0 0,0 0 0,0 0 0,0 0 0,0 1 0,1-1 1,2 1 6,0 1 0,0-1 1,0 1-1,0 0 1,-1 0-1,1 0 0,6 5 1,3 4 19,-1 0-1,20 24 1,-22-23-38,-2 1 0,1 0 0,-2 0 0,0 1 0,0 0 0,-1 0-1,-1 1 1,6 27 0,-1 29-2667,-7-45-2197,11-3-1857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10570,'8'0'5073,"0"6"-3296,16 7 215,0 11-327,-1 8-993,9 7-168,-8 9-360,-4-5-40,4 2-104,-9-8-432,-7-2-2225,-8 18-3896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43 9370,'-4'-10'7690,"8"2"-5434,-8-11-840,8 14-671,4 5-745,4 2-1585,0 4-3112,31 12-5313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1040,'46'73'13940,"2"-1"-8083,-11-20-5027,-2 2 1,-3 1-1,26 62 1,-44-81-357,-2-5 715,-20-55-33,3 7-1091,1-1 1,1 1-1,0-1 1,2 1-1,-1-26 1,11-89-115,-8 115 72,1 0-17,0 0 0,1 0 1,1 0-1,0 0 0,1 1 1,1 0-1,1 0 0,16-28 1,-23 43-11,1 0 0,0 0 1,-1 0-1,1 0 0,0 0 1,-1 0-1,1 0 0,0 1 0,0-1 1,0 0-1,0 1 0,0-1 1,0 0-1,0 1 0,0-1 0,0 1 1,0 0-1,0-1 0,0 1 1,0 0-1,0 0 0,0-1 0,1 1 1,-1 0-1,0 0 0,0 0 1,0 1-1,0-1 0,2 0 0,0 2 0,0-1 0,0 1-1,0-1 1,-1 1 0,1 0-1,0 0 1,-1 0 0,0 1-1,1-1 1,2 4-1,6 10 19,0 0-1,15 29 0,-24-41-4,8 19 31,15 45-1,-18-45-372,0-1-1,17 31 1,-20-45-257,1-1 0,0 0 0,0 0 1,0 0-1,1-1 0,7 7 0,-10-10 136,1-1 1,-1 0-1,0 0 0,1 0 1,-1 0-1,1-1 0,-1 0 1,1 1-1,0-1 1,-1 0-1,1-1 0,0 1 1,6 0-1,110-4-7658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146 130 5393,'-1'-1'423,"0"1"0,0 0 0,-1-1 0,1 1 0,0 0 0,0 0-1,0 0 1,-1 0 0,1 0 0,0 0 0,0 0 0,-1 0 0,1 1 0,0-1 0,0 0 0,0 1 0,-1-1-1,1 1 1,0-1 0,0 1 0,0 0 0,0-1 0,0 1 0,0 0 0,0 0 0,0 0 0,1 0-1,-1 0 1,-1 1 0,1 1-136,0 0 0,0 0 0,0 0 0,0 0 0,0 0 0,1 0 0,-1 0 0,1 1-1,0-1 1,0 0 0,1 5 0,0 2-197,1 0 1,0 1-1,0-1 0,1 0 1,0 0-1,9 16 0,-6-17-40,0-1 0,0-1 0,1 1 0,0-1 0,0-1 0,14 10 0,-18-13-43,-1-1 0,1 0 0,1 0 0,-1 0 0,0 0 0,0-1 0,1 1 0,-1-1-1,1 0 1,-1 0 0,1 0 0,-1 0 0,1-1 0,0 1 0,-1-1 0,1 0 0,0 0-1,-1 0 1,1-1 0,6-1 0,-8 1 67,-1 0 1,0 0-1,0 0 0,1-1 0,-1 1 0,0 0 1,0-1-1,0 1 0,0-1 0,0 1 0,-1-1 1,1 0-1,0 1 0,-1-1 0,1 1 0,-1-1 1,0 0-1,1 0 0,-1 1 0,0-1 0,0 0 1,0 0-1,0 1 0,0-1 0,-1 0 0,1 1 0,-1-1 1,1 0-1,-1 1 0,0-3 0,-22-59 355,19 55-416,-5-13 2,-1 1 0,-1 0-1,-1 1 1,-1 0 0,-26-30-1,32 41-50,0 1 0,-1 0 1,0 0-1,0 1 0,0 0 0,-1 0 0,0 1 0,0 0 0,0 0 0,-1 1 0,0 1 0,1-1 0,-1 2 0,-20-4 0,21 9-2515,29 2-1823,54-8-2248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8594,'-39'6'7758,"36"-6"-7479,0 1 0,1 0 0,-1 0 0,1 1 0,0-1 1,-1 0-1,1 1 0,0 0 0,0-1 0,-2 3 0,3-3-245,0 0-1,0 0 1,0 0-1,1 1 1,-1-1-1,0 0 1,1 0-1,-1 1 1,1-1 0,0 0-1,-1 0 1,1 1-1,0-1 1,0 1-1,0-1 1,0 0-1,0 1 1,0-1-1,0 2 1,1 0 12,0 0 1,0 0-1,0 0 1,0 0-1,1 0 1,-1-1 0,1 1-1,0 0 1,0-1-1,0 1 1,3 2-1,10 9-2,1-1 0,0-1 0,1 0 0,34 18 0,-27-17-13,-1 1 1,25 20 0,-42-29 60,1 1 0,-1 0 1,0 0-1,-1 1 1,0 0-1,0 0 0,0 0 1,-1 0-1,0 1 0,0-1 1,2 9-1,-5-12-15,0-1 0,0 0 1,0 1-1,-1-1 0,1 1 0,-1-1 0,0 1 1,0-1-1,-1 0 0,1 1 0,-1-1 0,1 1 1,-1-1-1,0 0 0,0 1 0,-1-1 0,1 0 1,-1 0-1,1 0 0,-1 0 0,0 0 0,-3 3 1,0-1 55,0 0-1,0 0 1,-1-1 0,1 0 0,-1 0 0,0 0 0,0-1 0,0 0 0,-1 0 0,1 0-1,-9 1 1,8-1-157,-1-2 0,1 1 1,-1-1-1,0 0 0,0-1 0,1 0 0,-1 0 0,0 0 0,0-1 0,-7-2 0,11 2-156,0 0-1,1 0 0,-1 0 0,1-1 0,-1 0 1,1 1-1,0-1 0,-1 0 0,1 0 0,0-1 1,0 1-1,1-1 0,-1 0 0,0 1 0,1-1 1,0 0-1,0 0 0,0-1 0,0 1 0,-2-5 1,3 6-191,0-1 0,1 0 1,-1 1-1,1-1 0,0 0 1,-1 0-1,1 1 0,0-1 1,1 0-1,-1 1 0,1-1 1,-1 0-1,1 1 0,1-4 1,30-77-7317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7 5881,'4'-6'15118,"-17"17"-13273,-1 11-1015,2 1 1,0 1 0,1 0-1,1 1 1,-10 43 0,8-19-179,3 0 1,-4 55-1,11-81-542,1-1 0,1 1 0,1 0-1,1-1 1,1 1 0,1-1 0,1 1 0,10 26 0,-12-41-182,0 0 0,1-1 0,0 1 1,0-1-1,1 0 0,0 0 0,1 0 1,-1-1-1,1 1 0,0-1 0,1-1 0,-1 1 1,1-1-1,0 0 0,0-1 0,1 0 1,0 0-1,-1 0 0,1-1 0,0-1 0,1 1 1,-1-1-1,0 0 0,1-1 0,8 1 1,-5-1-673,0-1 0,0 1 1,0-2-1,0 0 1,17-4-1,-19 3-278,-1-1-1,1-1 0,-1 1 0,0-2 0,9-4 0,66-49-6196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7.3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8306,'8'16'5513,"0"0"-3553,8 19 489,12 7 95,-1 3-1031,1 3-673,12-5-552,-12-9-200,3-5-88,-15-7-992,-8-17-3073,-8-42-3689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3009,'6'6'14758,"24"26"-12030,6 31-1254,-2 2 1,-4 2-1,42 128 0,-77-220-1092,1 1 0,2-1-1,0 0 1,3-43 0,0 48-409,0 0 1,2 0 0,0 0 0,1 1 0,1 0-1,1-1 1,1 2 0,13-26 0,-19 42 8,0 1 1,0 0-1,0-1 1,0 1 0,0 0-1,1 0 1,-1 0-1,1 0 1,-1 0 0,0 1-1,1-1 1,0 0-1,-1 1 1,1-1 0,-1 1-1,1-1 1,0 1-1,-1 0 1,1 0 0,0-1-1,-1 1 1,1 0-1,0 1 1,-1-1-1,1 0 1,0 0 0,-1 1-1,1-1 1,-1 1-1,1-1 1,0 1 0,-1 0-1,0 0 1,1 0-1,-1 0 1,1 0 0,0 1-1,11 6-5,-2 0 0,1 1 0,12 13 0,-18-16 45,6 4 1,-1 1 0,-1 1 0,0 0 0,-1 1 0,0 0 0,-1 0 0,11 24 0,-9-12-89,-1 1 0,-1 0 0,7 41-1,-13-58-222,8 37-1926,-10-45 1872,1 0-1,-1 0 1,0 1-1,1-1 0,-1 0 1,1 0-1,-1 0 1,1 0-1,0 0 1,-1 1-1,1-1 0,0 0 1,0 0-1,-1-1 1,1 1-1,0 0 1,0 0-1,0 0 1,0-1-1,0 1 0,1 0 1,-1-1-1,0 1 1,0-1-1,0 1 1,0-1-1,2 1 1,-1-2-478,-1 1 0,1-1 0,-1 0 0,1 0 0,-1 0 0,0 1 0,1-1 0,-1-1 0,0 1 0,1 0 0,-1 0 0,0 0 0,1-2 0,-2 3 779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5841,'-12'5'10274,"4"3"-7705,8-5-433,4 2 1,12-2-817,8 2-296,7-10-471,13-1-113,-1-2-424,5-2-16,-4 2-160,-13 5-857,-11 3-951,4 3-3217,8-6-2713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40 4537,'-2'-20'10494,"1"1"-2696,2 19-7720,0 0 0,0 0 0,0 0 0,0-1 0,0 2 0,0-1-1,0 0 1,0 0 0,0 0 0,0 0 0,0 0 0,0 1 0,0-1-1,0 1 1,0-1 0,0 0 0,0 1 0,-1 0 0,1-1 0,0 1 0,0-1-1,0 1 1,-1 0 0,2 1 0,23 16 346,-1 2 0,0 0-1,-1 2 1,-2 1 0,28 36 0,-10-4 621,48 88 0,-70-110-898,-1 1 0,-2 0 0,-1 1 0,-1 0 0,-3 1 0,0 0 1,-3 1-1,-1 0 0,-1 0 0,-3 0 0,0 0 0,-3 0 0,-7 46 0,4-68-1532,-2-14-1294,-18-37-4479,24 36 7120,-61-104-13553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449 151 11594,'6'-3'9657,"-7"-6"-3892,-13-19-2345,7 19-3574,0-1-1,0 1 0,-14-14 0,12 16 148,-1 1 0,1-1 0,-1 1 0,0 1 0,0 0 0,-1 1 1,1 0-1,-1 0 0,0 1 0,0 0 0,0 1 0,-1 1 0,1-1 0,-23 2 0,25 1-13,1 0 0,-1 1-1,0 0 1,1 0 0,-1 1 0,1 1 0,-1-1-1,1 1 1,0 0 0,1 1 0,-1 0 0,1 0-1,0 1 1,0 0 0,1 0 0,0 0 0,0 1-1,0 0 1,-6 10 0,4-6 8,1 1 0,0 1 0,0 0 0,2 0 0,-1 0 0,2 0 0,-1 1 0,2 0 0,0 0 0,1 0 0,0 0 0,1 26 0,2-28 6,0-1-1,1 1 1,1-1 0,0 0-1,0 0 1,1 0 0,1 0 0,0-1-1,0 0 1,1 0 0,0 0 0,1 0-1,0-1 1,1 0 0,-1-1-1,13 10 1,-9-7 76,1-2-1,0 0 1,1 0-1,-1-1 1,2 0-1,-1-1 1,29 10-1,-36-16-248,1 1-1,-1-1 1,1 0-1,0 0 1,-1-1-1,1 0 1,-1 0-1,1 0 1,9-2-1,-11 0-465,1 1 0,-1-1 0,0 0 0,1-1 0,-1 1 0,0-1 0,0 0 0,-1 0 0,1-1 0,-1 0 0,1 1 0,4-7-1,45-58-6412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34 2913,'-35'-17'11757,"33"15"-11570,-1 1-1,0-1 0,0 0 1,0 0-1,0 1 1,0 0-1,0 0 0,0 0 1,0 0-1,0 0 0,0 0 1,-1 1-1,1 0 0,0-1 1,-1 1-1,1 0 0,0 1 1,0-1-1,-1 1 0,1-1 1,0 1-1,0 0 0,0 0 1,0 0-1,0 1 1,0-1-1,-4 3 0,-4 4-30,1 0 1,0 1-1,0 1 0,0 0 0,1 0 1,1 1-1,0 0 0,0 0 0,1 1 1,0 0-1,1 0 0,-6 20 0,7-19-63,0 1 0,1 0 0,1 0 0,0 0-1,1 0 1,1 0 0,0 0 0,1 1 0,0-1-1,1 0 1,6 28 0,-4-34-79,-1 0 0,1 0 0,1 0-1,-1-1 1,1 0 0,0 0 0,1 0 0,0 0 0,0 0 0,0-1-1,1 0 1,7 5 0,-10-8-12,0-1 0,0 0 0,1 0 0,-1 0 0,1 0 0,0-1 0,-1 1 0,1-1 0,0 0 0,0 0 0,0 0 0,0-1 0,0 1 0,0-1 0,0 0 0,0 0 0,0 0 0,0-1 0,0 0 0,-1 1 0,1-1 0,0-1 0,0 1 0,0 0 0,-1-1 0,1 0 0,4-3 0,2-2 45,1-1-1,-2 0 1,1-1 0,-1 0-1,0-1 1,-1 0 0,0 0-1,-1 0 1,0-1 0,0 0-1,-2-1 1,9-21 0,-2 1 167,-2-1 0,-1 0 0,7-54 0,-14 78 66,-1 0 0,0 1 1,-1-1-1,0 0 0,0 0 0,-1 0 0,0 0 1,-4-14-1,15 56-53,-2-1-1,7 52 1,-11-55-1068,1 1 0,1-1-1,2 0 1,15 39 0,-23-67 724,14 18-4779,-13-19 4656,-1 0 0,1 1-1,0-1 1,-1 0 0,1 0 0,-1 0 0,1 0 0,0 0 0,-1 0 0,1 0 0,0 0 0,-1 0 0,1 0 0,-1 0 0,1 0 0,0-1 0,-1 1 0,1 0 0,-1 0 0,1-1 0,-1 1 0,1 0-1,-1-1 1,1 1 0,-1 0 0,1-1 0,28-32-9424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4785,'12'-12'9295,"2"16"-5262,12 26-2540,-21-23-781,24 36 45,-3 1 0,-1 1 0,-2 1 1,27 79-1,-38-98-401,-11-27-337,-1 0 0,0 0 0,0-1 1,1 1-1,-1 0 0,0 0 0,1 0 0,-1 0 0,0 0 1,0 0-1,0-1 0,1 1 0,-1 0 0,0 0 0,0 0 1,0-1-1,1 1 0,-1 0 0,0 0 0,0-1 0,0 1 0,0 0 1,0 0-1,1-1 0,-1 1 0,0 0 0,0 0 0,0-1 1,0 1-1,0 0 0,0 0 0,0-1 0,0 1 0,0 0 1,0-1-1,0 1 0,0 0 0,0 0 0,0-1 0,0 1 1,-1 0-1,1-1 0,-2-55 787,-2 7-773,4-76 1,1 103-66,2 0 0,0 0 0,2 0 0,0 1 0,15-40 1,-19 60 25,-1 1 1,0-1 0,0 0-1,0 0 1,1 0 0,-1 1 0,0-1-1,1 0 1,-1 1 0,1-1 0,-1 0-1,1 1 1,-1-1 0,1 0-1,-1 1 1,1-1 0,0 1 0,-1-1-1,1 1 1,0-1 0,-1 1 0,1-1-1,0 1 1,0 0 0,-1 0-1,1-1 1,0 1 0,0 0 0,0 0-1,-1 0 1,1 0 0,0 0 0,0 0-1,0 0 1,-1 0 0,1 0-1,0 0 1,0 0 0,0 0 0,-1 1-1,1-1 1,0 0 0,0 1 0,-1-1-1,1 0 1,0 1 0,-1-1-1,1 1 1,0-1 0,-1 1 0,1 0-1,-1-1 1,2 1 0,27 40-244,0 18 250,39 109 0,-32-72-2,-26-63-3,-2-6 95,-7-27 83,-3-13 134,-4-20-331,2 0 0,2 0 0,1-41 0,2 57 8,1-1 0,0 1 1,1-1-1,1 1 0,0 0 1,2 0-1,13-30 0,-18 46 21,-1 0 0,1 0 1,-1 0-1,1 0 0,0 1 0,-1-1 0,1 0 0,0 0 0,-1 1 1,1-1-1,0 1 0,0-1 0,0 0 0,0 1 0,-1 0 0,1-1 1,0 1-1,0-1 0,0 1 0,0 0 0,0 0 0,0-1 0,0 1 1,0 0-1,0 0 0,0 0 0,0 0 0,0 0 0,0 1 0,1-1 1,2 1 6,0 1 0,0-1 1,0 1-1,0 0 1,-1 0-1,1 0 0,6 5 1,3 4 19,-1 0-1,20 24 1,-22-23-38,-2 1 0,1 0 0,-2 0 0,0 1 0,0 0 0,-1 0-1,-1 1 1,6 27 0,-1 29-2667,-7-45-2197,11-3-1857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10570,'8'0'5073,"0"6"-3296,16 7 215,0 11-327,-1 8-993,9 7-168,-8 9-360,-4-5-40,4 2-104,-9-8-432,-7-2-2225,-8 18-3896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43 9370,'-4'-10'7690,"8"2"-5434,-8-11-840,8 14-671,4 5-745,4 2-1585,0 4-3112,31 12-5313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1040,'46'73'13940,"2"-1"-8083,-11-20-5027,-2 2 1,-3 1-1,26 62 1,-44-81-357,-2-5 715,-20-55-33,3 7-1091,1-1 1,1 1-1,0-1 1,2 1-1,-1-26 1,11-89-115,-8 115 72,1 0-17,0 0 0,1 0 1,1 0-1,0 0 0,1 1 1,1 0-1,1 0 0,16-28 1,-23 43-11,1 0 0,0 0 1,-1 0-1,1 0 0,0 0 1,-1 0-1,1 0 0,0 1 0,0-1 1,0 0-1,0 1 0,0-1 1,0 0-1,0 1 0,0-1 0,0 1 1,0 0-1,0-1 0,0 1 1,0 0-1,0 0 0,0-1 0,1 1 1,-1 0-1,0 0 0,0 0 1,0 1-1,0-1 0,2 0 0,0 2 0,0-1 0,0 1-1,0-1 1,-1 1 0,1 0-1,0 0 1,-1 0 0,0 1-1,1-1 1,2 4-1,6 10 19,0 0-1,15 29 0,-24-41-4,8 19 31,15 45-1,-18-45-372,0-1-1,17 31 1,-20-45-257,1-1 0,0 0 0,0 0 1,0 0-1,1-1 0,7 7 0,-10-10 136,1-1 1,-1 0-1,0 0 0,1 0 1,-1 0-1,1-1 0,-1 0 1,1 1-1,0-1 1,-1 0-1,1-1 0,0 1 1,6 0-1,110-4-7658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146 130 5393,'-1'-1'423,"0"1"0,0 0 0,-1-1 0,1 1 0,0 0 0,0 0-1,0 0 1,-1 0 0,1 0 0,0 0 0,0 0 0,-1 0 0,1 1 0,0-1 0,0 0 0,0 1 0,-1-1-1,1 1 1,0-1 0,0 1 0,0 0 0,0-1 0,0 1 0,0 0 0,0 0 0,0 0 0,1 0-1,-1 0 1,-1 1 0,1 1-136,0 0 0,0 0 0,0 0 0,0 0 0,0 0 0,1 0 0,-1 0 0,1 1-1,0-1 1,0 0 0,1 5 0,0 2-197,1 0 1,0 1-1,0-1 0,1 0 1,0 0-1,9 16 0,-6-17-40,0-1 0,0-1 0,1 1 0,0-1 0,0-1 0,14 10 0,-18-13-43,-1-1 0,1 0 0,1 0 0,-1 0 0,0 0 0,0-1 0,1 1 0,-1-1-1,1 0 1,-1 0 0,1 0 0,-1 0 0,1-1 0,0 1 0,-1-1 0,1 0 0,0 0-1,-1 0 1,1-1 0,6-1 0,-8 1 67,-1 0 1,0 0-1,0 0 0,1-1 0,-1 1 0,0 0 1,0-1-1,0 1 0,0-1 0,0 1 0,-1-1 1,1 0-1,0 1 0,-1-1 0,1 1 0,-1-1 1,0 0-1,1 0 0,-1 1 0,0-1 0,0 0 1,0 0-1,0 1 0,0-1 0,-1 0 0,1 1 0,-1-1 1,1 0-1,-1 1 0,0-3 0,-22-59 355,19 55-416,-5-13 2,-1 1 0,-1 0-1,-1 1 1,-1 0 0,-26-30-1,32 41-50,0 1 0,-1 0 1,0 0-1,0 1 0,0 0 0,-1 0 0,0 1 0,0 0 0,0 0 0,-1 1 0,0 1 0,1-1 0,-1 2 0,-20-4 0,21 9-2515,29 2-1823,54-8-2248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7.4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41 10322,'3'0'4185,"-3"-3"-2945,4 0-247,8 1-993,8-6-1489,91-16-2992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8594,'-39'6'7758,"36"-6"-7479,0 1 0,1 0 0,-1 0 0,1 1 0,0-1 1,-1 0-1,1 1 0,0 0 0,0-1 0,-2 3 0,3-3-245,0 0-1,0 0 1,0 0-1,1 1 1,-1-1-1,0 0 1,1 0-1,-1 1 1,1-1 0,0 0-1,-1 0 1,1 1-1,0-1 1,0 1-1,0-1 1,0 0-1,0 1 1,0-1-1,0 2 1,1 0 12,0 0 1,0 0-1,0 0 1,0 0-1,1 0 1,-1-1 0,1 1-1,0 0 1,0-1-1,0 1 1,3 2-1,10 9-2,1-1 0,0-1 0,1 0 0,34 18 0,-27-17-13,-1 1 1,25 20 0,-42-29 60,1 1 0,-1 0 1,0 0-1,-1 1 1,0 0-1,0 0 0,0 0 1,-1 0-1,0 1 0,0-1 1,2 9-1,-5-12-15,0-1 0,0 0 1,0 1-1,-1-1 0,1 1 0,-1-1 0,0 1 1,0-1-1,-1 0 0,1 1 0,-1-1 0,1 1 1,-1-1-1,0 0 0,0 1 0,-1-1 0,1 0 1,-1 0-1,1 0 0,-1 0 0,0 0 0,-3 3 1,0-1 55,0 0-1,0 0 1,-1-1 0,1 0 0,-1 0 0,0 0 0,0-1 0,0 0 0,-1 0 0,1 0-1,-9 1 1,8-1-157,-1-2 0,1 1 1,-1-1-1,0 0 0,0-1 0,1 0 0,-1 0 0,0 0 0,0-1 0,-7-2 0,11 2-156,0 0-1,1 0 0,-1 0 0,1-1 0,-1 0 1,1 1-1,0-1 0,-1 0 0,1 0 0,0-1 1,0 1-1,1-1 0,-1 0 0,0 1 0,1-1 1,0 0-1,0 0 0,0-1 0,0 1 0,-2-5 1,3 6-191,0-1 0,1 0 1,-1 1-1,1-1 0,0 0 1,-1 0-1,1 1 0,0-1 1,1 0-1,-1 1 0,1-1 1,-1 0-1,1 1 0,1-4 1,30-77-7317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7 5881,'4'-6'15118,"-17"17"-13273,-1 11-1015,2 1 1,0 1 0,1 0-1,1 1 1,-10 43 0,8-19-179,3 0 1,-4 55-1,11-81-542,1-1 0,1 1 0,1 0-1,1-1 1,1 1 0,1-1 0,1 1 0,10 26 0,-12-41-182,0 0 0,1-1 0,0 1 1,0-1-1,1 0 0,0 0 0,1 0 1,-1-1-1,1 1 0,0-1 0,1-1 0,-1 1 1,1-1-1,0 0 0,0-1 0,1 0 1,0 0-1,-1 0 0,1-1 0,0-1 0,1 1 1,-1-1-1,0 0 0,1-1 0,8 1 1,-5-1-673,0-1 0,0 1 1,0-2-1,0 0 1,17-4-1,-19 3-278,-1-1-1,1-1 0,-1 1 0,0-2 0,9-4 0,66-49-6196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3009,'6'6'14758,"24"26"-12030,6 31-1254,-2 2 1,-4 2-1,42 128 0,-77-220-1092,1 1 0,2-1-1,0 0 1,3-43 0,0 48-409,0 0 1,2 0 0,0 0 0,1 1 0,1 0-1,1-1 1,1 2 0,13-26 0,-19 42 8,0 1 1,0 0-1,0-1 1,0 1 0,0 0-1,1 0 1,-1 0-1,1 0 1,-1 0 0,0 1-1,1-1 1,0 0-1,-1 1 1,1-1 0,-1 1-1,1-1 1,0 1-1,-1 0 1,1 0 0,0-1-1,-1 1 1,1 0-1,0 1 1,-1-1-1,1 0 1,0 0 0,-1 1-1,1-1 1,-1 1-1,1-1 1,0 1 0,-1 0-1,0 0 1,1 0-1,-1 0 1,1 0 0,0 1-1,11 6-5,-2 0 0,1 1 0,12 13 0,-18-16 45,6 4 1,-1 1 0,-1 1 0,0 0 0,-1 1 0,0 0 0,-1 0 0,11 24 0,-9-12-89,-1 1 0,-1 0 0,7 41-1,-13-58-222,8 37-1926,-10-45 1872,1 0-1,-1 0 1,0 1-1,1-1 0,-1 0 1,1 0-1,-1 0 1,1 0-1,0 0 1,-1 1-1,1-1 0,0 0 1,0 0-1,-1-1 1,1 1-1,0 0 1,0 0-1,0 0 1,0-1-1,0 1 0,1 0 1,-1-1-1,0 1 1,0-1-1,0 1 1,0-1-1,2 1 1,-1-2-478,-1 1 0,1-1 0,-1 0 0,1 0 0,-1 0 0,0 1 0,1-1 0,-1-1 0,0 1 0,1 0 0,-1 0 0,0 0 0,1-2 0,-2 3 779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5841,'-12'5'10274,"4"3"-7705,8-5-433,4 2 1,12-2-817,8 2-296,7-10-471,13-1-113,-1-2-424,5-2-16,-4 2-160,-13 5-857,-11 3-951,4 3-3217,8-6-2713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40 4537,'-2'-20'10494,"1"1"-2696,2 19-7720,0 0 0,0 0 0,0 0 0,0-1 0,0 2 0,0-1-1,0 0 1,0 0 0,0 0 0,0 0 0,0 0 0,0 1 0,0-1-1,0 1 1,0-1 0,0 0 0,0 1 0,-1 0 0,1-1 0,0 1 0,0-1-1,0 1 1,-1 0 0,2 1 0,23 16 346,-1 2 0,0 0-1,-1 2 1,-2 1 0,28 36 0,-10-4 621,48 88 0,-70-110-898,-1 1 0,-2 0 0,-1 1 0,-1 0 0,-3 1 0,0 0 1,-3 1-1,-1 0 0,-1 0 0,-3 0 0,0 0 0,-3 0 0,-7 46 0,4-68-1532,-2-14-1294,-18-37-4479,24 36 7120,-61-104-13553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449 151 11594,'6'-3'9657,"-7"-6"-3892,-13-19-2345,7 19-3574,0-1-1,0 1 0,-14-14 0,12 16 148,-1 1 0,1-1 0,-1 1 0,0 1 0,0 0 0,-1 1 1,1 0-1,-1 0 0,0 1 0,0 0 0,0 1 0,-1 1 0,1-1 0,-23 2 0,25 1-13,1 0 0,-1 1-1,0 0 1,1 0 0,-1 1 0,1 1 0,-1-1-1,1 1 1,0 0 0,1 1 0,-1 0 0,1 0-1,0 1 1,0 0 0,1 0 0,0 0 0,0 1-1,0 0 1,-6 10 0,4-6 8,1 1 0,0 1 0,0 0 0,2 0 0,-1 0 0,2 0 0,-1 1 0,2 0 0,0 0 0,1 0 0,0 0 0,1 26 0,2-28 6,0-1-1,1 1 1,1-1 0,0 0-1,0 0 1,1 0 0,1 0 0,0-1-1,0 0 1,1 0 0,0 0 0,1 0-1,0-1 1,1 0 0,-1-1-1,13 10 1,-9-7 76,1-2-1,0 0 1,1 0-1,-1-1 1,2 0-1,-1-1 1,29 10-1,-36-16-248,1 1-1,-1-1 1,1 0-1,0 0 1,-1-1-1,1 0 1,-1 0-1,1 0 1,9-2-1,-11 0-465,1 1 0,-1-1 0,0 0 0,1-1 0,-1 1 0,0-1 0,0 0 0,-1 0 0,1-1 0,-1 0 0,1 1 0,4-7-1,45-58-6412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34 2913,'-35'-17'11757,"33"15"-11570,-1 1-1,0-1 0,0 0 1,0 0-1,0 1 1,0 0-1,0 0 0,0 0 1,0 0-1,0 0 0,0 0 1,-1 1-1,1 0 0,0-1 1,-1 1-1,1 0 0,0 1 1,0-1-1,-1 1 0,1-1 1,0 1-1,0 0 0,0 0 1,0 0-1,0 1 1,0-1-1,-4 3 0,-4 4-30,1 0 1,0 1-1,0 1 0,0 0 0,1 0 1,1 1-1,0 0 0,0 0 0,1 1 1,0 0-1,1 0 0,-6 20 0,7-19-63,0 1 0,1 0 0,1 0 0,0 0-1,1 0 1,1 0 0,0 0 0,1 1 0,0-1-1,1 0 1,6 28 0,-4-34-79,-1 0 0,1 0 0,1 0-1,-1-1 1,1 0 0,0 0 0,1 0 0,0 0 0,0 0 0,0-1-1,1 0 1,7 5 0,-10-8-12,0-1 0,0 0 0,1 0 0,-1 0 0,1 0 0,0-1 0,-1 1 0,1-1 0,0 0 0,0 0 0,0 0 0,0-1 0,0 1 0,0-1 0,0 0 0,0 0 0,0 0 0,0-1 0,0 0 0,-1 1 0,1-1 0,0-1 0,0 1 0,0 0 0,-1-1 0,1 0 0,4-3 0,2-2 45,1-1-1,-2 0 1,1-1 0,-1 0-1,0-1 1,-1 0 0,0 0-1,-1 0 1,0-1 0,0 0-1,-2-1 1,9-21 0,-2 1 167,-2-1 0,-1 0 0,7-54 0,-14 78 66,-1 0 0,0 1 1,-1-1-1,0 0 0,0 0 0,-1 0 0,0 0 1,-4-14-1,15 56-53,-2-1-1,7 52 1,-11-55-1068,1 1 0,1-1-1,2 0 1,15 39 0,-23-67 724,14 18-4779,-13-19 4656,-1 0 0,1 1-1,0-1 1,-1 0 0,1 0 0,-1 0 0,1 0 0,0 0 0,-1 0 0,1 0 0,0 0 0,-1 0 0,1 0 0,-1 0 0,1 0 0,0-1 0,-1 1 0,1 0 0,-1 0 0,1-1 0,-1 1 0,1 0-1,-1-1 1,1 1 0,-1 0 0,1-1 0,28-32-9424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4785,'12'-12'9295,"2"16"-5262,12 26-2540,-21-23-781,24 36 45,-3 1 0,-1 1 0,-2 1 1,27 79-1,-38-98-401,-11-27-337,-1 0 0,0 0 0,0-1 1,1 1-1,-1 0 0,0 0 0,1 0 0,-1 0 0,0 0 1,0 0-1,0-1 0,1 1 0,-1 0 0,0 0 0,0 0 1,0-1-1,1 1 0,-1 0 0,0 0 0,0-1 0,0 1 0,0 0 1,0 0-1,1-1 0,-1 1 0,0 0 0,0 0 0,0-1 1,0 1-1,0 0 0,0 0 0,0-1 0,0 1 0,0 0 1,0-1-1,0 1 0,0 0 0,0 0 0,0-1 0,0 1 1,-1 0-1,1-1 0,-2-55 787,-2 7-773,4-76 1,1 103-66,2 0 0,0 0 0,2 0 0,0 1 0,15-40 1,-19 60 25,-1 1 1,0-1 0,0 0-1,0 0 1,1 0 0,-1 1 0,0-1-1,1 0 1,-1 1 0,1-1 0,-1 0-1,1 1 1,-1-1 0,1 0-1,-1 1 1,1-1 0,0 1 0,-1-1-1,1 1 1,0-1 0,-1 1 0,1-1-1,0 1 1,0 0 0,-1 0-1,1-1 1,0 1 0,0 0 0,0 0-1,-1 0 1,1 0 0,0 0 0,0 0-1,0 0 1,-1 0 0,1 0-1,0 0 1,0 0 0,0 0 0,-1 1-1,1-1 1,0 0 0,0 1 0,-1-1-1,1 0 1,0 1 0,-1-1-1,1 1 1,0-1 0,-1 1 0,1 0-1,-1-1 1,2 1 0,27 40-244,0 18 250,39 109 0,-32-72-2,-26-63-3,-2-6 95,-7-27 83,-3-13 134,-4-20-331,2 0 0,2 0 0,1-41 0,2 57 8,1-1 0,0 1 1,1-1-1,1 1 0,0 0 1,2 0-1,13-30 0,-18 46 21,-1 0 0,1 0 1,-1 0-1,1 0 0,0 1 0,-1-1 0,1 0 0,0 0 0,-1 1 1,1-1-1,0 1 0,0-1 0,0 0 0,0 1 0,-1 0 0,1-1 1,0 1-1,0-1 0,0 1 0,0 0 0,0 0 0,0-1 0,0 1 1,0 0-1,0 0 0,0 0 0,0 0 0,0 0 0,0 1 0,1-1 1,2 1 6,0 1 0,0-1 1,0 1-1,0 0 1,-1 0-1,1 0 0,6 5 1,3 4 19,-1 0-1,20 24 1,-22-23-38,-2 1 0,1 0 0,-2 0 0,0 1 0,0 0 0,-1 0-1,-1 1 1,6 27 0,-1 29-2667,-7-45-2197,11-3-1857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10570,'8'0'5073,"0"6"-3296,16 7 215,0 11-327,-1 8-993,9 7-168,-8 9-360,-4-5-40,4 2-104,-9-8-432,-7-2-2225,-8 18-3896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43 9370,'-4'-10'7690,"8"2"-5434,-8-11-840,8 14-671,4 5-745,4 2-1585,0 4-3112,31 12-5313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8.0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251 0 10666,'-73'16'8987,"54"-12"-8399,1 1 1,-1 1-1,1 1 0,1 1 1,-1 0-1,-26 17 1,43-24-581,-1 0-1,0 0 1,1 1 0,-1-1 0,0 0-1,1 0 1,0 1 0,-1-1 0,1 1-1,0-1 1,0 1 0,0 0 0,0 0-1,0-1 1,0 1 0,0 0 0,0 0-1,1 0 1,-1 0 0,1 2 0,0-2-18,0-1 1,1 1-1,-1 0 1,1-1-1,-1 1 0,1-1 1,0 1-1,-1-1 1,1 1-1,0-1 1,0 1-1,0-1 1,0 0-1,1 0 1,-1 0-1,0 1 0,0-1 1,3 1-1,8 5-127,0 0 1,0-1-1,1-1 0,20 7 0,-27-10 89,81 20-603,-49-13 564,50 17 0,-79-22 104,0-1 0,-1 1 0,1 1 1,-1-1-1,0 1 0,0 1 0,-1 0 0,1 0 0,-1 0 1,10 13-1,-14-15 32,-1 0 0,0 0 0,0 0 1,0 0-1,-1 0 0,1 0 0,-1 1 1,0-1-1,0 0 0,-1 1 0,1-1 0,-1 0 1,0 1-1,0-1 0,0 1 0,-1-1 1,0 0-1,0 1 0,0-1 0,0 0 1,-1 1-1,1-1 0,-1 0 0,0 0 0,0-1 1,-1 1-1,1 0 0,-4 3 0,-1 2 112,0 0-1,0-1 0,-1 0 1,0-1-1,0 1 0,-1-2 1,0 1-1,0-1 0,0 0 1,-16 6-1,16-9-136,0-1-1,0 1 1,0-2-1,-1 1 1,1-1 0,-1 0-1,1-1 1,-1 0-1,1-1 1,-18-3 0,23 3-173,0 0 1,1 1 0,-1-1-1,0-1 1,1 1 0,-1-1-1,1 1 1,-1-1 0,1 0-1,0 0 1,0 0 0,0-1-1,0 1 1,0-1 0,0 0-1,1 1 1,-1-1 0,1-1-1,0 1 1,0 0 0,0 0-1,0-1 1,1 1 0,-1-1 0,1 1-1,0-1 1,0 0 0,0 0-1,0-6 1,1 7-202,0 0 0,0 0 0,0 0 0,0 0 0,1 0 0,-1 0 0,1 0 0,0 0 0,0 0 0,0 0 0,0 0 0,0 0 0,4-5 0,4-3-968,0 1 0,1 0 0,16-14 0,123-101-6847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1040,'46'73'13940,"2"-1"-8083,-11-20-5027,-2 2 1,-3 1-1,26 62 1,-44-81-357,-2-5 715,-20-55-33,3 7-1091,1-1 1,1 1-1,0-1 1,2 1-1,-1-26 1,11-89-115,-8 115 72,1 0-17,0 0 0,1 0 1,1 0-1,0 0 0,1 1 1,1 0-1,1 0 0,16-28 1,-23 43-11,1 0 0,0 0 1,-1 0-1,1 0 0,0 0 1,-1 0-1,1 0 0,0 1 0,0-1 1,0 0-1,0 1 0,0-1 1,0 0-1,0 1 0,0-1 0,0 1 1,0 0-1,0-1 0,0 1 1,0 0-1,0 0 0,0-1 0,1 1 1,-1 0-1,0 0 0,0 0 1,0 1-1,0-1 0,2 0 0,0 2 0,0-1 0,0 1-1,0-1 1,-1 1 0,1 0-1,0 0 1,-1 0 0,0 1-1,1-1 1,2 4-1,6 10 19,0 0-1,15 29 0,-24-41-4,8 19 31,15 45-1,-18-45-372,0-1-1,17 31 1,-20-45-257,1-1 0,0 0 0,0 0 1,0 0-1,1-1 0,7 7 0,-10-10 136,1-1 1,-1 0-1,0 0 0,1 0 1,-1 0-1,1-1 0,-1 0 1,1 1-1,0-1 1,-1 0-1,1-1 0,0 1 1,6 0-1,110-4-7658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146 130 5393,'-1'-1'423,"0"1"0,0 0 0,-1-1 0,1 1 0,0 0 0,0 0-1,0 0 1,-1 0 0,1 0 0,0 0 0,0 0 0,-1 0 0,1 1 0,0-1 0,0 0 0,0 1 0,-1-1-1,1 1 1,0-1 0,0 1 0,0 0 0,0-1 0,0 1 0,0 0 0,0 0 0,0 0 0,1 0-1,-1 0 1,-1 1 0,1 1-136,0 0 0,0 0 0,0 0 0,0 0 0,0 0 0,1 0 0,-1 0 0,1 1-1,0-1 1,0 0 0,1 5 0,0 2-197,1 0 1,0 1-1,0-1 0,1 0 1,0 0-1,9 16 0,-6-17-40,0-1 0,0-1 0,1 1 0,0-1 0,0-1 0,14 10 0,-18-13-43,-1-1 0,1 0 0,1 0 0,-1 0 0,0 0 0,0-1 0,1 1 0,-1-1-1,1 0 1,-1 0 0,1 0 0,-1 0 0,1-1 0,0 1 0,-1-1 0,1 0 0,0 0-1,-1 0 1,1-1 0,6-1 0,-8 1 67,-1 0 1,0 0-1,0 0 0,1-1 0,-1 1 0,0 0 1,0-1-1,0 1 0,0-1 0,0 1 0,-1-1 1,1 0-1,0 1 0,-1-1 0,1 1 0,-1-1 1,0 0-1,1 0 0,-1 1 0,0-1 0,0 0 1,0 0-1,0 1 0,0-1 0,-1 0 0,1 1 0,-1-1 1,1 0-1,-1 1 0,0-3 0,-22-59 355,19 55-416,-5-13 2,-1 1 0,-1 0-1,-1 1 1,-1 0 0,-26-30-1,32 41-50,0 1 0,-1 0 1,0 0-1,0 1 0,0 0 0,-1 0 0,0 1 0,0 0 0,0 0 0,-1 1 0,0 1 0,1-1 0,-1 2 0,-20-4 0,21 9-2515,29 2-1823,54-8-2248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8594,'-39'6'7758,"36"-6"-7479,0 1 0,1 0 0,-1 0 0,1 1 0,0-1 1,-1 0-1,1 1 0,0 0 0,0-1 0,-2 3 0,3-3-245,0 0-1,0 0 1,0 0-1,1 1 1,-1-1-1,0 0 1,1 0-1,-1 1 1,1-1 0,0 0-1,-1 0 1,1 1-1,0-1 1,0 1-1,0-1 1,0 0-1,0 1 1,0-1-1,0 2 1,1 0 12,0 0 1,0 0-1,0 0 1,0 0-1,1 0 1,-1-1 0,1 1-1,0 0 1,0-1-1,0 1 1,3 2-1,10 9-2,1-1 0,0-1 0,1 0 0,34 18 0,-27-17-13,-1 1 1,25 20 0,-42-29 60,1 1 0,-1 0 1,0 0-1,-1 1 1,0 0-1,0 0 0,0 0 1,-1 0-1,0 1 0,0-1 1,2 9-1,-5-12-15,0-1 0,0 0 1,0 1-1,-1-1 0,1 1 0,-1-1 0,0 1 1,0-1-1,-1 0 0,1 1 0,-1-1 0,1 1 1,-1-1-1,0 0 0,0 1 0,-1-1 0,1 0 1,-1 0-1,1 0 0,-1 0 0,0 0 0,-3 3 1,0-1 55,0 0-1,0 0 1,-1-1 0,1 0 0,-1 0 0,0 0 0,0-1 0,0 0 0,-1 0 0,1 0-1,-9 1 1,8-1-157,-1-2 0,1 1 1,-1-1-1,0 0 0,0-1 0,1 0 0,-1 0 0,0 0 0,0-1 0,-7-2 0,11 2-156,0 0-1,1 0 0,-1 0 0,1-1 0,-1 0 1,1 1-1,0-1 0,-1 0 0,1 0 0,0-1 1,0 1-1,1-1 0,-1 0 0,0 1 0,1-1 1,0 0-1,0 0 0,0-1 0,0 1 0,-2-5 1,3 6-191,0-1 0,1 0 1,-1 1-1,1-1 0,0 0 1,-1 0-1,1 1 0,0-1 1,1 0-1,-1 1 0,1-1 1,-1 0-1,1 1 0,1-4 1,30-77-7317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7 5881,'4'-6'15118,"-17"17"-13273,-1 11-1015,2 1 1,0 1 0,1 0-1,1 1 1,-10 43 0,8-19-179,3 0 1,-4 55-1,11-81-542,1-1 0,1 1 0,1 0-1,1-1 1,1 1 0,1-1 0,1 1 0,10 26 0,-12-41-182,0 0 0,1-1 0,0 1 1,0-1-1,1 0 0,0 0 0,1 0 1,-1-1-1,1 1 0,0-1 0,1-1 0,-1 1 1,1-1-1,0 0 0,0-1 0,1 0 1,0 0-1,-1 0 0,1-1 0,0-1 0,1 1 1,-1-1-1,0 0 0,1-1 0,8 1 1,-5-1-673,0-1 0,0 1 1,0-2-1,0 0 1,17-4-1,-19 3-278,-1-1-1,1-1 0,-1 1 0,0-2 0,9-4 0,66-49-6196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3009,'6'6'14758,"24"26"-12030,6 31-1254,-2 2 1,-4 2-1,42 128 0,-77-220-1092,1 1 0,2-1-1,0 0 1,3-43 0,0 48-409,0 0 1,2 0 0,0 0 0,1 1 0,1 0-1,1-1 1,1 2 0,13-26 0,-19 42 8,0 1 1,0 0-1,0-1 1,0 1 0,0 0-1,1 0 1,-1 0-1,1 0 1,-1 0 0,0 1-1,1-1 1,0 0-1,-1 1 1,1-1 0,-1 1-1,1-1 1,0 1-1,-1 0 1,1 0 0,0-1-1,-1 1 1,1 0-1,0 1 1,-1-1-1,1 0 1,0 0 0,-1 1-1,1-1 1,-1 1-1,1-1 1,0 1 0,-1 0-1,0 0 1,1 0-1,-1 0 1,1 0 0,0 1-1,11 6-5,-2 0 0,1 1 0,12 13 0,-18-16 45,6 4 1,-1 1 0,-1 1 0,0 0 0,-1 1 0,0 0 0,-1 0 0,11 24 0,-9-12-89,-1 1 0,-1 0 0,7 41-1,-13-58-222,8 37-1926,-10-45 1872,1 0-1,-1 0 1,0 1-1,1-1 0,-1 0 1,1 0-1,-1 0 1,1 0-1,0 0 1,-1 1-1,1-1 0,0 0 1,0 0-1,-1-1 1,1 1-1,0 0 1,0 0-1,0 0 1,0-1-1,0 1 0,1 0 1,-1-1-1,0 1 1,0-1-1,0 1 1,0-1-1,2 1 1,-1-2-478,-1 1 0,1-1 0,-1 0 0,1 0 0,-1 0 0,0 1 0,1-1 0,-1-1 0,0 1 0,1 0 0,-1 0 0,0 0 0,1-2 0,-2 3 779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5841,'-12'5'10274,"4"3"-7705,8-5-433,4 2 1,12-2-817,8 2-296,7-10-471,13-1-113,-1-2-424,5-2-16,-4 2-160,-13 5-857,-11 3-951,4 3-3217,8-6-2713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40 4537,'-2'-20'10494,"1"1"-2696,2 19-7720,0 0 0,0 0 0,0 0 0,0-1 0,0 2 0,0-1-1,0 0 1,0 0 0,0 0 0,0 0 0,0 0 0,0 1 0,0-1-1,0 1 1,0-1 0,0 0 0,0 1 0,-1 0 0,1-1 0,0 1 0,0-1-1,0 1 1,-1 0 0,2 1 0,23 16 346,-1 2 0,0 0-1,-1 2 1,-2 1 0,28 36 0,-10-4 621,48 88 0,-70-110-898,-1 1 0,-2 0 0,-1 1 0,-1 0 0,-3 1 0,0 0 1,-3 1-1,-1 0 0,-1 0 0,-3 0 0,0 0 0,-3 0 0,-7 46 0,4-68-1532,-2-14-1294,-18-37-4479,24 36 7120,-61-104-13553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48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2016,'29'-10'23663,"-30"10"-23539,1 1-98,0 0 0,-1 0 0,1 1 0,0-1 0,-1 0 0,1 0 0,0 1 0,0-1 0,0 0 0,0 0 0,0 1 0,0-1 0,1 0 0,-1 1 1,0-1-1,1 2 0,30 93 273,35 201 0,-61-272-292,3 4-796,1 8-2243,-9-37 3005,0 0-1,0 0 1,0 0 0,0 0 0,0 1-1,0-1 1,-1 0 0,1 0-1,0 0 1,0 0 0,0 0 0,0 0-1,0 0 1,0 0 0,0 1-1,0-1 1,0 0 0,0 0-1,0 0 1,0 0 0,0 0 0,-1 0-1,1 0 1,0 0 0,0 0-1,0 0 1,0 0 0,0 0 0,0 0-1,0 0 1,-1 0 0,1 1-1,0-1 1,0 0 0,0 0 0,0 0-1,0 0 1,0 0 0,-1-1-1,1 1 1,0 0 0,0 0 0,0 0-1,0 0 1,0 0 0,0 0-1,0 0 1,0 0 0,-1 0-1,1 0 1,0 0 0,0 0 0,0 0-1,0 0 1,0 0 0,0-1-1,0 1 1,0 0 0,0 0 0,0 0-1,0 0 1,-1 0 0,1 0-1,0 0 1,0 0 0,0-1 0,0 1-1,0 0 1,0 0 0,-17-22-1876,-8-20-3727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48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1 6465,'-1'0'427,"0"0"0,1 0 0,-1 0-1,0 1 1,0-1 0,0 0 0,1 0-1,-1 1 1,0-1 0,0 1 0,1-1 0,-1 0-1,0 1 1,1 0 0,-1-1 0,1 1-1,-1-1 1,0 1 0,1 0 0,-1 0-1,-14 33 1389,9-16-700,-27 54 792,6-15-409,-24 76 0,51-132-1484,-1 4 83,0 0 0,-1 0 0,1 0 0,-1 1 0,-1-2 0,1 1 0,-1 0 0,0 0 0,0-1 1,0 0-1,0 1 0,-5 3 0,8-8 302,38-11 1938,15 1-2332,0 2-1,0 2 0,0 3 1,100 7-1,-144-4-14,0 1 0,-1-1 0,0 1 0,1 1 0,-1 0 0,1 0 0,-1 0 0,0 1 0,0 1 0,-1-1 0,1 1 0,12 9 0,-19-9-480,-8-2-1092,-16-4-2472,-6-2-1949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58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467 19 2529,'-10'-13'11133,"3"8"-5468,-5 15 724,9-7-5171,-3 1-962,-1-1 0,0 0-1,1 0 1,-1 0 0,0-1 0,-1 0 0,-12 1 0,-4 3-137,-19 4-40,0-2 1,-1-1 0,0-3 0,-74-1-1,117-3-81,0 1 0,0-1-1,0 1 1,0-1 0,0 0-1,0 1 1,0 0 0,1-1-1,-1 1 1,0 0 0,0-1-1,0 1 1,1 0 0,-1 0-1,0 0 1,1-1-1,-1 1 1,1 0 0,-1 0-1,1 0 1,-1 2 0,-12 37-156,10-29 124,2-1-1,-1 0 0,2 1 0,-1-1 1,1 1-1,2 13 0,2-9 50,-1-2-1,2 1 1,0 0-1,1-1 0,14 25 1,-20-37-11,1-1 1,-1 1-1,1-1 1,-1 1-1,1-1 1,-1 1-1,1-1 0,-1 1 1,1-1-1,-1 0 1,1 1-1,-1-1 1,1 0-1,0 1 1,-1-1-1,1 0 0,-1 0 1,1 1-1,0-1 1,-1 0-1,1 0 1,0 0-1,0 0 1,-1 0-1,1 0 0,0 0 1,-1 0-1,1 0 1,0 0-1,-1-1 1,1 1-1,0 0 1,-1 0-1,1-1 0,-1 1 1,1 0-1,0-1 1,0 0-1,25-23 509,-13 11-440,-6 8-95,0 1 1,0-1 0,0 1 0,1 1-1,0 0 1,0 0 0,0 0-1,0 1 1,0 0 0,0 1 0,0 0-1,1 0 1,-1 1 0,0 0-1,1 0 1,-1 1 0,0 0 0,1 0-1,7 3 1,-6-1-10,-1 0 0,1 1 1,-1 0-1,0 0 0,0 1 0,0 0 0,-1 0 0,1 1 1,-1 0-1,-1 1 0,1 0 0,-1 0 0,-1 1 1,1-1-1,6 12 0,-8-11 35,-1-1-1,0 1 1,0 0 0,0 0 0,-1 0-1,-1 1 1,1-1 0,-1 1 0,-1-1 0,1 1-1,-2 0 1,1 0 0,-1 0 0,0-1-1,-1 1 1,0 0 0,-1 0 0,0-1-1,0 1 1,0-1 0,-1 0 0,-1 1-1,1-1 1,-1-1 0,-1 1 0,0 0 0,0-1-1,0 0 1,0 0 0,-1-1 0,-1 0-1,1 0 1,-13 9 0,7-6 44,0-1-1,0-1 1,-1 0 0,1-1-1,-2 0 1,1-1 0,-1 0-1,1-1 1,-1-1 0,0 0-1,-19 1 1,23-3-40,0-1 0,0 0 0,0 0 0,-1-1 0,1 0 0,0 0-1,1-2 1,-1 1 0,0-1 0,1 0 0,-1-1 0,1 0 0,0-1 0,0 0 0,1 0 0,-16-12 0,22 15-93,1 0 0,-1 0 0,0 0 0,0 0 1,1 0-1,-1-1 0,1 1 0,0 0 0,0-1 0,0 1 1,0-1-1,0 0 0,0 1 0,1-1 0,-1 1 0,1-1 1,0 0-1,-1 1 0,1-1 0,1 0 0,-1 0 0,0 1 1,1-1-1,-1 1 0,1-1 0,1-4 0,0 3-236,0 1 0,0-1 0,0 0 0,0 1 0,1-1 0,0 1 0,-1 0 0,1 0 0,0 0 0,1 0 0,-1 1 0,0-1 0,1 1 0,-1 0 0,1 0 0,0 0 0,6-2 0,1 1-869,0 0 0,1 1 0,-1 1 0,15-1 0,116-2-8102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8.2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83 43 10554,'-9'9'979,"0"0"0,1 0 0,0 1-1,0 0 1,1 0 0,1 1 0,-1 0-1,-4 14 1,9-21-910,0 0-1,1 0 1,0 0-1,0 1 1,0-1-1,0 0 1,1 1-1,0-1 1,0 0-1,0 1 1,0-1-1,1 0 1,-1 0-1,1 1 1,0-1-1,1 0 1,-1 0-1,1 0 1,0 0-1,-1 0 1,2 0-1,-1-1 1,0 1-1,1-1 1,0 1-1,3 3 1,5 2-48,0-1 0,1 0 0,0-1 1,0 0-1,0-1 0,1 0 0,0-1 1,0 0-1,1-1 0,25 4 1,-5-3-4,0-1 1,0-1 0,44-3 0,-70 0 19,0 0 1,0-1 0,0 1-1,0-2 1,0 1-1,0-1 1,0-1-1,10-3 1,-17 5-15,-1 1 1,1 0 0,-1-1-1,1 1 1,-1 0 0,1-1-1,-1 1 1,1-1 0,-1 1-1,0-1 1,1 1-1,-1-1 1,0 1 0,0-1-1,1 1 1,-1-1 0,0 1-1,0-1 1,0 0 0,1 1-1,-1-1 1,0 1 0,0-1-1,0 0 1,0 1 0,0-1-1,0 1 1,0-1 0,-1 0-1,1 1 1,0-1 0,0 1-1,0-1 1,0 1-1,-1-1 1,1 0 0,0 1-1,-1-1 1,1 1 0,0-1-1,-1 1 1,1 0 0,-1-1-1,0 0 1,-24-22 553,19 19-508,-103-70 73,78 55-1667,0-1 1,-43-39 0,72 57 1173,-1 0 1,1 0 0,0 0-1,0-1 1,0 1-1,0-1 1,1 0 0,-1 0-1,1 1 1,-1-1-1,1 0 1,0 0-1,-1-5 1,1-3-1115,1 1-1,0-1 1,0 0 0,3-11-1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08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444 1 6009,'-4'2'12067,"-5"4"-8262,-17 10 300,23-15-3953,0 1 0,-1-1 0,0 1-1,1-1 1,-1 0 0,0 0 0,1-1 0,-1 1 0,0-1 0,0 0 0,0 0 0,0 0 0,-7-2 0,-3 2 5,-71 5 48,48-1-152,-1-2 1,1-2-1,-1-1 1,-54-9-1,88 10-54,3 0-39,3 1 4,0 1 1,0 0 0,0 0-1,-1 0 1,1 0 0,-1 0-1,1 1 1,-1-1-1,0 0 1,0 1 0,0-1-1,0 1 1,-1-1 0,2 4-1,2 6 33,5 8 12,76 152 76,-84-170-84,0 0 0,0 0 0,0 0 0,0 0 0,0 0 0,1 0 0,-1-1 0,0 1 0,1 0 0,0-1 0,-1 1 1,1-1-1,0 0 0,-1 0 0,1 1 0,0-1 0,0 0 0,0 0 0,0-1 0,0 1 0,0 0 0,1-1 0,-1 1 0,0-1 1,0 0-1,0 0 0,0 0 0,1 0 0,-1 0 0,0 0 0,0 0 0,0-1 0,0 1 0,3-2 0,5-2 50,0-1 1,-1-1-1,0 0 0,0 0 0,15-14 0,17-11 3,-34 27-70,-1 1 0,0-1-1,1 2 1,-1-1 0,1 1-1,0 0 1,0 0 0,0 1-1,0 0 1,0 0 0,0 1-1,1-1 1,-1 2 0,0-1-1,0 1 1,0 0 0,0 1-1,9 2 1,-10-1 1,-1-1 0,1 2 0,-1-1-1,0 1 1,0-1 0,0 1 0,0 1 0,0-1 0,-1 1 0,0 0 0,0 0-1,0 0 1,-1 0 0,1 0 0,-1 1 0,-1 0 0,1 0 0,-1 0 0,0 0-1,2 9 1,-2-6 15,-1 0 0,1 1 0,-2-1 0,1 1-1,-1-1 1,-1 1 0,1-1 0,-2 1 0,1-1 0,-1 0-1,-1 1 1,-5 12 0,2-9 5,0 0-1,-1 0 1,-1-1-1,0 0 1,0-1-1,-1 1 1,-19 17-1,14-16 17,0-1 1,-1-1-1,0 0 0,0-1 0,-1-1 0,-1 0 1,0-1-1,0-1 0,0-1 0,-1 0 0,0-1 1,0-1-1,-22 2 0,32-6-40,0 0 0,0 0 0,0-1 0,0 0 0,0 0 0,1-1 0,-1 0 0,0-1 0,1 1 0,-8-5 1,13 6-93,0 0 1,0 0 0,1 0 0,-1 0 0,0 0 0,1-1 0,-1 1-1,1-1 1,-1 1 0,1-1 0,0 1 0,0-1 0,0 1 0,0-1 0,0 0-1,0 0 1,0 0 0,0 0 0,1 1 0,-1-1 0,1 0 0,-1 0-1,1 0 1,0 0 0,0 0 0,0 0 0,0 0 0,0 0 0,0 0 0,1 0-1,-1 0 1,1 0 0,-1 0 0,1 0 0,0 0 0,-1 0 0,1 0-1,0 1 1,0-1 0,1 0 0,-1 1 0,0-1 0,2-1 0,0-2-569,1 0 1,0 0 0,0 1 0,0-1 0,0 1-1,1 0 1,-1 0 0,1 1 0,0-1 0,1 1-1,-1 0 1,7-3 0,76-29-7036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19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13 3665,'2'1'743,"0"0"0,1 0-1,-1 0 1,1 0 0,-1-1 0,1 0 0,-1 1 0,1-1 0,-1 0-1,0 0 1,1 0 0,-1-1 0,1 1 0,-1 0 0,1-1 0,-1 0-1,1 1 1,-1-1 0,0 0 0,0 0 0,1-1 0,-1 1 0,0 0-1,0-1 1,0 1 0,3-4 0,-4 5-624,-43 38 4287,4 15-3516,-20 57-982,47-88 105,1 1 0,2 0 0,0 0 0,2 1 0,0-1 0,2 1 0,-3 47 0,7-63-17,0 0 0,0 1 0,1-1 0,1 0 0,-1 0 0,1 0 0,1 0 0,-1 0 0,1 0 0,1-1 0,-1 0 0,2 1 0,-1-1 0,0 0 0,1-1 1,1 1-1,-1-1 0,1 0 0,0-1 0,0 1 0,1-1 0,-1 0 0,1-1 0,0 1 0,1-2 0,13 7 0,-4-4 7,0-1-1,1-1 0,0 0 1,0-2-1,0 0 0,0 0 0,0-2 1,1 0-1,-1-1 0,0-1 1,27-7-1,-36 7-15,1-1-1,-1 0 1,0 0-1,0-1 1,0-1-1,0 0 1,-1 0-1,1 0 1,-1-1-1,8-8 1,-12 10-8,0-1 0,0 0 1,0 0-1,0 0 1,-1-1-1,0 1 0,0-1 1,0 0-1,-1 0 1,0 0-1,0 0 0,-1-1 1,1 1-1,-1 0 1,-1-1-1,1-10 0,-1 13 3,1-1-1,-2 0 1,1 1-1,0-1 1,-1 1-1,0-1 1,0 1-1,0 0 1,-1-1-1,1 1 0,-1 0 1,0 0-1,0 0 1,0 0-1,-1 0 1,0 0-1,1 1 1,-1-1-1,-1 1 1,1 0-1,0 0 0,-1 0 1,1 0-1,-1 0 1,0 1-1,0 0 1,0 0-1,0 0 1,-1 0-1,1 1 1,0-1-1,-1 1 0,1 0 1,-6 0-1,0 0-67,-1 1-1,1 0 0,-1 0 1,1 1-1,0 1 1,-1-1-1,1 2 0,0-1 1,0 2-1,1-1 0,-1 1 1,0 1-1,1-1 1,-11 9-1,2 0-446,2 1-1,0 0 1,-29 33 0,-8 26-4439,18-18-2111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25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1422 15 6889,'0'-14'18546,"-21"39"-16874,-50 45-1265,37-36-258,-45 36-1,-506 312 202,198-141-266,285-158 17,121-98 121,-1-2 0,0 0-1,-1-1 1,-1-1 0,25-37 0,-8 12-131,-31 42-92,32-43 14,41-67 0,-68 100-10,0 0 0,-1 0 0,0-1-1,-1 0 1,-1 0 0,0-1 0,0 0 0,-2 1 0,1-1 0,-2 0 0,0-20 0,0 33-11,-1 1 1,0-1 0,0 0-1,0 0 1,0 0 0,0 0 0,-1 1-1,1-1 1,0 0 0,0 0-1,0 0 1,-1 1 0,1-1-1,0 0 1,-1 0 0,1 1 0,-1-1-1,1 0 1,-1 1 0,1-1-1,-1 0 1,1 1 0,-1-1-1,0 1 1,1-1 0,-1 1 0,0-1-1,1 1 1,-1 0 0,0-1-1,0 1 1,0-1 0,-1 2-8,0-1 1,0 0 0,0 1-1,0-1 1,1 1-1,-1 0 1,0-1 0,0 1-1,1 0 1,-1 0-1,0 0 1,1 0 0,-3 2-1,-47 50-128,49-50 155,-49 61-23,4 3-1,2 1 1,3 2-1,-36 85 1,38-74 44,-26 58 22,65-138-53,1-1 0,0 1 1,-1-1-1,1 1 0,0-1 0,0 1 0,-1 0 1,1-1-1,0 1 0,0 0 0,0-1 0,0 1 1,0 0-1,0-1 0,0 1 0,0 0 0,0-1 1,0 1-1,0 0 0,0-1 0,0 1 0,0 0 1,1-1-1,-1 1 0,0-1 0,0 1 0,1 0 1,-1-1-1,1 1 0,-1-1 0,0 1 0,1-1 1,-1 1-1,1-1 0,-1 1 0,1-1 0,0 1 1,29 1 216,-9-2-165,286 38 457,-141-16-187,-138-15-215,-28-8-32,-14-8-161,11 7-90,-3-1-269,1-1 1,0 0-1,0 0 1,0 0-1,0 0 0,1-1 1,0 1-1,-6-10 1,8 11-65,1 0-1,-1 0 1,1 0 0,0-1 0,0 1 0,0 0 0,1-1-1,-1 1 1,1-1 0,0 1 0,0 0 0,0-1 0,1-6-1,21-79-9291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27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 33 6665,'-13'-8'6447,"-9"-1"-1607,-13-6 2189,56 18-1100,13 3-5736,-3 6 41,0 1 1,-1 1 0,32 21-1,-8-4-44,70 40 99,123 95 0,106 106-371,-253-192 122,21 20-40,-50-40 0,132 87 0,-185-141 0,-25-16 0,-42 9 0,-28-18 0,-122-13 0,69 13 0,34 6 0,-56-12 0,207 41 0,19 20 0,217 98 0,-210-101 0,139 37 0,-219-70 0,0 0 0,-1 1 0,1-1 0,0 0 0,-1 0 0,1 1 0,0-1 0,0 0 0,-1 0 0,1 0 0,0 0 0,0 0 0,-1 0 0,1 0 0,0 0 0,0 0 0,-1 0 0,1-1 0,0 1 0,0 0 0,-1 0 0,1-1 0,0 1 0,-1 0 0,1-1 0,-1 1 0,2-2 0,-2-18 0,-3-2 0,7-41 0,2 1 0,3 0 0,27-95 0,-29 129 0,-1 10 0,-2-1 0,0 0 0,2-28 0,-7 47-29,0-1 1,1 0-1,-1 1 1,0-1-1,0 1 1,0-1-1,0 1 1,0-1-1,0 1 0,0 0 1,0-1-1,0 1 1,0 0-1,0 0 1,0 0-1,0 0 1,0 0-1,0 0 0,0 0 1,0 0-1,0 0 1,0 1-1,0-1 1,0 0-1,0 1 1,0-1-1,0 0 0,-1 1 1,-32 9-2745,-14 15-2308,-54 31-3257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30.0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801 1 9658,'-6'3'16119,"0"5"-12025,-8 8-4272,-216 149 476,-111 89-89,197-131-117,142-122-70,0 1 1,0-1-1,-1 0 1,1 0-1,-1 0 1,1 0-1,-1-1 1,1 1-1,-5 0 1,5-1-6,0 0 0,0 1-1,0-1 1,0 1 0,0-1 0,0 1 0,1-1 0,-1 1 0,0 0 0,1 0 0,-1 0-1,0 0 1,1 0 0,-1 0 0,1 1 0,-2 1 0,2-3 242,30-60 594,82-138-1205,-81 133 322,-27 60 37,-1-1 0,0 1 1,-1-1-1,0 0 0,1 1 1,-2-1-1,1 0 0,-1 0 0,0-8 1,0 14-17,0 0 1,0 0 0,0 1-1,0-1 1,-1 0 0,1 0 0,0 0-1,0 0 1,0 1 0,0-1-1,0 0 1,0 0 0,0 0-1,-1 0 1,1 0 0,0 1-1,0-1 1,0 0 0,0 0-1,-1 0 1,1 0 0,0 0-1,0 0 1,0 0 0,0 0-1,-1 0 1,1 0 0,0 0-1,0 0 1,0 0 0,-1 0 0,1 0-1,0 0 1,0 0 0,0 0-1,0 0 1,-1 0 0,1 0-1,0 0 1,0 0 0,0 0-1,-1 0 1,1 0 0,0 0-1,0-1 1,0 1 0,0 0-1,0 0 1,-1 0 0,1 0-1,0 0 1,0-1 0,0 1-1,0 0 1,-8 21-244,7-19 236,-26 69 25,-38 69 0,4-10 57,53-115-66,4-6 434,18-7-224,7-1-195,0 2 1,38 8-1,13 3 155,-38-10-129,1-1 0,-1-1 0,1-2 0,43-6 0,-76 6-194,0-1 1,-1 1 0,1-1 0,-1 1-1,1-1 1,-1 0 0,1 0 0,-1 0 0,1 0-1,-1 0 1,0 0 0,1 0 0,-1 0 0,0 0-1,0 0 1,0-1 0,0 1 0,0-1 0,0 1-1,0-1 1,0 1 0,-1-1 0,1 1 0,0-2-1,1-2-665,0 1 0,1-1 0,-1 1 0,1 0-1,0 0 1,0 0 0,0 1 0,1-1 0,-1 1-1,5-4 1,77-53-8148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31.3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 7490,'-2'8'13935,"2"-8"-13773,0 1 1,0-1-1,0 0 0,-1 1 0,1-1 0,0 0 0,0 1 1,0-1-1,0 1 0,0-1 0,0 0 0,0 1 1,0-1-1,0 1 0,0-1 0,0 0 0,0 1 1,0-1-1,0 1 0,0-1 0,1 0 0,-1 1 1,0-1-1,0 0 0,0 1 0,1-1 0,-1 0 0,0 1 1,0-1-1,1 0 0,-1 1 0,0-1 0,1 0 1,-1 0-1,0 1 0,1-1 0,-1 0 0,0 0 1,1 0-1,-1 0 0,0 1 0,1-1 0,-1 0 0,1 0 1,-1 0-1,0 0 0,1 0 0,-1 0 0,1 0 1,-1 0-1,0 0 0,1 0 0,34 13 300,0 2 0,-2 1 0,0 2-1,38 26 1,116 99-327,-125-93 62,-10-5-185,-37-30 1,1 0 0,1-1 1,1-1-1,-1-1 0,2 0 1,27 12-1,-103-46-134,33 12-155,-1 1-1,1 1 1,-48-10-1,-135 2-345,54 5 335,179 5 331,26 2 0,216 39-49,-83-7 104,-180-34 91,0 0 0,-1 0 0,0 0 0,-1-1 0,1 0 0,-1 1 1,3-12-1,12-36-151,-10 30-52,0 1-1,1 0 1,14-24 0,-22 46-69,0-1-1,0 0 0,0 0 1,0 0-1,0 0 0,0 1 1,-1-1-1,1 0 0,0-1 1,-1 1-1,0 0 0,1 0 1,-1 0-1,0 0 0,0 0 1,0 0-1,-1 0 0,1 0 1,0 0-1,-1 0 0,1-1 1,-1 1-1,-1-2 1,0 2-275,1 0 1,-1 1 0,0-1-1,0 1 1,0 0 0,0-1-1,0 1 1,0 0 0,0 0-1,-1 1 1,1-1 0,0 0-1,0 1 1,-1-1 0,1 1-1,0 0 1,-1 0 0,1 0-1,0 0 1,-1 0 0,1 0 0,0 1-1,-1-1 1,-2 2 0,-61 11-6742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33.0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858 0 5193,'-12'2'10972,"1"2"-4069,-13 10-1335,-20 26-8353,26-23 4644,-195 169-241,-134 132-1066,346-318-544,1 1 20,-1 0-1,1 0 0,-1 0 0,0-1 0,1 1 1,-1 0-1,0-1 0,0 1 0,1 0 1,-1-1-1,0 1 0,0-1 0,0 1 0,0-1 1,0 0-1,1 1 0,-1-1 0,0 0 0,0 0 1,0 0-1,0 1 0,0-1 0,0 0 0,0 0 1,-2-1-1,2 1 169,-11-99 497,9 63-700,2-51 0,1 50 12,1 37-10,-1 0 0,0 0 0,0 0 0,0 0 1,0 0-1,0 0 0,0-1 0,0 1 0,0 0 0,0 0 0,0 0 0,1 0 0,-1-1 1,0 1-1,0 0 0,0 0 0,0 0 0,0 0 0,0-1 0,0 1 0,0 0 0,0 0 0,0 0 1,-1-1-1,1 1 0,0 0 0,0 0 0,0 0 0,0 0 0,0 0 0,0-1 0,0 1 0,0 0 1,0 0-1,0 0 0,-1 0 0,1 0 0,0-1 0,0 1 0,0 0 0,0 0 0,0 0 1,-1 0-1,1 0 0,0 0 0,0 0 0,0 0 0,0 0 0,-1 0 0,1 0 0,0 0 0,0 0 1,0 0-1,0 0 0,-1 0 0,1 0 0,0 0 0,0 0 0,0 0 0,0 0 0,-1 0 1,-9 13-311,-7 23 76,-24 62 200,24-62 64,2 0 0,2 1 1,-15 63-1,28-98-24,-1-1-1,1 1 0,-1-1 1,1 1-1,0-1 1,0 1-1,0 0 0,0-1 1,0 1-1,0-1 1,0 1-1,0-1 1,1 1-1,-1-1 0,0 1 1,1-1-1,-1 1 1,1-1-1,0 0 0,0 1 1,-1-1-1,1 0 1,0 1-1,0-1 0,2 2 1,0-2 5,0 0 0,1 0 0,-1 0 0,0 0 0,0 0 0,1-1 0,-1 0 0,1 0 0,4 0 0,14 1 97,46 1 51,0-4 0,-1-2 0,79-16 0,-72 9-138,-66-3-3276,-7 10 2743,0 0 1,1 0 0,-1 1 0,1-1 0,-1 1 0,1-1-1,0 1 1,1 0 0,3-5 0,58-49-5257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34.3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0 5769,'-13'4'14258,"18"5"-7752,28 15-5028,-18-14-455,266 240 2369,125 139-3051,-395-378-341,-2 0 0,1-1 0,0 0 0,1 0 0,0-1 0,1-1 0,18 12 0,-73-41 13,11 5-133,-1 2-1,-1 0 1,-46-11 0,7 12-69,0 4 1,-124-1-1,519 34-371,-220-13 442,-40 1 125,-45-7 16,0-2 1,33 3-1,-48-8 23,0 0 0,-1 0-1,1 0 1,-1 0 0,1 0 0,-1 0 0,0-1 0,0 1-1,0 0 1,0-1 0,0 1 0,-1-1 0,1 1-1,-1-1 1,0 1 0,0-5 0,3-7 14,9-39 94,-3 0-1,-2-1 1,1-89 0,-8 143-242,0-1 1,0 0 0,0 1 0,0-1 0,0 1 0,0-1-1,0 1 1,-1-1 0,1 1 0,0-1 0,0 1 0,0-1-1,-1 1 1,1-1 0,0 1 0,-1-1 0,1 1 0,0-1-1,-1 1 1,1 0 0,-1-1 0,1 1 0,0-1 0,-1 1-1,1 0 1,-1 0 0,1-1 0,-1 1 0,1 0 0,-1 0-1,1 0 1,-1-1 0,1 1 0,-1 0 0,0 0 0,1 0-1,-1 0 1,1 0 0,-1 0 0,1 0 0,-1 0 0,1 0-1,-1 0 1,0 1 0,1-1 0,-1 0 0,1 0 0,-1 0-1,1 1 1,-1-1 0,1 0 0,-1 1 0,1-1-1,-1 1 1,-40 23-6390,33-18 4674,-56 37-8498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56.8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1160 24 6569,'-10'-17'15200,"-1"11"-9276,9 6-5778,0 1 0,1 0 0,-1 0 0,0 0 0,1 0 0,-1 0 0,1 0 0,-1 0 0,1 1 0,0-1 0,-1 0-1,1 1 1,0-1 0,0 1 0,0 0 0,0-1 0,0 1 0,0 0 0,0 1 0,-67 124 1751,-24 43-1639,-115 147-258,42-76 0,-260 487 0,412-702 0,9-16 0,-1 0 0,-1 0 0,0-1 0,0 0 0,-10 12 0,-5-71 0,13 30 0,2-1 0,1 1 0,0-1 0,2 0 0,-2-37 0,11-104 0,0 28 0,-10 191-521,-17 79 0,9-73 578,2 1 0,4 0-1,1 95 1,5-154-57,0 0-1,1 0 1,-1 0-1,1 0 1,0 0 0,1-1-1,-1 1 1,1 0-1,0 0 1,0-1-1,0 1 1,4 4 0,-4-7 1,0 0 1,1-1 0,-1 0 0,0 1-1,1-1 1,-1 0 0,1 0 0,-1 0 0,1-1-1,0 1 1,-1-1 0,1 1 0,0-1 0,-1 0-1,1 0 1,0 0 0,-1 0 0,1-1 0,0 1-1,-1-1 1,1 1 0,-1-1 0,4-1 0,179-55 518,-32 9-460,-9-2-987,0-13-4992,-28 16 1007,143-48-2777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57.9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22 13683,'-29'-9'6320,"18"5"-4276,-1 2 0,1-1-1,-23 0 1,53 32 1511,8 13-3537,39 52 496,116 127 0,-77-100-526,67 77 12,347 307 0,-328-339 0,-209-175 0,-1 1 0,0 1 0,0 1 0,-1 1 0,-25-5 0,13 3 0,-178-25 0,31 6 0,163 23 0,6 1 0,24-4 0,-1 3 0,0 0 0,-1 1 0,1 0 0,0 1 0,0 1 0,0 0 0,17 2 0,93 19 0,-97-15 0,152 41 0,-2 0 0,-175-47 0,1 0 0,-1 0 0,0 0 0,1 0 0,-1 0 0,1 0 0,-1-1 0,0 1 0,1 0 0,-1-1 0,0 1 0,1-1 0,-1 0 0,0 1 0,0-1 0,0 0 0,0 0 0,1 1 0,-1-1 0,0 0 0,0 0 0,-1 0 0,1-1 0,0 1 0,0 0 0,0 0 0,-1 0 0,1-1 0,-1 1 0,1 0 0,0-2 0,13-51 0,-12 46 0,5-29 0,-1-1 0,-1 0 0,-2 0 0,-2 0 0,-5-46 0,4 84-271,0-1-1,-1 0 1,1 1 0,0-1-1,-1 0 1,1 1-1,-1-1 1,1 1 0,0-1-1,-1 0 1,0 1 0,1-1-1,-1 1 1,1 0-1,-1-1 1,0 1 0,1-1-1,-1 1 1,0 0 0,1-1-1,-1 1 1,0 0 0,1 0-1,-1 0 1,0 0-1,0-1 1,1 1 0,-2 0-1,-32 0-6005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8.5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8722,'16'24'5545,"0"5"-1832,28 35-745,11 13-295,13 3-657,7-1-1055,-8-4-313,1-9-416,-17-2-128,-11-11-104,-12-11-368,-12-12-1529,-5-14-2656,25-35-4777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59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781 1 9098,'-15'6'8478,"2"9"-4927,-6 27-3144,10-20 887,-256 471 3194,-81 180-3995,268-511-132,78-165-468,1-2-540,-1 1 1,1-1 0,-1 1-1,0 0 1,0-1 0,-1 1-1,1-1 1,-1 1 0,0-1 0,0 1-1,0 0 1,-1 0 0,0 0-1,-2-5 1,-20-25-4831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59.5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137 4 10834,'0'0'267,"-1"-1"0,1 1-1,0 0 1,-1-1 0,1 1-1,-1 0 1,1 0 0,0 0-1,-1-1 1,1 1 0,-1 0 0,1 0-1,-1 0 1,1 0 0,-1 0-1,1 0 1,-1 0 0,1 0-1,-1 0 1,1 0 0,-1 0-1,1 0 1,-1 0 0,1 0-1,0 0 1,-1 1 0,1-1-1,-1 0 1,-6 14 2640,6 33-3043,2-30 1359,-9 52-114,-2-1 1,-33 113-1,-10 60 257,52-237-1348,-1 39 333,2-42-346,0-1 1,1 0-1,-1 1 0,0-1 0,0 0 1,0 0-1,0 1 0,0-1 1,0 0-1,1 0 0,-1 1 0,0-1 1,0 0-1,0 0 0,0 1 1,1-1-1,-1 0 0,0 0 1,0 0-1,1 1 0,-1-1 0,0 0 1,0 0-1,1 0 0,-1 0 1,0 0-1,1 0 0,-1 0 1,0 0-1,0 1 0,1-1 0,-1 0 1,0 0-1,1 0 0,-1 0 1,1-1-1,19-12 145,19-20 45,1 3-1,2 1 0,1 1 1,1 3-1,1 2 1,1 2-1,95-30 0,-113 43-201,0 1-1,1 1 1,-1 2-1,1 1 0,0 1 1,-1 2-1,1 0 1,0 2-1,47 10 0,-63-10-519,-1 1-1,0-2 0,1 0 0,-1 0 0,23-2 1,-20-2-604,0-1 1,-1-1-1,0 0 1,0 0-1,0-2 1,13-7 0,117-69-6319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6:00.5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119 13 11130,'-37'-5'8736,"-44"-2"-1195,81 8-7406,0-1 0,0 1 1,0 0-1,0 0 0,0 0 0,0 0 0,0-1 0,0 1 0,0 0 0,0 0 1,1 0-1,-1-1 0,0 1 0,0 0 0,1 0 0,-1-1 0,1 1 0,-1 0 0,1-1 1,-1 1-1,1 0 0,-1-1 0,1 1 0,1 0 0,21 32-278,-18-28 422,254 399 1525,11 11-1762,-178-294-42,212 305 0,-365-451 0,28 13 2,-1 1-1,-1 2 1,-58-9 0,44 10-44,-53-17 0,87 20-3,0 0 0,1-1 0,-1-1-1,2 0 1,-1-1 0,1 0-1,-22-19 1,26 15 50,18 10-40,24 12-152,-29-8 185,255 116-58,-220-97 65,-2 2 1,-1 1-1,0 2 1,48 47-1,-76-66 15,-5-3-16,0-1 0,0 0 1,0 1-1,1-1 0,0-1 1,0 1-1,-1 0 0,2-1 1,5 3-1,-9-5 2,1 0 1,0 0-1,0 0 0,0-1 1,0 1-1,0 0 1,0-1-1,0 1 0,0-1 1,-1 0-1,1 0 0,0 1 1,0-1-1,-1 0 1,1 0-1,-1-1 0,1 1 1,-1 0-1,1-1 1,-1 1-1,0 0 0,1-1 1,-1 1-1,0-1 0,0 0 1,0 1-1,1-4 1,22-39 82,-1-2 1,-2 0 0,-2-2 0,21-85 0,-36 114-93,0 0-1,-2-1 1,0 1-1,-1-19 1,-3 32-989,-4 9-4967,-5 22-332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6:01.5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1112 32 5641,'-4'-21'14157,"-7"11"-8043,10 10-5952,-1 0 0,1 0-1,0 0 1,0 0 0,0 0 0,-1 1-1,1-1 1,0 0 0,0 1 0,0-1-1,0 1 1,0-1 0,0 1-1,0-1 1,0 1 0,0 0 0,0 0-1,0-1 1,0 1 0,0 0 0,0 0-1,1 0 1,-1 0 0,0 0 0,1 0-1,-1 0 1,1 0 0,-2 2 0,-54 107 1672,-41 71-1504,-209 273-330,35-57 0,185-243 0,31-51 0,55-102 0,-1 0 0,1 0 0,-1 0 0,0 0 0,1 1 0,-1-1 0,0 0 0,0 0 0,1-1 0,-1 1 0,0 0 0,0 0 0,0 0 0,0 0 0,0-1 0,0 1 0,-2 0 0,3-1 0,-1 0 0,1-1 0,-1 1 0,1 0 0,-1 0 0,1-1 0,0 1 0,-1 0 0,1-1 0,-1 1 0,1-1 0,0 1 0,0 0 0,-1-1 0,1 1 0,0-1 0,0 1 0,-1-1 0,1 1 0,0-1 0,0 1 0,0-1 0,0 1 0,0-1 0,0 1 0,0-2 0,-1-47 0,1 48 0,4-67 0,3 1 0,3 0 0,28-99 0,-34 146 0,-16 39 0,-6 10 0,-102 159 0,105-161 0,0 1 0,3 1 0,0 0 0,2 1 0,-8 33 0,17-61 0,1-1 0,-1 1 0,1 0 0,-1-1 0,1 1 0,0-1 0,0 1 0,-1 0 0,1-1 0,0 1 0,1-1 0,-1 1 0,0 0 0,0-1 0,1 1 0,-1-1 0,1 1 0,-1-1 0,1 1 0,0 1 0,1-3 0,-1 0 0,0 0 0,0 0 0,1 0 0,-1 0 0,0 0 0,1 0 0,-1-1 0,0 1 0,0 0 0,1-1 0,-1 1 0,0-1 0,0 0 0,0 1 0,2-2 0,21-8 0,13 2 1,1 1 0,0 1-1,76 0 1,115 19-41,-217-12-338,0 0 1,0-1 0,0 0-1,0-1 1,20-4 0,-21 2-948,0-1 1,1-1 0,-1 0-1,-1 0 1,1-1 0,18-13-1,59-48-6531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6:02.5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238 20 8418,'-41'-10'6291,"-28"1"-1689,59 8-3985,0 1 1,1 0 0,-1 1-1,0 0 1,0 0-1,0 1 1,0 1 0,-17 6-1,25-8-518,1 0 0,-1 0 0,1 0-1,-1 0 1,1 0 0,0 0 0,0 0-1,0 0 1,0 1 0,0-1 0,0 0-1,0 1 1,0-1 0,0 1 0,0-1 0,1 1-1,-1 0 1,1-1 0,-1 1 0,1 0-1,0-1 1,-1 1 0,1 0 0,0-1-1,0 1 1,0 0 0,0-1 0,1 1-1,-1 0 1,0-1 0,1 1 0,-1 0-1,1-1 1,0 1 0,-1-1 0,1 1 0,0-1-1,1 2 1,5 10 130,0-1 0,1-1-1,13 17 1,-15-21-104,55 61 253,3-2 0,3-3 0,79 56 0,77 72-79,-162-131-158,-3 3 0,60 83 1,-88-103-83,-3 1 1,-1 1-1,-2 1 1,33 94 0,-50-116-59,14 32 8,-40-66 141,0 0 0,-33-10-1,49 18-135,-33-12-25,-80-31-262,-148-37 1,246 77 283,-15-3-83,32 9-92,20 5-141,10 4 249,-1 2-1,32 18 1,-24-11 81,6 1-23,173 80 13,-177-84-54,2-3 1,0 0-1,62 9 1,-98-21 37,0 0 0,0 0 0,-1-1 0,1 0 0,0 0 0,0 0 0,0 0 0,0 0 0,0-1 0,0 0 0,0 1 0,0-2 0,0 1-1,-1 0 1,1-1 0,0 0 0,4-3 0,-3 1 21,-1-1-1,0 0 0,0 0 0,-1-1 0,0 1 1,0-1-1,0 0 0,0 0 0,2-12 0,6-10 23,-2 0-1,9-50 1,-16 66-5,-1 1 1,-1-1 0,1 1-1,-2-1 1,0 1-1,0-1 1,-1 1-1,0 0 1,-1-1-1,-5-13 1,4 17-177,3 5-96,-1 1-1,1-1 1,0 0 0,0 0 0,0 0 0,1 0-1,-1 0 1,1 0 0,-1 0 0,1 0-1,0-4 1,1 5-256,-1 1-1,1-1 0,-1 1 1,1-1-1,-1 1 1,1-1-1,0 1 0,0-1 1,0 1-1,0 0 1,0-1-1,0 1 0,0 0 1,1 0-1,-1 0 1,0 0-1,3-1 0,40-27-10094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6:03.6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1026 21 5513,'-1'-2'1066,"0"1"-1,-1-1 1,1 1 0,0-1-1,-1 1 1,1-1 0,-1 1-1,1 0 1,-1 0 0,0 0-1,0 0 1,1 0 0,-1 0-1,-4-1 1,5 2-728,-1 0 1,1-1-1,0 1 1,-1 1-1,1-1 0,0 0 1,-1 0-1,1 0 1,0 1-1,0-1 1,-1 1-1,1-1 0,0 1 1,0-1-1,0 1 1,-1 0-1,0 1 0,-4 4-176,0 0 0,0 0 0,1 1 0,-1 0 0,-7 14-1,4-5 752,-244 337 1867,-28 43-2222,235-322-569,4 1 0,3 2 0,-46 130 0,73-169 11,4-11 0,-19 41 0,27-67 0,0-1 0,0 1 0,0-1 0,0 0 0,0 1 0,0-1 0,-1 0 0,1 1 0,0-1 0,0 0 0,0 1 0,0-1 0,0 0 0,-1 1 0,1-1 0,0 0 0,0 1 0,-1-1 0,1 0 0,0 0 0,0 1 0,-1-1 0,1 0 0,0 0 0,-1 1 0,1-1 0,0 0 0,-1 0 0,1 0 0,0 0 0,-1 0 0,1 0 0,0 1 0,-1-1 0,1 0 0,-1 0 0,1 0 0,0 0 0,-1 0 0,1 0 0,0 0 0,-1-1 0,1 1 0,-1 0 0,-7-20 0,3-30 0,6 27 0,1 0 0,1 0 0,1 1 0,0-1 0,12-31 0,50-104 0,-41 105 0,27-87 0,-70 185 0,-2-2 0,-1 0 0,-49 72 0,31-55 0,-60 128 0,97-183 0,0 0 0,1 0 0,-1-1 0,1 1 0,0 1 0,0-1 0,0 0 0,1 7 0,0-11 0,0 1 0,0-1 0,1 1 0,-1-1 0,1 0 0,0 1 0,-1-1 0,1 0 0,0 0 0,0 1 0,0-1 0,0 0 0,-1 0 0,2 0 0,-1 0 0,0 0 0,0 0 0,0-1 0,0 1 0,1 0 0,-1 0 0,0-1 0,1 1 0,-1-1 0,0 1 0,1-1 0,-1 0 0,1 1 0,-1-1 0,0 0 0,1 0 0,2 0 0,46 3 4,1-2-1,83-8 1,103-28-140,-128 12-2869,153-54 1,-216 62 1674,169-53-4417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6:04.7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23 11915,'-23'-16'8079,"18"9"-4743,16 11 416,26 16-3046,-1 2 1,-1 2-1,-1 1 0,38 37 1,117 131 197,-123-123-505,423 424 187,-434-442-589,75 74-10,-125-120 20,1 1 0,-1 0 0,0 0 0,0 0-1,6 15 1,-11-22-3,0 0 0,0 0-1,0 0 1,-1 0 0,1 0-1,0 0 1,0 0 0,0-1-1,0 1 1,-1 0 0,1 0-1,0 0 1,0 0 0,0 0-1,-1 0 1,1 0 0,0 0-1,0 0 1,0 0 0,-1 0-1,1 0 1,0 0 0,0 0-1,0 0 1,-1 0 0,1 1-1,0-1 1,0 0 0,0 0-1,0 0 1,-1 0 0,1 0-1,0 0 1,0 0 0,0 1-1,0-1 1,0 0 0,-1 0-1,1 0 1,0 0 0,0 0 0,0 1-1,0-1 1,0 0 0,0 0-1,0 0 1,0 1 0,0-1-1,0 0 1,0 0 0,0 0-1,0 1 1,0-1 0,0 0-1,0 0 1,0 0 0,0 1-1,0-1 1,0 0 0,0 0-1,0 1 1,-22-14 4,15 8-5,-46-17-126,0 2-1,-1 2 1,-107-19-1,63 22-25,-142-3 0,143 22 46,127-1 4,0 1 0,44 12 1,37 7 238,390 61-65,-500-83-68,0-1 1,0 1-1,0-1 1,0 0 0,1 0-1,-1 0 1,0 0-1,0 0 1,0 0-1,0 0 1,0 0-1,1 0 1,-1 0 0,0-1-1,0 1 1,0 0-1,0-1 1,0 1-1,0-1 1,0 1-1,0-1 1,0 0 0,0 1-1,1-2 1,-1-1 15,0 1 0,0-1 0,0 0 0,0 0 0,0 1 0,0-1 1,-1 0-1,0 0 0,1-6 0,-3-127 72,-1 94-12,5-64 0,-2 104-136,0 0 0,0 0 0,1 1 0,-1-1 0,0 0 0,1 1 0,-1-1 0,1 1 0,0-1 0,0 1 0,-1-1-1,1 1 1,0-1 0,0 1 0,0 0 0,1-1 0,-1 1 0,0 0 0,0 0 0,1 0 0,-1 0 0,0 0 0,2-1 0,0 1-353,-1 1-1,1-1 1,-1 1 0,1 0 0,-1 0 0,1 0-1,-1 0 1,1 0 0,-1 0 0,0 0 0,1 1-1,-1 0 1,1-1 0,-1 1 0,0 0 0,1 0-1,-1 0 1,4 3 0,53 34-5439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3.4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 53 6105,'-66'-40'16177,"64"36"-12970,9 3-2159,12 3-1132,-19-2 194,72 5-17,-1-4 0,94-9 0,19 0-723,-321 8-14596,22 3 7201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3.9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99 10050,'0'0'218,"0"0"0,-1-1 0,1 1 0,0 0 0,-1 0 0,1 0 0,0-1 0,0 1 0,-1 0 0,1-1 0,0 1 0,0 0 0,-1-1 0,1 1 0,0 0 0,0-1 0,0 1 1,0 0-1,0-1 0,0 1 0,-1-1 0,1 1 0,0 0 0,0-1 0,0 1 0,0-1 0,0 1 0,0 0 0,0-1 0,1 1 0,-1-1 0,0 1 0,0 0 0,0-1 0,0 1 0,14-14 1851,19-5-1934,-33 18-119,24-9 92,-1 1 0,1 1 0,1 1 0,36-5 0,-46 9-89,1 1 1,-1 1-1,1 0 1,-1 2-1,1-1 0,-1 2 1,1 0-1,21 6 1,-34-7-2,0 0 0,1 0 0,-1 0 0,0 1 0,-1-1-1,1 1 1,0-1 0,0 1 0,-1 0 0,1 0 0,-1 0 0,1 1 0,-1-1 0,0 0 0,0 1 0,0 0 0,0-1 0,-1 1 0,1 0 0,-1 0 0,1 0 0,-1 0 0,0 0 0,0 0 0,0 0 0,-1 1-1,1-1 1,-1 0 0,0 0 0,0 1 0,0-1 0,0 0 0,0 0 0,-1 1 0,0-1 0,1 0 0,-1 0 0,-3 6 0,-2 7 139,-1-1 1,0 0-1,-1-1 0,-1 1 1,0-1-1,-13 13 1,-181 205 1116,174-188-1181,29-43-90,-1 0 0,1 0 0,0 0 0,0-1 0,-1 1 0,1 0 0,0 0 0,0 0 0,0 0 0,0-1 0,0 1 0,0 0 0,0 0 0,0 0 0,0 0 0,1-1 0,-1 1 0,0 0 0,1 0 0,0 1 0,0-1 1,0 0 0,0-1 0,0 1-1,0 0 1,0-1 0,0 1 0,0-1-1,0 1 1,0-1 0,0 0 0,1 1-1,-1-1 1,0 0 0,0 0-1,1 0 1,-1 0 0,0 0 0,0 0-1,2 0 1,63-7 261,-1-2 1,94-27-1,-89 19-334,129-16 1,-195 33 384,4 0-2482,-25 9-2509,-47 19-837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4.8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78 8906,'0'-3'7802,"0"-2"-5898,8-1 160,4 1-623,12-3-265,11-3-560,5 3 32,8 3-352,-5 0-104,5 2-144,-5 3-32,-3 0-32,-8 0-536,-13 0-792,-3 3-2537,-4-1-1496,40-25-3265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8.8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73 1 9098,'-10'12'2372,"0"1"0,1 0 0,-8 15 0,13-19-1804,-1 1-1,2-1 1,-1 1 0,1-1 0,-2 17-1,4-20-534,0 0-1,1 1 0,0-1 1,0 1-1,0-1 1,1 0-1,0 1 0,0-1 1,1 0-1,0 0 0,0 0 1,0 0-1,1 0 1,0-1-1,0 1 0,0-1 1,1 1-1,-1-1 0,1 0 1,1 0-1,-1-1 0,8 6 1,-2-1-52,2-1 1,-1-1-1,1 0 1,0 0-1,0-1 1,1-1-1,0 0 0,0-1 1,0 0-1,0-1 1,1-1-1,17 2 1,-12-3-57,0-1 0,0 0 0,0-1 0,1-1 0,-1-1 0,-1-1 0,1-1 0,20-7 0,-33 10 77,-1-1 0,1 1 0,0-1 1,-1 0-1,1 0 0,-1-1 0,0 0 0,0 0 1,0 0-1,-1-1 0,1 1 0,4-8 1,-7 9 19,-1 1 0,0-1 1,0 1-1,0-1 1,0 0-1,0 0 0,0 0 1,-1 1-1,1-1 1,-1 0-1,0 0 0,0 0 1,0 0-1,0 0 1,0 0-1,-1 0 0,1 0 1,-1 1-1,0-1 1,0 0-1,0 0 0,0 1 1,0-1-1,-1 0 1,1 1-1,-1-1 0,-3-3 1,-3-3 12,0 0 0,-1 0 0,0 0 0,0 1 1,-1 1-1,0 0 0,0 0 0,-1 1 0,0 0 0,0 1 0,-17-6 1,-9-1-1123,0 3 0,-72-10 1,-64-2-3582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5.4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69 9090,'5'-5'1059,"1"0"0,0 1 0,0 0 0,0 0 1,12-6-1,40-10 665,-32 14-1646,0 2 1,38-2 0,-52 5-94,0 1-1,0 0 0,0 1 1,18 4-1,-28-5 25,-1 0-1,1 1 0,0-1 0,-1 0 0,1 1 1,0 0-1,-1-1 0,1 1 0,0 0 0,-1 0 1,1 0-1,-1 0 0,0 0 0,1 0 1,-1 0-1,0 0 0,1 1 0,-1-1 0,0 1 1,0-1-1,0 1 0,0-1 0,-1 1 0,1-1 1,0 1-1,-1 0 0,1-1 0,-1 1 0,1 0 1,-1-1-1,0 1 0,0 0 0,0 0 1,0-1-1,0 1 0,0 0 0,0 0 0,-1-1 1,0 5-1,-2 0 144,0 1 1,0 0-1,-1-1 1,0 0-1,-1 0 0,1 0 1,-1 0-1,0-1 1,0 0-1,-1 0 1,0 0-1,-9 6 0,-15 9 681,-38 19 0,57-33-637,-17 9 232,17-10 98,33-14-99,-2 1-433,1 1 1,-1 1 0,1 0 0,1 1 0,-1 2 0,1 0-1,34 0 1,-49 3 2,-1 0 0,1 1-1,-1-1 1,1 1 0,-1 0 0,1 1-1,-1 0 1,0 0 0,0 0 0,0 1 0,0-1-1,0 1 1,0 1 0,-1-1 0,0 1-1,1 0 1,-1 0 0,-1 1 0,1 0-1,-1-1 1,0 2 0,0-1 0,0 0-1,-1 1 1,1-1 0,-1 1 0,-1 0-1,1 0 1,1 7 0,-2-2 83,0-1 1,-1 1-1,-1 0 1,1-1-1,-2 1 1,0 0-1,0-1 1,0 1-1,-2 0 1,1-1-1,-1 0 1,-1 0-1,0 0 1,0 0-1,-1 0 1,0-1-1,-1 0 1,0 0-1,0 0 1,-13 13-1,4-6 105,0-1 0,-1 0-1,0-2 1,-1 0-1,0 0 1,-1-2 0,-1 0-1,0-1 1,-28 11 0,41-20-136,1 1 1,0-1-1,0-1 1,-1 1 0,1-1-1,-1 0 1,1 0-1,0 0 1,-1-1 0,1 0-1,0 0 1,-1 0-1,1-1 1,-6-2-1,9 3-149,1 0-1,-1 1 1,1-1-1,-1 0 0,0 0 1,1 0-1,0 0 0,-1 0 1,1 0-1,-1 0 0,1-1 1,0 1-1,0-1 0,0 1 1,0-1-1,0 1 0,0-1 1,0 1-1,1-1 0,-1 0 1,0 1-1,1-1 0,0 0 1,-1 1-1,1-1 1,0 0-1,0 0 0,0 0 1,0 1-1,0-1 0,0 0 1,0 0-1,1 0 0,-1 1 1,1-1-1,-1 0 0,1 1 1,0-1-1,-1 0 0,1 1 1,0-1-1,0 1 0,2-3 1,19-18-5652,30-20-4280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7.6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45 9658,'-2'-2'989,"0"0"0,0 0-1,0 0 1,0-1 0,0 1 0,1-1 0,-1 1-1,1-1 1,-1 0 0,1 1 0,0-1 0,0 0-1,0 0 1,1 0 0,-1-3 0,46 10 1137,102 9-1771,-15-2-1213,-44-3-3598,-55-10-1109,25-22-2434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8.0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71 8962,'29'-21'3934,"-24"16"-3607,1 0 0,0 0-1,0 1 1,0 0 0,1 0-1,-1 1 1,1-1 0,0 1 0,0 1-1,0-1 1,1 1 0,-1 0 0,0 1-1,1 0 1,-1 0 0,9 1 0,-14 0-300,0 0 0,0 1 0,0-1 0,0 1 0,0 0 0,0-1 0,0 1 0,0 0 0,-1 0 0,1 1 0,0-1 0,0 0 0,-1 0 0,1 1 0,-1-1 0,1 1 0,-1-1 0,0 1 0,1 0 0,-1 0 0,0 0 0,0-1 0,0 1 0,0 0 0,-1 0 0,1 0 0,0 0 0,-1 0 0,0 0 0,1 1 0,-1-1 0,0 0 0,0 0 0,0 2-1,-1 4 91,1 0 0,-1 0-1,0 0 1,-1-1-1,0 1 1,0-1-1,-1 1 1,-4 9-1,-13 19 392,-2-1 0,-28 34 0,-32 52 588,82-121-1084,0 0 1,0 1 0,0-1 0,0 0-1,0 1 1,0-1 0,0 0 0,0 1-1,0-1 1,0 0 0,1 1 0,-1-1-1,0 0 1,0 0 0,0 1 0,0-1-1,1 0 1,-1 1 0,0-1 0,0 0-1,0 0 1,1 0 0,-1 1 0,0-1-1,0 0 1,1 0 0,-1 0 0,0 1-1,1-1 1,-1 0 0,0 0 0,0 0-1,1 0 1,-1 0 0,0 0 0,1 0-1,-1 0 1,0 0 0,1 0 0,-1 0-1,0 0 1,1 0 0,-1 0 0,0 0-1,1 0 1,-1 0 0,0 0 0,1 0 0,-1-1-1,29 1 317,-17-1-206,102-3 451,-62 1-899,103 7-1,-144-1-351,-9-3-733,-49-11-11649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9.0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69 4553,'1'-6'12660,"3"-7"-7193,14 8-5056,0 0 1,0 0-1,0 2 1,1 0-1,-1 2 1,28 0 0,0-2-58,0 1-2353,82 6 0,-109-8-2006,22-18-1464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9.6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47 10938,'17'-9'1197,"1"1"1,-1 1-1,31-8 0,-41 13-1126,1 0 0,-1 1 0,1 0 0,-1 0 0,1 1-1,0 0 1,-1 0 0,1 1 0,0 0 0,-1 0 0,11 3 0,-16-3-63,-1-1 0,0 0 0,1 1 0,-1-1 0,0 1 0,0 0 0,1-1 0,-1 1-1,0 0 1,0 0 0,0 0 0,0 0 0,0 0 0,0 0 0,0 0 0,0 0 0,0 0 0,-1 0 0,1 0-1,0 1 1,-1-1 0,1 0 0,-1 0 0,1 1 0,-1-1 0,1 1 0,-1-1 0,0 0 0,0 3 0,0-1 55,-1 0 0,0 0 0,0 0 0,-1 1 0,1-1 0,0 0 0,-1-1 0,0 1 0,0 0 0,0 0 0,0-1 0,-2 3 0,-10 9 352,0-1 0,0-1 0,-23 15 0,-33 16 696,85-51-984,1 1 0,0 0 0,0 1 0,0 1 0,1 1-1,-1 0 1,1 1 0,0 1 0,0 1 0,0 0 0,1 1 0,-1 1 0,0 0 0,20 5 0,-24-2-129,-1-1-1,0 2 1,0 0 0,0 0-1,-1 1 1,0 0 0,0 1-1,0 0 1,-1 1-1,0 0 1,-1 1 0,1 0-1,-2 0 1,10 12 0,-15-15 59,1-1 0,-1 0 1,0 0-1,0 1 0,-1 0 1,0 0-1,0-1 0,0 1 1,-1 0-1,1 0 0,-1 1 1,-1-1-1,1 0 0,-1 0 1,-1 0-1,1 1 0,-1-1 1,0 0-1,0 0 0,0 0 1,-1 0-1,0 0 0,-1-1 1,1 1-1,-1 0 0,0-1 1,0 0-1,-1 1 0,1-1 0,-1-1 1,-6 6-1,1 0 104,-1-1 0,0 0 0,0-1 0,-1 0 0,0-1 0,0 0 0,-1 0-1,0-1 1,-16 5 0,19-8-82,-1 0 0,1 0-1,-1-1 1,1-1 0,-1 1 0,0-2-1,1 1 1,-1-1 0,0-1 0,1 0-1,-1 0 1,0-1 0,-14-4-1,23 5-111,-1 1 0,1 0 0,-1-1 0,1 1 0,-1-1-1,1 0 1,-1 0 0,1 1 0,-1-1 0,1 0-1,0 0 1,-1 0 0,1 0 0,0-1 0,0 1 0,0 0-1,0 0 1,0-1 0,0 1 0,0-1 0,1 1 0,-1-1-1,0 1 1,1-1 0,-1 1 0,1-1 0,0 1-1,-1-1 1,1 0 0,0 1 0,0-1 0,0-1 0,1-1-325,1 0 0,-1 0 0,1 0 0,0 0 0,0 0 0,1 1 1,-1 0-1,1-1 0,-1 1 0,1 0 0,0 0 0,0 0 0,0 0 1,8-4-1,71-45-5637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0.4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17 5809,'-4'-3'7634,"0"3"-6098,8-3 393,-4 1-329,4-1-104,4 3-680,8-5-367,11 10-9,5-5-232,12 0-128,3 3-80,1-3-56,-9-3-1793,5 6-1823,35-11-737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0.9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81 10106,'44'-24'2986,"-31"16"-2601,0 0-1,0 1 1,1 1-1,0 0 1,0 1-1,1 1 1,-1 0-1,29-4 1,-41 8-364,0-1 0,1 1 0,-1 0 1,0 0-1,0 0 0,0 1 0,1-1 0,-1 0 0,0 1 0,0-1 1,0 1-1,0 0 0,0 0 0,0 0 0,0 0 0,0 0 1,0 0-1,0 0 0,0 1 0,-1-1 0,3 3 0,-3-2 11,0 1-1,0-1 0,0 0 1,0 0-1,-1 1 1,1-1-1,-1 0 0,1 1 1,-1-1-1,0 0 0,0 1 1,0-1-1,-1 0 0,1 1 1,0-1-1,-2 4 1,-2 7 140,-1 1 1,0-1-1,-1 0 1,-1-1-1,-8 14 1,-18 20 336,-16 26-23,45-66-448,1 1 0,0-1-1,0 0 1,1 1 0,-1 0-1,2 0 1,-1-1 0,1 1-1,-1 11 1,2-16-18,0 0 0,1 1 0,-1-1 0,1 0 0,-1 0-1,1 0 1,0 0 0,-1 0 0,1 0 0,0-1 0,0 1 0,1 0 0,-1 0 0,0-1 0,1 1 0,-1 0 0,1-1 0,-1 0-1,1 1 1,-1-1 0,1 0 0,0 0 0,0 0 0,0 0 0,0 0 0,0 0 0,0 0 0,0-1 0,0 1 0,0-1 0,0 0-1,0 1 1,0-1 0,3 0 0,7 1 114,-1-1-1,1 0 0,0-1 1,20-4-1,85-23 27,-41 4-3304,-48 9-760,16-18-2081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1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 80 3737,'-24'0'6060,"-12"-1"-1522,-22-1 2281,159-12-3882,-50 5-2829,44 1-44,16-3-1247,-39-8-6243,-39 3 1558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2.4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107 35 9826,'63'-19'3792,"-49"15"-3694,-1 0 1,1 2 0,-1-1-1,1 2 1,0 0 0,0 1-1,0 0 1,25 4 0,-38-4-72,0 0 1,1 0-1,-1 0 1,0 0-1,1 1 1,-1-1 0,0 0-1,0 1 1,1-1-1,-1 1 1,0 0-1,0-1 1,0 1-1,1 0 1,-1 0-1,0-1 1,0 1 0,0 0-1,-1 0 1,1 0-1,0 0 1,0 0-1,0 1 1,-1-1-1,1 0 1,-1 0-1,2 2 1,-2 0 30,-1-1 1,1 0-1,0 0 1,-1 0-1,0 0 1,1 0-1,-1 0 1,0 0-1,0 0 1,0 0-1,0-1 1,0 1-1,0 0 1,-1-1-1,-1 3 1,-9 8 310,0-1 1,0 0-1,-18 11 0,-89 48 777,8-6-653,175-75-186,104-5-1,-141 16-311,-1 2 0,36 7 0,-54-7 2,-1-1-1,1 2 0,0-1 0,0 1 1,-1 0-1,0 0 0,0 1 1,0 0-1,0 1 0,0-1 0,-1 1 1,7 6-1,-12-9 13,1 0-1,0 0 1,-1 0 0,1 0-1,-1 1 1,1-1 0,-1 0-1,0 1 1,0-1 0,0 1-1,0-1 1,-1 1 0,1-1-1,-1 1 1,1 0 0,-1-1-1,0 1 1,0 0 0,0-1 0,0 1-1,-2 3 1,1-1 47,-1-1 1,0 1-1,0-1 1,0 0-1,-1 0 1,1 0-1,-1 0 1,0-1-1,0 1 1,-1-1-1,-3 4 1,-9 6 267,-1-1 0,0-1 0,0-1 1,-28 12-1,15-8-71,0-1 0,-1-1-1,0-2 1,-1-1 0,0-2 0,0-1 0,-64 3 0,95-8-268,-1-1 1,1 0-1,-1 0 1,0 0-1,1 0 1,-1 0-1,1 0 0,-1-1 1,1 1-1,-1 0 1,1-1-1,-1 1 1,1-1-1,-1 0 1,1 1-1,-1-1 0,1 0 1,0 0-1,-1 0 1,1 0-1,0 0 1,0 0-1,0 0 0,0 0 1,0-1-1,0 1 1,0 0-1,0-1 1,0-1-1,1 1-162,0 0 0,1 0-1,-1 0 1,1 0 0,-1 0 0,1 0 0,0 1-1,0-1 1,0 0 0,0 0 0,0 1-1,0-1 1,0 0 0,1 1 0,-1-1-1,0 1 1,1 0 0,-1-1 0,1 1-1,0 0 1,0 0 0,-1 0 0,3-1 0,37-21-6035,44-29-4645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4.4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78 7474,'-4'0'1806,"0"-1"1,1 1 0,-1-1 0,0 0 0,0 0 0,1-1-1,-7-2 1,10 4-1694,-1 0-1,1 0 0,0 0 1,0 0-1,0 0 1,-1 0-1,1 0 1,0-1-1,0 1 0,0 0 1,-1 0-1,1 0 1,0 0-1,0 0 1,0 0-1,0-1 0,-1 1 1,1 0-1,0 0 1,0 0-1,0-1 1,0 1-1,0 0 0,0 0 1,0 0-1,-1-1 1,1 1-1,0 0 1,0 0-1,0-1 0,0 1 1,0 0-1,0 0 1,0 0-1,0-1 1,0 1-1,0 0 0,0 0 1,0-1-1,1 1 1,-1 0-1,0 0 1,0 0-1,0-1 1,24-5 374,-18 5-511,410-27-728,-400 26-2006,-32-6-6881,-41-6 674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9.5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1 7354,'0'3'7993,"-4"-1"-5352,8 9-1017,4 10-79,4 11-9,8 18-288,11 11-504,-7 6-48,0-3-335,4-1-169,-5-12-192,-3-6-56,0-13-1233,-4-19-1743,35-50-4362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4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78 9842,'0'-2'414,"0"0"0,0 1 0,1-1 0,-1 0-1,1 1 1,-1-1 0,1 0 0,-1 1 0,1-1 0,0 1 0,0-1 0,0 1-1,0 0 1,2-3 0,23-17 1754,31-6-907,-55 27-1231,0-1 0,-1 0-1,1 1 1,0-1 0,0 1 0,0 0 0,0 0 0,-1 0-1,1 0 1,0 0 0,0 0 0,0 0 0,0 0 0,2 1-1,-4 0-16,1-1 0,0 1 0,-1-1 1,1 0-1,-1 1 0,1-1 0,-1 1 0,0-1 0,1 1 0,-1 0 0,1-1 0,-1 1 0,0-1 0,1 1 0,-1 0 0,0-1 0,0 1 0,0 0 0,1-1 0,-1 1 0,0 0 0,0-1 0,0 1 0,0 0 0,0 1 0,-2 6 93,0 0-1,0-1 0,0 1 1,-1 0-1,-5 9 0,4-6 49,-42 85 486,29-64-561,1-1 1,2 2 0,2 0 0,-11 43 0,22-72-80,0 0-1,0 1 1,1-1-1,-1 0 1,1 0-1,0 1 1,0-1 0,0 0-1,1 1 1,0-1-1,0 0 1,0 0-1,0 1 1,4 6 0,-4-9 22,1-1 0,0 1 0,-1 0 0,1-1 1,0 0-1,0 0 0,0 1 0,1-1 0,-1 0 1,0-1-1,0 1 0,0 0 0,1 0 0,-1-1 1,0 0-1,1 1 0,-1-1 0,1 0 0,-1 0 1,0 0-1,1-1 0,-1 1 0,0 0 1,1-1-1,-1 0 0,0 1 0,0-1 0,3-2 1,46-12 419,-28 6-500,0 2 1,1 0-1,-1 1 1,1 2 0,0 1-1,1 0 1,-1 2-1,25 1 1,-39 2-5150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5.7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82 8202,'-4'-3'3804,"3"3"-3551,1 0 1,0-1-1,0 1 1,0 0-1,0-1 1,0 1 0,-1 0-1,1-1 1,0 1-1,0 0 1,0-1 0,0 1-1,0 0 1,0-1-1,0 1 1,0 0 0,0-1-1,11-7 3065,18 1-1945,26 4-572,68 4 0,41-2-3629,-160 1 2306,0-1 0,0 0 0,0 0 0,0 0 1,0 0-1,0 0 0,-1-1 0,5-2 0,60-39-6062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6.2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99 10290,'44'-39'5655,"4"7"-3655,-40 28-1901,0 0 0,1 0-1,-1 1 1,1 0 0,0 0-1,-1 1 1,1 1 0,0-1-1,1 1 1,12 1 0,-20-1-93,-1 1 0,1 0 0,0 1 0,-1-1 0,1 0 0,-1 0 0,1 1 0,-1-1 0,1 1 0,-1-1 0,1 1 0,-1-1 0,1 1 0,-1 0 0,0 0 0,1 0 0,-1 0 0,0 0 0,0 0 0,0 0 0,0 0 0,0 1 0,0-1 0,0 0 0,1 3 0,-1-2 35,0 1 1,-1 0-1,1 0 1,-1 0-1,0 1 1,0-1-1,0 0 0,0 0 1,0 0-1,-1 0 1,1 0-1,-2 4 1,-3 7 152,0 0 0,-1 0 0,0-1 0,-12 18 0,-99 134 681,125-173-721,0 1-1,0-1 1,1 1-1,-1 1 1,1 0-1,1 0 1,-1 1-1,1 0 1,0 0-1,1 1 1,-1 1-1,1-1 1,-1 2-1,18-3 1,-18 3-173,-1 1 0,1 0 1,0 0-1,-1 1 0,1 1 0,0-1 0,-1 1 1,1 1-1,-1 0 0,1 0 0,-1 1 1,0 0-1,0 1 0,0 0 0,-1 0 0,1 1 1,-1 0-1,10 8 0,-16-11 28,0 0 0,0 0 0,0 0 0,0 1 0,0-1-1,0 1 1,0-1 0,-1 1 0,0 0 0,1-1 0,-1 1 0,0 0 0,0 0 0,-1 0-1,1 0 1,0 0 0,-1 0 0,0 0 0,0 0 0,0 0 0,-1 6 0,0-4 51,-1 1 1,0 0-1,0 0 1,0-1 0,-1 1-1,0-1 1,0 0-1,-1 0 1,1 0-1,-7 7 1,-3 0 108,0 1 0,0-2 0,-1 0 0,0 0 0,-1-1 0,-31 14-1,34-19-66,0 0-1,0-1 0,0-1 0,-22 3 1,29-5-89,-1 0 0,0-1 0,1 0 0,-1 0 1,0-1-1,0 1 0,1-1 0,-1-1 0,1 1 0,-1-1 1,1 0-1,-10-4 0,15 6-69,-1-1 1,0 1-1,0 0 1,1 0-1,-1-1 1,0 1-1,1 0 1,-1-1-1,1 1 1,-1-1-1,0 1 1,1-1-1,-1 1 1,1-1-1,-1 1 1,1-1-1,-1 0 1,1 1-1,0-1 1,-1 1-1,1-1 1,0 0-1,-1 0 1,1 1-1,0-1 0,0 0 1,0 1-1,0-1 1,0 0-1,0 0 1,0 1-1,0-1 1,0 0-1,0 0 1,0 1-1,0-1 1,0 0-1,0 1 1,1-1-1,-1 0 1,0 0-1,1 1 1,-1-1-1,0 1 1,1-1-1,-1 0 1,1 1-1,-1-1 1,1 1-1,-1-1 1,1 1-1,0-1 0,-1 1 1,1-1-1,-1 1 1,1 0-1,0-1 1,-1 1-1,2 0 1,53-24-8389,-54 24 8172,73-26-7503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7.1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 8 10434,'-12'0'3945,"8"0"-3041,-15 0 705,19 3-145,4-3-792,7 0-424,13 3-16,12-3 80,15 0 80,9 0-224,3 0 40,-15 0-200,-1 2-16,-11 1-464,-4-3-1544,-8 0-1609,15-19-1600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7.5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79 8682,'7'-7'497,"0"-1"1,0 1-1,1 1 1,-1-1-1,2 1 0,-1 0 1,1 1-1,0 0 1,0 1-1,0 0 1,0 0-1,20-5 1,-28 9-461,1 0 1,-1 0 0,1 0 0,-1 0-1,1 0 1,-1 0 0,1 0 0,-1 0 0,1 1-1,-1-1 1,1 1 0,-1-1 0,1 1-1,-1-1 1,0 1 0,1 0 0,-1 0-1,0-1 1,0 1 0,1 0 0,-1 0 0,0 0-1,0 0 1,0 1 0,0-1 0,0 0-1,-1 0 1,1 1 0,0-1 0,0 0 0,-1 1-1,1-1 1,-1 1 0,1-1 0,-1 1-1,0-1 1,0 1 0,1-1 0,-1 1-1,0-1 1,0 1 0,-1-1 0,1 3 0,-1 6 231,0 0 0,0 0 0,-1 0 0,-1 0 0,-4 12 0,-35 70 875,31-73-950,1 1 0,1 1 1,1-1-1,-10 39 0,18-57-145,0 0 0,-1 0 0,1 0 0,0 0 0,0 0-1,0 0 1,0 0 0,0 0 0,0 0 0,1 0 0,-1 0-1,1 0 1,-1-1 0,1 1 0,0 0 0,0 0 0,0 0-1,0-1 1,0 1 0,0 0 0,2 2 0,0-2 7,0 0 0,-1-1 0,1 1 0,0-1 0,0 1 0,0-1 0,0 0 0,0 0 0,0 0-1,0 0 1,0-1 0,5 1 0,10 0 79,-1-2-1,1 0 0,34-6 0,-38 5-153,12-3-33,13-1-1076,-9 10-2715,0 0-294,37-10-1073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8.3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60 64 9242,'-59'-45'11724,"73"52"-11485,1-1 0,-1 0 0,1-1 0,1-1 0,-1 0 1,0-1-1,1-1 0,19 0 0,15 5-153,-27-4-610,0 0 0,1-2 0,26-1 0,-35-1-963,-1-1-1,0 0 1,0-1-1,0-1 1,0 0-1,25-12 1,31-24-5560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8.8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50 1728,'9'-17'10139,"11"3"-8102,24-2-1747,-38 15-188,1 0 0,-1 0 0,0 1 1,1 0-1,-1 0 0,0 1 1,1 0-1,-1 0 0,0 0 0,9 4 1,-13-4-40,0 0 0,0 0 0,-1 0 0,1 0 1,0 0-1,0 0 0,-1 1 0,1-1 0,-1 1 1,1 0-1,-1-1 0,1 1 0,-1 0 0,0 0 1,0-1-1,0 1 0,0 0 0,0 0 0,-1 0 0,1 0 1,-1 1-1,1-1 0,-1 0 0,0 0 0,1 0 1,-1 0-1,0 0 0,-1 1 0,1-1 0,0 0 1,-1 0-1,1 0 0,-1 0 0,-1 4 0,-1 3 95,-1 0 0,0 0 0,0-1-1,-1 1 1,0-1 0,-1 0 0,0 0-1,0 0 1,-9 7 0,-28 41 648,112-71-38,-49 12-740,0 1 1,0 1-1,0 1 1,0 0-1,0 2 1,0 0 0,20 6-1,-32-6-14,0 1 0,-1-1 0,0 1 0,1 1 0,-1-1 0,0 1-1,-1 0 1,1 1 0,6 6 0,-9-7 24,0-1 1,-1 1-1,0 0 0,0 0 1,0 1-1,-1-1 0,1 0 1,-1 1-1,0 0 0,-1-1 0,1 1 1,-1 0-1,0 0 0,0 0 1,1 9-1,-2-10 0,0 0 0,0 1 1,0-1-1,-1 1 0,1-1 0,-1 0 0,0 1 1,0-1-1,-1 0 0,1 0 0,-1 0 0,0 0 1,0 0-1,0 0 0,0 0 0,-1 0 0,-4 4 1,2-4 71,0 1 0,0-1 1,-1 0-1,0 0 0,0 0 1,0-1-1,0 0 0,0 0 1,-1-1-1,-8 3 0,0-2 57,0 0 1,-1 0-1,1-2 0,-1 0 0,1-1 0,-1 0 0,1-1 0,-1-1 1,-18-5-1,-20-11-484,50 17 259,1 0 0,0-1 1,0 1-1,0-1 0,0 0 1,0 0-1,0 0 0,0 0 1,1-1-1,-1 1 0,1 0 1,0-1-1,-4-5 0,6 8-12,0 0-1,0 0 0,0-1 0,0 1 0,0 0 1,0 0-1,0-1 0,0 1 0,0 0 0,0 0 1,0-1-1,0 1 0,0 0 0,0 0 0,0-1 1,0 1-1,0 0 0,0 0 0,0-1 0,0 1 1,1 0-1,-1 0 0,0-1 0,0 1 0,0 0 1,0 0-1,1 0 0,-1-1 0,0 1 0,0 0 0,0 0 1,1 0-1,-1 0 0,0 0 0,0-1 0,0 1 1,1 0-1,-1 0 0,0 0 0,0 0 0,1 0 1,-1 0-1,0 0 0,0 0 0,1 0 0,-1 0 1,21-1-3400,-13 1 2410,62-3-4919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9.6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37 4969,'-4'-8'6065,"8"6"-3880,0-6-657,8 3-64,16-1-215,4 1-289,15 2 240,-7 3-312,3 8-135,-11 0-497,0 3-136,-12 5-112,0-3-8,-5 3-40,9-5-1097,-4-3-711,8-8-2177,95-40-2192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20.0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69 8050,'1'-3'590,"1"0"0,0 0 0,0 0 1,1 1-1,-1-1 0,0 1 0,1-1 1,4-2-1,31-16 1420,-29 17-1759,1 0-1,0 1 1,0 0 0,0 1-1,16-2 1,-22 4-204,1 0 0,-1 0 1,0 0-1,1 0 0,-1 1 1,0-1-1,1 1 0,-1 1 1,0-1-1,0 0 1,0 1-1,0 0 0,0 0 1,0 0-1,0 0 0,-1 1 1,1 0-1,-1-1 0,0 1 1,0 1-1,0-1 0,0 0 1,0 1-1,-1-1 1,1 1-1,-1 0 0,0 0 1,0-1-1,-1 2 0,1-1 1,-1 0-1,0 0 0,0 0 1,0 1-1,0-1 0,-1 0 1,0 1-1,0-1 1,0 0-1,0 1 0,-1-1 1,0 1-1,0-1 0,-1 5 1,-5 9 155,0 0 0,-1 0 1,-1-1-1,-14 22 0,14-26-115,1 1 0,0-1 0,1 1 0,1 0-1,0 1 1,1 0 0,0 0 0,-3 20 0,8-33-75,0-1 0,0 1 0,0-1 1,0 1-1,0-1 0,0 1 0,0-1 0,0 1 0,1-1 1,-1 1-1,1-1 0,-1 1 0,1-1 0,0 1 1,-1-1-1,1 0 0,0 0 0,0 1 0,0-1 1,0 0-1,0 0 0,0 0 0,2 2 0,0-2 22,0 1 0,0 0-1,1-1 1,-1 0 0,0 0-1,1 0 1,-1 0-1,0 0 1,1-1 0,3 1-1,10-1 127,0 0 0,-1-1 0,23-5-1,-35 6-135,211-52-1593,-211 51 958,-4 1 441,0-1 1,0 1-1,1 0 1,-1 0 0,0 0-1,1 0 1,-1 0 0,1 0-1,-1 0 1,0-1 0,1 1-1,-1 0 1,0 0-1,1 0 1,-1 0 0,0 1-1,1-1 1,-1 0 0,0 0-1,1 0 1,-1 0-1,0 0 1,1 0 0,-1 0-1,0 1 1,1-1 0,-1 0-1,0 0 1,1 1 0,-1-1-1,0 0 1,1 1-1,6 8-4713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20.7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38 10250,'0'-3'4161,"0"0"-2857,4 1 17,4-1 143,4 0-776,12 1 232,7-6 16,9 5-391,-4 0-393,3 1-64,-7-1-88,-8 0-288,4 6-505,-9-3-1151,1 5-1913,48-5-1200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27.4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250 1 4337,'-53'3'9114,"-6"8"-5497,52-10-3420,-1 1 1,1 0-1,0 1 1,0 0-1,0 0 1,1 0-1,-1 1 1,1 0-1,0 0 0,0 0 1,0 1-1,-9 9 1,13-11-190,1-1 0,0 1 0,-1 0 1,1 0-1,0 0 0,0 0 0,1 0 1,-1 0-1,0 0 0,1 0 0,0 0 0,0 0 1,0 0-1,0 0 0,0 0 0,1 0 0,-1 0 1,1 0-1,0 0 0,0 0 0,0 0 0,0 0 1,1 0-1,-1-1 0,1 1 0,-1-1 0,1 1 1,4 4-1,5 6 16,1 1 1,0-2-1,24 19 0,-28-24 6,22 17 111,-8-7-108,35 35 0,-53-48 58,0 0 1,0 1 0,-1-1-1,1 1 1,-1-1 0,0 1-1,-1 0 1,1 0 0,-1 0-1,0 1 1,0-1 0,-1 1 0,1-1-1,0 10 1,-3-11 13,1-1 0,-1 0 0,0 1 0,0-1 0,0 0 0,0 0 0,0 0 0,-1 0 0,1 0 1,-1 0-1,0 0 0,0-1 0,0 1 0,-1-1 0,1 1 0,0-1 0,-1 0 0,1 0 0,-1 0 0,0 0 0,0 0 0,0 0 0,0-1 0,0 0 0,0 1 0,0-1 1,-1-1-1,1 1 0,-5 1 0,0-1-117,0 1 0,0-1 1,1 0-1,-1-1 1,0 0-1,0 0 0,0 0 1,0-1-1,1-1 0,-1 1 1,0-1-1,-7-3 1,7 2-324,-37-22-2673,20-3-2102,1-23-1714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9.8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1 121 11058,'2'-5'566,"0"0"-1,1 0 0,0 0 1,0 0-1,0 1 0,0-1 1,1 1-1,0 0 0,7-6 1,-3 3-246,0 1 1,1 1 0,-1 0-1,19-8 1,-9 6-199,0 1 0,0 1 1,1 0-1,0 1 0,21-1 0,-30 5-88,-1 0 1,1 0-1,-1 0 0,1 1 1,-1 1-1,1 0 0,-1 0 0,0 1 1,0 0-1,13 6 0,-18-7-34,0 0 1,-1 0-1,1 0 0,-1 1 0,0 0 0,0-1 0,0 1 1,0 0-1,0 0 0,0 1 0,-1-1 0,1 0 0,-1 1 0,0 0 1,0-1-1,-1 1 0,1 0 0,-1 0 0,0 0 0,0 0 1,0 0-1,0 0 0,-1 0 0,1 0 0,-1 1 0,-1 5 0,-2 8 114,0-1-1,-1 0 0,-1 0 1,-1-1-1,-1 1 0,0-1 1,-15 24-1,-7 6 43,-40 49-1,66-92-348,0 1 1,0-1-1,0 0 0,0 0 0,-1-1 1,1 1-1,-1-1 0,-8 5 0,12-7 106,-1 0-1,0 0 0,1 1 1,-1-1-1,0 0 0,1 0 0,-1 0 1,0 0-1,1 0 0,-1 0 0,0 0 1,0 0-1,1 0 0,-1 0 0,0 0 1,1 0-1,-1-1 0,0 1 0,1 0 1,-1 0-1,0-1 0,1 1 1,-1-1-1,1 1 0,-1 0 0,0-2 1,0 1-167,0-1 0,0 0 0,0 0 0,0 0 0,0 0 0,1 0 0,-1-1 0,1 1 0,-1 0 0,1 0 0,0 0 0,0 0 1,0-1-1,1-1 0,10-90-5600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21.2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75 10066,'4'-4'583,"-1"0"0,1 0 1,0 1-1,0-1 0,0 1 0,0 0 0,1 0 0,5-2 1,47-17 919,-28 16-1106,55-6 0,-78 11-340,-1 1-1,0 0 1,0 0 0,1 0 0,-1 1 0,0-1 0,1 1-1,-1 0 1,0 1 0,0 0 0,8 3 0,-12-4-31,0-1 0,0 1-1,0 0 1,0-1 0,-1 1 0,1 0 0,0 0 0,0 0 0,-1 0 0,1 0 0,0-1 0,-1 1 0,1 1-1,-1-1 1,0 0 0,1 0 0,-1 0 0,0 0 0,1 0 0,-1 0 0,0 2 0,0 0 33,-1 0 0,1 0 0,-1 0 0,0-1 0,0 1 0,0 0 1,0-1-1,-1 1 0,1-1 0,0 1 0,-1-1 0,-3 4 0,-13 14 315,0 0-1,-2-2 1,-23 18-1,-5 4-44,49-40-328,-1 0 0,0 0 0,1 0-1,-1 0 1,0-1 0,1 1 0,-1 0 0,0 0 0,1 0-1,-1 0 1,0 0 0,1 0 0,-1 1 0,0-1-1,1 0 1,-1 0 0,0 0 0,1 0 0,-1 0-1,0 0 1,1 1 0,-1-1 0,0 0 0,0 0-1,1 0 1,-1 1 0,0-1 0,0 0 0,1 0 0,-1 1-1,0-1 1,0 0 0,0 1 0,1-1 0,-1 0-1,0 0 1,0 1 0,0-1 0,0 0 0,0 1-1,0-1 1,0 0 0,0 1 0,0-1 0,0 0-1,0 1 1,0-1 0,0 0 0,0 1 0,0-1-1,0 1 1,0-1 0,0 0 0,0 0 0,-1 1 0,1-1-1,0 0 1,0 1 0,0-1 0,0 0 0,-1 0-1,1 1 1,0-1 0,0 0 0,-1 0 0,1 1-1,0-1 1,-1 0 0,37 1 100,-33-1-90,79-7 250,-39 3-230,57 2-1,-87 2-13,0 1-1,0 1 1,0 0-1,0 1 1,0 1 0,0 0-1,-1 0 1,20 11-1,-29-14 1,1 1 0,-1 0 0,0 0 0,0 0-1,0 1 1,0-1 0,0 1 0,0-1 0,-1 1 0,1 0 0,-1 0 0,0 0 0,0 0-1,0 1 1,0-1 0,-1 0 0,1 1 0,-1-1 0,2 7 0,-3-5 47,0 0 1,0 0-1,0-1 1,-1 1-1,0 0 1,0 0-1,0-1 1,0 1-1,-1-1 1,1 1-1,-1-1 1,0 0-1,-5 7 1,-4 4 128,0 0 0,-1-1 1,0-1-1,-1 0 0,-1-1 1,0 0-1,-17 11 0,16-14-61,0 0-1,-1 0 1,0-2-1,0 0 1,-27 7-1,35-11-109,1-2 0,-1 1 0,0-1 0,0 0 1,0 0-1,0-1 0,0-1 0,0 1 0,0-1 0,0 0 0,0-1 0,0 0 0,0 0 0,-10-5 1,16 6-36,1 0 0,-1 1 1,0-1-1,1-1 0,-1 1 1,0 0-1,1 0 1,0 0-1,-1-1 0,1 1 1,0-1-1,0 1 1,-2-3-1,3 3-69,-1 0 1,1 0-1,0 1 0,0-1 1,0 0-1,0 0 1,-1 0-1,1 0 0,0 0 1,0 1-1,1-1 1,-1 0-1,0 0 0,0 0 1,0 0-1,1 1 0,-1-1 1,0 0-1,1 0 1,-1 0-1,0 1 0,2-2 1,1-1-449,0 0-1,0 0 1,0 0 0,1 1-1,-1 0 1,1-1 0,0 1-1,0 1 1,0-1 0,0 0-1,0 1 1,0 0 0,8-1 0,92-18-6432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22.0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67 9 9170,'-30'-3'7465,"-7"-2"-2933,95 10-1625,-14-2-2725,-1 3-331,38 3-289,-26-12-6405,-19-6 1323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22.3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64 488,'7'-12'12384,"9"0"-9827,19-5-1865,-20 11-374,1 2-1,0 0 1,0 1 0,0 1 0,31-1 0,-43 3-280,1 0 1,-1 0-1,1 1 1,-1 0-1,1 0 1,-1 0-1,0 0 1,1 1-1,-1-1 1,0 1-1,7 4 1,-9-4-12,0 0 0,-1-1 0,1 1 1,-1 0-1,1 0 0,-1 0 0,1 0 0,-1 0 1,0 1-1,0-1 0,0 0 0,0 1 0,0-1 1,-1 0-1,1 1 0,-1-1 0,0 1 1,1-1-1,-1 1 0,0-1 0,0 0 0,-1 1 1,0 2-1,0 4 109,-1-1 0,0 0 1,-1 1-1,0-1 0,0 0 1,-1 0-1,0-1 0,-9 14 0,-50 58 596,45-59-350,-27 40 1,43-58-349,0 1 1,1-1-1,-1 1 1,1-1-1,0 1 0,0 0 1,0-1-1,0 1 1,0 0-1,1 0 1,-1-1-1,1 1 0,-1 0 1,1 0-1,0 0 1,1 3-1,0-5-21,0 1 0,-1-1 1,1 0-1,0 0 0,1 0 0,-1 0 1,0 0-1,0 0 0,0 0 0,1 0 0,-1 0 1,0 0-1,1-1 0,-1 1 0,1-1 1,-1 1-1,1-1 0,-1 1 0,1-1 0,-1 0 1,1 0-1,-1 0 0,1 0 0,-1 0 1,1 0-1,-1 0 0,1 0 0,-1-1 0,1 1 1,1-1-1,79-14 585,-1 0-1090,-14 12-4782,13 5 600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23.3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 40 10978,'-42'0'7096,"33"0"-4631,29 0-806,67 4-1045,-45-1-826,51-3 0,-79-1-1008,-1-1-1,0 0 1,0-1 0,18-6-1,-19 0-3158,-10-12-2431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23.9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24 10322,'38'-15'6281,"-24"12"-5995,0 1 1,0 0 0,0 1-1,1 1 1,14 1 0,-21-1-229,0 1 1,0 0 0,0 1 0,0 0-1,-1 0 1,1 1 0,-1 0 0,1 0-1,10 6 1,-16-7-45,-1-1 0,1 1 0,0 0 0,0-1 0,-1 1 0,1 0 0,-1 0 0,1 0 0,-1 0-1,0 0 1,0 1 0,0-1 0,0 0 0,0 1 0,0-1 0,-1 0 0,1 1 0,-1-1 0,1 1 0,-1-1 0,0 0-1,0 1 1,0-1 0,-1 1 0,1-1 0,-1 1 0,1-1 0,-1 0 0,0 1 0,1-1 0,-1 0 0,-1 1 0,1-1 0,-2 3-1,-8 12 147,0 0-1,-2-1 1,0 0-1,-1-1 1,0-1-1,-1 0 1,-1-1-1,-22 15 1,-26 24 222,72-55-264,1-1 1,-1 2-1,1-1 0,0 1 0,0 0 0,0 1 0,11 0 1,-2-1-74,11-2-61,-1 2 0,1 1 0,42 5 0,-60-3 10,0 0-1,0 1 0,0 0 0,0 1 0,0 0 1,-1 1-1,1 0 0,-1 1 0,0 0 0,0 0 1,16 14-1,-23-17 34,-1 0 1,1 1-1,-1-1 1,0 1-1,0 0 1,0-1-1,0 1 1,-1 0-1,1 0 1,-1 0-1,1 0 1,-1 1-1,0-1 1,-1 0-1,1 0 1,0 1-1,-1-1 1,0 0 0,0 1-1,0-1 1,0 0-1,0 1 1,-1-1-1,1 0 1,-1 1-1,0-1 1,0 0-1,0 0 1,-1 0-1,1 0 1,-1 0-1,1 0 1,-1 0-1,0 0 1,-4 3-1,-3 6 150,-1-1 1,0-1-1,-1 0 0,-1 0 0,1-1 1,-22 13-1,-11 4 245,-76 32 0,99-49-323,-1-2 1,-1 0-1,1-1 0,-1-1 0,-44 3 0,62-8-408,0 0 0,0 0 0,0 0 0,-1-1 1,1 0-1,0 0 0,0 0 0,-9-4 0,13 5 173,0-1 0,0 1 0,0-1 0,0 0 0,0 1 0,1-1 0,-1 0 0,0 0 0,0 0 0,1 1 0,-1-1 0,0 0 0,1 0 0,-1 0 1,1 0-1,-1 0 0,1 0 0,0 0 0,-1 0 0,1-2 0,0 1-83,0 0 0,0 0 0,0-1 0,1 1 0,-1 0 1,1 0-1,-1 0 0,1-1 0,0 1 0,0 0 0,0 0 0,0 0 1,0 0-1,2-2 0,37-50-7968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37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814 241 3009,'4'-4'24902,"0"-19"-21796,-5 16-3010,0-1-1,-1 1 0,1-1 0,-1 1 0,-1-1 1,1 1-1,-1 0 0,-1 0 0,1 1 1,-1-1-1,0 1 0,-1-1 0,1 1 1,-1 0-1,-1 1 0,1 0 0,-1-1 1,0 2-1,-10-8 0,-1 1-120,0 0 1,0 2-1,-1 0 1,0 0-1,-1 2 0,-28-7 1,34 11 4,-1 1 1,0 0 0,0 2 0,0-1-1,0 2 1,0 0 0,0 0-1,0 2 1,0-1 0,1 2 0,-1 0-1,1 0 1,0 2 0,0-1 0,1 2-1,0-1 1,0 2 0,0 0-1,-19 17 1,5-2-3,1 2 0,1 0-1,1 2 1,1 0 0,2 1 0,-32 59-1,33-49 44,2 0 0,2 1 0,1 1-1,3 0 1,1 0 0,1 1 0,3 1 0,1-1-1,2 1 1,2 0 0,2-1 0,7 49 0,-4-60-5,1 0 0,2-1 0,1 0 0,1 0 0,1-1 0,2 0 0,1-1 0,1 0 0,1-1 0,2-1 0,0 0 0,2-1 0,0-2 0,2 1 0,0-2 0,1-1 0,38 26 0,-31-26-45,1-3-1,44 20 1,-63-32-7,1 0 1,-1-1-1,1-1 1,0 0-1,0 0 1,0-1-1,0-1 1,1 0-1,-1-1 1,16-1-1,-23 0-259,0 0-1,-1-1 0,1 1 0,0-1 1,0 0-1,-1-1 0,1 1 1,-1-1-1,0 0 0,0 0 1,0 0-1,0 0 0,-1-1 1,1 1-1,-1-1 0,0 0 1,0 0-1,0-1 0,2-4 1,53-60-5276,85-64-1366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38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467 111 1496,'-37'-13'9517,"0"0"-4690,13 5-3677,-1 2 0,1 0 0,-1 2 0,0 0 0,-27 1 0,46 3-1064,0 1 1,-1 1 0,1-1 0,0 1 0,0 0 0,0 0 0,0 1 0,0 0 0,1 0 0,-1 0 0,1 1 0,0-1 0,0 1 0,0 1 0,0-1 0,1 1 0,0-1 0,0 1 0,0 1 0,0-1 0,1 0 0,-4 10 0,-7 13 102,1 0 0,1 1 0,-8 35 0,17-56-100,-6 22 17,2 2-1,0-1 1,2 1-1,2 0 1,0 0-1,3 0 1,5 58-1,-3-76-98,1 1-1,1-1 1,0 1 0,1-1 0,0 0-1,1-1 1,0 1 0,12 15 0,-12-20-24,0-1 1,1 0 0,0-1-1,1 1 1,-1-1 0,1-1-1,1 1 1,-1-2 0,1 1 0,0-1-1,1 0 1,18 6 0,-22-9 28,1 1 0,0-2 0,-1 1 0,1-1 0,0 0 0,0-1 0,0 1 0,0-1 0,0-1 0,0 1 0,0-1 0,0 0 0,-1-1 0,1 0 0,0 0 0,-1 0 0,1-1 1,-1 0-1,0 0 0,0-1 0,0 1 0,0-1 0,-1-1 0,1 1 0,-1-1 0,0 0 0,-1 0 0,8-10 0,1-4 62,-2 0-1,0 0 1,-1-1-1,0 0 1,-2 0-1,-1-1 1,10-43-1,-10 24 94,-1 0 0,-3 0 0,-1-63 1,-20-120 905,5 87 156,39 180-770,31 69 0,-51-100-411,31 70 685,50 170 1,-53-144-553,3 15-1176,62-210-26209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38.4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260 6 9786,'-17'-3'3205,"-1"1"0,-32 1 0,40 2-2667,0 0 0,0 0 0,0 1-1,1 0 1,-19 7 0,22-6-478,0 0 0,0 0 0,0 1 0,0 0 1,1 0-1,-1 0 0,1 1 0,0 0 0,1 0 1,-1 0-1,1 0 0,0 1 0,0 0 0,0-1 0,1 2 1,0-1-1,0 0 0,1 0 0,0 1 0,0 0 1,-2 9-1,3-3-41,0-1 0,0 1 0,2 0 0,-1 0 0,1 0 0,1 0 0,1-1 1,-1 1-1,2-1 0,0 1 0,0-1 0,1-1 0,1 1 0,0-1 0,0 1 0,1-2 0,10 13 0,18 20 8,1-1-1,68 59 0,-96-93-12,36 31 18,-22-21 35,-1 1 0,-1 1-1,0 1 1,-1 1-1,20 32 1,-37-51-6,0 0-1,0 0 1,-1 0-1,0 0 1,1 0-1,-1 1 1,0-1-1,0 0 1,-1 1 0,1-1-1,-1 1 1,0-1-1,0 1 1,0-1-1,0 1 1,-1-1-1,1 1 1,-1-1 0,0 0-1,0 1 1,-1 2-1,-1-1 27,1-1 0,-1 0-1,0 0 1,0-1 0,-1 1 0,1-1 0,-1 1-1,0-1 1,0 0 0,0 0 0,0-1-1,0 1 1,-7 2 0,0-1-322,0 1 1,0-2-1,-1 1 0,1-2 0,-1 0 1,0 0-1,0-1 0,1 0 1,-1-1-1,0 0 0,-20-4 1,17 0-975,13-1-631,70-30-11876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38.8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307 8 1016,'-35'-3'11123,"-5"-1"-5387,-17 7-3141,52-2-2491,1 0 0,-1 0 0,1 1 0,-1 0-1,1 0 1,0 0 0,-1 0 0,1 1 0,0 0 0,1 0 0,-1 0-1,0 0 1,1 0 0,0 1 0,0 0 0,0-1 0,0 1 0,-4 9-1,-4 8 86,2 1-1,0 1 1,2-1-1,0 1 1,2 1-1,0-1 1,2 1-1,0 0 1,2 0-1,0 0 1,2 0-1,5 36 1,-3-46-154,0 1 1,1-1 0,0 0-1,1 0 1,1 0-1,0-1 1,1 1 0,0-2-1,14 20 1,-14-24-41,0 0 0,0-1 1,1 0-1,0 0 0,1 0 0,0-1 1,0 0-1,0-1 0,0 0 0,1 0 1,0-1-1,0-1 0,0 1 0,14 1 1,-13-3 21,0-1 1,-1 0 0,1-1 0,0 0 0,0-1-1,-1 0 1,1-1 0,0 0 0,-1 0-1,0-2 1,1 1 0,-1-1 0,0 0 0,-1-1-1,1 0 1,-1-1 0,0 0 0,-1 0-1,11-10 1,-12 10 81,-1 0-1,0-1 0,0 1 1,-1-1-1,0 0 0,0 0 1,-1-1-1,0 0 0,0 1 1,-1-1-1,0-1 0,0 1 1,-1 0-1,0-1 0,0 1 1,-1-1-1,0 0 0,0 1 1,-1-1-1,-1 0 0,1 1 1,-1-1-1,-1 0 0,-3-11 1,-1 3 3,-1 1 1,-1 0-1,0 0 1,-1 0-1,-1 1 1,-1 1-1,0 0 1,0 0 0,-2 1-1,1 1 1,-2 0-1,1 0 1,-2 2-1,0-1 1,-17-8-1,-8-2-338,-1 2 0,0 1-1,-2 3 1,-78-19-1,118 33-70,-1 0-1,1 1 0,-1-1 0,1 1 0,-1 0 0,1 0 0,-1 0 0,1 1 1,-1-1-1,-4 2 0,8-2 220,-1 1 1,1-1 0,0 0-1,0 0 1,-1 0-1,1 0 1,0 1 0,0-1-1,0 0 1,-1 0-1,1 1 1,0-1 0,0 0-1,0 0 1,0 1-1,-1-1 1,1 0 0,0 0-1,0 1 1,0-1-1,0 0 1,0 1-1,0-1 1,0 0 0,0 0-1,0 1 1,0-1-1,0 0 1,0 1 0,0-1-1,0 0 1,0 0-1,0 1 1,0-1 0,0 0-1,1 1 1,-1-1-1,0 0 1,0 0 0,0 1-1,0-1 1,1 0-1,-1 0 1,0 0 0,0 1-1,0-1 1,1 0-1,33 24-4414,85 32-2303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39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373 0 4057,'-6'0'1832,"-81"5"7930,0 3-6292,57-4-2602,0 1-1,0 1 1,-44 17-1,72-23-824,1 0 0,-1 1-1,1-1 1,0 1 0,-1-1-1,1 1 1,0 0 0,-1-1-1,1 1 1,0 0 0,0 0-1,0 0 1,0 0 0,0 0-1,0 0 1,0 0 0,0 0-1,0 1 1,0-1 0,0 0-1,1 1 1,-1-1 0,1 0-1,-1 1 1,1-1 0,-1 1-1,1 1 1,0-1-19,1 1 0,-1-1 0,1 1 0,0-1 1,0 0-1,0 1 0,0-1 0,0 0 0,1 0 0,-1 0 0,1 0 0,-1 0 0,1 0 0,3 3 0,9 7 5,1 0-1,0 0 1,22 11-1,-36-22-5,173 87 116,-118-63-107,-2 3 0,59 39 0,-107-63-10,-1 0-1,1 1 1,-1 0 0,0-1 0,0 2 0,-1-1 0,1 0 0,-1 1 0,-1 0 0,1 0 0,-1 0 0,0 0 0,0 1 0,0-1 0,-1 1 0,0 0 0,1 9 0,-3-11 43,0-1 0,0 1 1,0 0-1,-1-1 1,0 1-1,0-1 1,0 1-1,0-1 1,-1 1-1,0-1 0,0 0 1,0 1-1,0-1 1,0 0-1,-1-1 1,0 1-1,0 0 0,0-1 1,0 1-1,-1-1 1,1 0-1,-1 0 1,0-1-1,0 1 0,0-1 1,-5 3-1,-4 1 45,0 0 0,0 0 0,0-2 0,-1 0 0,0 0 0,-18 2 0,25-5-200,1-1-1,-1 1 0,1-1 1,-1 0-1,1-1 0,-1 1 0,1-1 1,0-1-1,-1 1 0,1-1 0,0 0 1,0-1-1,0 1 0,0-1 1,-10-7-1,14 9-86,1 0 0,-1 0 0,1 0 0,0 0 1,-1-1-1,1 1 0,0 0 0,0-1 0,0 1 0,0-1 0,0 0 1,0 1-1,1-1 0,-1 1 0,0-1 0,1 0 0,-1 0 1,1 1-1,0-1 0,-1-3 0,2 3-239,0-1 1,0 0-1,0 0 1,0 1-1,0-1 1,1 1-1,-1-1 1,1 1-1,-1-1 1,1 1-1,0 0 1,0 0-1,0 0 1,1 0-1,-1 0 1,0 0-1,5-2 1,92-60-8158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0.1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179 0 9170,'-30'36'5118,"20"-25"-4375,1-1 0,0 1 0,0 1 0,-6 13 0,13-22-656,0 1-1,1 0 1,-1-1-1,1 1 1,0 0-1,0-1 1,1 1-1,-1 0 1,1 0-1,0 0 1,0 0-1,0 0 1,0 0-1,1-1 1,-1 1 0,1 0-1,0 0 1,0 0-1,3 5 1,-2-5-85,1 0 1,-1 0 0,1 0-1,-1 0 1,1-1 0,1 1-1,-1-1 1,0 0 0,1 0-1,-1 0 1,1 0 0,0-1-1,0 1 1,6 2 0,-1-2-16,0 1 0,0-2-1,0 1 1,0-1 0,0 0 0,19 0 0,-16-1 50,1-1 0,-1-1 0,0 0 1,0-1-1,0 0 0,0-1 0,0 0 1,0 0-1,-1-2 0,1 1 0,11-8 0,-21 11-4,-1 0-1,1 0 0,-1 0 1,0 0-1,0 0 1,1 0-1,-1 0 0,0 0 1,0-1-1,0 1 1,0 0-1,0-1 0,-1 1 1,1 0-1,0-1 0,-1 1 1,1-1-1,-1 1 1,1-1-1,-1 0 0,0 1 1,0-1-1,1 1 1,-1-3-1,-1 1 16,0 0 1,0 1-1,1-1 1,-2 0-1,1 1 1,0-1-1,0 1 1,-1-1-1,0 1 1,1 0-1,-1 0 1,-3-4-1,-4-2 41,1 1-1,-1 0 0,0 1 1,-1-1-1,1 2 1,-12-6-1,1 4-94,-1 0 0,0 1-1,0 2 1,0 0-1,0 1 1,-30-1-1,16 4-1851,-49 6-1,69-5-2490,51-11-1997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40.0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0 1952,'-11'5'15806,"7"5"-12104,8 20-4913,-3-25 2212,104 362 4556,-23-92-3585,-55-170-1202,-8-23-247,4-1 0,3 0 0,38 79 0,-70-235 603,2 32-1155,1 0 1,3-1-1,1 1 0,3 0 1,1 0-1,2 1 0,22-74 1,-26 107-27,0 0 0,1 0 0,1 0 0,-1 0 0,1 1 0,0 0 0,10-11 0,-11 15 20,-1 1-1,1-1 0,0 1 1,0 0-1,0 1 0,0-1 1,1 1-1,-1-1 0,1 1 1,0 0-1,-1 1 0,1-1 1,0 1-1,0 0 0,0 1 1,6-1-1,17 1-27,0 1 0,0 2-1,-1 1 1,1 1 0,-1 1 0,-1 1-1,1 2 1,-1 1 0,0 0 0,-1 2-1,-1 1 1,0 1 0,43 34 0,-60-43 69,-1 1 0,0 0 0,0 0 0,-1 0 1,0 1-1,0 0 0,0 0 0,-1 0 0,0 0 1,-1 1-1,1-1 0,-1 1 0,-1 0 0,1 0 1,0 11-1,-2-12 5,-1 0 0,-1 0 0,1 0 0,-1 0 0,-1 0 0,1 0 0,-1 0 0,0-1 0,0 1 0,-1-1 0,0 1 0,0-1 0,-1 0 0,0 0 0,0 0 0,0-1 0,-1 1 0,-7 6 0,-7 6 24,-1-1 1,-1 0 0,-1-2 0,0-1-1,-46 22 1,33-20-51,-1-1 0,0-3-1,-56 13 1,79-23-165,0 0 0,-1 0 0,1-1 0,-1-1 0,-20-2 0,31 2 44,0 0 1,1 0-1,-1 0 0,1-1 0,-1 1 0,1-1 0,-1 0 1,1 0-1,0 0 0,-1 0 0,1 0 0,0 0 1,0-1-1,0 1 0,0-1 0,0 1 0,0-1 0,0 0 1,0 0-1,1 0 0,-1 0 0,1 0 0,-1 0 0,1-1 1,0 1-1,0 0 0,0-1 0,0 1 0,0 0 0,0-1 1,1 1-1,-1-1 0,1 0 0,0 1 0,0-1 0,0-2 1,0 2-150,0 0 0,1 0 1,-1 0-1,1 0 0,0 0 1,-1 0-1,1 0 0,1 1 1,-1-1-1,0 0 0,1 1 1,2-5-1,2 1-362,0 0 0,0 1-1,0-1 1,0 2 0,1-1 0,13-7 0,148-69-5387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40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543 3 4721,'-35'-2'6360,"-66"4"-1,77 1-5296,0 1 0,0 1 0,-33 10 0,41-9-907,1 0 0,0 1 0,0 0 0,0 1 0,1 1 0,0 0 0,1 1 0,0 1 0,1 0 0,0 0 0,0 1 0,1 1 0,1 0 0,-9 14 0,8-8-31,1 0 1,1 1 0,1-1-1,0 2 1,2-1 0,0 1-1,2 0 1,-4 35 0,7-45-63,1 0 1,0 0 0,1 0-1,0 0 1,0-1 0,2 1-1,-1 0 1,7 14-1,-7-18-46,2-1-1,-1 0 1,1 0-1,-1 0 0,2 0 1,-1 0-1,1-1 1,0 0-1,0 0 1,0 0-1,0-1 0,1 0 1,0 0-1,7 4 1,-8-6-6,0 1 0,0-1 0,0 0 0,1 0 0,-1 0 0,1-1 0,-1 0 0,1 0 0,-1 0 0,1-1 0,-1 0 0,1 0 0,0 0 0,-1 0 0,1-1 0,8-2 0,-7 0 24,0 0 0,0 0 0,-1-1 0,1 0 0,-1 0-1,0 0 1,0-1 0,0 0 0,0 0 0,-1-1 0,5-5 0,3-7 48,0-1 0,-2 0 0,0-1 1,-1 0-1,-1-1 0,0 1 1,6-31-1,32-190 427,-38 191-5,-7 59-370,0 1 0,2-1 0,-1 0 0,1 0 0,10 17 0,5 14-1,-2 5 74,-2 2 1,17 90-1,-30-118-381,2 0-1,0-1 0,1 1 0,1-1 1,0 0-1,17 30 0,-22-46-36,0-1 1,0 1-1,0-1 1,0 0-1,0 1 0,1-1 1,-1 0-1,0 0 0,1 0 1,-1 0-1,1 0 0,-1 0 1,1 0-1,-1 0 0,1-1 1,0 1-1,-1 0 1,1-1-1,0 0 0,-1 1 1,1-1-1,0 0 0,0 0 1,0 0-1,-1 0 0,1 0 1,0 0-1,1-1 0,9-2-1449,-1-1 0,0 0 0,0-1 0,15-9 0,97-55-6995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40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0 8626,'-55'26'9310,"47"-21"-9025,0 0 0,1 0 0,-1 0 0,1 1 0,0 0 0,1 1 0,-1 0-1,1-1 1,1 2 0,-1-1 0,1 1 0,1 0 0,-6 11 0,9-14-245,-1 0-1,1 0 1,1 0 0,-1 0 0,1 0 0,0 0 0,0 0-1,1 0 1,-1 0 0,1 0 0,0 0 0,0 0 0,1 0-1,0 0 1,0-1 0,0 1 0,0 0 0,1-1 0,-1 0 0,1 0-1,0 0 1,0 0 0,1 0 0,-1 0 0,7 4 0,10 10-58,1-2 1,1 0 0,37 20-1,-40-25 61,42 23-17,42 27 54,-92-54-57,-1 1 0,0 0-1,0 0 1,-1 1 0,0 0 0,14 20 0,-22-26 17,1-1 0,-1 1 0,1-1 0,-1 1 0,0 0 0,0 0 0,0-1 0,0 1 0,0 0 0,-1 0 0,1 0 0,-1 0 0,0 0 0,0 0 0,0 0 0,0 0 0,-1 0 0,1 0 0,-1 0 0,0 0 0,-1 4 0,-1-2 64,0 1 0,0-1 0,-1 0 0,0-1 0,0 1 0,0 0 0,0-1 0,0 0 0,-1 0-1,-6 4 1,-7 3 46,0-1-1,0 0 0,-1-1 0,-1-1 1,-24 7-1,36-13-357,0 1 1,0-1-1,-1 0 1,1-1-1,-1 0 1,1 0-1,-1-1 0,1 0 1,-1 0-1,1-1 1,-1 0-1,1-1 1,-13-4-1,19 6 48,1-1-1,0 1 1,0-1-1,-1 1 1,1-1-1,0 0 1,0 0-1,0 0 1,0 0 0,0 1-1,0-1 1,0 0-1,0-1 1,0 1-1,0 0 1,1 0-1,-1 0 1,0 0 0,1-1-1,-1 1 1,1 0-1,-1-1 1,1 1-1,0 0 1,-1-3-1,2-11-1638,-1 1-1,2 0 0,4-20 1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41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298 463 4441,'6'-16'9855,"7"2"-6207,24-7-4124,-22 14 1691,37-22-253,-24 14-462,53-35 0,-75 45-416,0 0 1,0 0-1,-1 0 0,1-1 1,-1 1-1,0-1 1,-1-1-1,1 1 1,-1-1-1,-1 1 1,1-1-1,-1 0 1,3-11-1,-5 13-19,-1 0 0,1 0-1,-1-1 1,-1 1 0,1 0-1,-1 0 1,0-1 0,0 1-1,0 0 1,-1 0 0,0 0 0,0 0-1,0 0 1,0 1 0,-1-1-1,0 0 1,0 1 0,0 0-1,-7-7 1,-3-4 40,-1 2-1,-1-1 1,-29-19 0,38 28-70,-1 1 1,1 0-1,-1 1 1,0-1-1,-1 1 1,1 0 0,0 1-1,-1 0 1,0 0-1,1 1 1,-1 0-1,0 0 1,0 1-1,1 0 1,-1 0-1,0 1 1,0 0 0,1 0-1,-10 3 1,0 2 15,1 0 0,0 1 0,1 1 0,0 1 0,0 0 0,1 1 0,-21 18 0,18-14 97,1 1 0,0 1 0,2 0 0,0 1 1,0 0-1,2 1 0,0 1 0,1 0 0,1 0 1,-11 32-1,16-36-15,1 1 0,0-1 0,2 1 1,-1 0-1,2 0 0,0 0 0,1 0 1,1 0-1,0 0 0,1-1 0,1 1 1,0 0-1,1-1 0,1 0 0,7 17 1,-3-12-63,1-1 1,0 0 0,2-1 0,0 0-1,1-1 1,0-1 0,2 0-1,0 0 1,0-2 0,1 0 0,1-1-1,24 15 1,-18-16-52,0 0-1,0-1 1,2-1-1,-1-2 1,1 0 0,0-2-1,1-1 1,0 0-1,46 0 1,-37-4-54,0-2 1,0-1-1,59-12 0,-78 11-156,0-2 0,0 1 1,-1-2-1,1 0 0,-1-1 0,-1 0 0,1-1 0,-1-1 1,-1-1-1,14-11 0,-23 18-9,0 0 0,-1 1 0,0-1 0,0-1-1,0 1 1,0 0 0,0-1 0,-1 0 0,1 1 0,-1-1 0,0 0 0,0 0 0,0-1 0,-1 1 0,0 0 0,1 0-1,-1-1 1,-1 1 0,1-1 0,-1 1 0,0 0 0,0-1 0,0 1 0,-2-9 0,-29-76-6323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3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540 292 4745,'3'4'11587,"14"15"-8655,-12-9-2396,-2 0 0,1 0 0,-1 0 1,0 1-1,-1-1 0,-1 1 0,1 0 0,-2 18 0,0-22-415,-2-1 0,1 1 0,-1-1 0,0 1-1,0-1 1,-1 0 0,0 1 0,0-1 0,0-1 0,-1 1 0,0 0-1,0-1 1,0 0 0,-1 0 0,-7 7 0,-9 5-42,-1 0 0,-1-1-1,-1-1 1,0-2 0,-1 0 0,0-1 0,0-2-1,-2 0 1,-53 11 0,73-20-71,0 0 1,0 0-1,0-1 1,0 1-1,-1-2 0,1 1 1,0-1-1,0 0 0,0 0 1,0-1-1,0 0 0,0 0 1,1-1-1,-1 0 1,1 0-1,-8-5 0,6 3-7,1-1-1,0-1 0,1 1 0,-1-1 1,1 0-1,1 0 0,-1-1 0,1 0 1,1 0-1,0 0 0,-5-11 0,2-2-1,0 0-1,2 0 1,0-1-1,1 0 1,1 0 0,2 0-1,0 0 1,1 0-1,5-36 1,-2 43-34,0-1 1,1 1 0,1 0-1,0 0 1,1 0 0,1 1-1,0 0 1,1 0-1,11-14 1,23-20-2902,9 6-4121,25-8 318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4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46 13035,'-4'-5'3657,"0"-3"-3177,-3-3-48,7 3-432,0-3-104,11 9-1905,61 2-3032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4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2593,'26'40'9487,"-2"3"-3633,13 51-1853,17 102-4501,-49-174 1487,9 36-787,63 219-888,-75-273 313,7 19-856,-9-23 1114,0 1 0,1-1 0,-1 0 0,0 1-1,0-1 1,0 1 0,1-1 0,-1 0 0,0 1-1,0-1 1,1 0 0,-1 1 0,0-1 0,1 0-1,-1 0 1,0 1 0,1-1 0,-1 0 0,0 0-1,1 0 1,-1 1 0,1-1 0,-1 0-1,0 0 1,1 0 0,-1 0 0,1 0 0,-1 0-1,1 0 1,-1 0 0,0 0 0,1 0 0,-1 0-1,1 0 1,-1 0 0,1 0 0,-1 0 0,0 0-1,1-1 1,-1 1 0,1 0 0,0-1 0,20-28-5930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4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8 109 728,'-3'-3'2846,"3"2"-2277,-1 0 0,1 1 0,-1-1 1,1 0-1,-1 0 0,1 1 0,0-1 0,-1 0 0,1 0 0,0 0 1,0 1-1,0-1 0,0 0 0,-1 0 0,1 0 0,0 0 1,0 0-1,1 0 0,-1-1 0,16-14 2588,35-2-4195,-47 17 1655,60-15-529,1 3 1,1 2-1,-1 4 0,1 2 0,113 7 1,-155 0-23,0 2 1,0 1-1,0 0 1,0 2 0,-1 1-1,0 1 1,0 1-1,-1 1 1,-1 1 0,37 26-1,-48-31 48,0 1-1,-1 1 1,-1-1 0,1 1-1,-1 1 1,-1 0-1,0 0 1,0 0 0,-1 1-1,0 0 1,-1 0 0,0 0-1,-1 1 1,0-1-1,-1 1 1,0 0 0,-1 0-1,-1 0 1,1 1-1,-2-1 1,0 0 0,0 1-1,-3 14 1,-1-11 36,0 1 0,-1-1 0,-1 0-1,-1-1 1,0 1 0,-1-1 0,0 0 0,-1-1 0,-1 0 0,-1-1-1,-21 23 1,-5-1-82,-1-1-1,-68 46 0,100-76-151,0 1-180,1-1 1,-2 1 0,1-1 0,0-1 0,-1 1-1,0-1 1,1 0 0,-1-1 0,-1 1-1,1-1 1,-10 1 0,16-3 175,1 0 0,-1 0 0,1 0 0,-1 0-1,1 0 1,-1 0 0,1 0 0,-1 0 0,1 0 0,0 0 0,-1 0 0,1 0-1,-1-1 1,1 1 0,-1 0 0,1 0 0,0 0 0,-1-1 0,1 1 0,0 0-1,-1-1 1,1 1 0,0 0 0,-1-1 0,1 1 0,0 0 0,-1-1 0,1 0-1,4-23-4144,22-43-2520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5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89 340 9634,'46'-13'3771,"50"-8"1,31-8-1286,-123 28-2422,1-1 0,-1 1 0,0-1 0,0 0 0,1 0 1,-1 0-1,-1 0 0,1-1 0,0 1 0,0-1 0,-1 0 0,0 0 0,1-1 1,-1 1-1,0-1 0,-1 1 0,1-1 0,-1 0 0,0 0 0,0 0 0,0 0 0,0-1 1,0 1-1,-1 0 0,0-1 0,0 1 0,0-9 0,-1 6-30,0 0 0,-1 0 0,0 0 0,0 1 0,-1-1 0,0 0 0,0 1 0,-1-1 0,1 1 0,-1-1 0,-1 1 0,1 0 0,-1 1 0,0-1 0,-1 1 0,1-1 0,-9-6 0,6 6-17,0 0 0,0 0-1,-1 1 1,0 0 0,0 0 0,0 1-1,0 0 1,-1 0 0,0 1 0,0 0-1,1 1 1,-2 0 0,1 0 0,0 1-1,0 0 1,0 0 0,-1 1 0,1 1-1,0 0 1,-1 0 0,1 0 0,0 1-1,0 1 1,0-1 0,1 2 0,-1-1-1,1 1 1,-1 0 0,1 1 0,0 0-1,1 0 1,-1 1 0,1 0 0,0 0-1,1 1 1,0 0 0,0 0 0,-8 11 0,6-4 76,0 0 0,1 0 0,0 0 1,2 1-1,-1-1 0,2 2 1,0-1-1,1 0 0,0 1 1,1-1-1,1 1 0,1 0 1,0 0-1,1-1 0,0 1 0,6 21 1,-5-26-74,1 1 1,0-2 0,1 1-1,0 0 1,1-1 0,0 0-1,1 0 1,0 0 0,0 0-1,1-1 1,0 0 0,1-1-1,-1 0 1,2 0-1,-1 0 1,1-1 0,1-1-1,-1 1 1,1-1 0,0-1-1,0 0 1,1-1 0,12 5-1,-7-5-247,0 0 0,1-1-1,-1-1 1,0-1 0,1 0-1,-1-1 1,1-1 0,-1 0 0,26-6-1,-29 4-766,-1-1 0,1-1-1,-1 0 1,1 0-1,-1-1 1,-1-1 0,0 0-1,15-12 1,62-65-8924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8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393 159 2577,'-39'-50'11397,"-3"4"-7180,35 39-3932,-1 0 0,0 0 0,-1 1 0,0 0 0,0 1 0,0 0 0,-1 0 0,1 1 0,-17-5-1,23 8-233,-1 1 0,0-1-1,0 1 1,0 0-1,0 0 1,1 1 0,-1-1-1,0 1 1,0-1-1,0 1 1,1 1-1,-1-1 1,1 0 0,-1 1-1,1 0 1,-1 0-1,1 0 1,0 0 0,0 0-1,0 1 1,0-1-1,0 1 1,1 0-1,-1 0 1,1 0 0,-3 4-1,-6 9 143,1 0 0,1 0-1,-14 34 1,10-16 100,2 0 0,2 1 0,1 1 0,2-1-1,-3 40 1,4 181 867,7-178-924,4 0 1,19 94-1,-15-128-1250,1 0 1,31 73-1,-32-92-557,-8-17-575,-32-63-8113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0.6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 0 11971,'86'96'5931,"42"45"-4958,-100-111-632,-1 2 0,-1 0-1,-2 2 1,-2 0 0,0 2 0,-3 0 0,21 54 0,-40-89-310,1 0 1,-1 0-1,1 0 1,-1 0-1,1 0 1,-1 0-1,0 0 0,0 0 1,1 0-1,-1 0 1,0 0-1,0 0 0,0 0 1,0 0-1,0 1 1,0-1-1,0 0 1,-1 0-1,1 0 0,0 0 1,-1 0-1,1 0 1,-1 0-1,1 0 1,-1 0-1,1 0 0,-1 0 1,1-1-1,-1 1 1,0 0-1,0 0 1,1 0-1,-1-1 0,0 1 1,0 0-1,0-1 1,0 1-1,0-1 1,0 1-1,0-1 0,0 1 1,0-1-1,0 0 1,0 0-1,0 1 0,0-1 1,0 0-1,0 0 1,0 0-1,0 0 1,-3-1-1,-6 1 181,0-2 0,0 1 0,0-1 0,-13-5 0,15 4-260,-71-18 418,-130-18 0,208 39-385,-1 0-1,1 0 1,-1 0-1,0 0 1,1 0-1,-1 0 1,1 1-1,-1-1 1,1 0-1,-1 1 1,1-1 0,-1 1-1,1 0 1,0-1-1,-1 1 1,1 0-1,0 0 1,-1 0-1,1 0 1,0 0 0,-2 2-1,1 0-2,0 0 0,0 1 0,0-1 0,0 0 0,1 1 0,0-1 0,-1 1 0,1 0-1,0 3 1,-1 5 7,1 1 0,0-1 0,1 1 0,2 20 0,-2-28 1,1-1 1,0 0 0,1 1-1,-1-1 1,1 0 0,0 0-1,0 0 1,0 0-1,0 0 1,1-1 0,-1 1-1,1-1 1,0 1-1,0-1 1,1 0 0,-1 0-1,0-1 1,1 1-1,0-1 1,0 1 0,0-1-1,0 0 1,0-1-1,0 1 1,0-1 0,0 1-1,1-1 1,-1-1-1,1 1 1,3 0 0,10 1-4,0-1 1,0-1 0,-1-1-1,1 0 1,0-1 0,22-6-1,-21 4-324,-1-1 0,0-1 0,0-1-1,29-15 1,43-37-3767,57-52-2738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9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0 188 8866,'81'-32'3023,"48"3"-2712,-63 15-38,130-26-260,131-33 1049,-332 76-741,0-1-1,0 1 0,1 0 1,-1 0-1,1 0 1,0 1-1,0-1 0,0 1 1,0 0-1,1 0 0,-1 1 1,1-1-1,0 1 1,0 0-1,1-1 0,-1 1 1,1 0-1,-1 6 1,-2 1-181,1 0 0,0 1 0,1-1 0,1 1 0,0 0 0,0 0 0,1 15 0,3-19-90,-1 0-1,1 0 1,0-1-1,1 1 1,0-1-1,1 1 0,-1-1 1,1-1-1,1 1 1,0 0-1,0-1 1,0 0-1,1 0 0,0-1 1,0 1-1,1-1 1,0 0-1,0-1 1,0 0-1,1 0 0,0-1 1,0 0-1,0 0 1,0 0-1,0-1 0,1-1 1,-1 1-1,1-2 1,0 1-1,0-1 1,0 0-1,17-1 0,-23 0 2,-1 0-1,1-1 0,-1 1 1,0-1-1,1 1 0,-1-1 0,1 0 1,-1 0-1,0 0 0,0 0 1,1 0-1,-1-1 0,0 1 0,0 0 1,0-1-1,-1 0 0,1 1 1,0-1-1,0 0 0,-1 0 0,0 0 1,1 0-1,-1 0 0,0-1 1,0 1-1,0 0 0,0 0 1,0-1-1,0 1 0,-1-1 0,1 1 1,-1-1-1,0 1 0,0-1 1,0-4-1,0 1-66,-1-1 1,0 1-1,-1 0 1,1-1-1,-1 1 0,-1 0 1,1 0-1,-1 0 1,0 1-1,0-1 1,-1 1-1,1-1 0,-7-6 1,-78-69-3520,66 62 1501,18 17 1413,1-1 1,0 0 0,0 0 0,0 0 0,1-1 0,-1 1 0,-3-7 0,-5-34-5348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9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4745,'18'74'8771,"16"36"-4600,-19-60-2086,-14-48-1978,-1 0-1,1-1 0,-1 1 0,1 0 1,-1 0-1,1 0 0,0 0 1,0-1-1,0 1 0,0 0 1,0-1-1,0 1 0,0-1 1,1 1-1,-1-1 0,0 0 1,4 3-1,-4-4-32,-1-1 1,1 1-1,0 0 0,0 0 1,0 0-1,0-1 0,-1 1 1,1 0-1,0-1 0,0 1 1,-1-1-1,1 1 0,0-1 1,-1 1-1,1-1 1,0 0-1,-1 1 0,1-1 1,-1 0-1,1 1 0,-1-1 1,0 0-1,1 1 0,-1-1 1,1 0-1,-1-1 0,6-13 683,0-1 0,6-28 0,-10 35-847,18-105 1104,-15 77-2057,15-55-1,-20 89 635,0 2 241,1 0-1,-1 1 0,0-1 1,0 1-1,0-1 1,0 1-1,1-1 0,-1 1 1,0-1-1,1 1 0,-1-1 1,0 1-1,1-1 0,-1 1 1,1 0-1,-1-1 0,0 1 1,1 0-1,-1-1 0,1 1 1,-1 0-1,1-1 1,-1 1-1,1 0 0,0 0 1,-1 0-1,1 0 0,-1-1 1,1 1-1,-1 0 0,1 0 1,0 0-1,-1 0 0,1 0 1,-1 0-1,1 0 0,0 1 1,37-2-6286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9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90 5673,'17'39'9027,"-1"27"-4904,-6-23-2192,29 141 3246,-37-197-4847,0 0 0,1 0 0,0 1 1,6-14-1,4-7-370,1 0 0,2 0 0,2 2 0,1 0 0,29-37 0,-45 64 27,0 0 0,1 0 0,-1 1 0,1-1 0,-1 1 0,1 0 0,0 0 0,0 1 0,8-5-1,-10 6 10,-1 1 0,1-1 0,0 1 0,-1 0 0,1 0 0,0-1 0,-1 1-1,1 0 1,-1 0 0,1 1 0,0-1 0,-1 0 0,1 0 0,0 1-1,-1-1 1,1 1 0,-1 0 0,1-1 0,-1 1 0,1 0 0,-1 0-1,0 0 1,1 0 0,-1 0 0,0 0 0,0 0 0,1 0 0,-1 1 0,0-1-1,0 0 1,1 3 0,8 13 43,0 1 1,-1-1-1,-1 2 0,-1-1 0,0 1 0,-1 0 0,-2 1 1,0-1-1,0 1 0,-2 0 0,-1 0 0,-1 36 1,1-32-20,-1-23-18,0-1 0,1 0 0,-1 0 0,0 0 0,0 0-1,0 0 1,0 0 0,1 1 0,-1-1 0,0 0-1,0 0 1,0 0 0,0 0 0,1 0 0,-1 0 0,0 0-1,0 0 1,0 0 0,1 0 0,-1 0 0,0 0-1,0 0 1,0 0 0,1 0 0,-1 0 0,0 0 0,0 0-1,0 0 1,1 0 0,-1 0 0,0 0 0,0-1-1,0 1 1,0 0 0,1 0 0,-1 0 0,0 0 0,0 0-1,0 0 1,0-1 0,0 1 0,1 0 0,-1 0-1,0 0 1,0 0 0,0-1 0,0 1 0,0 0-1,22-38 23,-17 28-56,25-53-248,48-74 0,-69 122 257,1 1 0,0 0 1,2 0-1,-1 1 0,2 1 0,-1 0 0,2 1 1,-1 0-1,2 1 0,24-13 0,-37 22 31,0 0 0,-1 0 1,1 1-1,0-1 0,0 1 0,0 0 0,-1-1 0,1 1 0,0 0 1,0 0-1,0 0 0,0 0 0,0 1 0,-1-1 0,1 0 0,0 1 1,0-1-1,0 1 0,-1 0 0,1 0 0,0-1 0,-1 1 1,1 0-1,-1 0 0,1 1 0,-1-1 0,1 0 0,-1 0 0,0 1 1,0-1-1,0 1 0,1-1 0,-1 1 0,-1-1 0,3 4 0,2 6 58,0 1-1,0 0 0,-1 0 0,3 16 1,-3-12-2,3 15 63,-1 1 1,-3 0-1,1 52 0,-3-52-820,0 0 0,2 0 0,11 48 0,-13-75 143,4 6-1664,-4-11 1978,0 0 0,0 0-1,0 0 1,0 0 0,0 0 0,0-1 0,0 1-1,0 0 1,0 0 0,0-1 0,0 1-1,0-1 1,0 1 0,0 0 0,0-1 0,0 0-1,-1 1 1,1-1 0,1-1 0,56-44-6638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10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 2 9858,'-9'-1'1008,"-1"1"0,1 0 1,-1 0-1,1 1 0,-1 0 0,1 0 0,0 1 1,-13 4-1,10-1-423,-1 0 1,1 0-1,1 1 0,-1 1 1,-16 13-1,16-11-382,0 1 0,1 0 0,1 1-1,0 0 1,0 1 0,1 0 0,1 1-1,0-1 1,0 2 0,2-1 0,-7 17-1,12-26-174,-1 1 1,1 0-1,0-1 0,0 1 0,1 0 0,-1-1 0,1 1 0,0 0 0,1 0 0,-1-1 0,1 1 1,0 0-1,0-1 0,0 1 0,3 5 0,-3-8-18,0 0 0,0 0 0,1 0 0,-1 0 0,1 0 0,0 0 0,0 0 0,-1 0 0,1-1 1,0 1-1,1-1 0,-1 1 0,0-1 0,0 0 0,0 0 0,1 0 0,-1 0 0,1 0 0,-1-1 0,0 1 0,1-1 0,-1 1 0,1-1 0,-1 0 0,1 0 0,0 0 1,-1 0-1,1-1 0,-1 1 0,3-1 0,11-3 19,-1 0-1,0-1 1,0-1 0,-1 0 0,1-1 0,-1-1-1,-1 0 1,0 0 0,0-2 0,0 1 0,11-14-1,2-2 311,-2-2 0,0-1-1,33-53 1,-50 69 638,-13 34-832,3 10-334,0-6 259,1 0 1,1 34-1,2-55-290,-1 1 0,0-1 0,1 1 0,0-1 0,1 0 0,-1 1-1,1-1 1,0 0 0,0 0 0,1 0 0,-1 0 0,1-1 0,0 1 0,0-1 0,1 1-1,7 6 1,-10-9-56,1-1-1,0 0 0,0 1 1,0-1-1,0 0 1,0 0-1,0 0 0,0 0 1,0-1-1,1 1 1,-1-1-1,0 1 0,4-1 1,0 0-408,0-1-1,0 0 1,0 0 0,0 0 0,0-1 0,8-3-1,109-49-7248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10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0 10882,'-3'1'648,"-81"28"8419,78-27-8833,0 1 0,0 0 0,0 0-1,1 1 1,-1-1 0,1 1 0,0 0 0,0 1 0,1-1 0,-1 1 0,-3 5 0,7-7-207,0 0 0,0 0 0,0-1 0,1 1 0,-1 0 0,1 0 0,0 0 0,0 0 0,0-1 0,0 1 0,0 0 0,1 0 0,-1 0 1,1-1-1,0 1 0,0 0 0,0 0 0,0-1 0,0 1 0,0-1 0,1 1 0,0-1 0,2 4 0,5 7 23,1-1 0,21 21 0,17 12-33,-29-29 18,-1 1 0,0 1-1,-1 0 1,-1 1 0,14 22 0,-29-39-9,0 0 1,0-1-1,0 1 0,0 0 0,-1 0 0,1-1 1,-1 1-1,1 0 0,-1 0 0,1 0 1,-1 0-1,0 0 0,0 0 0,0 0 0,0 0 1,0 0-1,-1 0 0,1 0 0,0-1 0,-1 1 1,0 0-1,0 2 0,-1-1 39,0 0 1,0-1-1,0 1 1,-1-1-1,1 0 1,-1 1-1,1-1 1,-1 0-1,0 0 1,1-1-1,-1 1 0,-4 1 1,-10 4 19,-1-2-1,0 1 1,-34 4 0,40-8-419,9-1 71,2-1 117,-1 1-1,1-1 1,0 0-1,0 1 1,0-1-1,0 0 1,0 0-1,-1 0 0,1 0 1,0 0-1,0 0 1,0 0-1,0 0 1,-1 0-1,1-1 1,0 1-1,0 0 1,0-1-1,0 1 0,0-1 1,0 1-1,0-1 1,0 1-1,0-1 1,0 0-1,-1-1 1,-7-25-5328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11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5377,'3'10'12148,"7"14"-7528,2 3-3967,49 176 2703,31 84-3522,-92-286-137,10 18-415,-10-18 628,0-1 0,0 0 0,0 0-1,0 1 1,0-1 0,1 0 0,-1 0 0,0 1 0,0-1-1,0 0 1,1 0 0,-1 0 0,0 1 0,0-1 0,1 0-1,-1 0 1,0 0 0,0 0 0,1 0 0,-1 0 0,0 0-1,1 1 1,-1-1 0,0 0 0,0 0 0,1 0 0,-1 0-1,0 0 1,1 0 0,-1 0 0,0 0 0,0-1-1,1 1 1,-1 0 0,0 0 0,1 0 0,-1 0 0,0 0-1,0 0 1,1 0 0,-1-1 0,0 1 0,0 0 0,0 0-1,1 0 1,-1-1 0,0 1 0,0 0 0,0 0 0,1-1-1,-1 1 1,0 0 0,0 0 0,0-1 0,0 1 0,0 0-1,0 0 1,0-1 0,0 1 0,0 0 0,1-1 0,-1 1-1,0 0 1,0 0 0,-1-1 0,1 1 0,0 0 0,0-1-1,14-50-5171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11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1 226 216,'2'-34'10482,"3"4"-5698,-3 23-4587,1 0 1,-1 0-1,1 1 0,0-1 1,1 1-1,-1 0 0,1 0 0,1 0 1,-1 0-1,1 1 0,0 0 1,0 0-1,0 0 0,1 1 1,0-1-1,0 1 0,0 1 0,7-4 1,6-3-32,1 2 1,-1 0-1,1 1 1,1 2 0,-1 0-1,1 0 1,0 2-1,33-1 1,-43 4-109,1 1 1,-1 0 0,0 0-1,0 1 1,0 0 0,0 1-1,19 8 1,-23-8-23,-1 0 1,0 1-1,0 0 0,-1 0 0,1 0 0,-1 1 1,0-1-1,0 1 0,0 0 0,-1 1 0,0-1 1,0 1-1,5 10 0,-6-11 39,0 1 0,0 0 1,-1 0-1,0 0 0,-1 0 0,1 0 0,-1 0 0,0 1 1,-1-1-1,0 0 0,0 1 0,0-1 0,0 0 1,-1 0-1,-3 11 0,1-8 12,0 0 1,-1 0-1,0-1 0,-1 0 0,0 0 1,0 0-1,-1 0 0,0-1 0,-11 11 1,-2-1-55,-1-1-1,-1 0 1,0-2 0,-1-1 0,0 0 0,-45 17 0,59-27-411,0-1 1,-1 1-1,1-1 1,-13 1-1,21-3 259,-1 0 0,1 0 0,-1 0 0,0 0 0,1 0-1,-1 0 1,0 0 0,1 0 0,-1 0 0,1 0-1,-1 0 1,0 0 0,1 0 0,-1-1 0,1 1 0,-1 0-1,0 0 1,1-1 0,-1 1 0,1 0 0,-1-1 0,1 1-1,-1-1 1,1 1 0,0-1 0,-1 1 0,1-1-1,-1 1 1,1-1 0,-1 0 0,2-1-312,-1 0 1,0 0 0,1 0-1,-1 0 1,1 0 0,-1 0-1,1 0 1,0 0-1,0 0 1,0 0 0,0 1-1,0-1 1,1 0 0,-1 1-1,3-3 1,57-66-7265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12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6689,'-4'6'1257,"0"1"-1,0 0 1,0 0-1,1 0 0,0 0 1,0 1-1,-2 13 1,2-7-530,1 1 1,1-1-1,0 25 1,3-13-561,1-1-1,1 0 1,1 0 0,10 30-1,-14-51-155,0-1-1,0 0 0,1 1 0,-1-1 0,1 0 1,0 0-1,0 0 0,0 0 0,0-1 0,0 1 1,1 0-1,-1-1 0,1 0 0,-1 1 0,1-1 1,0 0-1,0 0 0,0-1 0,0 1 1,0-1-1,1 1 0,-1-1 0,0 0 0,1 0 1,-1-1-1,0 1 0,1-1 0,-1 1 0,1-1 1,-1 0-1,1 0 0,-1-1 0,6 0 0,-1-1 5,1 0 0,-1-1-1,0 1 1,0-2 0,0 1-1,0-1 1,-1 0 0,1-1-1,-1 0 1,0 0 0,0-1-1,10-10 1,-1-5 237,0-1 0,-2 0 0,0-1 1,-2-1-1,-1 0 0,0-1 0,-2 0 0,-1 0 1,8-42-1,-16 67-242,0-1 1,0 1 0,0 0-1,0 0 1,0 0 0,0 0 0,0 0-1,0 0 1,0-1 0,0 1-1,0 0 1,0 0 0,0 0-1,0 0 1,0-1 0,0 1 0,0 0-1,0 0 1,0 0 0,0 0-1,0 0 1,0 0 0,0-1-1,0 1 1,1 0 0,-1 0-1,0 0 1,0 0 0,0 0 0,0 0-1,0 0 1,0-1 0,0 1-1,1 0 1,-1 0 0,0 0-1,0 0 1,0 0 0,0 0-1,0 0 1,0 0 0,1 0 0,-1 0-1,0 0 1,0 0 0,0 0-1,0 0 1,0 0 0,1 0-1,-1 0 1,0 0 0,0 0 0,0 0-1,0 0 1,0 0 0,1 0-1,-1 0 1,0 0 0,0 0-1,0 0 1,0 1 0,0-1-1,0 0 1,1 0 0,-1 0 0,0 0-1,0 0 1,8 17 142,11 41-478,-12-34 410,4 12-156,23 59-703,1-37-2678,-33-55 2906,0-1 1,1 1-1,-1 0 1,1-1-1,-1 1 0,1-1 1,0 0-1,0 0 1,0 0-1,5 2 1,56 12-9428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12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0 355 6289,'58'1'8402,"13"1"-3772,-47-2-4183,0-1 0,37-7 0,-54 7-433,0 0 0,1-1-1,-1 0 1,0 0 0,0-1-1,0 0 1,0 0 0,0-1 0,-1 1-1,1-1 1,-1-1 0,0 0-1,0 1 1,-1-2 0,1 1-1,-1-1 1,-1 1 0,1-1-1,-1-1 1,5-7 0,-7 8 19,-1 0 0,1 0 0,-1 0 0,0-1 0,0 1 0,-1 0 0,0 0 0,0-1 0,0 1 0,-1 0 1,0-1-1,0 1 0,-1 0 0,1 0 0,-2 0 0,1 0 0,0 0 0,-1 1 0,0-1 0,-1 1 0,1-1 0,-6-5 0,1 0-24,0 1 0,-1-1 0,0 2 0,-1-1 0,0 1 0,-1 1 0,0-1 0,0 2-1,-16-9 1,22 14 3,0 0-1,0 0 1,0 0-1,-1 1 0,1-1 1,0 1-1,-1 1 0,1-1 1,-1 1-1,1 0 1,0 0-1,-1 0 0,1 1 1,-1 0-1,1 0 1,0 0-1,-1 1 0,1-1 1,0 1-1,-9 5 1,8-2 34,0-1 1,0 1-1,0 0 1,1 0-1,0 1 1,0-1-1,0 1 1,1 0 0,-1 1-1,1-1 1,1 1-1,0 0 1,0 0-1,-4 12 1,2-4 105,2 1 1,-1 0-1,2 0 0,0 1 1,1-1-1,1 0 1,0 1-1,1-1 0,1 0 1,1 0-1,0 1 0,1-2 1,1 1-1,0 0 1,1-1-1,9 16 0,-9-19-179,1-1 0,0 0-1,1-1 1,0 0-1,0 0 1,1 0 0,1-1-1,0-1 1,0 1-1,0-2 1,1 1 0,0-2-1,1 1 1,-1-2-1,1 1 1,0-2 0,1 1-1,-1-2 1,1 0-1,21 3 1,-24-5-310,0 0 1,1-1-1,-1 0 0,0-1 1,0 0-1,1-1 1,-1 0-1,18-6 0,-18 4-418,-1 0 0,1-1 0,-1 0 0,0-1 0,-1 0 0,13-10 0,74-82-5680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13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 6217,'35'71'8837,"20"29"-5143,-14-27-1888,0-4-256,53 65-1,-11-16-459,-63-83-901,-19-34-175,0 1 0,0 0 0,0 0 0,0 0 0,-1 0 1,1 0-1,-1-1 0,1 1 0,-1 0 0,0 0 0,1 0 0,-1 0 0,0 1 0,0-1 0,-1 2 0,-21-28 852,-21-27-757,10 11-132,-46-44-1,68 74 3,0 0 0,-1 1 0,0 1 1,0-1-1,-1 2 0,0 0 0,-1 1 0,1 0 0,-17-4 0,27 8 14,-1 2-1,1-1 0,-1 0 1,1 1-1,-1-1 1,1 1-1,-1 0 0,0 1 1,1-1-1,-1 0 1,1 1-1,-1 0 0,1 0 1,-1 0-1,1 0 1,0 1-1,-1-1 0,1 1 1,0 0-1,-4 3 1,3-1 19,-1 0 1,1 1 0,0-1 0,1 1-1,-1 0 1,1 0 0,0 0-1,1 1 1,-1-1 0,1 1-1,-2 7 1,-1 5 51,2-1 0,0 1 0,1 0 0,0-1 0,2 1 1,0 0-1,4 27 0,-3-38-91,0 1 0,1-1 0,0 0 0,0 0 0,0 0 0,1-1 0,0 1 1,1-1-1,-1 1 0,1-1 0,0 0 0,1 0 0,0-1 0,0 1 0,0-1 1,0 0-1,1 0 0,0-1 0,-1 0 0,2 0 0,8 5 0,-6-6-426,1 0-1,0-1 0,-1 0 0,1 0 0,0-1 1,0-1-1,0 1 0,0-2 0,0 1 1,0-1-1,-1-1 0,1 1 0,0-2 1,-1 0-1,1 0 0,-1 0 0,15-8 0,131-68-6254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1.0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195 104 11202,'34'-3'6470,"-28"3"-6427,1-1 0,-1-1 1,0 1-1,0-1 0,0 0 0,0 0 1,0-1-1,-1 1 0,1-1 0,-1-1 0,9-6 1,-13 9-37,-1 0 0,1 0 1,-1 0-1,0 0 0,0 0 1,0 0-1,1 0 0,-1 0 1,0 0-1,0 0 1,0 0-1,-1-1 0,1 1 1,0 0-1,0 0 0,-1 0 1,1 0-1,0 0 0,-1 0 1,1 0-1,-1 0 1,1 0-1,-1 0 0,0 1 1,1-1-1,-1 0 0,0 0 1,0 0-1,0 1 0,1-1 1,-1 0-1,0 1 1,0-1-1,0 1 0,0-1 1,0 1-1,-2-1 0,-41-22 11,33 20 43,1 0 0,-1 1 1,1 0-1,-1 1 0,1 1 0,-1-1 1,0 2-1,0-1 0,1 1 1,-1 1-1,1 0 0,-1 1 0,1 0 1,0 0-1,-10 5 0,15-6 13,1 0 1,0 0-1,0 0 0,0 0 1,0 1-1,1 0 0,-1 0 0,1 0 1,-1 0-1,1 0 0,0 0 1,0 1-1,1 0 0,-1-1 1,1 1-1,0 0 0,0 0 0,0 1 1,0-1-1,1 0 0,-1 1 1,1-1-1,0 0 0,1 1 1,-1-1-1,1 1 0,0 0 0,0-1 1,0 1-1,1-1 0,-1 1 1,1-1-1,0 1 0,1-1 1,-1 0-1,1 1 0,3 5 0,1 1-43,0-1-1,1 1 0,0-1 0,0-1 0,1 1 0,1-2 0,0 1 0,0-1 0,0 0 0,1-1 0,0 0 1,14 7-1,-6-4-404,1-1 0,-1-1 1,2-1-1,-1 0 0,1-1 1,32 4-1,-46-9-106,1 0-1,1 0 1,-1-1 0,0 0 0,0 0-1,0-1 1,0 1 0,0-2 0,0 1-1,-1-1 1,1 0 0,0 0 0,-1-1-1,1 0 1,-1 0 0,9-7 0,88-70-6510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13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3 7746,'-2'-1'612,"0"0"0,0 1 0,-1 0 0,1-1 0,0 1 0,0 0 0,-1 0 0,1 1 0,0-1 0,0 0 0,0 1 0,-1-1 0,1 1 0,0-1 0,0 1 0,-3 2 0,0-1-238,0 1-1,1 1 0,-1-1 1,1 1-1,0-1 0,-6 8 1,2-2-257,1 1 0,-1 1 1,2-1-1,0 1 0,-7 16 0,9-18-58,1 0-1,1 0 0,-1 0 0,1 1 1,1-1-1,0 1 0,0-1 0,1 1 1,0-1-1,1 1 0,0-1 1,0 1-1,1-1 0,1 0 0,-1 1 1,1-1-1,6 11 0,-6-14-53,1 0 0,0 1-1,0-1 1,1-1 0,0 1-1,0-1 1,0 0 0,1 0 0,-1 0-1,1-1 1,0 1 0,1-1 0,-1-1-1,1 0 1,-1 0 0,1 0-1,0 0 1,0-1 0,1 0 0,-1-1-1,0 0 1,13 1 0,-13-2 15,0 0 0,0 0 0,0 0 0,0-1 0,0 0 0,0 0 0,-1-1 0,1 0 0,0 0 0,-1-1 0,0 0 0,1 0 0,-1 0 0,0-1 0,-1 0 0,1 0 0,-1 0 0,1-1 0,-1 0 0,-1 0 0,1 0 0,-1 0 0,0-1 0,0 0 0,3-6 0,-3 4 74,0 0 0,-1 0 0,0-1 0,-1 0 0,0 1 0,0-1 0,-1 0 0,0 0 0,0 0 0,-1 0 0,-1 0 0,1 0 0,-1 0 0,-1 0 0,0 1 0,0-1 0,0 0 0,-1 1 0,-4-9 0,4 11-106,0 0 0,0 0 0,-1 0-1,0 0 1,0 0 0,0 1 0,-1 0-1,1 0 1,-1 0 0,0 0 0,-1 1-1,1 0 1,-1 0 0,0 1 0,0-1-1,0 1 1,0 0 0,-1 1 0,-7-3-1,6 4-679,0 0 0,1 0 0,-1 1 0,0 0 0,0 0 0,1 1 0,-1 0 0,0 0 0,1 1 0,-1 0 0,-13 5 0,-55 26-7638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2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20 2737,'-10'-8'11690,"-3"-3"-6599,28 13-2118,-12 0-2917,-1 0-1,0 0 1,0 0-1,0 1 1,0-1-1,0 1 1,-1-1-1,1 1 1,-1 0-1,0 0 0,0 0 1,0 0-1,0 0 1,0 0-1,0 3 1,3 6 153,17 60 342,-3 0 1,-3 1 0,-3 1 0,-3 0-1,-4 0 1,-3 1 0,-3-1-1,-3 1 1,-18 95 0,17-152-1113,0 1 0,0-1-1,-2-1 1,-14 30 0,21-47 462,0 1 1,0-1-1,-1 0 1,1 1-1,0-1 0,0 0 1,0 0-1,0 1 1,0-1-1,0 0 1,0 1-1,-1-1 0,1 0 1,0 0-1,0 1 1,0-1-1,-1 0 1,1 0-1,0 1 0,0-1 1,-1 0-1,1 0 1,0 0-1,0 1 0,-1-1 1,1 0-1,0 0 1,-1 0-1,1 0 1,0 0-1,0 0 0,-1 0 1,1 0-1,0 0 1,-1 0-1,1 0 1,0 0-1,-1 0 0,1 0 1,-3-26-5614,10-49-1498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2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6441,'-8'6'10575,"5"7"-8217,3 20-3164,0-30 1373,55 670 6005,-53-661-6554,0 9-76,1 1 1,0 0-1,2-1 0,1 1 0,0-1 0,16 33 0,-22-54 12,0 0-1,0 0 0,0 0 1,0 0-1,0-1 1,0 1-1,0 0 1,0 0-1,0 0 1,-1 0-1,1 0 0,0 0 1,0 0-1,0 0 1,0 0-1,0 0 1,0 0-1,0 0 1,0 0-1,0 0 0,-1 0 1,1 0-1,0 0 1,0 0-1,0 0 1,0 1-1,0-1 1,0 0-1,0 0 0,0 0 1,0 0-1,0 0 1,-1 0-1,1 0 1,0 0-1,0 0 1,0 0-1,0 0 1,0 0-1,0 0 0,0 0 1,0 1-1,0-1 1,0 0-1,0 0 1,0 0-1,0 0 1,0 0-1,0 0 0,0 0 1,0 0-1,0 0 1,0 1-1,0-1 1,0 0-1,0 0 1,0 0-1,0 0 0,0 0 1,0 0-1,0 0 1,0 0-1,0 1 1,-1-3-167,1 1 0,-1 0 1,0 0-1,1-1 1,-1 1-1,1 0 0,-1-1 1,1 1-1,0 0 0,0-1 1,-1 1-1,1-1 1,0 1-1,0 0 0,1-3 1,1-67-5868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2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1 334 4145,'18'2'7539,"21"-11"-5771,-34 7-1113,3 0-339,164-57 2819,-156 53-2984,1-2 0,-2 0 0,1-1 0,-1-1 0,-1 0 0,0-1-1,0-1 1,13-14 0,-24 23-104,0 0 1,-1 0-1,1 0 1,-1-1-1,0 1 0,0-1 1,0 1-1,-1-1 1,1 0-1,-1 0 0,0 0 1,0 0-1,0 0 0,-1 0 1,1 0-1,-1 0 1,0 0-1,0 0 0,0 0 1,-1 0-1,0 0 1,1 0-1,-1 0 0,-1 0 1,1 0-1,0 1 0,-1-1 1,0 0-1,0 1 1,0-1-1,0 1 0,-1 0 1,-5-6-1,5 6-44,0 0 1,-1 0-1,1 0 0,-1 0 0,0 1 0,0 0 0,0 0 1,0 0-1,0 0 0,0 0 0,0 1 0,-1 0 1,1 0-1,0 0 0,-1 1 0,1-1 0,-1 1 0,1 0 1,-1 0-1,1 1 0,-1-1 0,1 1 0,-1 0 0,1 0 1,0 0-1,0 1 0,-1 0 0,1 0 0,0 0 1,-5 3-1,-1 4 116,0-1 1,0 1-1,1 1 0,0 0 1,0 0-1,1 1 1,1 0-1,0 0 0,1 1 1,0 0-1,0 0 1,1 0-1,1 1 1,0-1-1,1 1 0,0 0 1,1 0-1,0 1 1,1 18-1,1-20-54,-1 0 1,2 0-1,0 0 1,0-1-1,1 1 1,1 0-1,0-1 0,0 0 1,1 0-1,1 0 1,-1 0-1,2 0 0,0-1 1,0 0-1,1 0 1,0-1-1,0 0 0,1 0 1,1 0-1,-1-1 1,1-1-1,10 8 1,-10-10-157,-1 0 0,1-1 0,0 0 0,0 0 0,0-1 0,1 0 0,14 2 0,-12-4-475,0-1 1,0 0 0,0 0 0,0-1 0,0-1 0,0 0 0,18-6-1,114-39-5020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3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0 9058,'-81'34'6469,"67"-27"-5790,0 0 1,1 2 0,-15 9-1,21-12-534,0 0 0,1 0-1,0 1 1,0 0 0,0 0-1,1 0 1,0 1 0,0 0-1,1 0 1,0 0 0,0 0-1,1 1 1,0-1-1,0 1 1,1 0 0,-1 10-1,2-9-64,1-1-1,-1 0 0,2 0 0,0 1 0,0-1 0,0 0 0,1 0 0,0 0 0,1 0 0,0 0 0,1-1 0,-1 1 0,2-1 1,-1 0-1,9 12 0,-10-16-70,0 0 1,0-1 0,1 1 0,-1-1-1,1 0 1,-1 0 0,1 0-1,0 0 1,0-1 0,0 1 0,1-1-1,-1 0 1,0 0 0,1-1 0,0 1-1,-1-1 1,1 0 0,0 0-1,-1-1 1,1 1 0,0-1 0,0 0-1,0-1 1,-1 1 0,1-1-1,0 0 1,-1 0 0,1 0 0,0-1-1,-1 1 1,9-5 0,-6 1 1,0 1-1,0-2 1,-1 1 0,0 0 0,0-1-1,0 0 1,0-1 0,-1 1 0,0-1-1,0 0 1,-1 0 0,0-1 0,0 1-1,-1-1 1,0 0 0,0 0 0,-1 0-1,0 0 1,1-10 0,3-22 406,-2 1 0,-2-72 1,-2 85 253,2 46-653,0 1 0,2-1 1,0 0-1,7 21 0,-2-7 92,10 36 180,-4 0 0,12 135 0,-25-180-230,-2 0-1,-1-1 0,-1 1 0,-1-1 0,-1 1 0,-1-1 0,-2 0 0,0 0 0,-1-1 1,-1 0-1,-2-1 0,-14 26 0,24-46-88,-1 0 0,1-1 0,0 1 0,0 0 0,-1 0 0,1-1 0,-1 1 0,0-1 0,1 1 0,-1-1 0,0 0-1,0 0 1,0 1 0,0-1 0,0-1 0,0 1 0,0 0 0,0 0 0,0-1 0,0 1 0,-1-1 0,1 0 0,-4 1 0,1-2-117,1 0 0,0 0 0,-1 0 0,1-1 0,0 0 0,0 1 0,0-1 0,0-1 0,1 1 0,-1 0 0,-5-5 0,-8-9-1015,1 0 1,0-1 0,-21-30-1,33 41 793,-5-7-1495,0-1 1,-14-26-1,-35-95-6700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3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 1 11410,'-12'0'671,"0"0"-1,0 0 0,0 1 1,-1 0-1,1 1 1,0 1-1,1 0 0,-16 5 1,14-2-279,-1 0 1,1 0 0,1 1-1,-1 1 1,1 0 0,-21 19-1,26-21-262,0 0-1,1 1 0,0 0 0,0 0 1,0 0-1,1 1 0,0 0 1,0 0-1,1 1 0,0-1 1,0 1-1,1 0 0,1-1 1,-1 1-1,1 1 0,1-1 1,0 0-1,0 0 0,1 1 0,0-1 1,0 1-1,1-1 0,0 0 1,5 17-1,-4-21-108,0 0-1,0 1 1,0-1-1,1 0 1,-1-1-1,1 1 1,0 0 0,1-1-1,-1 0 1,1 0-1,0 0 1,0 0 0,0 0-1,1-1 1,-1 0-1,1 0 1,-1 0-1,1 0 1,0-1 0,0 0-1,1 0 1,-1 0-1,0-1 1,1 0 0,-1 0-1,1 0 1,8 0-1,-4-1 87,1-1 0,-1 0 0,-1 0 0,1-1 0,0 0 0,0-1 0,-1 0 0,1 0 0,-1-1 0,0-1 0,0 1 0,0-1 0,-1-1 0,11-8-1,-8 4 81,-1 1-1,0-1 1,0-1-1,-2 0 0,1 0 1,-1-1-1,-1 0 1,0 0-1,0-1 0,-2 0 1,1 0-1,3-17 1,18 128-1453,-24-90 1029,23 46-3265,-25-52 3091,0 0 1,0 0 0,1 0 0,-1 0 0,1-1 0,-1 1 0,1 0 0,0-1 0,0 1 0,0-1 0,0 0 0,0 1-1,0-1 1,0 0 0,0 0 0,0 0 0,0-1 0,1 1 0,-1-1 0,0 1 0,1-1 0,-1 1 0,3-1-1,55-16-6745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3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1 147 10698,'41'81'8066,"0"-3"-5211,39 77-1204,-87-213-181,1 30-1374,2 0 0,0-1 0,2 1 0,2-1 1,2-28-1,-1 46-77,0 0-1,1 0 1,1 0 0,-1 1 0,2-1-1,-1 1 1,1-1 0,1 1 0,0 1 0,0-1-1,1 1 1,1 0 0,-1 0 0,1 0 0,1 1-1,8-8 1,-12 13-98,1 0 0,0-1 0,0 2 0,0-1 0,0 1 0,0-1-1,1 1 1,-1 1 0,1-1 0,-1 1 0,1 0 0,0 0 0,6 0 0,10 2-1359,1 0-1,29 6 1,5 1-2458,105 8-3636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4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1 4393,'-19'8'3079,"0"1"0,-33 22-1,39-22-2332,1 1 0,0 0 0,0 0 0,-16 21 0,23-25-618,0 1 0,0-1 1,1 1-1,-1 0 0,2 0 1,-1 0-1,1 0 0,0 1 0,1 0 1,0-1-1,0 1 0,0 0 1,1 0-1,1 0 0,-1 0 0,1 0 1,0 0-1,1 0 0,0 0 1,0 0-1,1 0 0,0-1 0,4 12 1,-4-14-107,0 0 0,0-1 0,1 1 0,0 0 1,-1-1-1,2 0 0,-1 0 0,0 0 0,1 0 1,0 0-1,0 0 0,0-1 0,0 0 0,0 0 0,1 0 1,-1-1-1,1 1 0,0-1 0,0 0 0,0 0 1,0-1-1,0 0 0,0 1 0,0-2 0,1 1 0,-1-1 1,0 1-1,1-1 0,-1-1 0,0 1 0,0-1 1,8-2-1,-1 0 7,0 0 0,0-1 0,-1 0 0,0-1-1,1 0 1,-1-1 0,-1 0 0,0-1 0,1 0 0,-2 0 0,1-1 0,15-18 0,-17 15 252,0 0 0,0 0 0,-1-1 0,0 0 0,-1-1 0,-1 1 0,0-1 0,0 0 0,-2 0 0,1-1 0,-2 1 0,2-26 0,-3 44-270,0-1 0,0 0 1,1 0-1,-1 0 0,1 0 0,0 0 1,3 4-1,4 11-60,0 4-510,1-2 0,18 30 0,-24-45 282,-1 0 1,1-1-1,0 1 0,1-1 1,-1 0-1,1 0 0,0 0 1,0-1-1,1 1 0,-1-2 1,1 1-1,0 0 0,7 2 1,-11-5-82,0-1-1,0 1 1,0-1 0,0 0 0,0 0 0,0 0 0,0 0 0,0 0 0,-1 0 0,1-1 0,0 1 0,0-1 0,0 1 0,0-1 0,0 0 0,2-1 0,73-40-9236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4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5377,'-8'3'9242,"16"0"-6449,-4 15-1433,0 17 776,4 13-191,0 23-497,3 17-304,1 18 185,4 8-249,0 0-200,4-15-560,0-17-280,11-24-40,-3-15-592,0-19-760,0-16-809,-12-19-2448,-5-82-5745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5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76 5617,'4'8'10197,"6"-6"-5895,19-6-4397,-11 1 862,40 0-471,0 2-1,-1 4 0,1 1 0,57 13 1,-191-69 1788,58 44-2043,-1 0-1,0 1 0,0 1 1,0 1-1,-1 1 0,0 0 1,-26-1-1,38 5-19,1 0 1,-1 0-1,1 1 0,-1 0 1,1 1-1,0-1 0,-1 1 1,1 0-1,0 1 0,0 0 1,1 0-1,-1 1 0,0-1 1,1 1-1,0 1 0,0-1 1,0 1-1,1 0 0,0 1 1,0-1-1,0 1 0,-8 12 1,7-8 41,1 1 1,0 0 0,0 0-1,1 0 1,0 1 0,1-1-1,1 1 1,-1 0 0,2 0-1,0 0 1,0 0 0,1 0-1,1 0 1,0-1 0,0 1-1,1 0 1,1 0 0,0-1-1,1 1 1,0-1 0,0 0-1,1 0 1,1 0 0,12 18-1,-10-18-183,1 0-1,0 0 1,0-1 0,1 0-1,0 0 1,1-1-1,0-1 1,0 0-1,1 0 1,0-1 0,0-1-1,1 0 1,0 0-1,0-2 1,0 1 0,1-2-1,-1 0 1,1 0-1,0-1 1,0-1 0,19-1-1,-13-1-742,-1-1-1,0-1 1,0-1-1,-1-1 1,1 0-1,-1-1 1,0-2 0,33-17-1,182-96-6812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1.5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8050,'7'16'6072,"16"4"-5027,-14-12-110,29 27 1173,66 78 1,-93-99-1935,0 0 1,-1 2-1,-1-1 0,0 1 0,-1 0 1,-1 1-1,0 0 0,-2 0 1,5 22-1,-9-39-159,-1 0 1,0 0-1,0 0 0,0 0 1,0 0-1,0 1 0,0-1 0,0 0 1,0 0-1,0 0 0,0 0 1,0 0-1,0 0 0,1 0 1,-1 1-1,0-1 0,0 0 0,0 0 1,0 0-1,0 0 0,0 0 1,0 0-1,0 1 0,0-1 1,0 0-1,-1 0 0,1 0 0,0 0 1,0 0-1,0 0 0,0 1 1,0-1-1,0 0 0,0 0 1,0 0-1,0 0 0,0 0 0,0 0 1,0 0-1,-1 1 0,1-1 1,0 0-1,0 0 0,0 0 1,0 0-1,0 0 0,0 0 0,0 0 1,-1 0-1,1 0 0,0 0 1,0 0-1,0 0 0,0 0 1,0 0-1,0 0 0,-1 0 0,1 0 1,0 0-1,0 0 0,0 0 1,0 0-1,0 0 0,0 0 1,-1 0-1,1 0 0,0 0 0,0 0 1,0 0-1,-12-12 815,-12-20-180,17 18-601,1-1 0,0-1 1,1 1-1,1-1 0,0 0 0,-2-28 0,5 36-31,1 1 0,-1-1 0,2 0 0,-1 0 0,1 1 0,1-1 0,-1 0 1,1 1-1,1-1 0,-1 1 0,1 0 0,0 0 0,1 0 0,0 0 0,0 0 0,6-7 0,-8 12-22,0 0-1,0 0 1,0 0-1,0 0 0,1 0 1,-1 1-1,0-1 1,1 1-1,-1 0 1,1-1-1,-1 1 1,1 0-1,0 1 1,-1-1-1,1 0 1,0 1-1,0 0 1,5-1-1,-3 2-16,1-1-1,-1 1 1,0 1-1,0-1 1,0 1-1,0-1 1,0 2-1,-1-1 1,8 5-1,2 2-31,0 1-1,-1 1 1,0 1 0,-1 0-1,15 18 1,-16-15 50,0 0 0,-1 1 0,-1 0 0,-1 1 0,0 0 0,-1 1 0,-1-1 0,8 37 0,-8-35 55,-6-18-50,0-1 0,0 0-1,0 0 1,0 0 0,0 0 0,0 0-1,0 0 1,0 0 0,1 0 0,-1 0-1,0 0 1,0 0 0,0 0 0,0 0-1,0 1 1,0-1 0,0 0 0,0 0-1,1 0 1,-1 0 0,0 0 0,0 0-1,0 0 1,0 0 0,0 0 0,0 0-1,1 0 1,-1 0 0,0 0 0,0-1-1,0 1 1,0 0 0,0 0 0,0 0-1,0 0 1,0 0 0,1 0 0,-1 0-1,0 0 1,0 0 0,0 0 0,0 0-1,0 0 1,0 0 0,0-1 0,0 1-1,0 0 1,0 0 0,0 0 0,0 0-1,0 0 1,0 0 0,0 0 0,1-1-1,-1 1 1,0 0 0,0 0 0,0 0-1,0 0 1,0 0 0,7-35 196,-4 16-208,1 2 19,2 1 0,-1 0 0,2 1 0,14-26 0,-17 34 78,1-1-1,0 1 0,1 0 1,-1 0-1,1 1 1,1-1-1,-1 1 1,1 1-1,0-1 0,14-7 1,-18 13-78,0-1 1,0 0-1,1 1 1,-1-1-1,0 1 0,0 0 1,1 0-1,-1 0 1,0 1-1,1-1 0,-1 1 1,0 0-1,0 0 1,0 0-1,0 0 1,0 0-1,0 1 0,0 0 1,0-1-1,0 1 1,-1 0-1,4 3 1,6 5-43,0-1 1,-1 2-1,13 15 1,-15-14-150,-2 0 1,1 0 0,10 25-1,11 17-4418,-29-53 4356,1 0-1,-1 0 0,1 0 0,0-1 1,-1 1-1,1 0 0,0 0 0,0-1 1,0 1-1,-1-1 0,1 1 0,0-1 1,0 1-1,0-1 0,0 1 1,0-1-1,0 0 0,0 0 0,0 1 1,0-1-1,0 0 0,0 0 0,0 0 1,2 0-1,43-15-9092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6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 12963,'-10'2'1089,"1"1"0,-1 0 0,1 1 0,0-1 0,-12 8 0,16-8-813,-1 1 1,2-1 0,-1 1 0,0 0-1,1 0 1,0 1 0,0-1 0,-5 8 0,6-7-234,0 1 0,1-1 1,0 0-1,0 1 0,0 0 1,1-1-1,0 1 1,0 0-1,0-1 0,0 1 1,1 0-1,0 0 1,1 0-1,-1 0 0,1-1 1,0 1-1,1 0 1,-1-1-1,1 1 0,0-1 1,4 8-1,6 10 12,1 0 0,1-1 0,1-1 0,24 28 0,-22-30-46,-1 1-1,-1 1 1,-1 1 0,18 35 0,-31-56-8,0 0-1,-1 1 1,1-1 0,0 1 0,-1-1-1,1 1 1,-1 0 0,1-1 0,-1 1-1,0 0 1,0-1 0,1 1 0,-1 0-1,0-1 1,-1 1 0,1 0 0,0-1-1,0 1 1,-1 0 0,1-1 0,-1 1-1,0-1 1,0 2 0,0-2 8,0 0 1,-1 0 0,1 0-1,-1 0 1,1-1 0,0 1-1,-1 0 1,1-1 0,-1 1 0,1-1-1,-1 0 1,1 1 0,-1-1-1,0 0 1,1 0 0,-1 0-1,1 0 1,-1 0 0,-1-1-1,-9-1-148,1 0-1,0-1 0,1-1 1,-1 0-1,-14-7 0,23 11-52,-23-17-1090,25 17 1134,-1 0 0,0-1 0,1 1 0,-1-1 0,1 1 1,-1-1-1,1 1 0,-1-1 0,1 0 0,-1 1 0,1-1 0,0 1 1,-1-1-1,1 0 0,0 1 0,-1-1 0,1 0 0,0 0 0,0 1 1,0-1-1,0 0 0,0 0 0,0 1 0,0-1 0,0 0 0,0 1 1,0-1-1,0 0 0,0 0 0,0 1 0,1-1 0,-1 0 1,0 1-1,0-1 0,1 0 0,-1 1 0,1-1 0,-1 0 0,0 1 1,1-1-1,0 0 0,48-36-4576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6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0 10834,'-35'3'5602,"3"5"-3994,-31 11-80,7 7 113,17 17-473,7-1-368,20 11-56,12-2-272,8-1-152,16 1-320,7-12-200,9-9-720,8-6-616,11-16-1313,8-14-2472,124-42-2657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6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0 11050,'-101'43'6841,"82"-34"-6141,0 2 0,0 0 0,-20 18 0,32-25-626,1 1 1,0 1 0,0-1 0,1 1 0,-1 0 0,1 0 0,0 1 0,1-1 0,0 1 0,0 0 0,0 1-1,1-1 1,0 0 0,0 1 0,1 0 0,0-1 0,1 1 0,-1 0 0,1 0 0,1 0 0,0 0 0,0 0-1,0 0 1,1 0 0,2 8 0,-2-11-61,0-1 0,1 1-1,-1-1 1,1 0 0,0 0-1,0 0 1,0 0 0,1 0 0,-1 0-1,1-1 1,0 1 0,0-1-1,0 0 1,1 0 0,-1 0 0,1 0-1,0-1 1,-1 1 0,1-1-1,0 0 1,0 0 0,1 0 0,-1-1-1,0 1 1,1-1 0,7 1-1,-4-1 6,-1-1 0,0 1-1,1-1 1,-1-1 0,0 0 0,1 0-1,-1 0 1,0-1 0,0 0-1,0 0 1,0-1 0,0 0-1,-1 0 1,1 0 0,-1-1 0,6-5-1,1-2 138,-1-1-1,0-1 0,-1 0 1,0-1-1,-1 0 0,-1-1 1,14-28-1,12-18 1356,-34 61-1510,-1 0 0,1-1 1,-1 1-1,1 0 0,-1-1 0,0 1 0,1 0 0,-1-1 0,1 1 0,-1 0 0,1 0 0,0 0 0,-1-1 1,1 1-1,-1 0 0,1 0 0,-1 0 0,1 0 0,-1 0 0,1 0 0,0 0 0,-1 0 0,1 0 0,-1 1 1,1-1-1,-1 0 0,1 0 0,-1 0 0,1 1 0,-1-1 0,1 0 0,-1 0 0,1 1 0,-1-1 1,1 0-1,-1 1 0,0-1 0,1 1 0,-1-1 0,0 0 0,1 1 0,-1-1 0,0 1 0,1 0 0,19 25-205,-19-23 215,23 37-383,15 23-1611,-6-31-3153,-32-31 4875,0 0-1,0 0 1,0-1-1,1 1 1,-1 0-1,0-1 1,0 1-1,1-1 1,-1 1-1,1-1 1,-1 0-1,0 0 1,1 0-1,-1 1 1,1-1-1,-1 0 1,0-1-1,1 1 0,-1 0 1,2-1-1,51-25-7826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7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7434,'-4'3'8169,"4"7"-5480,4 17-1417,4 13 1257,12 24-657,4 12-408,11 12-335,-3 2-169,0-2-432,-5-11-336,-3-3-128,-4-10-64,-4-16-264,-4-14-1056,0-12-689,0-17-2400,55-66-2480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7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51 12755,'-32'87'7649,"27"-72"-7055,2 0 0,0 0 0,1 1 0,-1 18 1,3-28-556,0 0 0,0 0 0,0 0 0,1-1 0,0 1 0,0 0 0,0 0 0,1 0 1,0-1-1,0 1 0,1-1 0,-1 1 0,1-1 0,0 0 0,1 0 0,-1 0 0,1-1 1,0 1-1,0-1 0,0 0 0,1 0 0,-1 0 0,1-1 0,0 1 0,0-1 0,0-1 1,1 1-1,-1-1 0,7 3 0,-5-3-6,0 0-1,0-1 1,0 0 0,0 0 0,-1 0-1,1-1 1,0 0 0,0-1-1,0 1 1,0-1 0,0 0 0,0-1-1,0 0 1,-1 0 0,1-1-1,-1 1 1,0-1 0,1-1 0,-1 1-1,-1-1 1,1 0 0,5-5 0,-7 6 28,0-1 1,0 0 0,-1 0-1,1 0 1,-1 0-1,0-1 1,0 1 0,-1-1-1,1 0 1,-1 1 0,0-1-1,0 0 1,-1-1 0,0 1-1,0 0 1,0 0 0,0-1-1,-1 1 1,0 0 0,0-1-1,0 1 1,0 0 0,-1-1-1,0 1 1,0 0 0,-1 0-1,0 0 1,-4-10-1,1 6-63,0 1-1,0-1 0,-1 1 0,-1 1 1,1-1-1,-1 1 0,0 0 0,-13-9 0,-70-42-3755,59 39-246,31 19 3846,-1 0 0,1 0-1,-1 0 1,1-1 0,-1 1-1,1 0 1,-1 0 0,1-1-1,-1 1 1,1 0 0,0-1-1,-1 1 1,1 0 0,0-1-1,-1 1 1,1-1 0,0 1-1,-1-1 1,1 1 0,0 0-1,0-1 1,-1 1 0,1-1-1,0 1 1,0-1 0,0 0-1,0 1 1,0-1 0,0 1-1,0-1 1,0 1 0,0-1-1,18-21-6539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7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7338,'75'115'10933,"-50"-68"-8510,33 89 0,-48-89-1361,-7-31-67,2-45-393,-1 1-544,1 0 0,1 0 0,1 0 0,1 1 0,2 0 1,1 0-1,0 1 0,2 1 0,2 0 0,0 0 0,1 2 0,24-27 0,-39 49-13,0-1-1,1 0 1,-1 1-1,0-1 1,1 1-1,-1 0 1,1 0-1,0-1 1,0 1-1,-1 0 1,1 0-1,0 1 1,0-1 0,0 0-1,0 0 1,0 1-1,0 0 1,0-1-1,0 1 1,0 0-1,0 0 1,0 0-1,0 0 1,0 0-1,0 0 1,0 1 0,0-1-1,0 1 1,0-1-1,2 2 1,3 2 26,-1 1 1,-1-1 0,1 1-1,-1 1 1,1-1-1,-2 1 1,6 6 0,0 2-50,-1-1 0,0 1 0,-1 1 1,-1-1-1,0 1 0,-1 1 0,-1-1 0,6 26 1,-7-17-1512,0-1 0,0 46 1,-2-43-3980,12-11-3473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2:30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82 10642,'15'-9'1741,"0"0"0,0 1-1,24-8 1,-15 8-701,45-9-1,-30 10-755,2 3-1,65 1 1,-94 3-245,-1 0 1,1 2-1,0-1 0,0 1 0,-1 1 0,1 0 1,-1 1-1,17 7 0,-24-9-29,0 1 0,0-1 0,0 1-1,-1 0 1,1 0 0,-1 0 0,1 0 0,-1 0 0,0 1-1,0 0 1,-1-1 0,1 1 0,-1 0 0,0 1 0,0-1-1,0 0 1,0 0 0,-1 1 0,0-1 0,0 1 0,0 0-1,0-1 1,-1 1 0,0 6 0,-1 1 76,0 0 0,0-1 0,-2 1 0,1 0 0,-1-1 0,-1 0 0,0 1 0,-1-1 0,0-1 0,-11 17 0,-7 8 112,-48 54-1,9-13-715,48-58-188,-12 19-2087,24-33 2229,0-1 1,1 0-1,-1 1 1,1-1-1,0 1 1,0 0-1,0-1 0,1 1 1,-1 0-1,1 6 1,11 50-6199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2:30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24 131 8570,'8'10'2280,"0"-4"-1271,8 4 599,4-2-312,12-3-544,-8-10-128,-1-3 593,-7-5-177,-4-8-136,-20-1-376,0 1-408,-8 0-120,-7-3-64,-9 8-1648,4 11-3041,-39-8-3465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4:15.4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1627 6129,'-17'-14'10145,"15"13"-9811,1 0 0,-1 0-1,0-1 1,0 1 0,0-1 0,1 0-1,-1 1 1,1-1 0,0 0 0,-1 0 0,1 0-1,0 0 1,0 0 0,-1-3 0,3-30 3766,-2 25-3909,1 0-1,0 0 1,0 0-1,2-11 1,1-14 219,1-55-58,26-143 0,-16 148-274,-4 28-91,4 1 1,1 0-1,3 0 1,2 2-1,3 0 0,35-60 1,-42 89-9,2 0-1,0 0 1,1 2 0,1 0-1,1 2 1,36-29-1,-20 21-19,0 3 0,2 1 0,67-32 0,-33 25 23,115-35 0,-146 55-3,1 2 0,0 2 0,1 2 0,59-1 0,-77 8 16,-1 1 0,1 1 0,-1 1 0,0 1 0,0 2 0,43 17 0,-49-16 35,0 0-1,-1 2 1,0 0 0,-1 1-1,0 1 1,0 1 0,-2 0-1,27 29 1,-33-30 6,-2-1 1,1 1-1,-2 1 0,1-1 0,-2 1 1,0 0-1,0 0 0,-2 1 0,1 0 0,-2-1 1,2 18-1,-4-32-33,0 1 0,0 0 0,0 0 0,0 0 0,0 0 0,0 0-1,0 0 1,0 0 0,0-1 0,0 1 0,0 0 0,0 0 0,-1 0 0,1 0 0,0 0 0,0 0 0,0 0 0,0 0 0,0 0 0,0 0 0,0-1-1,0 1 1,0 0 0,-1 0 0,1 0 0,0 0 0,0 0 0,0 0 0,0 0 0,0 0 0,0 0 0,-1 0 0,1 0 0,0 0 0,0 0 0,0 0-1,0 0 1,0 0 0,0 0 0,0 0 0,-1 0 0,1 0 0,0 0 0,0 1 0,0-1 0,0 0 0,0 0 0,0 0 0,0 0 0,-1 0 0,1 0-1,0 0 1,0 0 0,0 0 0,0 1 0,-12-22 330,-10-27 142,-3-20-507,4-1 0,3-1 0,-14-103 0,30 152 6,7 32-398,9 20 251,61 112 251,-52-96-64,-9-19-1,-2 1-1,0 0 1,-2 0-1,-2 1 1,-1 1-1,-1-1 0,-1 1 1,1 46-1,-6-77-7,0 1 0,0 0 0,0-1 0,0 1 0,0-1 0,0 1 0,-1 0 0,1-1 0,0 1 0,0-1 0,0 1 0,-1-1 0,1 1 0,0 0 0,0-1 0,-1 1 0,1-1 0,-1 0 0,1 1 0,0-1 0,-1 1 0,1-1 0,-1 1 0,1-1 0,-1 0 0,1 1 0,-1-1 0,1 0 0,-2 1 0,-21-2 136,-37-23 24,36 14-187,-20-5 5,-1 1 0,0 3 1,-1 1-1,0 3 0,-82-3 1,109 9-64,16 1-7,11 0-20,12-25-8589,-5 9 2741,22-12-2512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4:45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36 148 5393,'-35'2'16623,"44"-6"-13031,8-3-2318,72-27-891,2 5 0,1 4 0,156-22 0,-243 46-390,1 0-1,-1 0 1,1 0-1,-1 1 1,1 0-1,-1 0 1,1 1 0,-1 0-1,1 0 1,5 1-1,-10-1 6,0-1 0,0 1 0,-1-1-1,1 1 1,0-1 0,0 1 0,-1-1-1,1 1 1,0 0 0,-1-1 0,1 1-1,-1 0 1,1 0 0,-1 0 0,1-1 0,-1 1-1,1 0 1,-1 0 0,0 0 0,1 0-1,-1 0 1,0 1 0,0 1 5,0 0-1,0 0 1,-1 0 0,1-1-1,-1 1 1,0 0-1,1-1 1,-1 1 0,-1-1-1,1 1 1,-2 3 0,-16 20 45,0 0 1,-1-1 0,-2-1-1,0-1 1,-2-2 0,-47 35-1,33-26-26,2 1 0,-34 37 0,70-68-21,-65 82 91,60-75-86,0 1 0,0-1 0,1 1 0,0 1 0,1-1 0,0 0 0,0 1 0,1 0 0,-2 11-1,3-18-3,1 0 0,0 0 0,0 0 0,0 0 0,1 0 0,-1 0 0,0-1 0,1 1-1,-1 0 1,1 0 0,-1 0 0,1-1 0,0 1 0,0 0 0,0-1 0,0 1 0,0 0-1,0-1 1,0 0 0,1 1 0,-1-1 0,0 0 0,1 1 0,1 0 0,2 0 4,-1 1 0,1-1 0,-1-1 0,1 1 0,0-1 0,0 1 0,0-1 0,0-1 0,5 1 1,13 0 50,-1-2-1,0 0 1,24-5 0,-45 6-51,38-6 134,65-20 0,-92 23-356,-2-1 1,1 0 0,0-1 0,-1 0-1,0-1 1,0 0 0,-1 0-1,1-1 1,-1 0 0,14-16-1,-12 6-1321,-8 9-843,-40 27-12377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1.8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41 5121,'-18'26'10082,"15"-16"-9321,-1 0 1,2 0-1,-1 0 1,1 1 0,0 15-1,2-20-645,0 1 0,0-1 0,1 0 0,0 0 0,0 0 0,1 0 0,-1 0 0,1 0 0,1 0 0,-1 0 0,1-1 0,0 1 0,0-1 0,1 0 0,-1 0 0,1 0 0,0 0-1,1-1 1,5 6 0,-5-6-156,0 0 0,1 0 0,-1 0 0,1-1 0,0 0 0,0 0 0,0 0 0,0-1-1,1 0 1,-1 0 0,1-1 0,-1 1 0,1-1 0,-1-1 0,1 1 0,0-1 0,-1 0 0,1-1-1,0 0 1,-1 0 0,1 0 0,-1-1 0,0 0 0,1 0 0,-1-1 0,0 1 0,8-6-1,-11 7 72,-1 0 0,0-1 0,0 1 0,0-1 0,-1 1 0,1-1 0,0 1 0,0-1 0,-1 0 0,1 0 0,-1 0-1,0 0 1,1 0 0,-1 0 0,0 0 0,0 0 0,0-1 0,-1 1 0,1 0 0,0-1 0,-1 1 0,0 0 0,1-4-1,-2 3 63,0 0 0,0-1 0,0 1 0,0 0 0,0 0 0,-1 0 0,1 0 0,-1 0 0,0 1 0,0-1 0,0 1-1,0-1 1,-1 1 0,-4-5 0,-5-2 145,-1-1 0,-1 1-1,1 1 1,-2 1 0,-26-12 0,21 13-295,1 1 1,-1 1 0,-35-3 0,43 6-314,12 1 304,0 0 1,1 0-1,-1 0 1,0-1-1,0 1 1,0 0-1,0 0 1,1 0-1,-1 0 1,0 0-1,0 0 1,0-1 0,0 1-1,0 0 1,0 0-1,0 0 1,1 0-1,-1-1 1,0 1-1,0 0 1,0 0-1,0 0 1,0-1-1,0 1 1,0 0-1,0 0 1,0 0-1,0-1 1,0 1-1,0 0 1,0 0-1,0 0 1,0 0-1,0-1 1,0 1-1,-1 0 1,1 0 0,0 0-1,0-1 1,0 1-1,0 0 1,0 0-1,0 0 1,0 0-1,-1 0 1,1-1-1,0 1 1,0 0-1,0 0 1,0 0-1,0 0 1,-1 0-1,1 0 1,0 0-1,0 0 1,0 0-1,-1 0 1,1-1-1,0 1 1,0 0-1,0 0 1,-1 0 0,34-23-5208,66-40-2191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6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 1376,'-44'32'12431,"7"3"-9835,32-28-2525,-1 0 0,1 1 0,0-1 0,1 1 0,0 0 0,0 1 0,1-1 0,0 1 0,-3 14 0,2-2 124,1 1 0,1-1-1,0 1 1,2 0 0,0-1 0,2 1-1,0 0 1,9 31 0,-9-44-164,1-1-1,0 1 1,1-1-1,0 0 1,0 0 0,1 0-1,0 0 1,0-1 0,0 0-1,8 8 1,-8-11-20,1 1-1,-1-1 1,1-1 0,-1 1 0,1-1-1,0 0 1,0 0 0,0-1 0,1 1-1,-1-2 1,1 1 0,-1-1 0,1 1-1,0-2 1,8 1 0,-6-1 3,0 0 0,0-1 0,0 0 0,0-1 0,0 0 0,0 0 0,-1-1 0,1 0 0,-1 0 0,1-1 0,13-9 0,-10 5-7,-1-1-1,0 0 1,0 0 0,-1-1 0,-1-1 0,0 1 0,9-14 0,-4 2 32,-2 0 1,0 0-1,-1-1 1,-2-1-1,0 1 1,-1-2-1,-2 1 1,5-33 0,-11 18 671,-2 34-203,2 26-524,-1 6 40,1 0 61,0 0-1,7 43 0,-5-61-71,0-1 0,0 0 0,0 0 0,1-1 0,1 1 0,-1 0 0,1-1 0,0 0 0,1 0 0,0 0-1,0-1 1,0 1 0,7 5 0,-9-9 1,0 0-1,1 0 0,-1-1 1,1 1-1,0-1 0,0 0 1,0 0-1,0 0 0,0 0 1,1-1-1,-1 0 1,0 0-1,1 0 0,-1 0 1,1-1-1,-1 1 0,1-1 1,4-1-1,-1 0-1,-1 0 1,0-1 0,0-1-1,0 1 1,0-1-1,-1 0 1,1 0-1,-1-1 1,1 0-1,6-5 1,4-6-3,-1 0 0,0-1 1,-1 0-1,-1-1 1,-1-1-1,15-24 0,-14 18 15,4-3 72,-2-2 1,0 0-1,17-50 0,-33 79-85,0 0 1,0 0 0,0 0-1,0-1 1,0 1 0,0 0-1,0 0 1,0-1 0,0 1-1,0 0 1,0 0-1,0 0 1,0-1 0,0 1-1,0 0 1,0 0 0,1 0-1,-1-1 1,0 1-1,0 0 1,0 0 0,0 0-1,1 0 1,-1 0 0,0-1-1,0 1 1,0 0 0,0 0-1,1 0 1,-1 0-1,0 0 1,0 0 0,1 0-1,-1 0 1,0 0 0,0 0-1,0 0 1,1 0 0,-1 0-1,0 0 1,0 0-1,1 0 1,-1 0 0,0 0-1,0 0 1,0 0 0,1 0-1,-1 0 1,0 0 0,0 0-1,0 0 1,1 0-1,-1 1 1,0-1 0,0 0-1,0 0 1,1 0 0,-1 0-1,0 1 1,0-1-1,0 0 1,14 23 307,10 37-6,-23-58-258,19 50-33,2-2 0,42 70-1,-62-117-248,-2-2 131,1 0-1,-1 0 1,0 0-1,1-1 1,-1 1-1,0 0 0,1 0 1,-1-1-1,1 1 1,-1 0-1,1 0 1,0-1-1,-1 1 1,1-1-1,0 1 0,-1-1 1,1 1-1,0-1 1,0 1-1,-1-1 1,1 1-1,0-1 1,0 0-1,0 0 0,0 1 1,-1-1-1,1 0 1,0 0-1,0 0 1,0 0-1,0 0 1,0 0-1,0 0 0,0 0 1,-1 0-1,1-1 1,0 1-1,2-1 1,42-28-5128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6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456 1 5713,'-99'0'10522,"72"2"-10032,1 1 0,0 1 0,0 2 0,0 0 0,0 2 0,-37 17 1,52-19-361,1 0 1,0 0 0,0 2-1,1-1 1,0 1 0,0 0-1,1 1 1,0 0 0,1 0 0,-10 16-1,13-20-81,1 1-1,-1 0 1,1 0-1,1 0 1,-1 0-1,1 1 1,0-1-1,0 1 1,1-1-1,0 1 0,0 0 1,1-1-1,-1 1 1,1 0-1,1 0 1,0-1-1,-1 1 1,2 0-1,2 10 1,-2-14-53,-1-1 0,0 1 0,1 0 0,-1-1 0,1 1 1,0-1-1,0 0 0,0 1 0,0-1 0,0 0 0,1 0 1,-1 0-1,0-1 0,1 1 0,0 0 0,-1-1 0,6 2 0,-3-1 13,1-1-1,0 0 1,-1 0-1,1 0 1,-1-1-1,1 0 1,0 0-1,10-2 1,3-1 35,-1-2 1,0 0-1,0-1 1,28-14-1,-24 10 84,1-2 0,-2 0 0,1-2 0,-2 0 0,0-1 0,-1-1 0,0-1 0,-1-1 0,-1 0 0,-1-1 0,-1-1 0,22-36 0,-32 105-397,-4-17 10,4 47-856,-4-72 358,0 0 0,1-1 0,-1 1 0,1 0 0,0-1 0,1 1 0,0-1 0,4 8 0,-6-13 509,0 1 0,0-1 0,0 0 1,-1 0-1,1 0 0,0-1 0,0 1 0,1 0 0,-1 0 0,0 0 1,0-1-1,0 1 0,0-1 0,1 1 0,-1-1 0,0 1 0,0-1 0,1 0 1,-1 1-1,3-1 0,52-8-6760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6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1 145 4409,'17'23'10565,"-2"25"-8917,-11-34-533,47 170 2078,-51-184-3184,0 0 1,0 0-1,0-1 1,0 1-1,1 0 1,-1 0-1,0-1 1,0 1-1,0 0 0,1 0 1,-1 0-1,0-1 1,0 1-1,1 0 1,-1 0-1,0 0 1,0 0-1,1 0 1,-1-1-1,0 1 1,0 0-1,1 0 0,-1 0 1,0 0-1,1 0 1,-1 0-1,0 0 1,1 0-1,-1 0 1,0 0-1,0 0 1,1 0-1,-1 0 1,0 0-1,1 1 1,-1-1-1,0 0 0,0 0 1,1 0-1,-1 0 1,0 0-1,0 1 1,1-1-1,-1 0 1,0 0-1,0 0 1,0 1-1,1-1 1,-1 0-1,0 0 0,0 1 1,0-1-1,0 0 1,0 0-1,0 1 1,1-1-1,-1 1 1,7-29 645,-7 27-651,9-36 81,1-1 1,1 1-1,23-47 1,-26 66-67,1 1 0,0 0 1,2 0-1,0 1 1,1 1-1,0-1 0,2 2 1,21-20-1,-32 31-17,1 1 0,-1-1 0,0 1 0,1-1 0,0 1 0,-1 0 0,1 0-1,0 1 1,0-1 0,0 1 0,0 0 0,0 0 0,1 0 0,-1 1 0,0-1 0,0 1 0,0 0-1,1 0 1,-1 1 0,0-1 0,0 1 0,0 0 0,1 0 0,-1 0 0,0 1 0,-1-1 0,1 1-1,4 2 1,0 2-4,-2-1-1,1 1 1,-1 0-1,0 0 1,0 1-1,0 0 1,-1 0-1,0 0 1,-1 1-1,1 0 1,-2-1-1,6 15 1,17 69-745,-15-30-2863,-5-46-864,8-23-1754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7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4969,'18'19'9551,"4"20"-8678,-15-24 431,28 56-212,-2 2 1,-4 1-1,-4 1 1,-2 1-1,-4 2 0,11 101 1,6 66-872,-18-143-3539,-33-123-2894,-32-59-109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7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9650,'8'0'4929,"-4"-3"-3265,12 1-375,24-4-257,11-4-400,21 4-352,15-2-248,4 3-32,-4 0-984,-8-1-1136,-3 4-2433,138-3-3545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7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361 1 2617,'-82'12'12381,"8"9"-8941,62-16-3293,0 1 1,0 0-1,1 1 0,0 0 1,0 0-1,0 1 1,1 1-1,1 0 0,-1 0 1,-8 12-1,8-8 61,1 0 0,0 1 1,1 0-1,1 0 0,0 0 1,0 1-1,-7 29 0,12-37-172,1 0 0,-1 0 0,1 0 0,1 0 0,-1 0 0,1 0-1,0 0 1,1 0 0,-1 0 0,2 0 0,-1 0 0,1 0 0,0 0 0,0-1 0,1 1 0,0-1 0,0 1 0,0-1 0,9 11-1,-10-14-24,1 0-1,0 0 1,0 0-1,0-1 1,0 0-1,1 1 1,-1-1-1,1 0 0,-1 0 1,1-1-1,0 1 1,0-1-1,0 0 1,0 0-1,0 0 1,5 0-1,-2-1 29,1 0 0,-1 0 0,1-1 1,-1 0-1,1 0 0,-1-1 0,0 0 0,10-4 0,0-1 31,0-2 0,0 0 0,-1-1 0,0 0 1,0-1-1,17-17 0,-15 9 103,0-1 1,-2-1 0,0 0 0,-1-1-1,-1-1 1,-1 0 0,-1 0 0,-2-2-1,0 1 1,9-38 0,-12 45 171,-1 16-234,4 28-263,-8-20 112,22 98-98,-16-65-1380,24 73 1,-32-112 1307,0 1 0,1-1 1,-1 1-1,1-1 0,-1 1 0,1-1 0,0 1 0,-1-1 0,1 1 1,0-1-1,0 0 0,0 0 0,0 1 0,0-1 0,1 0 0,-1 0 1,0 0-1,0 0 0,1 0 0,-1 0 0,1-1 0,-1 1 0,1 0 1,-1-1-1,1 1 0,-1-1 0,1 0 0,-1 1 0,1-1 0,-1 0 1,1 0-1,0 0 0,-1 0 0,1 0 0,1 0 0,61-20-5523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8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4449,'-4'3'937,"0"-1"0,1 1 0,-1 0-1,1 1 1,0-1 0,-1 0 0,2 1 0,-1 0 0,0 0 0,1 0 0,0 0-1,0 0 1,0 0 0,-2 7 0,2-4-472,1 0 0,0 0 0,0 1 1,1-1-1,0 0 0,0 0 0,1 1 0,2 10 0,4 11-921,2-1-1,1-1 0,24 48 1,-13-29 1664,-12-27-1180,-3-7-14,-1 0-1,0 1 1,0 0-1,-2 0 1,1 0-1,2 25 1,-6-38-6,0 1 0,0 0-1,0 0 1,0-1 0,0 1 0,0 0 0,0 0 0,-1-1 0,1 1 0,0 0-1,0 0 1,-1-1 0,1 1 0,0 0 0,-1-1 0,1 1 0,-1 0 0,1-1-1,-1 1 1,1-1 0,-1 1 0,1-1 0,-1 1 0,0-1 0,1 1 0,-1-1-1,0 0 1,-1 1 0,-24-1 102,-21-21-2341,24-5-3004,-7-29-3533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19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342 51 2377,'0'-8'7001,"0"0"-4208,0-6-737,4 6-296,-4 0 113,0 6-57,-4-1 945,-4 6-1825,-4-1-456,4 6-424,-12 3-56,-8 10 0,-19 3-8,-17 19-904,1 2-960,11 5-1817,13 88-2977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37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814 241 3009,'4'-4'24902,"0"-19"-21796,-5 16-3010,0-1-1,-1 1 0,1-1 0,-1 1 0,-1-1 1,1 1-1,-1 0 0,-1 0 0,1 1 1,-1-1-1,0 1 0,-1-1 0,1 1 1,-1 0-1,-1 1 0,1 0 0,-1-1 1,0 2-1,-10-8 0,-1 1-120,0 0 1,0 2-1,-1 0 1,0 0-1,-1 2 0,-28-7 1,34 11 4,-1 1 1,0 0 0,0 2 0,0-1-1,0 2 1,0 0 0,0 0-1,0 2 1,0-1 0,1 2 0,-1 0-1,1 0 1,0 2 0,0-1 0,1 2-1,0-1 1,0 2 0,0 0-1,-19 17 1,5-2-3,1 2 0,1 0-1,1 2 1,1 0 0,2 1 0,-32 59-1,33-49 44,2 0 0,2 1 0,1 1-1,3 0 1,1 0 0,1 1 0,3 1 0,1-1-1,2 1 1,2 0 0,2-1 0,7 49 0,-4-60-5,1 0 0,2-1 0,1 0 0,1 0 0,1-1 0,2 0 0,1-1 0,1 0 0,1-1 0,2-1 0,0 0 0,2-1 0,0-2 0,2 1 0,0-2 0,1-1 0,38 26 0,-31-26-45,1-3-1,44 20 1,-63-32-7,1 0 1,-1-1-1,1-1 1,0 0-1,0 0 1,0-1-1,0-1 1,1 0-1,-1-1 1,16-1-1,-23 0-259,0 0-1,-1-1 0,1 1 0,0-1 1,0 0-1,-1-1 0,1 1 1,-1-1-1,0 0 0,0 0 1,0 0-1,0 0 0,-1-1 1,1 1-1,-1-1 0,0 0 1,0 0-1,0-1 0,2-4 1,53-60-5276,85-64-1366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38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467 111 1496,'-37'-13'9517,"0"0"-4690,13 5-3677,-1 2 0,1 0 0,-1 2 0,0 0 0,-27 1 0,46 3-1064,0 1 1,-1 1 0,1-1 0,0 1 0,0 0 0,0 0 0,0 1 0,0 0 0,1 0 0,-1 0 0,1 1 0,0-1 0,0 1 0,0 1 0,0-1 0,1 1 0,0-1 0,0 1 0,0 1 0,0-1 0,1 0 0,-4 10 0,-7 13 102,1 0 0,1 1 0,-8 35 0,17-56-100,-6 22 17,2 2-1,0-1 1,2 1-1,2 0 1,0 0-1,3 0 1,5 58-1,-3-76-98,1 1-1,1-1 1,0 1 0,1-1 0,0 0-1,1-1 1,0 1 0,12 15 0,-12-20-24,0-1 1,1 0 0,0-1-1,1 1 1,-1-1 0,1-1-1,1 1 1,-1-2 0,1 1 0,0-1-1,1 0 1,18 6 0,-22-9 28,1 1 0,0-2 0,-1 1 0,1-1 0,0 0 0,0-1 0,0 1 0,0-1 0,0-1 0,0 1 0,0-1 0,0 0 0,-1-1 0,1 0 0,0 0 0,-1 0 0,1-1 1,-1 0-1,0 0 0,0-1 0,0 1 0,0-1 0,-1-1 0,1 1 0,-1-1 0,0 0 0,-1 0 0,8-10 0,1-4 62,-2 0-1,0 0 1,-1-1-1,0 0 1,-2 0-1,-1-1 1,10-43-1,-10 24 94,-1 0 0,-3 0 0,-1-63 1,-20-120 905,5 87 156,39 180-770,31 69 0,-51-100-411,31 70 685,50 170 1,-53-144-553,3 15-1176,62-210-26209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2.1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0 8874,'0'0'156,"0"0"0,-1 0 0,1 0 0,0 0 1,0 0-1,0 1 0,0-1 0,-1 0 0,1 0 0,0 0 0,0 0 1,0 0-1,0 0 0,0 0 0,-1 1 0,1-1 0,0 0 0,0 0 0,0 0 1,0 0-1,0 0 0,0 1 0,0-1 0,0 0 0,0 0 0,0 0 1,-1 1-1,1-1 0,0 0 0,0 0 0,0 0 0,0 0 0,0 1 1,0-1-1,0 0 0,1 0 0,-1 0 0,0 1 0,0-1 0,0 0 0,0 0 1,0 0-1,0 0 0,0 1 0,0-1 0,0 0 0,0 0 0,1 0 1,-1 0-1,0 0 0,0 1 0,0-1 0,0 0 0,1 0 0,15 16 3039,41 26-4403,-21-16 1900,-21-14-676,0 1-1,-1 1 0,0 0 1,-1 1-1,0 0 0,15 26 0,-25-37 26,0 1 0,-1-1 0,1 1 0,-1-1 0,0 1 0,-1 0 0,1 0 0,-1 0 0,0 0 0,0 0 0,0 0 0,-1 0 0,0 0 0,0 0 0,0 1-1,0-1 1,-1 0 0,0 0 0,0 0 0,0 0 0,-1 0 0,0-1 0,0 1 0,0 0 0,0-1 0,-1 1 0,0-1 0,0 0 0,0 0 0,-4 5 0,1-4 47,1 0 0,-1 0 0,0-1 0,0 0 0,0 0 0,-1 0 1,0-1-1,1 0 0,-15 5 0,17-7-205,-1 0 1,1 0-1,-1-1 1,1 1-1,-1-1 1,1 0-1,-1 0 1,1-1-1,-1 1 1,1-1-1,-1 0 1,1 0-1,0 0 0,-1-1 1,1 0-1,0 0 1,-5-2-1,8 3-138,-1-1-1,0 1 1,0 0-1,1-1 0,-1 1 1,1-1-1,-1 0 0,1 1 1,0-1-1,0 0 1,0 0-1,0 0 0,0 0 1,0 0-1,0 0 1,0 0-1,0-3 0,-9-76-7545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38.4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260 6 9786,'-17'-3'3205,"-1"1"0,-32 1 0,40 2-2667,0 0 0,0 0 0,0 1-1,1 0 1,-19 7 0,22-6-478,0 0 0,0 0 0,0 1 0,0 0 1,1 0-1,-1 0 0,1 1 0,0 0 0,1 0 1,-1 0-1,1 0 0,0 1 0,0 0 0,0-1 0,1 2 1,0-1-1,0 0 0,1 0 0,0 1 0,0 0 1,-2 9-1,3-3-41,0-1 0,0 1 0,2 0 0,-1 0 0,1 0 0,1 0 0,1-1 1,-1 1-1,2-1 0,0 1 0,0-1 0,1-1 0,1 1 0,0-1 0,0 1 0,1-2 0,10 13 0,18 20 8,1-1-1,68 59 0,-96-93-12,36 31 18,-22-21 35,-1 1 0,-1 1-1,0 1 1,-1 1-1,20 32 1,-37-51-6,0 0-1,0 0 1,-1 0-1,0 0 1,1 0-1,-1 1 1,0-1-1,0 0 1,-1 1 0,1-1-1,-1 1 1,0-1-1,0 1 1,0-1-1,0 1 1,-1-1-1,1 1 1,-1-1 0,0 0-1,0 1 1,-1 2-1,-1-1 27,1-1 0,-1 0-1,0 0 1,0-1 0,-1 1 0,1-1 0,-1 1-1,0-1 1,0 0 0,0 0 0,0-1-1,0 1 1,-7 2 0,0-1-322,0 1 1,0-2-1,-1 1 0,1-2 0,-1 0 1,0 0-1,0-1 0,1 0 1,-1-1-1,0 0 0,-20-4 1,17 0-975,13-1-631,70-30-11876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38.8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307 8 1016,'-35'-3'11123,"-5"-1"-5387,-17 7-3141,52-2-2491,1 0 0,-1 0 0,1 1 0,-1 0-1,1 0 1,0 0 0,-1 0 0,1 1 0,0 0 0,1 0 0,-1 0-1,0 0 1,1 0 0,0 1 0,0 0 0,0-1 0,0 1 0,-4 9-1,-4 8 86,2 1-1,0 1 1,2-1-1,0 1 1,2 1-1,0-1 1,2 1-1,0 0 1,2 0-1,0 0 1,2 0-1,5 36 1,-3-46-154,0 1 1,1-1 0,0 0-1,1 0 1,1 0-1,0-1 1,1 1 0,0-2-1,14 20 1,-14-24-41,0 0 0,0-1 1,1 0-1,0 0 0,1 0 0,0-1 1,0 0-1,0-1 0,0 0 0,1 0 1,0-1-1,0-1 0,0 1 0,14 1 1,-13-3 21,0-1 1,-1 0 0,1-1 0,0 0 0,0-1-1,-1 0 1,1-1 0,0 0 0,-1 0-1,0-2 1,1 1 0,-1-1 0,0 0 0,-1-1-1,1 0 1,-1-1 0,0 0 0,-1 0-1,11-10 1,-12 10 81,-1 0-1,0-1 0,0 1 1,-1-1-1,0 0 0,0 0 1,-1-1-1,0 0 0,0 1 1,-1-1-1,0-1 0,0 1 1,-1 0-1,0-1 0,0 1 1,-1-1-1,0 0 0,0 1 1,-1-1-1,-1 0 0,1 1 1,-1-1-1,-1 0 0,-3-11 1,-1 3 3,-1 1 1,-1 0-1,0 0 1,-1 0-1,-1 1 1,-1 1-1,0 0 1,0 0 0,-2 1-1,1 1 1,-2 0-1,1 0 1,-2 2-1,0-1 1,-17-8-1,-8-2-338,-1 2 0,0 1-1,-2 3 1,-78-19-1,118 33-70,-1 0-1,1 1 0,-1-1 0,1 1 0,-1 0 0,1 0 0,-1 0 0,1 1 1,-1-1-1,-4 2 0,8-2 220,-1 1 1,1-1 0,0 0-1,0 0 1,-1 0-1,1 0 1,0 1 0,0-1-1,0 0 1,-1 0-1,1 1 1,0-1 0,0 0-1,0 0 1,0 1-1,-1-1 1,1 0 0,0 0-1,0 1 1,0-1-1,0 0 1,0 1-1,0-1 1,0 0 0,0 0-1,0 1 1,0-1-1,0 0 1,0 1 0,0-1-1,0 0 1,0 0-1,0 1 1,0-1 0,0 0-1,1 1 1,-1-1-1,0 0 1,0 0 0,0 1-1,0-1 1,1 0-1,-1 0 1,0 0 0,0 1-1,0-1 1,1 0-1,33 24-4414,85 32-2303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39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373 0 4057,'-6'0'1832,"-81"5"7930,0 3-6292,57-4-2602,0 1-1,0 1 1,-44 17-1,72-23-824,1 0 0,-1 1-1,1-1 1,0 1 0,-1-1-1,1 1 1,0 0 0,-1-1-1,1 1 1,0 0 0,0 0-1,0 0 1,0 0 0,0 0-1,0 0 1,0 0 0,0 0-1,0 1 1,0-1 0,0 0-1,1 1 1,-1-1 0,1 0-1,-1 1 1,1-1 0,-1 1-1,1 1 1,0-1-19,1 1 0,-1-1 0,1 1 0,0-1 1,0 0-1,0 1 0,0-1 0,0 0 0,1 0 0,-1 0 0,1 0 0,-1 0 0,1 0 0,3 3 0,9 7 5,1 0-1,0 0 1,22 11-1,-36-22-5,173 87 116,-118-63-107,-2 3 0,59 39 0,-107-63-10,-1 0-1,1 1 1,-1 0 0,0-1 0,0 2 0,-1-1 0,1 0 0,-1 1 0,-1 0 0,1 0 0,-1 0 0,0 0 0,0 1 0,0-1 0,-1 1 0,0 0 0,1 9 0,-3-11 43,0-1 0,0 1 1,0 0-1,-1-1 1,0 1-1,0-1 1,0 1-1,0-1 1,-1 1-1,0-1 0,0 0 1,0 1-1,0-1 1,0 0-1,-1-1 1,0 1-1,0 0 0,0-1 1,0 1-1,-1-1 1,1 0-1,-1 0 1,0-1-1,0 1 0,0-1 1,-5 3-1,-4 1 45,0 0 0,0 0 0,0-2 0,-1 0 0,0 0 0,-18 2 0,25-5-200,1-1-1,-1 1 0,1-1 1,-1 0-1,1-1 0,-1 1 0,1-1 1,0-1-1,-1 1 0,1-1 0,0 0 1,0-1-1,0 1 0,0-1 1,-10-7-1,14 9-86,1 0 0,-1 0 0,1 0 0,0 0 1,-1-1-1,1 1 0,0 0 0,0-1 0,0 1 0,0-1 0,0 0 1,0 1-1,1-1 0,-1 1 0,0-1 0,1 0 0,-1 0 1,1 1-1,0-1 0,-1-3 0,2 3-239,0-1 1,0 0-1,0 0 1,0 1-1,0-1 1,1 1-1,-1-1 1,1 1-1,-1-1 1,1 1-1,0 0 1,0 0-1,0 0 1,1 0-1,-1 0 1,0 0-1,5-2 1,92-60-8158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40.0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0 1952,'-11'5'15806,"7"5"-12104,8 20-4913,-3-25 2212,104 362 4556,-23-92-3585,-55-170-1202,-8-23-247,4-1 0,3 0 0,38 79 0,-70-235 603,2 32-1155,1 0 1,3-1-1,1 1 0,3 0 1,1 0-1,2 1 0,22-74 1,-26 107-27,0 0 0,1 0 0,1 0 0,-1 0 0,1 1 0,0 0 0,10-11 0,-11 15 20,-1 1-1,1-1 0,0 1 1,0 0-1,0 1 0,0-1 1,1 1-1,-1-1 0,1 1 1,0 0-1,-1 1 0,1-1 1,0 1-1,0 0 0,0 1 1,6-1-1,17 1-27,0 1 0,0 2-1,-1 1 1,1 1 0,-1 1 0,-1 1-1,1 2 1,-1 1 0,0 0 0,-1 2-1,-1 1 1,0 1 0,43 34 0,-60-43 69,-1 1 0,0 0 0,0 0 0,-1 0 1,0 1-1,0 0 0,0 0 0,-1 0 0,0 0 1,-1 1-1,1-1 0,-1 1 0,-1 0 0,1 0 1,0 11-1,-2-12 5,-1 0 0,-1 0 0,1 0 0,-1 0 0,-1 0 0,1 0 0,-1 0 0,0-1 0,0 1 0,-1-1 0,0 1 0,0-1 0,-1 0 0,0 0 0,0 0 0,0-1 0,-1 1 0,-7 6 0,-7 6 24,-1-1 1,-1 0 0,-1-2 0,0-1-1,-46 22 1,33-20-51,-1-1 0,0-3-1,-56 13 1,79-23-165,0 0 0,-1 0 0,1-1 0,-1-1 0,-20-2 0,31 2 44,0 0 1,1 0-1,-1 0 0,1-1 0,-1 1 0,1-1 0,-1 0 1,1 0-1,0 0 0,-1 0 0,1 0 0,0 0 1,0-1-1,0 1 0,0-1 0,0 1 0,0-1 0,0 0 1,0 0-1,1 0 0,-1 0 0,1 0 0,-1 0 0,1-1 1,0 1-1,0 0 0,0-1 0,0 1 0,0 0 0,0-1 1,1 1-1,-1-1 0,1 0 0,0 1 0,0-1 0,0-2 1,0 2-150,0 0 0,1 0 1,-1 0-1,1 0 0,0 0 1,-1 0-1,1 0 0,1 1 1,-1-1-1,0 0 0,1 1 1,2-5-1,2 1-362,0 0 0,0 1-1,0-1 1,0 2 0,1-1 0,13-7 0,148-69-5387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40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543 3 4721,'-35'-2'6360,"-66"4"-1,77 1-5296,0 1 0,0 1 0,-33 10 0,41-9-907,1 0 0,0 1 0,0 0 0,0 1 0,1 1 0,0 0 0,1 1 0,0 1 0,1 0 0,0 0 0,0 1 0,1 1 0,1 0 0,-9 14 0,8-8-31,1 0 1,1 1 0,1-1-1,0 2 1,2-1 0,0 1-1,2 0 1,-4 35 0,7-45-63,1 0 1,0 0 0,1 0-1,0 0 1,0-1 0,2 1-1,-1 0 1,7 14-1,-7-18-46,2-1-1,-1 0 1,1 0-1,-1 0 0,2 0 1,-1 0-1,1-1 1,0 0-1,0 0 1,0 0-1,0-1 0,1 0 1,0 0-1,7 4 1,-8-6-6,0 1 0,0-1 0,0 0 0,1 0 0,-1 0 0,1-1 0,-1 0 0,1 0 0,-1 0 0,1-1 0,-1 0 0,1 0 0,0 0 0,-1 0 0,1-1 0,8-2 0,-7 0 24,0 0 0,0 0 0,-1-1 0,1 0 0,-1 0-1,0 0 1,0-1 0,0 0 0,0 0 0,-1-1 0,5-5 0,3-7 48,0-1 0,-2 0 0,0-1 1,-1 0-1,-1-1 0,0 1 1,6-31-1,32-190 427,-38 191-5,-7 59-370,0 1 0,2-1 0,-1 0 0,1 0 0,10 17 0,5 14-1,-2 5 74,-2 2 1,17 90-1,-30-118-381,2 0-1,0-1 0,1 1 0,1-1 1,0 0-1,17 30 0,-22-46-36,0-1 1,0 1-1,0-1 1,0 0-1,0 1 0,1-1 1,-1 0-1,0 0 0,1 0 1,-1 0-1,1 0 0,-1 0 1,1 0-1,-1 0 0,1-1 1,0 1-1,-1 0 1,1-1-1,0 0 0,-1 1 1,1-1-1,0 0 0,0 0 1,0 0-1,-1 0 0,1 0 1,0 0-1,1-1 0,9-2-1449,-1-1 0,0 0 0,0-1 0,15-9 0,97-55-6995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40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0 8626,'-55'26'9310,"47"-21"-9025,0 0 0,1 0 0,-1 0 0,1 1 0,0 0 0,1 1 0,-1 0-1,1-1 1,1 2 0,-1-1 0,1 1 0,1 0 0,-6 11 0,9-14-245,-1 0-1,1 0 1,1 0 0,-1 0 0,1 0 0,0 0 0,0 0-1,1 0 1,-1 0 0,1 0 0,0 0 0,0 0 0,1 0-1,0 0 1,0-1 0,0 1 0,0 0 0,1-1 0,-1 0 0,1 0-1,0 0 1,0 0 0,1 0 0,-1 0 0,7 4 0,10 10-58,1-2 1,1 0 0,37 20-1,-40-25 61,42 23-17,42 27 54,-92-54-57,-1 1 0,0 0-1,0 0 1,-1 1 0,0 0 0,14 20 0,-22-26 17,1-1 0,-1 1 0,1-1 0,-1 1 0,0 0 0,0 0 0,0-1 0,0 1 0,0 0 0,-1 0 0,1 0 0,-1 0 0,0 0 0,0 0 0,0 0 0,0 0 0,-1 0 0,1 0 0,-1 0 0,0 0 0,-1 4 0,-1-2 64,0 1 0,0-1 0,-1 0 0,0-1 0,0 1 0,0 0 0,0-1 0,0 0 0,-1 0-1,-6 4 1,-7 3 46,0-1-1,0 0 0,-1-1 0,-1-1 1,-24 7-1,36-13-357,0 1 1,0-1-1,-1 0 1,1-1-1,-1 0 1,1 0-1,-1-1 0,1 0 1,-1 0-1,1-1 1,-1 0-1,1-1 1,-13-4-1,19 6 48,1-1-1,0 1 1,0-1-1,-1 1 1,1-1-1,0 0 1,0 0-1,0 0 1,0 0 0,0 1-1,0-1 1,0 0-1,0-1 1,0 1-1,0 0 1,1 0-1,-1 0 1,0 0 0,1-1-1,-1 1 1,1 0-1,-1-1 1,1 1-1,0 0 1,-1-3-1,2-11-1638,-1 1-1,2 0 0,4-20 1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41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298 463 4441,'6'-16'9855,"7"2"-6207,24-7-4124,-22 14 1691,37-22-253,-24 14-462,53-35 0,-75 45-416,0 0 1,0 0-1,-1 0 0,1-1 1,-1 1-1,0-1 1,-1-1-1,1 1 1,-1-1-1,-1 1 1,1-1-1,-1 0 1,3-11-1,-5 13-19,-1 0 0,1 0-1,-1-1 1,-1 1 0,1 0-1,-1 0 1,0-1 0,0 1-1,0 0 1,-1 0 0,0 0 0,0 0-1,0 0 1,0 1 0,-1-1-1,0 0 1,0 1 0,0 0-1,-7-7 1,-3-4 40,-1 2-1,-1-1 1,-29-19 0,38 28-70,-1 1 1,1 0-1,-1 1 1,0-1-1,-1 1 1,1 0 0,0 1-1,-1 0 1,0 0-1,1 1 1,-1 0-1,0 0 1,0 1-1,1 0 1,-1 0-1,0 1 1,0 0 0,1 0-1,-10 3 1,0 2 15,1 0 0,0 1 0,1 1 0,0 1 0,0 0 0,1 1 0,-21 18 0,18-14 97,1 1 0,0 1 0,2 0 0,0 1 1,0 0-1,2 1 0,0 1 0,1 0 0,1 0 1,-11 32-1,16-36-15,1 1 0,0-1 0,2 1 1,-1 0-1,2 0 0,0 0 0,1 0 1,1 0-1,0 0 0,1-1 0,1 1 1,0 0-1,1-1 0,1 0 0,7 17 1,-3-12-63,1-1 1,0 0 0,2-1 0,0 0-1,1-1 1,0-1 0,2 0-1,0 0 1,0-2 0,1 0 0,1-1-1,24 15 1,-18-16-52,0 0-1,0-1 1,2-1-1,-1-2 1,1 0 0,0-2-1,1-1 1,0 0-1,46 0 1,-37-4-54,0-2 1,0-1-1,59-12 0,-78 11-156,0-2 0,0 1 1,-1-2-1,1 0 0,-1-1 0,-1 0 0,1-1 0,-1-1 1,-1-1-1,14-11 0,-23 18-9,0 0 0,-1 1 0,0-1 0,0-1-1,0 1 1,0 0 0,0-1 0,-1 0 0,1 1 0,-1-1 0,0 0 0,0 0 0,0-1 0,-1 1 0,0 0 0,1 0-1,-1-1 1,-1 1 0,1-1 0,-1 1 0,0 0 0,0-1 0,0 1 0,-2-9 0,-29-76-6323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3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540 292 4745,'3'4'11587,"14"15"-8655,-12-9-2396,-2 0 0,1 0 0,-1 0 1,0 1-1,-1-1 0,-1 1 0,1 0 0,-2 18 0,0-22-415,-2-1 0,1 1 0,-1-1 0,0 1-1,0-1 1,-1 0 0,0 1 0,0-1 0,0-1 0,-1 1 0,0 0-1,0-1 1,0 0 0,-1 0 0,-7 7 0,-9 5-42,-1 0 0,-1-1-1,-1-1 1,0-2 0,-1 0 0,0-1 0,0-2-1,-2 0 1,-53 11 0,73-20-71,0 0 1,0 0-1,0-1 1,0 1-1,-1-2 0,1 1 1,0-1-1,0 0 0,0 0 1,0-1-1,0 0 0,0 0 1,1-1-1,-1 0 1,1 0-1,-8-5 0,6 3-7,1-1-1,0-1 0,1 1 0,-1-1 1,1 0-1,1 0 0,-1-1 0,1 0 1,1 0-1,0 0 0,-5-11 0,2-2-1,0 0-1,2 0 1,0-1-1,1 0 1,1 0 0,2 0-1,0 0 1,1 0-1,5-36 1,-2 43-34,0-1 1,1 1 0,1 0-1,0 0 1,1 0 0,1 1-1,0 0 1,1 0-1,11-14 1,23-20-2902,9 6-4121,25-8 318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4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46 13035,'-4'-5'3657,"0"-3"-3177,-3-3-48,7 3-432,0-3-104,11 9-1905,61 2-3032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4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2593,'26'40'9487,"-2"3"-3633,13 51-1853,17 102-4501,-49-174 1487,9 36-787,63 219-888,-75-273 313,7 19-856,-9-23 1114,0 1 0,1-1 0,-1 0 0,0 1-1,0-1 1,0 1 0,1-1 0,-1 0 0,0 1-1,0-1 1,1 0 0,-1 1 0,0-1 0,1 0-1,-1 0 1,0 1 0,1-1 0,-1 0 0,0 0-1,1 0 1,-1 1 0,1-1 0,-1 0-1,0 0 1,1 0 0,-1 0 0,1 0 0,-1 0-1,1 0 1,-1 0 0,0 0 0,1 0 0,-1 0-1,1 0 1,-1 0 0,1 0 0,-1 0 0,0 0-1,1-1 1,-1 1 0,1 0 0,0-1 0,20-28-5930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2.5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308 0 8698,'-58'11'10307,"-3"4"-6898,49-12-3222,0 1 0,0 1-1,0 0 1,0 1 0,1 0 0,0 0 0,-11 10 0,20-15-198,1 0 0,0 0-1,0 0 1,0 0 0,0 0-1,0 0 1,0 0 0,0 0-1,0 1 1,0-1 0,0 0-1,1 1 1,-1-1 0,0 1 0,1-1-1,0 1 1,-1-1 0,1 1-1,0-1 1,-1 1 0,1-1-1,0 1 1,0-1 0,0 1 0,1-1-1,-1 1 1,0-1 0,1 1-1,-1-1 1,1 1 0,-1-1-1,1 1 1,-1-1 0,1 0-1,0 1 1,0-1 0,0 0 0,0 0-1,0 1 1,0-1 0,1 1-1,6 6-154,1-1 0,0 0 1,0 0-1,16 8 0,-12-7 103,13 8 62,-5-4 23,-1 1 1,0 1 0,-1 1 0,-1 0-1,20 21 1,-35-32 33,0-1 0,0 1-1,0 0 1,0 0 0,-1 0-1,0 1 1,0-1 0,0 1 0,0-1-1,-1 1 1,1-1 0,-1 1-1,0 0 1,-1 0 0,1 0 0,-1 0-1,0-1 1,0 1 0,0 0-1,-1 0 1,0 0 0,0 0 0,0-1-1,-1 1 1,1 0 0,-1-1-1,0 1 1,0-1 0,-1 0-1,1 0 1,-6 6 0,1-1 57,-1-1-1,0 0 1,-1-1 0,1 0-1,-1 0 1,-1-1-1,1 0 1,-1 0 0,0-1-1,-1-1 1,1 0 0,-19 5-1,19-6-218,0 0 0,-1-1 1,1 0-1,0-1 0,-1 0 0,1-1 0,-1 0 0,1 0 0,-1-1 0,1-1 0,-1 0 0,1 0 0,-17-7 0,26 9-20,-1-1-1,1 1 0,-1-1 1,1 0-1,0 0 0,-1 0 0,1 0 1,0 0-1,0 0 0,0 0 1,0 0-1,0 0 0,0 0 1,-2-3-1,3 2-43,0 0-1,0 1 0,0-1 1,0 0-1,0 1 1,0-1-1,1 1 1,-1-1-1,1 0 1,-1 1-1,1-1 1,-1 1-1,1-1 0,0 1 1,0 0-1,0-1 1,0 1-1,0 0 1,0-1-1,0 1 1,0 0-1,3-2 1,85-77-5910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4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8 109 728,'-3'-3'2846,"3"2"-2277,-1 0 0,1 1 0,-1-1 1,1 0-1,-1 0 0,1 1 0,0-1 0,-1 0 0,1 0 0,0 0 1,0 1-1,0-1 0,0 0 0,-1 0 0,1 0 0,0 0 1,0 0-1,1 0 0,-1-1 0,16-14 2588,35-2-4195,-47 17 1655,60-15-529,1 3 1,1 2-1,-1 4 0,1 2 0,113 7 1,-155 0-23,0 2 1,0 1-1,0 0 1,0 2 0,-1 1-1,0 1 1,0 1-1,-1 1 1,-1 1 0,37 26-1,-48-31 48,0 1-1,-1 1 1,-1-1 0,1 1-1,-1 1 1,-1 0-1,0 0 1,0 0 0,-1 1-1,0 0 1,-1 0 0,0 0-1,-1 1 1,0-1-1,-1 1 1,0 0 0,-1 0-1,-1 0 1,1 1-1,-2-1 1,0 0 0,0 1-1,-3 14 1,-1-11 36,0 1 0,-1-1 0,-1 0-1,-1-1 1,0 1 0,-1-1 0,0 0 0,-1-1 0,-1 0 0,-1-1-1,-21 23 1,-5-1-82,-1-1-1,-68 46 0,100-76-151,0 1-180,1-1 1,-2 1 0,1-1 0,0-1 0,-1 1-1,0-1 1,1 0 0,-1-1 0,-1 1-1,1-1 1,-10 1 0,16-3 175,1 0 0,-1 0 0,1 0 0,-1 0-1,1 0 1,-1 0 0,1 0 0,-1 0 0,1 0 0,0 0 0,-1 0 0,1 0-1,-1-1 1,1 1 0,-1 0 0,1 0 0,0 0 0,-1-1 0,1 1 0,0 0-1,-1-1 1,1 1 0,0 0 0,-1-1 0,1 1 0,0 0 0,-1-1 0,1 0-1,4-23-4144,22-43-2520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5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89 340 9634,'46'-13'3771,"50"-8"1,31-8-1286,-123 28-2422,1-1 0,-1 1 0,0-1 0,0 0 0,1 0 1,-1 0-1,-1 0 0,1-1 0,0 1 0,0-1 0,-1 0 0,0 0 0,1-1 1,-1 1-1,0-1 0,-1 1 0,1-1 0,-1 0 0,0 0 0,0 0 0,0 0 0,0-1 1,0 1-1,-1 0 0,0-1 0,0 1 0,0-9 0,-1 6-30,0 0 0,-1 0 0,0 0 0,0 1 0,-1-1 0,0 0 0,0 1 0,-1-1 0,1 1 0,-1-1 0,-1 1 0,1 0 0,-1 1 0,0-1 0,-1 1 0,1-1 0,-9-6 0,6 6-17,0 0 0,0 0-1,-1 1 1,0 0 0,0 0 0,0 1-1,0 0 1,-1 0 0,0 1 0,0 0-1,1 1 1,-2 0 0,1 0 0,0 1-1,0 0 1,0 0 0,-1 1 0,1 1-1,0 0 1,-1 0 0,1 0 0,0 1-1,0 1 1,0-1 0,1 2 0,-1-1-1,1 1 1,-1 0 0,1 1 0,0 0-1,1 0 1,-1 1 0,1 0 0,0 0-1,1 1 1,0 0 0,0 0 0,-8 11 0,6-4 76,0 0 0,1 0 0,0 0 1,2 1-1,-1-1 0,2 2 1,0-1-1,1 0 0,0 1 1,1-1-1,1 1 0,1 0 1,0 0-1,1-1 0,0 1 0,6 21 1,-5-26-74,1 1 1,0-2 0,1 1-1,0 0 1,1-1 0,0 0-1,1 0 1,0 0 0,0 0-1,1-1 1,0 0 0,1-1-1,-1 0 1,2 0-1,-1 0 1,1-1 0,1-1-1,-1 1 1,1-1 0,0-1-1,0 0 1,1-1 0,12 5-1,-7-5-247,0 0 0,1-1-1,-1-1 1,0-1 0,1 0-1,-1-1 1,1-1 0,-1 0 0,26-6-1,-29 4-766,-1-1 0,1-1-1,-1 0 1,1 0-1,-1-1 1,-1-1 0,0 0-1,15-12 1,62-65-8924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8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393 159 2577,'-39'-50'11397,"-3"4"-7180,35 39-3932,-1 0 0,0 0 0,-1 1 0,0 0 0,0 1 0,0 0 0,-1 0 0,1 1 0,-17-5-1,23 8-233,-1 1 0,0-1-1,0 1 1,0 0-1,0 0 1,1 1 0,-1-1-1,0 1 1,0-1-1,0 1 1,1 1-1,-1-1 1,1 0 0,-1 1-1,1 0 1,-1 0-1,1 0 1,0 0 0,0 0-1,0 1 1,0-1-1,0 1 1,1 0-1,-1 0 1,1 0 0,-3 4-1,-6 9 143,1 0 0,1 0-1,-14 34 1,10-16 100,2 0 0,2 1 0,1 1 0,2-1-1,-3 40 1,4 181 867,7-178-924,4 0 1,19 94-1,-15-128-1250,1 0 1,31 73-1,-32-92-557,-8-17-575,-32-63-8113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9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0 188 8866,'81'-32'3023,"48"3"-2712,-63 15-38,130-26-260,131-33 1049,-332 76-741,0-1-1,0 1 0,1 0 1,-1 0-1,1 0 1,0 1-1,0-1 0,0 1 1,0 0-1,1 0 0,-1 1 1,1-1-1,0 1 1,0 0-1,1-1 0,-1 1 1,1 0-1,-1 6 1,-2 1-181,1 0 0,0 1 0,1-1 0,1 1 0,0 0 0,0 0 0,1 15 0,3-19-90,-1 0-1,1 0 1,0-1-1,1 1 1,0-1-1,1 1 0,-1-1 1,1-1-1,1 1 1,0 0-1,0-1 1,0 0-1,1 0 0,0-1 1,0 1-1,1-1 1,0 0-1,0-1 1,0 0-1,1 0 0,0-1 1,0 0-1,0 0 1,0 0-1,0-1 0,1-1 1,-1 1-1,1-2 1,0 1-1,0-1 1,0 0-1,17-1 0,-23 0 2,-1 0-1,1-1 0,-1 1 1,0-1-1,1 1 0,-1-1 0,1 0 1,-1 0-1,0 0 0,0 0 1,1 0-1,-1-1 0,0 1 0,0 0 1,0-1-1,-1 0 0,1 1 1,0-1-1,0 0 0,-1 0 0,0 0 1,1 0-1,-1 0 0,0-1 1,0 1-1,0 0 0,0 0 1,0-1-1,0 1 0,-1-1 0,1 1 1,-1-1-1,0 1 0,0-1 1,0-4-1,0 1-66,-1-1 1,0 1-1,-1 0 1,1-1-1,-1 1 0,-1 0 1,1 0-1,-1 0 1,0 1-1,0-1 1,-1 1-1,1-1 0,-7-6 1,-78-69-3520,66 62 1501,18 17 1413,1-1 1,0 0 0,0 0 0,0 0 0,1-1 0,-1 1 0,-3-7 0,-5-34-5348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9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4745,'18'74'8771,"16"36"-4600,-19-60-2086,-14-48-1978,-1 0-1,1-1 0,-1 1 0,1 0 1,-1 0-1,1 0 0,0 0 1,0-1-1,0 1 0,0 0 1,0-1-1,0 1 0,0-1 1,1 1-1,-1-1 0,0 0 1,4 3-1,-4-4-32,-1-1 1,1 1-1,0 0 0,0 0 1,0 0-1,0-1 0,-1 1 1,1 0-1,0-1 0,0 1 1,-1-1-1,1 1 0,0-1 1,-1 1-1,1-1 1,0 0-1,-1 1 0,1-1 1,-1 0-1,1 1 0,-1-1 1,0 0-1,1 1 0,-1-1 1,1 0-1,-1-1 0,6-13 683,0-1 0,6-28 0,-10 35-847,18-105 1104,-15 77-2057,15-55-1,-20 89 635,0 2 241,1 0-1,-1 1 0,0-1 1,0 1-1,0-1 1,0 1-1,1-1 0,-1 1 1,0-1-1,1 1 0,-1-1 1,0 1-1,1-1 0,-1 1 1,1 0-1,-1-1 0,0 1 1,1 0-1,-1-1 0,1 1 1,-1 0-1,1-1 1,-1 1-1,1 0 0,0 0 1,-1 0-1,1 0 0,-1-1 1,1 1-1,-1 0 0,1 0 1,0 0-1,-1 0 0,1 0 1,-1 0-1,1 0 0,0 1 1,37-2-6286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9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90 5673,'17'39'9027,"-1"27"-4904,-6-23-2192,29 141 3246,-37-197-4847,0 0 0,1 0 0,0 1 1,6-14-1,4-7-370,1 0 0,2 0 0,2 2 0,1 0 0,29-37 0,-45 64 27,0 0 0,1 0 0,-1 1 0,1-1 0,-1 1 0,1 0 0,0 0 0,0 1 0,8-5-1,-10 6 10,-1 1 0,1-1 0,0 1 0,-1 0 0,1 0 0,0-1 0,-1 1-1,1 0 1,-1 0 0,1 1 0,0-1 0,-1 0 0,1 0 0,0 1-1,-1-1 1,1 1 0,-1 0 0,1-1 0,-1 1 0,1 0 0,-1 0-1,0 0 1,1 0 0,-1 0 0,0 0 0,0 0 0,1 0 0,-1 1 0,0-1-1,0 0 1,1 3 0,8 13 43,0 1 1,-1-1-1,-1 2 0,-1-1 0,0 1 0,-1 0 0,-2 1 1,0-1-1,0 1 0,-2 0 0,-1 0 0,-1 36 1,1-32-20,-1-23-18,0-1 0,1 0 0,-1 0 0,0 0 0,0 0-1,0 0 1,0 0 0,1 1 0,-1-1 0,0 0-1,0 0 1,0 0 0,0 0 0,1 0 0,-1 0 0,0 0-1,0 0 1,0 0 0,1 0 0,-1 0 0,0 0-1,0 0 1,0 0 0,1 0 0,-1 0 0,0 0 0,0 0-1,0 0 1,1 0 0,-1 0 0,0 0 0,0-1-1,0 1 1,0 0 0,1 0 0,-1 0 0,0 0 0,0 0-1,0 0 1,0-1 0,0 1 0,1 0 0,-1 0-1,0 0 1,0 0 0,0-1 0,0 1 0,0 0-1,22-38 23,-17 28-56,25-53-248,48-74 0,-69 122 257,1 1 0,0 0 1,2 0-1,-1 1 0,2 1 0,-1 0 0,2 1 1,-1 0-1,2 1 0,24-13 0,-37 22 31,0 0 0,-1 0 1,1 1-1,0-1 0,0 1 0,0 0 0,-1-1 0,1 1 0,0 0 1,0 0-1,0 0 0,0 0 0,0 1 0,-1-1 0,1 0 0,0 1 1,0-1-1,0 1 0,-1 0 0,1 0 0,0-1 0,-1 1 1,1 0-1,-1 0 0,1 1 0,-1-1 0,1 0 0,-1 0 0,0 1 1,0-1-1,0 1 0,1-1 0,-1 1 0,-1-1 0,3 4 0,2 6 58,0 1-1,0 0 0,-1 0 0,3 16 1,-3-12-2,3 15 63,-1 1 1,-3 0-1,1 52 0,-3-52-820,0 0 0,2 0 0,11 48 0,-13-75 143,4 6-1664,-4-11 1978,0 0 0,0 0-1,0 0 1,0 0 0,0 0 0,0-1 0,0 1-1,0 0 1,0 0 0,0-1 0,0 1-1,0-1 1,0 1 0,0 0 0,0-1 0,0 0-1,-1 1 1,1-1 0,1-1 0,56-44-6638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10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 2 9858,'-9'-1'1008,"-1"1"0,1 0 1,-1 0-1,1 1 0,-1 0 0,1 0 0,0 1 1,-13 4-1,10-1-423,-1 0 1,1 0-1,1 1 0,-1 1 1,-16 13-1,16-11-382,0 1 0,1 0 0,1 1-1,0 0 1,0 1 0,1 0 0,1 1-1,0-1 1,0 2 0,2-1 0,-7 17-1,12-26-174,-1 1 1,1 0-1,0-1 0,0 1 0,1 0 0,-1-1 0,1 1 0,0 0 0,1 0 0,-1-1 0,1 1 1,0 0-1,0-1 0,0 1 0,3 5 0,-3-8-18,0 0 0,0 0 0,1 0 0,-1 0 0,1 0 0,0 0 0,0 0 0,-1 0 0,1-1 1,0 1-1,1-1 0,-1 1 0,0-1 0,0 0 0,0 0 0,1 0 0,-1 0 0,1 0 0,-1-1 0,0 1 0,1-1 0,-1 1 0,1-1 0,-1 0 0,1 0 0,0 0 1,-1 0-1,1-1 0,-1 1 0,3-1 0,11-3 19,-1 0-1,0-1 1,0-1 0,-1 0 0,1-1 0,-1-1-1,-1 0 1,0 0 0,0-2 0,0 1 0,11-14-1,2-2 311,-2-2 0,0-1-1,33-53 1,-50 69 638,-13 34-832,3 10-334,0-6 259,1 0 1,1 34-1,2-55-290,-1 1 0,0-1 0,1 1 0,0-1 0,1 0 0,-1 1-1,1-1 1,0 0 0,0 0 0,1 0 0,-1 0 0,1-1 0,0 1 0,0-1 0,1 1-1,7 6 1,-10-9-56,1-1-1,0 0 0,0 1 1,0-1-1,0 0 1,0 0-1,0 0 0,0 0 1,0-1-1,1 1 1,-1-1-1,0 1 0,4-1 1,0 0-408,0-1-1,0 0 1,0 0 0,0 0 0,0-1 0,8-3-1,109-49-7248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10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0 10882,'-3'1'648,"-81"28"8419,78-27-8833,0 1 0,0 0 0,0 0-1,1 1 1,-1-1 0,1 1 0,0 0 0,0 1 0,1-1 0,-1 1 0,-3 5 0,7-7-207,0 0 0,0 0 0,0-1 0,1 1 0,-1 0 0,1 0 0,0 0 0,0 0 0,0-1 0,0 1 0,0 0 0,1 0 0,-1 0 1,1-1-1,0 1 0,0 0 0,0 0 0,0-1 0,0 1 0,0-1 0,1 1 0,0-1 0,2 4 0,5 7 23,1-1 0,21 21 0,17 12-33,-29-29 18,-1 1 0,0 1-1,-1 0 1,-1 1 0,14 22 0,-29-39-9,0 0 1,0-1-1,0 1 0,0 0 0,-1 0 0,1-1 1,-1 1-1,1 0 0,-1 0 0,1 0 1,-1 0-1,0 0 0,0 0 0,0 0 0,0 0 1,0 0-1,-1 0 0,1 0 0,0-1 0,-1 1 1,0 0-1,0 2 0,-1-1 39,0 0 1,0-1-1,0 1 1,-1-1-1,1 0 1,-1 1-1,1-1 1,-1 0-1,0 0 1,1-1-1,-1 1 0,-4 1 1,-10 4 19,-1-2-1,0 1 1,-34 4 0,40-8-419,9-1 71,2-1 117,-1 1-1,1-1 1,0 0-1,0 1 1,0-1-1,0 0 1,0 0-1,-1 0 0,1 0 1,0 0-1,0 0 1,0 0-1,0 0 1,-1 0-1,1-1 1,0 1-1,0 0 1,0-1-1,0 1 0,0-1 1,0 1-1,0-1 1,0 1-1,0-1 1,0 0-1,-1-1 1,-7-25-5328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11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5377,'3'10'12148,"7"14"-7528,2 3-3967,49 176 2703,31 84-3522,-92-286-137,10 18-415,-10-18 628,0-1 0,0 0 0,0 0-1,0 1 1,0-1 0,1 0 0,-1 0 0,0 1 0,0-1-1,0 0 1,1 0 0,-1 0 0,0 1 0,0-1 0,1 0-1,-1 0 1,0 0 0,0 0 0,1 0 0,-1 0 0,0 0-1,1 1 1,-1-1 0,0 0 0,0 0 0,1 0 0,-1 0-1,0 0 1,1 0 0,-1 0 0,0 0 0,0-1-1,1 1 1,-1 0 0,0 0 0,1 0 0,-1 0 0,0 0-1,0 0 1,1 0 0,-1-1 0,0 1 0,0 0 0,0 0-1,1 0 1,-1-1 0,0 1 0,0 0 0,0 0 0,1-1-1,-1 1 1,0 0 0,0 0 0,0-1 0,0 1 0,0 0-1,0 0 1,0-1 0,0 1 0,0 0 0,1-1 0,-1 1-1,0 0 1,0 0 0,-1-1 0,1 1 0,0 0 0,0-1-1,14-50-5171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11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1 226 216,'2'-34'10482,"3"4"-5698,-3 23-4587,1 0 1,-1 0-1,1 1 0,0-1 1,1 1-1,-1 0 0,1 0 0,1 0 1,-1 0-1,1 1 0,0 0 1,0 0-1,0 0 0,1 1 1,0-1-1,0 1 0,0 1 0,7-4 1,6-3-32,1 2 1,-1 0-1,1 1 1,1 2 0,-1 0-1,1 0 1,0 2-1,33-1 1,-43 4-109,1 1 1,-1 0 0,0 0-1,0 1 1,0 0 0,0 1-1,19 8 1,-23-8-23,-1 0 1,0 1-1,0 0 0,-1 0 0,1 0 0,-1 1 1,0-1-1,0 1 0,0 0 0,-1 1 0,0-1 1,0 1-1,5 10 0,-6-11 39,0 1 0,0 0 1,-1 0-1,0 0 0,-1 0 0,1 0 0,-1 0 0,0 1 1,-1-1-1,0 0 0,0 1 0,0-1 0,0 0 1,-1 0-1,-3 11 0,1-8 12,0 0 1,-1 0-1,0-1 0,-1 0 0,0 0 1,0 0-1,-1 0 0,0-1 0,-11 11 1,-2-1-55,-1-1-1,-1 0 1,0-2 0,-1-1 0,0 0 0,-45 17 0,59-27-411,0-1 1,-1 1-1,1-1 1,-13 1-1,21-3 259,-1 0 0,1 0 0,-1 0 0,0 0 0,1 0-1,-1 0 1,0 0 0,1 0 0,-1 0 0,1 0-1,-1 0 1,0 0 0,1 0 0,-1-1 0,1 1 0,-1 0-1,0 0 1,1-1 0,-1 1 0,1 0 0,-1-1 0,1 1-1,-1-1 1,1 1 0,0-1 0,-1 1 0,1-1-1,-1 1 1,1-1 0,-1 0 0,2-1-312,-1 0 1,0 0 0,1 0-1,-1 0 1,1 0 0,-1 0-1,1 0 1,0 0-1,0 0 1,0 0 0,0 1-1,0-1 1,1 0 0,-1 1-1,3-3 1,57-66-7265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2.9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 0 2785,'-3'4'1167,"0"0"1,0-1-1,0 1 1,0 0-1,1 0 1,0 1 0,0-1-1,0 0 1,0 1-1,0 0 1,0 5-1,0-3-693,2 1-1,-1-1 0,1 1 1,0-1-1,0 0 0,3 14 0,-1-10-419,0-1 0,2 1 0,-1-1 0,1 0 0,1 0 0,-1 0-1,2 0 1,-1-1 0,13 15 0,-8-13 80,1 1 0,1-2-1,-1 0 1,24 16 0,-30-23-80,0 0 1,0 0-1,0-1 0,0 1 1,1-1-1,-1 0 1,0-1-1,1 1 0,0-1 1,-1 0-1,1-1 1,0 1-1,-1-1 1,1 0-1,0-1 0,6 0 1,-8-1 23,0 0 0,0 0 0,0 0 0,-1-1 0,1 1-1,-1-1 1,0 1 0,0-1 0,0 0 0,0-1 0,0 1 0,-1 0 0,1-1 0,-1 0 0,0 1 0,0-1 0,0 0 0,1-5 0,4-10 109,0 0 0,4-27 0,2-39 47,-12 79 63,-1 9-241,6 27-185,1-15-59,1 0 0,1-1 0,0 0 0,1-1 0,0 0 0,1 0 0,21 18 0,-10-20-3208,-21-11 3010,1 0 0,0 0 0,-1-1 0,1 1 0,-1 0 0,1-1 0,0 1 0,-1-1-1,1 1 1,-1-1 0,1 0 0,-1 0 0,1 1 0,-1-1 0,0 0 0,1 0 0,0-2 0,52-53-9233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12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6689,'-4'6'1257,"0"1"-1,0 0 1,0 0-1,1 0 0,0 0 1,0 1-1,-2 13 1,2-7-530,1 1 1,1-1-1,0 25 1,3-13-561,1-1-1,1 0 1,1 0 0,10 30-1,-14-51-155,0-1-1,0 0 0,1 1 0,-1-1 0,1 0 1,0 0-1,0 0 0,0 0 0,0-1 0,0 1 1,1 0-1,-1-1 0,1 0 0,-1 1 0,1-1 1,0 0-1,0 0 0,0-1 0,0 1 1,0-1-1,1 1 0,-1-1 0,0 0 0,1 0 1,-1-1-1,0 1 0,1-1 0,-1 1 0,1-1 1,-1 0-1,1 0 0,-1-1 0,6 0 0,-1-1 5,1 0 0,-1-1-1,0 1 1,0-2 0,0 1-1,0-1 1,-1 0 0,1-1-1,-1 0 1,0 0 0,0-1-1,10-10 1,-1-5 237,0-1 0,-2 0 0,0-1 1,-2-1-1,-1 0 0,0-1 0,-2 0 0,-1 0 1,8-42-1,-16 67-242,0-1 1,0 1 0,0 0-1,0 0 1,0 0 0,0 0 0,0 0-1,0 0 1,0-1 0,0 1-1,0 0 1,0 0 0,0 0-1,0 0 1,0-1 0,0 1 0,0 0-1,0 0 1,0 0 0,0 0-1,0 0 1,0 0 0,0-1-1,0 1 1,1 0 0,-1 0-1,0 0 1,0 0 0,0 0 0,0 0-1,0 0 1,0-1 0,0 1-1,1 0 1,-1 0 0,0 0-1,0 0 1,0 0 0,0 0-1,0 0 1,0 0 0,1 0 0,-1 0-1,0 0 1,0 0 0,0 0-1,0 0 1,0 0 0,1 0-1,-1 0 1,0 0 0,0 0 0,0 0-1,0 0 1,0 0 0,1 0-1,-1 0 1,0 0 0,0 0-1,0 0 1,0 1 0,0-1-1,0 0 1,1 0 0,-1 0 0,0 0-1,0 0 1,8 17 142,11 41-478,-12-34 410,4 12-156,23 59-703,1-37-2678,-33-55 2906,0-1 1,1 1-1,-1 0 1,1-1-1,-1 1 0,1-1 1,0 0-1,0 0 1,0 0-1,5 2 1,56 12-9428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12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0 355 6289,'58'1'8402,"13"1"-3772,-47-2-4183,0-1 0,37-7 0,-54 7-433,0 0 0,1-1-1,-1 0 1,0 0 0,0-1-1,0 0 1,0 0 0,0-1 0,-1 1-1,1-1 1,-1-1 0,0 0-1,0 1 1,-1-2 0,1 1-1,-1-1 1,-1 1 0,1-1-1,-1-1 1,5-7 0,-7 8 19,-1 0 0,1 0 0,-1 0 0,0-1 0,0 1 0,-1 0 0,0 0 0,0-1 0,0 1 0,-1 0 1,0-1-1,0 1 0,-1 0 0,1 0 0,-2 0 0,1 0 0,0 0 0,-1 1 0,0-1 0,-1 1 0,1-1 0,-6-5 0,1 0-24,0 1 0,-1-1 0,0 2 0,-1-1 0,0 1 0,-1 1 0,0-1 0,0 2-1,-16-9 1,22 14 3,0 0-1,0 0 1,0 0-1,-1 1 0,1-1 1,0 1-1,-1 1 0,1-1 1,-1 1-1,1 0 1,0 0-1,-1 0 0,1 1 1,-1 0-1,1 0 1,0 0-1,-1 1 0,1-1 1,0 1-1,-9 5 1,8-2 34,0-1 1,0 1-1,0 0 1,1 0-1,0 1 1,0-1-1,0 1 1,1 0 0,-1 1-1,1-1 1,1 1-1,0 0 1,0 0-1,-4 12 1,2-4 105,2 1 1,-1 0-1,2 0 0,0 1 1,1-1-1,1 0 1,0 1-1,1-1 0,1 0 1,1 0-1,0 1 0,1-2 1,1 1-1,0 0 1,1-1-1,9 16 0,-9-19-179,1-1 0,0 0-1,1-1 1,0 0-1,0 0 1,1 0 0,1-1-1,0-1 1,0 1-1,0-2 1,1 1 0,0-2-1,1 1 1,-1-2-1,1 1 1,0-2 0,1 1-1,-1-2 1,1 0-1,21 3 1,-24-5-310,0 0 1,1-1-1,-1 0 0,0-1 1,0 0-1,1-1 1,-1 0-1,18-6 0,-18 4-418,-1 0 0,1-1 0,-1 0 0,0-1 0,-1 0 0,13-10 0,74-82-5680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13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 6217,'35'71'8837,"20"29"-5143,-14-27-1888,0-4-256,53 65-1,-11-16-459,-63-83-901,-19-34-175,0 1 0,0 0 0,0 0 0,0 0 0,-1 0 1,1 0-1,-1-1 0,1 1 0,-1 0 0,0 0 0,1 0 0,-1 0 0,0 1 0,0-1 0,-1 2 0,-21-28 852,-21-27-757,10 11-132,-46-44-1,68 74 3,0 0 0,-1 1 0,0 1 1,0-1-1,-1 2 0,0 0 0,-1 1 0,1 0 0,-17-4 0,27 8 14,-1 2-1,1-1 0,-1 0 1,1 1-1,-1-1 1,1 1-1,-1 0 0,0 1 1,1-1-1,-1 0 1,1 1-1,-1 0 0,1 0 1,-1 0-1,1 0 1,0 1-1,-1-1 0,1 1 1,0 0-1,-4 3 1,3-1 19,-1 0 1,1 1 0,0-1 0,1 1-1,-1 0 1,1 0 0,0 0-1,1 1 1,-1-1 0,1 1-1,-2 7 1,-1 5 51,2-1 0,0 1 0,1 0 0,0-1 0,2 1 1,0 0-1,4 27 0,-3-38-91,0 1 0,1-1 0,0 0 0,0 0 0,0 0 0,1-1 0,0 1 1,1-1-1,-1 1 0,1-1 0,0 0 0,1 0 0,0-1 0,0 1 0,0-1 1,0 0-1,1 0 0,0-1 0,-1 0 0,2 0 0,8 5 0,-6-6-426,1 0-1,0-1 0,-1 0 0,1 0 0,0-1 1,0-1-1,0 1 0,0-2 0,0 1 1,0-1-1,-1-1 0,1 1 0,0-2 1,-1 0-1,1 0 0,-1 0 0,15-8 0,131-68-6254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13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3 7746,'-2'-1'612,"0"0"0,0 1 0,-1 0 0,1-1 0,0 1 0,0 0 0,-1 0 0,1 1 0,0-1 0,0 0 0,0 1 0,-1-1 0,1 1 0,0-1 0,0 1 0,-3 2 0,0-1-238,0 1-1,1 1 0,-1-1 1,1 1-1,0-1 0,-6 8 1,2-2-257,1 1 0,-1 1 1,2-1-1,0 1 0,-7 16 0,9-18-58,1 0-1,1 0 0,-1 0 0,1 1 1,1-1-1,0 1 0,0-1 0,1 1 1,0-1-1,1 1 0,0-1 1,0 1-1,1-1 0,1 0 0,-1 1 1,1-1-1,6 11 0,-6-14-53,1 0 0,0 1-1,0-1 1,1-1 0,0 1-1,0-1 1,0 0 0,1 0 0,-1 0-1,1-1 1,0 1 0,1-1 0,-1-1-1,1 0 1,-1 0 0,1 0-1,0 0 1,0-1 0,1 0 0,-1-1-1,0 0 1,13 1 0,-13-2 15,0 0 0,0 0 0,0 0 0,0-1 0,0 0 0,0 0 0,-1-1 0,1 0 0,0 0 0,-1-1 0,0 0 0,1 0 0,-1 0 0,0-1 0,-1 0 0,1 0 0,-1 0 0,1-1 0,-1 0 0,-1 0 0,1 0 0,-1 0 0,0-1 0,0 0 0,3-6 0,-3 4 74,0 0 0,-1 0 0,0-1 0,-1 0 0,0 1 0,0-1 0,-1 0 0,0 0 0,0 0 0,-1 0 0,-1 0 0,1 0 0,-1 0 0,-1 0 0,0 1 0,0-1 0,0 0 0,-1 1 0,-4-9 0,4 11-106,0 0 0,0 0 0,-1 0-1,0 0 1,0 0 0,0 1 0,-1 0-1,1 0 1,-1 0 0,0 0 0,-1 1-1,1 0 1,-1 0 0,0 1 0,0-1-1,0 1 1,0 0 0,-1 1 0,-7-3-1,6 4-679,0 0 0,1 0 0,-1 1 0,0 0 0,0 0 0,1 1 0,-1 0 0,0 0 0,1 1 0,-1 0 0,-13 5 0,-55 26-7638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2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20 2737,'-10'-8'11690,"-3"-3"-6599,28 13-2118,-12 0-2917,-1 0-1,0 0 1,0 0-1,0 1 1,0-1-1,0 1 1,-1-1-1,1 1 1,-1 0-1,0 0 0,0 0 1,0 0-1,0 0 1,0 0-1,0 3 1,3 6 153,17 60 342,-3 0 1,-3 1 0,-3 1 0,-3 0-1,-4 0 1,-3 1 0,-3-1-1,-3 1 1,-18 95 0,17-152-1113,0 1 0,0-1-1,-2-1 1,-14 30 0,21-47 462,0 1 1,0-1-1,-1 0 1,1 1-1,0-1 0,0 0 1,0 0-1,0 1 1,0-1-1,0 0 1,0 1-1,-1-1 0,1 0 1,0 0-1,0 1 1,0-1-1,-1 0 1,1 0-1,0 1 0,0-1 1,-1 0-1,1 0 1,0 0-1,0 1 0,-1-1 1,1 0-1,0 0 1,-1 0-1,1 0 1,0 0-1,0 0 0,-1 0 1,1 0-1,0 0 1,-1 0-1,1 0 1,0 0-1,-1 0 0,1 0 1,-3-26-5614,10-49-1498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2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6441,'-8'6'10575,"5"7"-8217,3 20-3164,0-30 1373,55 670 6005,-53-661-6554,0 9-76,1 1 1,0 0-1,2-1 0,1 1 0,0-1 0,16 33 0,-22-54 12,0 0-1,0 0 0,0 0 1,0 0-1,0-1 1,0 1-1,0 0 1,0 0-1,0 0 1,-1 0-1,1 0 0,0 0 1,0 0-1,0 0 1,0 0-1,0 0 1,0 0-1,0 0 1,0 0-1,0 0 0,-1 0 1,1 0-1,0 0 1,0 0-1,0 0 1,0 1-1,0-1 1,0 0-1,0 0 0,0 0 1,0 0-1,0 0 1,-1 0-1,1 0 1,0 0-1,0 0 1,0 0-1,0 0 1,0 0-1,0 0 0,0 0 1,0 1-1,0-1 1,0 0-1,0 0 1,0 0-1,0 0 1,0 0-1,0 0 0,0 0 1,0 0-1,0 0 1,0 1-1,0-1 1,0 0-1,0 0 1,0 0-1,0 0 0,0 0 1,0 0-1,0 0 1,0 0-1,0 1 1,-1-3-167,1 1 0,-1 0 1,0 0-1,1-1 1,-1 1-1,1 0 0,-1-1 1,1 1-1,0 0 0,0-1 1,-1 1-1,1-1 1,0 1-1,0 0 0,1-3 1,1-67-5868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2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1 334 4145,'18'2'7539,"21"-11"-5771,-34 7-1113,3 0-339,164-57 2819,-156 53-2984,1-2 0,-2 0 0,1-1 0,-1-1 0,-1 0 0,0-1-1,0-1 1,13-14 0,-24 23-104,0 0 1,-1 0-1,1 0 1,-1-1-1,0 1 0,0-1 1,0 1-1,-1-1 1,1 0-1,-1 0 0,0 0 1,0 0-1,0 0 0,-1 0 1,1 0-1,-1 0 1,0 0-1,0 0 0,0 0 1,-1 0-1,0 0 1,1 0-1,-1 0 0,-1 0 1,1 0-1,0 1 0,-1-1 1,0 0-1,0 1 1,0-1-1,0 1 0,-1 0 1,-5-6-1,5 6-44,0 0 1,-1 0-1,1 0 0,-1 0 0,0 1 0,0 0 0,0 0 1,0 0-1,0 0 0,0 0 0,0 1 0,-1 0 1,1 0-1,0 0 0,-1 1 0,1-1 0,-1 1 0,1 0 1,-1 0-1,1 1 0,-1-1 0,1 1 0,-1 0 0,1 0 1,0 0-1,0 1 0,-1 0 0,1 0 0,0 0 1,-5 3-1,-1 4 116,0-1 1,0 1-1,1 1 0,0 0 1,0 0-1,1 1 1,1 0-1,0 0 0,1 1 1,0 0-1,0 0 1,1 0-1,1 1 1,0-1-1,1 1 0,0 0 1,1 0-1,0 1 1,1 18-1,1-20-54,-1 0 1,2 0-1,0 0 1,0-1-1,1 1 1,1 0-1,0-1 0,0 0 1,1 0-1,1 0 1,-1 0-1,2 0 0,0-1 1,0 0-1,1 0 1,0-1-1,0 0 0,1 0 1,1 0-1,-1-1 1,1-1-1,10 8 1,-10-10-157,-1 0 0,1-1 0,0 0 0,0 0 0,0-1 0,1 0 0,14 2 0,-12-4-475,0-1 1,0 0 0,0 0 0,0-1 0,0-1 0,0 0 0,18-6-1,114-39-5020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3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0 9058,'-81'34'6469,"67"-27"-5790,0 0 1,1 2 0,-15 9-1,21-12-534,0 0 0,1 0-1,0 1 1,0 0 0,0 0-1,1 0 1,0 1 0,0 0-1,1 0 1,0 0 0,0 0-1,1 1 1,0-1-1,0 1 1,1 0 0,-1 10-1,2-9-64,1-1-1,-1 0 0,2 0 0,0 1 0,0-1 0,0 0 0,1 0 0,0 0 0,1 0 0,0 0 0,1-1 0,-1 1 0,2-1 1,-1 0-1,9 12 0,-10-16-70,0 0 1,0-1 0,1 1 0,-1-1-1,1 0 1,-1 0 0,1 0-1,0 0 1,0-1 0,0 1 0,1-1-1,-1 0 1,0 0 0,1-1 0,0 1-1,-1-1 1,1 0 0,0 0-1,-1-1 1,1 1 0,0-1 0,0 0-1,0-1 1,-1 1 0,1-1-1,0 0 1,-1 0 0,1 0 0,0-1-1,-1 1 1,9-5 0,-6 1 1,0 1-1,0-2 1,-1 1 0,0 0 0,0-1-1,0 0 1,0-1 0,-1 1 0,0-1-1,0 0 1,-1 0 0,0-1 0,0 1-1,-1-1 1,0 0 0,0 0 0,-1 0-1,0 0 1,1-10 0,3-22 406,-2 1 0,-2-72 1,-2 85 253,2 46-653,0 1 0,2-1 1,0 0-1,7 21 0,-2-7 92,10 36 180,-4 0 0,12 135 0,-25-180-230,-2 0-1,-1-1 0,-1 1 0,-1-1 0,-1 1 0,-1-1 0,-2 0 0,0 0 0,-1-1 1,-1 0-1,-2-1 0,-14 26 0,24-46-88,-1 0 0,1-1 0,0 1 0,0 0 0,-1 0 0,1-1 0,-1 1 0,0-1 0,1 1 0,-1-1 0,0 0-1,0 0 1,0 1 0,0-1 0,0-1 0,0 1 0,0 0 0,0 0 0,0-1 0,0 1 0,-1-1 0,1 0 0,-4 1 0,1-2-117,1 0 0,0 0 0,-1 0 0,1-1 0,0 0 0,0 1 0,0-1 0,0-1 0,1 1 0,-1 0 0,-5-5 0,-8-9-1015,1 0 1,0-1 0,-21-30-1,33 41 793,-5-7-1495,0-1 1,-14-26-1,-35-95-6700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3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 1 11410,'-12'0'671,"0"0"-1,0 0 0,0 1 1,-1 0-1,1 1 1,0 1-1,1 0 0,-16 5 1,14-2-279,-1 0 1,1 0 0,1 1-1,-1 1 1,1 0 0,-21 19-1,26-21-262,0 0-1,1 1 0,0 0 0,0 0 1,0 0-1,1 1 0,0 0 1,0 0-1,1 1 0,0-1 1,0 1-1,1 0 0,1-1 1,-1 1-1,1 1 0,1-1 1,0 0-1,0 0 0,1 1 0,0-1 1,0 1-1,1-1 0,0 0 1,5 17-1,-4-21-108,0 0-1,0 1 1,0-1-1,1 0 1,-1-1-1,1 1 1,0 0 0,1-1-1,-1 0 1,1 0-1,0 0 1,0 0 0,0 0-1,1-1 1,-1 0-1,1 0 1,-1 0-1,1 0 1,0-1 0,0 0-1,1 0 1,-1 0-1,0-1 1,1 0 0,-1 0-1,1 0 1,8 0-1,-4-1 87,1-1 0,-1 0 0,-1 0 0,1-1 0,0 0 0,0-1 0,-1 0 0,1 0 0,-1-1 0,0-1 0,0 1 0,0-1 0,-1-1 0,11-8-1,-8 4 81,-1 1-1,0-1 1,0-1-1,-2 0 0,1 0 1,-1-1-1,-1 0 1,0 0-1,0-1 0,-2 0 1,1 0-1,3-17 1,18 128-1453,-24-90 1029,23 46-3265,-25-52 3091,0 0 1,0 0 0,1 0 0,-1 0 0,1-1 0,-1 1 0,1 0 0,0-1 0,0 1 0,0-1 0,0 0 0,0 1-1,0-1 1,0 0 0,0 0 0,0 0 0,0-1 0,1 1 0,-1-1 0,0 1 0,1-1 0,-1 1 0,3-1-1,55-16-6745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3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1 147 10698,'41'81'8066,"0"-3"-5211,39 77-1204,-87-213-181,1 30-1374,2 0 0,0-1 0,2 1 0,2-1 1,2-28-1,-1 46-77,0 0-1,1 0 1,1 0 0,-1 1 0,2-1-1,-1 1 1,1-1 0,1 1 0,0 1 0,0-1-1,1 1 1,1 0 0,-1 0 0,1 0 0,1 1-1,8-8 1,-12 13-98,1 0 0,0-1 0,0 2 0,0-1 0,0 1 0,0-1-1,1 1 1,-1 1 0,1-1 0,-1 1 0,1 0 0,0 0 0,6 0 0,10 2-1359,1 0-1,29 6 1,5 1-2458,105 8-3636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3.4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11466,'74'120'9649,"5"-5"-5297,-34-53-3739,-2 2 1,-4 2-1,48 108 1,-78-146-510,-11-24 94,-7-13 304,9 7-497,-1 1 1,1 0 0,0-1-1,-1 1 1,1 0 0,0-1-1,0 1 1,0-1 0,0 1-1,0-1 1,0 1 0,0 0-1,1-1 1,-1 1 0,0 0-1,1-1 1,-1 1 0,1 0-1,1-2 1,13-24-341,-9 18 271,1 0-1,0 1 0,0 0 1,1 1-1,0 0 1,0 0-1,1 1 0,0-1 1,0 2-1,1 0 0,-1 0 1,1 0-1,0 1 0,0 1 1,1 0-1,-1 0 0,16-1 1,-17 3 86,0 1 0,0 0 0,-1 0 0,1 1 0,0 0 1,-1 0-1,1 1 0,-1 1 0,0-1 0,1 1 0,-1 0 1,0 1-1,-1 0 0,1 0 0,-1 1 0,0 0 0,0 0 1,0 1-1,-1 0 0,0 0 0,10 13 0,-11-13 11,-1 0 0,1 0 0,-2 0-1,1 1 1,-1 0 0,0 0 0,0-1-1,0 2 1,-1-1 0,2 13 0,-4-17-28,0 0 0,0 0 0,0 0-1,-1 0 1,1 0 0,-1 1 0,1-1 0,-1 0 0,0 0 0,-1 0 0,1 0 0,0-1 0,-1 1 0,1 0 0,-1 0 0,0-1 0,0 1 0,0-1 0,0 0 0,0 0-1,-1 1 1,1-1 0,-1-1 0,0 1 0,1 0 0,-1-1 0,-5 3 0,-6 2-124,0-1 1,0 0-1,0-2 1,-1 1-1,0-2 1,1 0-1,-30 1 0,22-4-866,0 0 0,0-1-1,0-1 1,-36-11-1,55 14 669,-1-1 0,1 0-1,-1-1 1,1 1 0,0 0 0,-1-1-1,1 0 1,0 0 0,0 0-1,0 0 1,0 0 0,-3-5 0,5 6 125,1 0 1,-1 0 0,1 0-1,-1 0 1,1 0 0,-1 0-1,1 0 1,0 0 0,0 0-1,0 0 1,0 0 0,0 0-1,0-1 1,0 1 0,0 0-1,0 0 1,0 0 0,0 0-1,1-1 1,1-2-302,-1 1 0,1-1 0,0 1 0,0-1-1,0 1 1,0 0 0,1 0 0,3-3 0,63-62-4727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4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1 4393,'-19'8'3079,"0"1"0,-33 22-1,39-22-2332,1 1 0,0 0 0,0 0 0,-16 21 0,23-25-618,0 1 0,0-1 1,1 1-1,-1 0 0,2 0 1,-1 0-1,1 0 0,0 1 0,1 0 1,0-1-1,0 1 0,0 0 1,1 0-1,1 0 0,-1 0 0,1 0 1,0 0-1,1 0 0,0 0 1,0 0-1,1 0 0,0-1 0,4 12 1,-4-14-107,0 0 0,0-1 0,1 1 0,0 0 1,-1-1-1,2 0 0,-1 0 0,0 0 0,1 0 1,0 0-1,0 0 0,0-1 0,0 0 0,0 0 0,1 0 1,-1-1-1,1 1 0,0-1 0,0 0 0,0 0 1,0-1-1,0 0 0,0 1 0,0-2 0,1 1 0,-1-1 1,0 1-1,1-1 0,-1-1 0,0 1 0,0-1 1,8-2-1,-1 0 7,0 0 0,0-1 0,-1 0 0,0-1-1,1 0 1,-1-1 0,-1 0 0,0-1 0,1 0 0,-2 0 0,1-1 0,15-18 0,-17 15 252,0 0 0,0 0 0,-1-1 0,0 0 0,-1-1 0,-1 1 0,0-1 0,0 0 0,-2 0 0,1-1 0,-2 1 0,2-26 0,-3 44-270,0-1 0,0 0 1,1 0-1,-1 0 0,1 0 0,0 0 1,3 4-1,4 11-60,0 4-510,1-2 0,18 30 0,-24-45 282,-1 0 1,1-1-1,0 1 0,1-1 1,-1 0-1,1 0 0,0 0 1,0-1-1,1 1 0,-1-2 1,1 1-1,0 0 0,7 2 1,-11-5-82,0-1-1,0 1 1,0-1 0,0 0 0,0 0 0,0 0 0,0 0 0,0 0 0,-1 0 0,1-1 0,0 1 0,0-1 0,0 1 0,0-1 0,0 0 0,2-1 0,73-40-9236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4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5377,'-8'3'9242,"16"0"-6449,-4 15-1433,0 17 776,4 13-191,0 23-497,3 17-304,1 18 185,4 8-249,0 0-200,4-15-560,0-17-280,11-24-40,-3-15-592,0-19-760,0-16-809,-12-19-2448,-5-82-5745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5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76 5617,'4'8'10197,"6"-6"-5895,19-6-4397,-11 1 862,40 0-471,0 2-1,-1 4 0,1 1 0,57 13 1,-191-69 1788,58 44-2043,-1 0-1,0 1 0,0 1 1,0 1-1,-1 1 0,0 0 1,-26-1-1,38 5-19,1 0 1,-1 0-1,1 1 0,-1 0 1,1 1-1,0-1 0,-1 1 1,1 0-1,0 1 0,0 0 1,1 0-1,-1 1 0,0-1 1,1 1-1,0 1 0,0-1 1,0 1-1,1 0 0,0 1 1,0-1-1,0 1 0,-8 12 1,7-8 41,1 1 1,0 0 0,0 0-1,1 0 1,0 1 0,1-1-1,1 1 1,-1 0 0,2 0-1,0 0 1,0 0 0,1 0-1,1 0 1,0-1 0,0 1-1,1 0 1,1 0 0,0-1-1,1 1 1,0-1 0,0 0-1,1 0 1,1 0 0,12 18-1,-10-18-183,1 0-1,0 0 1,0-1 0,1 0-1,0 0 1,1-1-1,0-1 1,0 0-1,1 0 1,0-1 0,0-1-1,1 0 1,0 0-1,0-2 1,0 1 0,1-2-1,-1 0 1,1 0-1,0-1 1,0-1 0,19-1-1,-13-1-742,-1-1-1,0-1 1,0-1-1,-1-1 1,1 0-1,-1-1 1,0-2 0,33-17-1,182-96-6812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6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 12963,'-10'2'1089,"1"1"0,-1 0 0,1 1 0,0-1 0,-12 8 0,16-8-813,-1 1 1,2-1 0,-1 1 0,0 0-1,1 0 1,0 1 0,0-1 0,-5 8 0,6-7-234,0 1 0,1-1 1,0 0-1,0 1 0,0 0 1,1-1-1,0 1 1,0 0-1,0-1 0,0 1 1,1 0-1,0 0 1,1 0-1,-1 0 0,1-1 1,0 1-1,1 0 1,-1-1-1,1 1 0,0-1 1,4 8-1,6 10 12,1 0 0,1-1 0,1-1 0,24 28 0,-22-30-46,-1 1-1,-1 1 1,-1 1 0,18 35 0,-31-56-8,0 0-1,-1 1 1,1-1 0,0 1 0,-1-1-1,1 1 1,-1 0 0,1-1 0,-1 1-1,0 0 1,0-1 0,1 1 0,-1 0-1,0-1 1,-1 1 0,1 0 0,0-1-1,0 1 1,-1 0 0,1-1 0,-1 1-1,0-1 1,0 2 0,0-2 8,0 0 1,-1 0 0,1 0-1,-1 0 1,1-1 0,0 1-1,-1 0 1,1-1 0,-1 1 0,1-1-1,-1 0 1,1 1 0,-1-1-1,0 0 1,1 0 0,-1 0-1,1 0 1,-1 0 0,-1-1-1,-9-1-148,1 0-1,0-1 0,1-1 1,-1 0-1,-14-7 0,23 11-52,-23-17-1090,25 17 1134,-1 0 0,0-1 0,1 1 0,-1-1 0,1 1 1,-1-1-1,1 1 0,-1-1 0,1 0 0,-1 1 0,1-1 0,0 1 1,-1-1-1,1 0 0,0 1 0,-1-1 0,1 0 0,0 0 0,0 1 1,0-1-1,0 0 0,0 0 0,0 1 0,0-1 0,0 0 0,0 1 1,0-1-1,0 0 0,0 0 0,0 1 0,1-1 0,-1 0 1,0 1-1,0-1 0,1 0 0,-1 1 0,1-1 0,-1 0 0,0 1 1,1-1-1,0 0 0,48-36-4576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6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0 10834,'-35'3'5602,"3"5"-3994,-31 11-80,7 7 113,17 17-473,7-1-368,20 11-56,12-2-272,8-1-152,16 1-320,7-12-200,9-9-720,8-6-616,11-16-1313,8-14-2472,124-42-2657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6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0 11050,'-101'43'6841,"82"-34"-6141,0 2 0,0 0 0,-20 18 0,32-25-626,1 1 1,0 1 0,0-1 0,1 1 0,-1 0 0,1 0 0,0 1 0,1-1 0,0 1 0,0 0 0,0 1-1,1-1 1,0 0 0,0 1 0,1 0 0,0-1 0,1 1 0,-1 0 0,1 0 0,1 0 0,0 0 0,0 0-1,0 0 1,1 0 0,2 8 0,-2-11-61,0-1 0,1 1-1,-1-1 1,1 0 0,0 0-1,0 0 1,0 0 0,1 0 0,-1 0-1,1-1 1,0 1 0,0-1-1,0 0 1,1 0 0,-1 0 0,1 0-1,0-1 1,-1 1 0,1-1-1,0 0 1,0 0 0,1 0 0,-1-1-1,0 1 1,1-1 0,7 1-1,-4-1 6,-1-1 0,0 1-1,1-1 1,-1-1 0,0 0 0,1 0-1,-1 0 1,0-1 0,0 0-1,0 0 1,0-1 0,0 0-1,-1 0 1,1 0 0,-1-1 0,6-5-1,1-2 138,-1-1-1,0-1 0,-1 0 1,0-1-1,-1 0 0,-1-1 1,14-28-1,12-18 1356,-34 61-1510,-1 0 0,1-1 1,-1 1-1,1 0 0,-1-1 0,0 1 0,1 0 0,-1-1 0,1 1 0,-1 0 0,1 0 0,0 0 0,-1-1 1,1 1-1,-1 0 0,1 0 0,-1 0 0,1 0 0,-1 0 0,1 0 0,0 0 0,-1 0 0,1 0 0,-1 1 1,1-1-1,-1 0 0,1 0 0,-1 0 0,1 1 0,-1-1 0,1 0 0,-1 0 0,1 1 0,-1-1 1,1 0-1,-1 1 0,0-1 0,1 1 0,-1-1 0,0 0 0,1 1 0,-1-1 0,0 1 0,1 0 0,19 25-205,-19-23 215,23 37-383,15 23-1611,-6-31-3153,-32-31 4875,0 0-1,0 0 1,0-1-1,1 1 1,-1 0-1,0-1 1,0 1-1,1-1 1,-1 1-1,1-1 1,-1 0-1,0 0 1,1 0-1,-1 1 1,1-1-1,-1 0 1,0-1-1,1 1 0,-1 0 1,2-1-1,51-25-7826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7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7434,'-4'3'8169,"4"7"-5480,4 17-1417,4 13 1257,12 24-657,4 12-408,11 12-335,-3 2-169,0-2-432,-5-11-336,-3-3-128,-4-10-64,-4-16-264,-4-14-1056,0-12-689,0-17-2400,55-66-2480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7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51 12755,'-32'87'7649,"27"-72"-7055,2 0 0,0 0 0,1 1 0,-1 18 1,3-28-556,0 0 0,0 0 0,0 0 0,1-1 0,0 1 0,0 0 0,0 0 0,1 0 1,0-1-1,0 1 0,1-1 0,-1 1 0,1-1 0,0 0 0,1 0 0,-1 0 0,1-1 1,0 1-1,0-1 0,0 0 0,1 0 0,-1 0 0,1-1 0,0 1 0,0-1 0,0-1 1,1 1-1,-1-1 0,7 3 0,-5-3-6,0 0-1,0-1 1,0 0 0,0 0 0,-1 0-1,1-1 1,0 0 0,0-1-1,0 1 1,0-1 0,0 0 0,0-1-1,0 0 1,-1 0 0,1-1-1,-1 1 1,0-1 0,1-1 0,-1 1-1,-1-1 1,1 0 0,5-5 0,-7 6 28,0-1 1,0 0 0,-1 0-1,1 0 1,-1 0-1,0-1 1,0 1 0,-1-1-1,1 0 1,-1 1 0,0-1-1,0 0 1,-1-1 0,0 1-1,0 0 1,0 0 0,0-1-1,-1 1 1,0 0 0,0-1-1,0 1 1,0 0 0,-1-1-1,0 1 1,0 0 0,-1 0-1,0 0 1,-4-10-1,1 6-63,0 1-1,0-1 0,-1 1 0,-1 1 1,1-1-1,-1 1 0,0 0 0,-13-9 0,-70-42-3755,59 39-246,31 19 3846,-1 0 0,1 0-1,-1 0 1,1-1 0,-1 1-1,1 0 1,-1 0 0,1-1-1,-1 1 1,1 0 0,0-1-1,-1 1 1,1 0 0,0-1-1,-1 1 1,1-1 0,0 1-1,-1-1 1,1 1 0,0 0-1,0-1 1,-1 1 0,1-1-1,0 1 1,0-1 0,0 0-1,0 1 1,0-1 0,0 1-1,0-1 1,0 1 0,0-1-1,18-21-6539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7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7338,'75'115'10933,"-50"-68"-8510,33 89 0,-48-89-1361,-7-31-67,2-45-393,-1 1-544,1 0 0,1 0 0,1 0 0,1 1 0,2 0 1,1 0-1,0 1 0,2 1 0,2 0 0,0 0 0,1 2 0,24-27 0,-39 49-13,0-1-1,1 0 1,-1 1-1,0-1 1,1 1-1,-1 0 1,1 0-1,0-1 1,0 1-1,-1 0 1,1 0-1,0 1 1,0-1 0,0 0-1,0 0 1,0 1-1,0 0 1,0-1-1,0 1 1,0 0-1,0 0 1,0 0-1,0 0 1,0 0-1,0 0 1,0 1 0,0-1-1,0 1 1,0-1-1,2 2 1,3 2 26,-1 1 1,-1-1 0,1 1-1,-1 1 1,1-1-1,-2 1 1,6 6 0,0 2-50,-1-1 0,0 1 0,-1 1 1,-1-1-1,0 1 0,-1 1 0,-1-1 0,6 26 1,-7-17-1512,0-1 0,0 46 1,-2-43-3980,12-11-3473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2:30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82 10642,'15'-9'1741,"0"0"0,0 1-1,24-8 1,-15 8-701,45-9-1,-30 10-755,2 3-1,65 1 1,-94 3-245,-1 0 1,1 2-1,0-1 0,0 1 0,-1 1 0,1 0 1,-1 1-1,17 7 0,-24-9-29,0 1 0,0-1 0,0 1-1,-1 0 1,1 0 0,-1 0 0,1 0 0,-1 0 0,0 1-1,0 0 1,-1-1 0,1 1 0,-1 0 0,0 1 0,0-1-1,0 0 1,0 0 0,-1 1 0,0-1 0,0 1 0,0 0-1,0-1 1,-1 1 0,0 6 0,-1 1 76,0 0 0,0-1 0,-2 1 0,1 0 0,-1-1 0,-1 0 0,0 1 0,-1-1 0,0-1 0,-11 17 0,-7 8 112,-48 54-1,9-13-715,48-58-188,-12 19-2087,24-33 2229,0-1 1,1 0-1,-1 1 1,1-1-1,0 1 1,0 0-1,0-1 0,1 1 1,-1 0-1,1 6 1,11 50-6199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29.0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0 151 2240,'23'19'9450,"-1"6"-4824,31 57-3436,-41-61-128,12 23-77,22 58 0,-4-7 287,-34-87-644,-5-22 114,-7-25-106,-1 1-621,0 0 0,3 0 1,4-72-1,0 91-81,0 0 0,2 0 0,0 0 1,1 0-1,1 1 0,1-1 0,0 2 0,1-1 0,17-25 0,-24 40 45,1 0 0,0 0 0,0 0 0,0 1 1,1-1-1,-1 1 0,1-1 0,-1 1 0,1 0 0,0 0 0,-1 0 0,1 0 0,0 1 0,1-1 0,-1 1 0,0-1 0,0 1 0,0 0 0,1 1 0,-1-1 0,1 0 0,-1 1 0,0 0 0,5 0 1,-2 1-2,0 1 1,-1 0 0,1 0 0,0 0 0,-1 1 0,1-1 0,-1 1 0,0 1 0,0-1 0,0 1 0,0 0 0,8 9 0,-3-2 19,-1 0 0,0 1 1,-1 0-1,0 0 0,0 1 1,-2 0-1,1 1 0,4 16 0,2 10 1,11 68-1,-16-139 175,1 1 0,13-31 0,-9 36-314,1-1-1,33-42 1,-38 57 119,0 0-1,0 1 1,1 0 0,1 1-1,-1 0 1,1 0-1,1 1 1,12-6-1,-19 12 10,0 1 0,0 0 0,0 0 0,0 0 0,1 1-1,-1-1 1,0 1 0,0 1 0,1-1 0,-1 1 0,0 0-1,0 0 1,0 0 0,0 1 0,0-1 0,0 1-1,7 4 1,9 5 72,-1 0-1,27 22 1,-26-16-87,-2 1 1,0 1-1,-2 1 0,0 1 1,-1 0-1,-1 1 0,-1 1 1,-1 0-1,-1 1 0,-1 0 1,8 27-1,-16-38-1071,5 13-1607,-3-21-3400,12-24-652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3.5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8194,'0'5'4257,"0"0"-1233,4 9 33,0 2-737,4 5-783,0 5-553,4 6-280,-8 3-248,8 2-288,-9 0-168,-6-5-448,-9-8-1768,-4-6-5490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2:30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24 131 8570,'8'10'2280,"0"-4"-1271,8 4 599,4-2-312,12-3-544,-8-10-128,-1-3 593,-7-5-177,-4-8-136,-20-1-376,0 1-408,-8 0-120,-7-3-64,-9 8-1648,4 11-3041,-39-8-3465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4:15.4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1627 6129,'-17'-14'10145,"15"13"-9811,1 0 0,-1 0-1,0-1 1,0 1 0,0-1 0,1 0-1,-1 1 1,1-1 0,0 0 0,-1 0 0,1 0-1,0 0 1,0 0 0,-1-3 0,3-30 3766,-2 25-3909,1 0-1,0 0 1,0 0-1,2-11 1,1-14 219,1-55-58,26-143 0,-16 148-274,-4 28-91,4 1 1,1 0-1,3 0 1,2 2-1,3 0 0,35-60 1,-42 89-9,2 0-1,0 0 1,1 2 0,1 0-1,1 2 1,36-29-1,-20 21-19,0 3 0,2 1 0,67-32 0,-33 25 23,115-35 0,-146 55-3,1 2 0,0 2 0,1 2 0,59-1 0,-77 8 16,-1 1 0,1 1 0,-1 1 0,0 1 0,0 2 0,43 17 0,-49-16 35,0 0-1,-1 2 1,0 0 0,-1 1-1,0 1 1,0 1 0,-2 0-1,27 29 1,-33-30 6,-2-1 1,1 1-1,-2 1 0,1-1 0,-2 1 1,0 0-1,0 0 0,-2 1 0,1 0 0,-2-1 1,2 18-1,-4-32-33,0 1 0,0 0 0,0 0 0,0 0 0,0 0 0,0 0-1,0 0 1,0 0 0,0-1 0,0 1 0,0 0 0,0 0 0,-1 0 0,1 0 0,0 0 0,0 0 0,0 0 0,0 0 0,0 0 0,0 0 0,0-1-1,0 1 1,0 0 0,-1 0 0,1 0 0,0 0 0,0 0 0,0 0 0,0 0 0,0 0 0,0 0 0,-1 0 0,1 0 0,0 0 0,0 0 0,0 0-1,0 0 1,0 0 0,0 0 0,0 0 0,-1 0 0,1 0 0,0 0 0,0 1 0,0-1 0,0 0 0,0 0 0,0 0 0,0 0 0,-1 0 0,1 0-1,0 0 1,0 0 0,0 0 0,0 1 0,-12-22 330,-10-27 142,-3-20-507,4-1 0,3-1 0,-14-103 0,30 152 6,7 32-398,9 20 251,61 112 251,-52-96-64,-9-19-1,-2 1-1,0 0 1,-2 0-1,-2 1 1,-1 1-1,-1-1 0,-1 1 1,1 46-1,-6-77-7,0 1 0,0 0 0,0-1 0,0 1 0,0-1 0,0 1 0,-1 0 0,1-1 0,0 1 0,0-1 0,0 1 0,-1-1 0,1 1 0,0 0 0,0-1 0,-1 1 0,1-1 0,-1 0 0,1 1 0,0-1 0,-1 1 0,1-1 0,-1 1 0,1-1 0,-1 0 0,1 1 0,-1-1 0,1 0 0,-2 1 0,-21-2 136,-37-23 24,36 14-187,-20-5 5,-1 1 0,0 3 1,-1 1-1,0 3 0,-82-3 1,109 9-64,16 1-7,11 0-20,12-25-8589,-5 9 2741,22-12-2512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4:45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36 148 5393,'-35'2'16623,"44"-6"-13031,8-3-2318,72-27-891,2 5 0,1 4 0,156-22 0,-243 46-390,1 0-1,-1 0 1,1 0-1,-1 1 1,1 0-1,-1 0 1,1 1 0,-1 0-1,1 0 1,5 1-1,-10-1 6,0-1 0,0 1 0,-1-1-1,1 1 1,0-1 0,0 1 0,-1-1-1,1 1 1,0 0 0,-1-1 0,1 1-1,-1 0 1,1 0 0,-1 0 0,1-1 0,-1 1-1,1 0 1,-1 0 0,0 0 0,1 0-1,-1 0 1,0 1 0,0 1 5,0 0-1,0 0 1,-1 0 0,1-1-1,-1 1 1,0 0-1,1-1 1,-1 1 0,-1-1-1,1 1 1,-2 3 0,-16 20 45,0 0 1,-1-1 0,-2-1-1,0-1 1,-2-2 0,-47 35-1,33-26-26,2 1 0,-34 37 0,70-68-21,-65 82 91,60-75-86,0 1 0,0-1 0,1 1 0,0 1 0,1-1 0,0 0 0,0 1 0,1 0 0,-2 11-1,3-18-3,1 0 0,0 0 0,0 0 0,0 0 0,1 0 0,-1 0 0,0-1 0,1 1-1,-1 0 1,1 0 0,-1 0 0,1-1 0,0 1 0,0 0 0,0-1 0,0 1 0,0 0-1,0-1 1,0 0 0,1 1 0,-1-1 0,0 0 0,1 1 0,1 0 0,2 0 4,-1 1 0,1-1 0,-1-1 0,1 1 0,0-1 0,0 1 0,0-1 0,0-1 0,5 1 1,13 0 50,-1-2-1,0 0 1,24-5 0,-45 6-51,38-6 134,65-20 0,-92 23-356,-2-1 1,1 0 0,0-1 0,-1 0-1,0-1 1,0 0 0,-1 0-1,1-1 1,-1 0 0,14-16-1,-12 6-1321,-8 9-843,-40 27-12377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4:59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453 200 4913,'6'24'7155,"17"16"-3465,2 5-1049,-24-43-2522,0 0 1,-1 0-1,1 0 1,-1 0 0,0 0-1,0 0 1,1 1-1,-2-1 1,1 0 0,0 0-1,0 0 1,-1 0-1,1 1 1,-1-1 0,1 0-1,-1 0 1,0 0-1,0 0 1,0 0-1,0-1 1,-3 5 0,0-3-5,1 1 0,-1 0 1,0-1-1,-1 0 0,1 0 1,0 0-1,-1-1 0,0 1 0,-4 1 1,-13 3-6,0 0 0,0-1 1,-28 3-1,47-9-88,-20 4 24,-1-1-1,0-2 1,1 0-1,-1-2 1,0 0-1,-43-9 1,59 8-34,1 0 1,-1-1-1,0 0 0,1 0 1,0 0-1,0-1 1,0 0-1,0-1 0,1 1 1,-9-10-1,11 10-15,0 0 0,1-1 0,-1 0 0,1 0 0,0 0 0,1 0 0,-1 0 0,1 0-1,0-1 1,1 1 0,-1-1 0,1 0 0,0 1 0,0-1 0,1 0 0,0-7 0,0 3-15,1 0 0,1 0 0,0 0 0,0 0 0,1 0 0,0 1 0,1-1 0,0 1 0,8-15 0,7-7-1250,30-38 0,-31 47-658,-16 19 1236,-1 2 535,-1 1-1,0 0 1,1-1 0,-1 1-1,1 0 1,-1-1 0,0 1-1,0-1 1,1 1 0,-1-1-1,0 1 1,0 0 0,0-1-1,1 1 1,-1-1 0,0 1-1,0-1 1,0 1 0,0-1-1,0 1 1,0-1 0,0 1-1,0-1 1,0 1 0,0-1 0,0 1-1,0-1 1,-1 1 0,1-1-1,0 1 1,0-1 0,0 1-1,-1-1 1,-12-18-4983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4:59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27 4465,'-8'-8'6937,"4"2"-5632,0-4-857,4 7-448,4 3-16,8 5-1400,4 3-465,35 16-1136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4:59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7698,'0'8'4233,"8"8"-3705,0 18 360,8 11 360,12 19-280,-8 11 185,-4 2 47,-1 7-320,-7 1-448,-4-10-88,0-9-256,4-10-88,0-16-376,0-14-1328,4-12-2145,16-30-1992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4:59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10098,'16'-10'242,"0"1"-1,0 0 1,1 2-1,0 0 1,0 1-1,0 0 1,1 1-1,0 2 1,0-1-1,25 0 1,-19 4-86,0 0-1,1 2 1,-1 0 0,0 2-1,0 1 1,0 1 0,31 11 0,-30-7 39,0 1-1,-1 0 1,-1 2 0,0 1 0,0 1 0,-1 0 0,-1 2 0,-1 1 0,0 0 0,-1 1 0,-2 1 0,0 1 0,-1 1 0,25 44 0,-32-47-48,-2 1-1,0 0 1,-1 1-1,-1 0 1,-1-1 0,-1 1-1,0 1 1,-2-1 0,-1 0-1,0 0 1,-2 1-1,0-1 1,-1 0 0,-1 0-1,-2-1 1,-12 35 0,4-20-47,-1-1 1,-2-1 0,-2-1 0,0 0-1,-3-1 1,0-2 0,-2 0 0,-46 44-1,67-71-155,-8 9 53,0-2-1,-1 0 1,-22 14 0,32-21-114,1-1-1,-1 0 1,0 0 0,1 0-1,-1 0 1,0 0 0,0-1-1,0 1 1,0-1 0,0 1 0,0-1-1,0 1 1,0-1 0,0 0-1,0 0 1,0 0 0,0 0-1,0-1 1,0 1 0,0 0 0,0-1-1,1 1 1,-1-1 0,0 0-1,0 0 1,0 0 0,0 0-1,1 0 1,-1 0 0,0 0 0,1 0-1,-1-1 1,1 1 0,0 0-1,-1-1 1,-1-3 0,2 3-186,0-1 0,0 1 0,0 0 0,0-1 0,1 1 0,-1-1 0,1 0 0,0 1 1,0-1-1,0 1 0,0-1 0,1-3 0,10-83-4592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0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0 302 9674,'190'-34'4942,"-22"5"-3267,-144 24-1335,-1-2 1,0-1-1,0-1 1,40-21-1,-59 28-289,0-1 1,-1 1-1,1-1 0,-1 1 0,0-1 1,1 0-1,-1 0 0,-1 0 0,1-1 1,0 1-1,-1-1 0,0 0 0,1 1 1,-1-1-1,-1 0 0,1 0 0,-1 0 1,1-1-1,-1 1 0,0-4 0,-1 4-16,0 1 0,0-1-1,-1 1 1,1 0-1,-1-1 1,0 1 0,0 0-1,0-1 1,0 1 0,-1 0-1,1 0 1,-1 0-1,0 0 1,0 0 0,0 1-1,0-1 1,0 1 0,-1-1-1,1 1 1,-1 0-1,0-1 1,1 2 0,-1-1-1,0 0 1,0 0 0,-4-1-1,-7-2-35,1 0 0,-1 0-1,0 2 1,0-1 0,0 2-1,0 0 1,-1 1 0,1 0-1,-1 1 1,-23 3 0,20-1-1,-1 1 0,1 1 0,0 0 0,0 1 0,0 2 0,1-1 0,-32 19 0,40-20 47,2 1 1,-1-1 0,0 1 0,1 1-1,0-1 1,1 1 0,0 0 0,0 1 0,0 0-1,1 0 1,0 0 0,0 0 0,1 1-1,0 0 1,1 0 0,0 0 0,0 0-1,1 0 1,0 0 0,1 1 0,-1 13 0,2-10 48,1 1 0,1 0 0,0-1 1,0 0-1,1 1 0,1-1 0,1 0 0,-1-1 1,2 1-1,0-1 0,0 0 0,1-1 1,1 1-1,14 16 0,-9-15-51,0 0 0,0-1 0,2 0-1,-1-2 1,1 0 0,1 0 0,0-1-1,0-1 1,1-1 0,0 0 0,0-1 0,23 4-1,-18-5-322,1-1-1,-1-1 0,1-1 0,-1-1 0,1-1 0,0-1 0,0-1 0,-1-1 1,34-9-1,-47 10-198,-1-2 1,1 1-1,-1-1 0,0 0 1,13-9-1,80-64-4308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3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526 158 9538,'-47'-39'6470,"-32"-9"-3968,23 15-1144,49 28-1283,-1 1 0,1-1 0,-1 1 0,1 1-1,-1-1 1,0 2 0,0-1 0,-1 1 0,1 0 0,0 0-1,-1 1 1,1 0 0,-1 1 0,1 0 0,-1 0 0,1 1-1,-1 0 1,1 1 0,-1 0 0,1 0 0,0 0 0,0 1-1,0 0 1,0 1 0,-7 5 0,6-5-68,0 1-1,0 1 1,1-1 0,0 1-1,1 0 1,-1 1 0,1 0-1,0 0 1,1 1 0,0 0-1,0 0 1,0 0 0,1 1-1,-4 9 1,5-7 17,1-1 0,1 0-1,0 1 1,0-1 0,1 1 0,0 0 0,1-1 0,0 1-1,0 0 1,2-1 0,-1 1 0,1-1 0,4 12-1,111 348 2027,-65-205-1233,-25-85-470,33 164 0,-59-237-361,0 0-1,-1 1 1,1-1 0,-1 0-1,-1 0 1,1 0 0,-1 0-1,-4 13 1,5-19-34,0-1 1,-1 1 0,1-1-1,0 1 1,-1-1 0,1 1-1,0-1 1,-1 0 0,1 1-1,-1-1 1,1 1-1,-1-1 1,1 0 0,-1 0-1,1 1 1,-1-1 0,1 0-1,-1 0 1,1 0 0,-1 1-1,0-1 1,1 0-1,-1 0 1,1 0 0,-1 0-1,1 0 1,-1 0 0,0 0-1,1 0 1,-1 0 0,1-1-1,-1 1 1,1 0-1,-1 0 1,1 0 0,-1-1-1,1 1 1,-1 0 0,1-1-1,-1 1 1,1 0 0,-1-1-1,1 1 1,-1-1-1,1 0 1,-25-19-2504,24 18 2114,-64-63-9251,-4-20 2945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4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1 118 1064,'8'-6'12283,"8"1"-9867,23-5-1335,21-6 191,23-3-48,12 0-552,0-2-400,0 11-152,-15 2-120,-25 5-120,-3 6-992,-13 2-608,-3 0-1145,8 1-1800,78-4-2648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3.7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40 14 9706,'-8'-6'8178,"0"6"-5682,-8-7-863,12 7-737,0 0-896,8 0-1128,0 0-3209,44 13-3537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4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88 6409,'-2'0'4594,"-13"8"-3041,-9 4-618,1 2 0,0 1 0,1 0 0,1 2 1,1 1-1,0 0 0,-19 23 0,32-31-783,-1-1 0,1 2 0,1-1 0,0 1 0,0 0 0,1 0 0,-7 23 1,10-27-69,1 0 0,0 0 0,0 1 0,1-1 1,-1 1-1,1-1 0,1 0 0,0 1 1,0-1-1,0 0 0,1 0 0,0 1 0,1-1 1,2 7-1,-1-8-54,0 0 1,0 1-1,0-1 1,0-1-1,1 1 1,0-1-1,0 1 1,1-2-1,-1 1 1,1 0-1,0-1 1,0 0-1,1-1 1,-1 1-1,1-1 1,0-1-1,0 1 1,0-1-1,0 0 1,0 0-1,0-1 1,0 0-1,1-1 1,-1 1-1,0-1 1,1-1-1,-1 0 1,0 0-1,0 0 1,0 0-1,0-1 1,0-1-1,0 1 1,0-1-1,0 0 1,-1-1-1,1 1 1,9-9-1,-8 6 6,0 0-1,-1-1 1,0 0-1,0 0 1,-1 0-1,0-1 0,-1 0 1,1 0-1,-1-1 1,-1 1-1,0-1 1,0 0-1,-1 0 0,0-1 1,0 1-1,-1-1 1,0 1-1,-1-1 1,0 0-1,0 1 0,-1-1 1,-1 0-1,0 0 1,0 1-1,0-1 1,-2 1-1,-3-12 0,0 2-260,0 1 0,-2-1 0,0 2-1,-2-1 1,-14-21 0,8 17-1348,0 2 0,-1 0 0,-29-26 1,28 27-3932,15 5-3447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4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7362,'22'39'5116,"15"12"-2244,11 17-828,-30-39-1292,-2 0 0,-1 1-1,-1 1 1,-2 0-1,-1 1 1,13 62 0,-34-129 1782,2 10-2407,-8-44 0,13 48-2,1 1 0,1 0 0,1-1 0,0 1 0,2-1 0,7-35 0,-7 49-276,0 0 0,1 0 0,0 0-1,0 0 1,1 1 0,0-1 0,0 1 0,0 0 0,7-8 0,-6 10-540,0-1 0,0 1 0,1 0 0,-1 1 0,1-1 0,0 1 0,0 0 1,0 0-1,0 1 0,0 0 0,14-3 0,15-2-4242,32-1-1770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5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8362,'2'53'7316,"7"26"-3797,0 8-1793,19 189 2582,-28-284-4280,-1-54 78,3-1-1,13-74 1,-12 119-113,1 0 0,1 0 0,0 1 0,1-1 0,1 1 0,1 1 0,0-1 0,1 1 0,1 1 0,0 0 0,1 0 0,17-17 0,-26 31 1,-1-1-1,1 0 0,0 1 0,0-1 1,0 1-1,0 0 0,0-1 0,0 1 1,0 0-1,0 0 0,0 1 0,1-1 1,-1 0-1,0 1 0,1-1 0,-1 1 0,0 0 1,1 0-1,-1 0 0,1 0 0,-1 0 1,5 1-1,-3 1-3,1 0 0,-1 0 0,0 0 0,1 0 0,-1 1 0,0 0 0,-1-1 1,1 2-1,0-1 0,5 7 0,2 3 9,-2 0-1,0 1 1,0-1 0,-1 2 0,-1-1-1,6 16 1,-8-10 25,0 1-1,-1-1 1,-1 0 0,-1 1-1,-1 0 1,0-1-1,-2 1 1,-1 0 0,0-1-1,-1 1 1,-2-1 0,0 0-1,-8 20 1,23-124 247,-7 50-457,8-46-1,-3 45 109,2 1-1,18-38 0,-23 59 114,1 1 0,0 0 1,1 0-1,0 1 0,1 0 0,0 0 0,1 1 0,17-17 0,-25 26-34,0 1 0,0-1 0,0 1-1,-1 0 1,1 0 0,0-1 0,0 1-1,0 0 1,0 0 0,0 0 0,0 0 0,0 0-1,-1 0 1,1 0 0,0 0 0,0 0-1,0 0 1,0 0 0,0 1 0,0-1-1,-1 0 1,1 1 0,0-1 0,0 1-1,0-1 1,-1 1 0,1-1 0,0 1-1,-1-1 1,1 1 0,0 0 0,-1-1-1,1 1 1,0 1 0,20 29-8,-18-27 10,4 10 21,-1-1 0,0 1 0,0 0 0,-2 1-1,0 0 1,0-1 0,1 21 0,-1 12-740,-2 48 0,-2-71-126,0-19 275,2 17-1781,-2-21 2163,0-1 0,0 1 0,1-1 0,-1 1 0,0-1 0,1 0 0,-1 1 0,1-1 0,-1 1 1,1-1-1,-1 0 0,1 1 0,-1-1 0,1 0 0,-1 0 0,1 1 0,-1-1 0,1 0 0,-1 0 0,1 0 1,-1 0-1,1 0 0,0 0 0,-1 0 0,1 0 0,40-7-6551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5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59 3769,'-30'-33'10365,"-3"12"-7221,30 20-3090,-1 0-1,0 0 0,0 0 0,0 1 1,1-1-1,-1 1 0,0 0 1,0 1-1,0-1 0,0 0 0,1 1 1,-1 0-1,0 0 0,0 0 1,1 1-1,-1-1 0,1 1 0,-1 0 1,1 0-1,-4 2 0,-8 7 221,0-1 1,1 2-1,1 0 0,-1 1 0,2 1 0,0-1 0,1 2 1,0 0-1,1 0 0,-16 33 0,22-39-212,0 0 0,0 0 0,1 0 0,0 1 0,1 0 0,0-1 0,0 1 0,1 0-1,0 0 1,1 0 0,0 0 0,1 0 0,0 0 0,0 0 0,1-1 0,0 1 0,1 0 0,0-1 0,1 0 0,0 1 0,8 13 0,-11-21-47,1 0 1,-1 0-1,1 0 1,-1-1-1,1 1 1,-1 0-1,1-1 1,0 1-1,0-1 1,0 0 0,0 1-1,0-1 1,0 0-1,0 0 1,0 0-1,0-1 1,1 1-1,-1 0 1,0-1-1,0 0 1,1 1 0,-1-1-1,0 0 1,1 0-1,-1 0 1,0 0-1,1-1 1,-1 1-1,0-1 1,0 1-1,1-1 1,-1 0 0,0 0-1,0 0 1,0 0-1,0 0 1,0 0-1,0-1 1,3-2-1,6-4 45,-1-1 0,0 0 0,0-1 0,-1 0 0,12-16 0,-6 6 53,0 0 1,-1-1-1,-1-1 1,-1 0-1,17-44 0,-30 87 282,1 1-1,6 38 1,2 50-687,-8-100 110,-1-3-218,1 1-1,0-1 1,1 1 0,0-1 0,3 13-1,-4-19 155,0 0-1,1 1 0,-1-1 1,1 0-1,0 0 0,-1 0 0,1 0 1,0 0-1,-1 0 0,1 0 0,0 0 1,0 0-1,0 0 0,0 0 0,0-1 1,0 1-1,0 0 0,0-1 1,0 1-1,0-1 0,1 1 0,-1-1 1,0 1-1,0-1 0,1 0 0,-1 0 1,0 1-1,0-1 0,1 0 0,-1 0 1,0 0-1,0-1 0,1 1 1,-1 0-1,0 0 0,0-1 0,1 1 1,-1 0-1,0-1 0,0 0 0,0 1 1,0-1-1,2-1 0,53-29-7393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6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286 16 9634,'-3'-2'829,"-1"0"1,0 0-1,0 0 0,0 1 1,0-1-1,0 1 1,0 0-1,0 0 0,0 1 1,-7-1-1,4 1-437,0 0 0,0 0 0,1 1 0,-1 0 0,0 1 0,-8 2 0,8-2-364,0 1 0,1 0 0,-1 0-1,1 1 1,0-1 0,0 1 0,0 0-1,0 1 1,1 0 0,-1 0 0,1 0-1,1 0 1,-6 8 0,6-6-26,0 0 0,0 1-1,1-1 1,0 1 0,0 0 0,1-1 0,0 1-1,0 0 1,1 1 0,0-1 0,0 0-1,1 0 1,0 0 0,1 1 0,0-1 0,0 0-1,0 0 1,1 0 0,1 0 0,-1 0 0,1-1-1,1 1 1,-1-1 0,1 0 0,7 10-1,9 10 0,1 0-1,2-2 0,0-1 0,47 37 0,-67-59 5,8 8 105,0 0 0,-1 1 0,0 0 0,13 20 0,-21-29-42,-1 1-1,1 0 1,-1-1 0,0 1 0,0 0 0,0 0-1,0 0 1,0 0 0,0 0 0,-1 0 0,0 0-1,1 0 1,-1 3 0,-1-4-25,1-1-1,-1 1 1,1 0 0,-1-1 0,0 1-1,0 0 1,0-1 0,0 1-1,0-1 1,0 1 0,0-1 0,0 0-1,0 0 1,-1 1 0,1-1 0,0 0-1,-1 0 1,1 0 0,-1 0 0,0 0-1,1-1 1,-1 1 0,1 0-1,-3 0 1,-4 1-53,1 0 1,0-1-1,-1 0 0,1 0 0,-1-1 0,0 1 0,1-2 1,-1 1-1,-12-3 0,-77-23-2968,75 19 1567,-76-24-4424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7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15403,'-3'4'693,"0"0"-1,1 1 1,-1-1 0,1 1-1,0 0 1,1-1-1,-1 1 1,1 0-1,-1 6 1,1-2-196,0 0 1,1 0-1,0 0 0,2 15 1,3 5-515,2-1 0,13 37 1,-7-27 863,16 61-436,30 180 0,-48-113-5760,-27-204-3918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8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0 141 8762,'0'-3'380,"1"-1"0,-1 1 0,1-1-1,-1 1 1,1 0 0,0-1 0,0 1 0,1 0 0,-1 0 0,1-1 0,-1 1 0,1 0 0,0 1 0,3-4-1,0 0-105,-1 1-1,2 1 0,-1-1 1,1 1-1,-1 0 0,11-6 0,2 2-122,0 0-1,0 2 0,0 0 1,24-5-1,-20 6-18,1 2 0,-1 0 0,1 2 0,0 0 0,0 2 0,0 0 1,-1 1-1,29 7 0,-43-6-44,1-1 0,-1 1 0,1 1 0,-1-1 1,0 1-1,0 1 0,0 0 0,-1 0 0,0 0 1,10 9-1,-13-8 17,0-1 0,1 0-1,-2 1 1,1 0 0,-1 0 0,0 0 0,0 0 0,0 0 0,-1 1 0,0-1-1,0 1 1,-1 0 0,0 0 0,0-1 0,0 10 0,-2-2 15,0 1 0,-1-1 0,-1 0 0,0 0-1,-1 0 1,-1-1 0,0 1 0,0-1 0,-1 0 0,-1-1 0,-1 1 0,1-1 0,-20 21 0,-4 3-56,-1-2 0,-70 57 0,100-90-173,1 0 1,0 1-1,-1-1 0,0 0 1,1 0-1,-1 0 0,0 0 1,1 0-1,-1 0 0,0-1 1,0 1-1,0 0 0,1-1 0,-1 0 1,0 1-1,0-1 0,0 0 1,0 0-1,0 0 0,0 0 1,0 0-1,0-1 0,0 1 1,-3-2-1,4 2-46,0-1 0,1 0 1,-1 1-1,1-1 0,-1 0 0,0 0 0,1 1 0,-1-1 0,1 0 0,-1 0 1,1 0-1,0 0 0,-1 0 0,1 0 0,0 0 0,0 1 0,0-1 1,0 0-1,0 0 0,0 0 0,0 0 0,0-1 0,0-3-430,1 0 0,0 1-1,0-1 1,1 1 0,-1 0-1,1-1 1,4-5 0,50-86-5134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8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57 10010,'-2'14'1169,"1"0"1,0 1-1,0-1 1,3 20-1,0-19-719,0 0 0,1 0-1,1 0 1,6 18 0,-6-24-380,-1 0 0,1 0 0,1-1 0,0 1 0,0-1 0,0 0 0,1 0 0,1 0 0,-1-1 0,1 0 0,0-1 0,1 1 0,-1-1 0,1-1 0,0 1 0,1-2 0,9 5-1,-14-7-38,0 0 0,0-1-1,0 0 1,1 0-1,-1-1 1,0 1 0,1-1-1,-1 0 1,0 0-1,1 0 1,-1 0-1,0-1 1,1 0 0,-1 0-1,0 0 1,6-3-1,-3 1-4,-1-1-1,0 0 0,1 0 0,-2 0 0,1-1 0,0 1 0,-1-1 0,0-1 0,5-6 0,0-3 18,0 1 0,-1-1 0,-1-1 0,0 0 0,-1 0-1,-1 0 1,7-28 0,-10 31 225,-1-1-1,0 1 1,-1-1 0,0 0 0,-1 0-1,0 1 1,-2-1 0,1 1-1,-2-1 1,-5-21 0,110 358 753,-98-312-1608,0 0-1,0 0 0,2 0 1,10 18-1,-13-25 24,0 0 0,1 0 0,-1-1 0,1 0 0,-1 1 0,1-1-1,0 0 1,0-1 0,7 4 0,50 14-5732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9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62 204 2529,'26'-14'9731,"4"5"-5136,-5 6-3989,48-3 0,-13 2 466,-45 3-902,0-1 1,0-1-1,-1-1 1,1 0-1,-1-1 1,0 0 0,17-9-1,-30 13-153,0 1 0,0-1 0,0 1-1,-1-1 1,1 0 0,0 1 0,0-1 0,0 0 0,0 0 0,-1 0-1,1 1 1,0-1 0,-1 0 0,1 0 0,-1 0 0,1 0 0,-1 0-1,1 0 1,-1 0 0,0 0 0,1 0 0,-1 0 0,0-1 0,0 1-1,0 0 1,0-2 0,0 1 38,-1-1 0,0 1-1,0 0 1,0 0-1,0 0 1,0 0 0,0 0-1,-1 0 1,1 0 0,-1 0-1,1 0 1,-3-1 0,-6-6 181,0 1 0,-1 0 0,-16-9 0,27 17-236,-10-5 28,-1 0 0,0 0 0,-1 1-1,1 0 1,-1 1 0,1 1 0,-1 0 0,0 0 0,0 1 0,0 0 0,0 1 0,0 1 0,0 0-1,0 0 1,0 1 0,1 1 0,-1 0 0,-17 7 0,22-7-3,0 0 0,1 0 1,-1 1-1,1 0 0,0 0 0,0 0 0,0 1 0,1-1 1,-1 1-1,1 1 0,0-1 0,1 1 0,-1 0 1,1 0-1,1 0 0,-1 1 0,1-1 0,0 1 1,0 0-1,1 0 0,0 0 0,0 0 0,1 0 1,-1 0-1,2 1 0,-1-1 0,1 0 0,0 1 1,1-1-1,-1 0 0,3 9 0,1-2 61,0-1-1,0 0 1,1 0-1,1 0 1,0 0-1,1-1 1,0 0 0,1 0-1,0-1 1,1 0-1,0-1 1,1 1-1,0-2 1,0 0-1,13 9 1,-6-6-111,0-1 0,0-1 0,1 0 1,1-2-1,0 0 0,0-1 0,0 0 0,1-2 0,34 5 0,-47-9-189,0 0 0,0-1 0,-1 0 0,1 0 0,0-1 0,0 0 0,-1 0 0,1-1 0,0 1 0,-1-2 0,1 1 0,-1-1 0,10-5 0,-9 3-577,0 0 1,-1 0-1,1 0 1,-1-1-1,0 0 1,-1-1-1,10-13 1,47-87-6269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9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0 12643,'43'81'6295,"12"44"-3913,-47-105-1893,14 29-86,-3 1 0,-2 1 1,-2 0-1,-3 1 0,-2 1 1,7 100-1,-21-149-85,-8-12-182,-15-19-126,18 18 3,-47-47 3,28 27-66,-1 1 0,-43-31 0,62 52 50,0 0-1,0 1 1,-1 1 0,1-1 0,-1 2 0,-1 0-1,1 0 1,-1 1 0,1 0 0,-1 1-1,0 0 1,-15 0 0,25 2 1,-1 0-1,0 0 1,1 1-1,-1-1 1,1 0-1,-1 1 1,1 0 0,-1 0-1,1 0 1,-1 0-1,1 0 1,-1 0-1,1 0 1,0 1-1,0-1 1,0 1 0,0 0-1,0-1 1,-3 5-1,3-3 6,-1 1 0,1 0 1,0 1-1,0-1 0,0 0 0,1 0 0,-1 1 0,1-1 0,0 1 0,0 6 0,0 4 21,1 0-1,0-1 0,1 1 1,1 0-1,0 0 0,5 16 1,-4-21-98,0 0 1,1 0 0,0 0 0,0 0-1,1-1 1,1 0 0,-1 0-1,1 0 1,1-1 0,0 0-1,0 0 1,0 0 0,1-1-1,0 0 1,1-1 0,-1 0 0,1 0-1,1-1 1,11 5 0,-10-5-408,0-2 0,0 0 1,0 0-1,1-1 1,-1 0-1,1-1 0,0-1 1,-1 0-1,1 0 0,-1-1 1,16-3-1,-4-1-1259,-1 0-1,0-2 1,0 0-1,35-18 1,73-39-3208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4.0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1 141 6257,'38'42'7324,"37"43"4,-37-42-5617,-3 2-1,47 76 0,-70-90-935,-16-26-349,-11-16-114,-5-7-123,2-1 1,0-1 0,-21-29 0,34 43-157,1 0 1,0 0 0,1 0-1,-1-1 1,1 1 0,1-1-1,-1 0 1,1 0-1,0 0 1,1 0 0,0 0-1,0 0 1,0 0-1,1 0 1,0-1 0,1 1-1,1-12 1,1 8-59,2-1 1,-1 1-1,1-1 0,1 1 1,0 1-1,0-1 0,1 1 1,0 0-1,1 1 0,0 0 1,1 0-1,0 0 0,0 1 1,0 1-1,1-1 0,16-7 1,-4 4-63,0 0 1,0 2-1,1 1 0,0 1 1,1 1-1,0 1 0,32-3 1,-55 8-152,18-4-312,-13 0-1516,-10-1-3674,-17-7-2381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9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102 179 2024,'3'-5'1364,"0"0"-1,-1 1 0,0-1 1,0 0-1,0 0 0,1-11 0,-3 16-1246,0 0 0,1-1-1,-1 1 1,0-1-1,0 1 1,0-1-1,0 1 1,0-1 0,0 1-1,-1 0 1,1-1-1,0 1 1,0-1-1,0 1 1,0 0 0,0-1-1,-1 1 1,1-1-1,0 1 1,0 0-1,-1-1 1,1 1 0,0 0-1,0-1 1,-1 1-1,1 0 1,0-1-1,-1 1 1,1 0-1,-1 0 1,0-1 0,0 1 18,-1 0 0,1 0 0,-1 1 0,1-1 0,-1 0 0,0 1 0,1-1-1,-1 1 1,1-1 0,0 1 0,-1 0 0,1-1 0,-1 1 0,-1 2 0,-4 1-19,1 1 0,-1 0 0,1 1-1,0 0 1,0 0 0,0 0-1,1 0 1,0 1 0,1 0 0,-1 0-1,1 1 1,1-1 0,-1 1-1,1 0 1,1-1 0,-1 1 0,1 1-1,1-1 1,0 0 0,0 0-1,0 1 1,1-1 0,0 0 0,1 1-1,2 10 1,-2-11-112,0-1 0,1 0 0,0 0 0,0 0 0,1-1 0,0 1 0,0 0 0,1-1 0,0 0 0,0 0 0,0 0-1,1 0 1,0-1 0,0 0 0,0 0 0,0 0 0,1 0 0,0-1 0,0 0 0,0 0 0,1-1 0,-1 0 0,1 0 0,0 0 0,0-1 0,0 0 0,0 0 0,0-1 0,9 1 0,-9-1 20,1-1 1,-1-1 0,1 1 0,-1-1-1,1 0 1,-1-1 0,1 0-1,-1 0 1,0 0 0,0-1-1,0 0 1,-1 0 0,1-1 0,-1 0-1,1 0 1,-1-1 0,-1 0-1,1 0 1,-1 0 0,1 0-1,-1-1 1,-1 0 0,1 0 0,-1 0-1,0-1 1,-1 1 0,0-1-1,0 0 1,0 0 0,-1 0 0,1 0-1,-2-1 1,1 1 0,-1-1-1,0 1 1,-1-1 0,0 1-1,0-1 1,-1 1 0,0-1 0,-3-12-1,0 5-80,-1 1 0,-1 0-1,0 1 1,-1-1 0,0 1-1,-1 0 1,-1 1 0,0 0-1,-19-19 1,19 22-521,-1 0 0,0 1 1,-1 0-1,0 1 0,0 0 1,0 1-1,-23-9 0,-77-20-5867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10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11258,'2'8'8639,"9"30"-7387,22 84 567,18 132 0,-5-22-403,-42-213-1698,2 0-1,14 35 1,-17-48 162,-1-1-1,1 1 1,0-1-1,0 0 1,1 0-1,-1-1 1,1 1-1,0-1 1,1 0-1,-1 0 1,1 0-1,-1 0 1,10 5-1,-13-9-7,0 1 0,1-1 1,-1 0-1,0 1 0,1-1 0,-1 0 1,1 0-1,-1 0 0,0 0 0,1 0 0,-1 0 1,1 0-1,-1 0 0,0 0 0,1-1 0,-1 1 1,1-1-1,-1 1 0,0-1 0,0 1 1,1-1-1,-1 0 0,0 1 0,0-1 0,0 0 1,0 0-1,0 0 0,0 0 0,1-1 0,2-3-499,-1 1-1,0-1 0,0 1 0,-1-1 0,1 0 0,2-8 1,-3 5-117,1 0 1,-2-1 0,1 1 0,-1-1 0,0 1-1,-1-12 1,-5-144-6646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10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9314,'5'24'6145,"12"12"-4650,-3-9-301,87 266 4114,-78-211-4832,4-2-1,3 0 0,67 123 0,-91-192-913,1-1 0,-1 1 0,2-2 0,-1 1 0,2-1 0,-1 0 0,11 8 0,-18-17 262,0 1 1,0-1 0,-1 0 0,1 1-1,0-1 1,0 0 0,0 0 0,0 0-1,0 0 1,-1 0 0,1 0 0,0 0 0,0 0-1,0 0 1,0 0 0,0 0 0,-1-1-1,1 1 1,0 0 0,0-1 0,0 1-1,-1-1 1,1 1 0,0 0 0,0-1-1,-1 0 1,1 1 0,0-1 0,-1 1-1,1-1 1,-1 0 0,1 1 0,-1-1-1,1 0 1,-1 0 0,0 1 0,1-1-1,-1 0 1,0 0 0,1 0 0,-1 0-1,0 0 1,0 1 0,0-1 0,0 0 0,0-1-1,4-54-7895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11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1 202 7754,'18'-15'5972,"9"4"-3825,30 0-2033,-44 8 524,214-26 752,-225 29-1337,1-1 0,-1 1 0,0 0 0,1-1 0,-1 1 0,0-1 0,0 0 0,1 0 0,-1 0 0,0 0 0,0 0 0,0-1 0,0 1 0,0 0 0,0-1 0,2-2 0,-3 3-25,-1-1 0,1 1 0,-1 0 0,1 0 0,-1 0-1,0-1 1,1 1 0,-1 0 0,0-1 0,0 1 0,0 0 0,0-1 0,0 1 0,0 0 0,0-1 0,0 1 0,-1 0-1,1 0 1,0-1 0,-1 1 0,0-2 0,-2-2-16,0 0 0,0 0-1,0 1 1,-1-1 0,0 1 0,0-1-1,0 1 1,0 1 0,-1-1-1,1 1 1,-10-6 0,4 4 1,-1 1 0,-1-1 1,1 2-1,0 0 0,-1 0 1,0 1-1,1 0 0,-1 1 1,0 1-1,0 0 0,0 0 1,0 1-1,0 1 0,1 0 1,-1 0-1,-17 7 0,23-7 71,-1 0-1,1 1 1,0 0-1,0 0 1,0 0 0,0 1-1,0 0 1,1 0-1,0 1 1,0-1-1,0 1 1,0 0-1,1 1 1,0-1 0,0 1-1,0 0 1,1 0-1,0 0 1,0 0-1,0 0 1,1 1-1,0-1 1,0 1 0,1 0-1,0-1 1,0 1-1,0 0 1,1 0-1,0 0 1,1 7-1,1-3-73,0 0 0,1 0 0,0-1 0,1 1 0,0-1 0,0 0 0,1 0 0,1 0 0,-1-1 0,2 0 0,-1 0 0,1 0 0,1-1 0,13 13-1,-4-6-454,1-2-1,0 1 1,1-2-1,0-1 1,1 0-1,27 11 1,-26-15-381,0 0 1,0-2 0,23 4 0,168 20-4902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11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0 9146,'-11'2'567,"-1"1"0,1 1 0,0-1 0,0 2 1,0-1-1,0 1 0,1 1 0,-17 12 0,22-14-448,0 1 0,1 0 1,-1 0-1,1 0 0,0 1 0,0-1 1,1 1-1,0 0 0,0 0 0,0 0 0,1 0 1,0 1-1,0-1 0,0 0 0,1 1 1,-1 13-1,1-2 107,1 0-1,1 0 1,0 0 0,2 0 0,0 0-1,6 19 1,-8-32-223,0 1-1,1 0 1,0-1 0,0 1-1,0-1 1,1 0-1,0 0 1,0 0 0,0 0-1,0 0 1,1 0-1,0-1 1,0 0 0,0 0-1,1 0 1,-1 0 0,1-1-1,0 0 1,0 0-1,0 0 1,0 0 0,11 3-1,-12-6 20,1 0 0,-1 0 1,0-1-1,0 0 0,1 0 0,-1 0 0,0 0 0,0 0 0,0-1 0,0 0 1,0 0-1,-1 0 0,1 0 0,0 0 0,-1-1 0,0 0 0,0 0 0,1 0 1,-2 0-1,1 0 0,0 0 0,-1-1 0,1 1 0,1-5 0,4-5 8,0 0 0,0-1 0,-2 0 0,0 0-1,7-24 1,-6 6 366,-1 0-1,-2 0 1,0-57-1,-1 116-181,0 0-1,2 0 1,1 0-1,16 47 1,2 4 166,12 100 326,-33-154-624,-1-1 0,-2 1 0,0 0 0,-2 0 0,-7 39 0,5-41-30,-1 0 1,-1-1-1,-1 1 0,-1-1 1,-1-1-1,-22 38 1,30-56-52,0-1 1,0 1 0,-1 0-1,1-1 1,-1 1 0,1-1-1,-1 0 1,0 1 0,1-1 0,-1 0-1,0 0 1,0 0 0,0 0-1,0-1 1,0 1 0,0 0-1,0-1 1,0 0 0,0 1-1,0-1 1,0 0 0,0 0 0,-3 0-1,0-1-47,0 0 0,1-1 0,0 1 0,-1-1 0,1 0 0,0 0 0,0 0 0,0-1 0,0 1 0,-4-5 0,-8-6-930,2-1 0,-1-1 0,-19-28-1,27 34-95,1 0 0,0 0 0,0-1-1,1 1 1,1-1 0,-1 0 0,-4-20 0,-5-57-4695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12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332 7 6401,'-12'-3'862,"1"2"0,-1-1-1,0 2 1,1-1-1,-1 2 1,0-1 0,1 2-1,-1-1 1,0 2-1,-16 5 1,17-5-683,0 2 0,0 0-1,1 0 1,-1 1 0,1 0 0,1 1-1,-1 0 1,1 0 0,0 1 0,1 0-1,0 1 1,0 0 0,1 0 0,0 0 0,0 1-1,1 0 1,1 1 0,0-1 0,0 1-1,1 0 1,0 1 0,1-1 0,0 0-1,1 1 1,0 0 0,0 17 0,2-24-137,0-1 1,0 1-1,1-1 1,-1 1-1,1 0 1,0-1-1,0 0 1,1 1-1,-1-1 1,1 0-1,0 0 1,0 0-1,0 0 1,1 0-1,-1 0 1,1 0-1,0-1 1,6 6-1,-6-7-21,0 0-1,0 0 0,0-1 0,0 1 1,0-1-1,1 0 0,-1 0 0,1 0 1,-1-1-1,1 1 0,-1-1 0,1 1 1,-1-1-1,1 0 0,-1-1 0,1 1 0,-1-1 1,1 1-1,-1-1 0,1 0 0,-1 0 1,0-1-1,0 1 0,4-3 0,2 0 76,0-1 0,-1 0 0,0 0 0,0-1 0,-1 0 0,1-1 0,-1 1 0,-1-2 0,8-8 0,1-5 274,-2-1 0,12-25 0,16-26 918,-41 73-1286,0-1 0,1 1 0,-1 0 0,0 0 0,1-1 0,-1 1 0,0 0 0,1 0 0,-1 0 0,1-1 0,-1 1 0,0 0 0,1 0 0,-1 0 0,1 0 0,-1 0 0,1 0 0,-1 0 0,1 0 0,-1 0 0,0 0 0,1 0 0,-1 0 0,1 1 0,-1-1 0,1 0 0,-1 0 0,0 0 0,1 0 0,-1 1 0,0-1 0,1 0 0,-1 0 0,0 1 0,1-1 0,-1 0 0,0 1 0,1-1 0,-1 0 0,0 1 1,0-1-1,0 1 0,1-1 0,-1 1 0,19 25-117,-12-16 113,23 30-151,22 28-1521,-13-29-3912,-38-38 5296,0 0 0,0 0 0,0 0 0,0 0 0,0-1-1,0 1 1,0-1 0,0 1 0,1-1 0,-1 1 0,0-1-1,0 0 1,1 1 0,-1-1 0,0 0 0,1 0 0,-1 0-1,2 0 1,40-12-7350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12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85 8850,'0'8'915,"1"0"0,-1-1 0,2 1 0,-1 0 1,1-1-1,5 12 0,2 2-167,2 0-1,18 27 1,-17-29-541,-1 0 0,14 32 0,-1 19 86,-37-108 443,-9-37 177,21 64-765,-1 0 1,1-1-1,1 1 1,0 0-1,1-1 1,0 1-1,0-1 1,1 1-1,1 0 1,4-12-1,-4 16-132,1 0 0,-1 1 0,1-1 1,0 1-1,1 0 0,0 0 0,0 1 0,0 0 0,0-1 0,1 2 0,0-1 0,0 1 0,0 0 0,0 0 1,1 0-1,11-4 0,5 0-302,-1 0 0,1 2 0,0 0 1,27-3-1,117-3-6838,-13 5 1246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13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368 14 11130,'-15'-4'1045,"-1"1"1,1 0-1,-1 1 0,0 1 0,-28 1 0,30 1-674,0 1 0,1 0 1,-1 1-1,1 0 0,-1 1 0,-20 10 1,26-10-287,-1 0 0,1 1 0,0 0 0,0 0 1,1 1-1,0 0 0,0 0 0,0 1 1,1 0-1,0 0 0,0 0 0,0 1 0,1 0 1,0 0-1,1 1 0,0-1 0,0 1 0,1 0 1,0 0-1,1 0 0,0 0 0,0 0 1,0 13-1,1-15-85,1 1 0,0-1 0,1 0 0,0 1 0,0-1-1,0 0 1,1 0 0,0 0 0,0 0 0,1 0 0,0 0 0,0-1 0,0 1 0,1-1 0,0 0 0,1 0 0,-1-1 0,1 1 0,0-1 0,0 0 0,1 0 0,11 8 0,-12-11-1,0 1 0,0 0 0,0-1 0,1 0 0,-1 0 0,1-1 0,0 0 0,-1 1 0,1-2-1,0 1 1,0-1 0,-1 0 0,1 0 0,0-1 0,0 1 0,0-1 0,-1-1 0,1 1 0,-1-1 0,1 0 0,-1 0 0,0 0 0,1-1 0,-1 0 0,0 0 0,-1 0 0,1-1 0,-1 0 0,6-4 0,-4 0 20,1 1 0,-1-1 0,0 0 0,-1 0 0,0 0 0,0-1 1,-1 0-1,0 0 0,4-14 0,-4 7 165,0 1 0,0-1 1,-2 0-1,2-31 0,-8 26 302,2 3 40,2 18-527,1 0 0,-1 0 0,1 0-1,-1 0 1,1 0 0,-1 0 0,1 0-1,-1 0 1,1 0 0,-1 0-1,1 0 1,-1 1 0,1-1 0,-1 0-1,1 0 1,-1 1 0,1-1 0,-1 0-1,0 0 1,1 1 0,-1-1 0,0 0-1,1 1 1,-1-1 0,0 1 0,1-1-1,-1 1 1,0-1 0,0 0-1,1 1 1,-1-1 0,0 1 0,0-1-1,1 2 1,19 25-80,30 50-1,-6-8-3736,-22-47-376,20-1-730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13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12571,'0'0'3332,"5"15"-583,17 47-1343,-3 0 1,-3 2-1,8 67 1,-4-22-508,-13-78-733,10 61 126,4-1 0,4 0 0,43 100 0,-67-191-329,-1 0 1,0 0-1,0 1 0,0-1 1,0 0-1,0 0 0,0 0 1,0 0-1,0 0 0,0 0 1,0 0-1,0 0 0,0 0 1,0 0-1,0 1 0,0-1 1,0 0-1,1 0 1,-1 0-1,0 0 0,0 0 1,0 0-1,0 0 0,0 0 1,0 0-1,0 0 0,0 0 1,1 0-1,-1 0 0,0 0 1,0 0-1,0 0 0,0 0 1,0 0-1,0 0 0,0 0 1,0 0-1,1 0 0,-1 0 1,0 0-1,0 0 0,0 0 1,0 0-1,0 0 0,0 0 1,0 0-1,0 0 0,0-1 1,1 1-1,-1 0 0,0 0 1,0 0-1,0 0 1,0 0-1,0 0 0,0 0 1,0 0-1,0 0 0,0 0 1,0-1-1,0 1 0,0 0 1,0 0-1,0 0 0,0 0 1,0 0-1,0 0 0,0 0 1,0-1-1,5-15-2610,-4 7 1471,-1 1 0,0 0-1,0 0 1,0-1 0,-3-9-1,-23-101-7798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15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85 168 11074,'0'0'92,"0"0"-1,0 0 1,0 0-1,0 0 0,-1 0 1,1 0-1,0 0 1,0 0-1,0 0 1,0 0-1,0 0 0,-1 0 1,1 0-1,0 0 1,0 0-1,0 0 1,0 0-1,-1 0 0,1 0 1,0 0-1,0 0 1,0 0-1,0 1 1,0-1-1,0 0 0,-1 0 1,1 0-1,0 0 1,0 0-1,0 0 1,0 0-1,0 1 0,0-1 1,0 0-1,0 0 1,0 0-1,-1 0 0,1 0 1,0 1-1,0-1 1,0 0-1,0 0 1,0 0-1,0 0 0,0 0 1,0 1-1,0-1 1,0 0-1,0 0 1,0 0-1,0 1 0,7 8 1959,11 6-824,7-6-817,0-1 1,1-1-1,-1-1 0,1-1 0,1-2 1,-1 0-1,36-2 0,-46-1-299,1-1 0,-1 0 0,27-7 0,-38 7-74,1 0 1,-1-1-1,0 0 1,0 0-1,0 0 0,0-1 1,0 0-1,0 0 0,0 0 1,-1 0-1,0-1 1,0 0-1,0 0 0,5-6 1,-7 8-19,-1-1 1,0 1-1,0-1 1,0 1 0,-1-1-1,1 0 1,0 1-1,-1-1 1,0 0 0,0 1-1,0-1 1,0 0-1,0 1 1,0-1 0,-1 0-1,1 1 1,-1-1-1,0 0 1,0 1 0,0-1-1,0 1 1,0 0-1,0-1 1,-1 1 0,1 0-1,-1 0 1,1-1-1,-5-2 1,-2-4-15,-1 0 1,0 0-1,-1 1 1,-16-11-1,15 12-9,-1 0 0,0 1 0,0 0 0,0 1 0,-1 1 0,0 0-1,0 0 1,0 1 0,0 1 0,-1 0 0,1 1 0,0 1 0,-1 0 0,1 0 0,-1 2 0,1-1-1,0 2 1,0 0 0,-20 7 0,23-6 25,0 0 0,0 1 0,1 0 0,0 0 0,0 1-1,0 1 1,0-1 0,1 1 0,1 1 0,-1-1 0,1 1 0,0 1 0,1-1-1,0 1 1,0 0 0,1 1 0,0-1 0,1 1 0,0 0 0,0 0 0,1 1-1,1-1 1,-1 0 0,2 1 0,-1 11 0,1-11 13,1 0 1,1-1-1,0 1 1,0 0-1,1 0 1,0-1-1,1 1 1,0-1-1,1 0 0,0 0 1,1 0-1,7 13 1,-3-10 13,1 0 0,0 0 0,1-1 0,0-1 0,0 0 0,1 0 0,25 16 0,-18-15-147,1-1-1,0 0 1,1-2 0,-1 0-1,2-1 1,-1-1 0,1-2-1,0 0 1,0-1-1,1-1 1,-1-1 0,24-1-1,-36-2-372,-1 0 1,0 0-1,0-1 0,0 0 0,0-1 0,0 0 0,0-1 0,-1 1 0,1-1 0,-1-1 0,0 0 0,0 0 0,10-10 0,85-66-4821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5.9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 12115,'4'-1'9092,"20"-6"-7902,-13 5-1171,0 0 1,0 0-1,0 1 1,0 1-1,1 0 1,-1 0-1,0 1 1,0 0-1,0 1 1,0 1-1,0-1 1,0 2-1,-1-1 1,1 2-1,-1-1 1,0 1-1,11 8 1,-9-5 39,-1 1 1,-1 0 0,0 0 0,0 1 0,0 0 0,-1 1-1,-1 0 1,0 0 0,0 1 0,-1 0 0,-1 0-1,0 1 1,5 17 0,-5-9 103,-1 0-1,-2 1 1,0 0 0,-1-1-1,-1 1 1,-2 0 0,0 0-1,-1 0 1,-1 0-1,-1-1 1,0 0 0,-2 1-1,-1-2 1,-1 1 0,0-1-1,-1 0 1,-2-1 0,0 0-1,-1 0 1,0-2 0,-2 1-1,0-2 1,-27 25 0,39-38-139,-1-1 1,0 1 0,0-1 0,0 0 0,0 0 0,-1-1 0,1 1 0,-1 0 0,1-1 0,-1 0-1,1 0 1,-1 0 0,1 0 0,-1-1 0,0 1 0,0-1 0,1 0 0,-1 0 0,0-1 0,0 1 0,1-1-1,-1 1 1,1-1 0,-1 0 0,0-1 0,1 1 0,0-1 0,-1 1 0,1-1 0,0 0 0,0 0-1,0 0 1,0-1 0,0 1 0,0-1 0,1 0 0,-1 1 0,1-1 0,0 0 0,0 0 0,0-1-1,0 1 1,0 0 0,1-1 0,0 1 0,0-1 0,-1 1 0,1-6 0,-1 0-49,1 0 0,1 0 0,0 1 0,0-1 0,1 0 0,0 0-1,0 0 1,1 0 0,0 1 0,0-1 0,1 1 0,1 0 0,-1-1 0,1 1 0,0 1 0,1-1 0,0 1 0,0 0 0,11-11 0,-5 5 6,2 0 0,-1 0-1,2 1 1,0 1 0,0 0 0,1 1 0,0 1 0,32-14 0,-39 19 2,1 1 1,0 1 0,0 0 0,0 0-1,0 0 1,0 1 0,1 1-1,-1 0 1,0 0 0,0 1 0,0 0-1,1 0 1,9 3 0,-1 2 1,-1 1-1,0 0 1,-1 2 0,0-1 0,26 20 0,3 6 125,59 59 1,-65-55-1105,79 57 1,-116-94 705,-1 0-1,1 0 1,-1 0-1,1 0 1,-1 0-1,1 0 1,0-1-1,-1 1 1,1-1-1,0 1 1,0-1-1,-1 0 1,1 1-1,2-1 1,-3-1-69,1 1 0,-1-1 0,0 0 0,0 1 1,1-1-1,-1 0 0,0 0 0,0 0 0,0 0 0,0 0 1,0 0-1,0 0 0,0 0 0,0 0 0,-1 0 0,1 0 1,0-1-1,0 1 0,-1 0 0,1-1 0,-1 1 1,0 0-1,1-1 0,-1-2 0,16-78-9535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15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0 11370,'-8'2'519,"0"0"0,1 0 0,-1 1 0,1-1-1,-1 2 1,1-1 0,0 1 0,1 0-1,-1 1 1,1 0 0,0 0 0,-6 6-1,9-8-466,0 0 0,1 1-1,-1 0 1,1-1-1,0 1 1,0 0-1,0 0 1,1 0-1,0 1 1,-1-1-1,1 0 1,1 0 0,-1 1-1,1-1 1,-1 0-1,1 1 1,0-1-1,1 1 1,-1-1-1,1 0 1,0 1 0,2 6-1,6 11 46,1-1 0,1 1 0,1-2 0,0 0 1,2 0-1,0-1 0,19 18 0,-14-15-20,-1 2 1,0 0-1,26 49 1,-43-71-70,1 1 0,-1-1 0,0 1 0,0-1 0,0 1 0,0 0-1,0-1 1,-1 1 0,1 0 0,-1 0 0,0-1 0,0 1 0,0 0 0,0 0 0,0 0 0,0-1 0,-1 1 0,1 0 0,-1 0 0,0-1-1,0 1 1,0 0 0,0-1 0,-1 1 0,1-1 0,-1 0 0,1 1 0,-4 2 0,2-2 0,-1-1 0,1 0 0,-1 0 0,0 0 0,0 0 0,0-1 0,0 1 0,0-1 0,0 0 0,-1-1 0,1 1 0,0-1 0,0 1 0,-1-1 0,1-1 0,0 1-1,-1 0 1,-6-3 0,-2 1-183,0-2 0,0 0 0,0 0 0,-15-8 0,23 9-242,0 0 1,-1 0 0,2 0 0,-1-1-1,0 1 1,1-1 0,-7-7-1,9 8-78,-6-10-1356,9 13 1723,-1-1 0,0 0-1,1 0 1,-1 0 0,1 0-1,-1 1 1,1-1 0,-1 0-1,1 0 1,-1 1 0,1-1-1,0 0 1,-1 1 0,1-1-1,0 1 1,0-1 0,-1 1-1,1-1 1,0 1 0,0-1-1,0 1 1,0 0 0,-1 0-1,1-1 1,1 1 0,69-22-3983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16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27 8082,'-16'-8'4953,"-3"0"-3633,-17-3-320,0 11-16,-3 8-399,3 13 103,-4 9 8,13 12-16,7 11-128,8 8-240,12 0-8,8 3-144,4-8-160,11-11-120,17-8-984,4-8-1432,15-18-1425,96-35-2777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16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0 8162,'-8'2'624,"1"0"0,-1 0 1,0 1-1,1 0 0,-1 1 1,1 0-1,0 0 0,0 0 0,1 1 1,-1 0-1,-7 7 0,6-3-282,0 0-1,1 0 0,0 0 0,0 1 1,1 0-1,0 0 0,-6 17 1,7-15-267,1 0 1,0 1-1,1-1 1,0 1-1,1-1 1,0 1-1,1 0 1,1 0-1,0 0 1,1 0 0,0-1-1,1 1 1,0 0-1,1-1 1,5 16-1,-7-25-73,1 0 0,-1-1 0,0 1-1,1 0 1,-1-1 0,1 1 0,0-1 0,0 1-1,0-1 1,0 0 0,0 0 0,1 0 0,-1 0-1,0 0 1,1 0 0,0-1 0,-1 1 0,1-1-1,0 0 1,3 2 0,-1-3 6,-1 1-1,0-1 1,1 0-1,-1 0 1,0 0-1,1 0 1,-1-1-1,0 0 1,0 0-1,0 0 1,1 0-1,6-4 1,2-2 9,-1 0 0,0-1 0,-1 0 1,1 0-1,-1-1 0,-1-1 0,0 0 1,9-11-1,-4-1 117,0-1 0,-2-1 0,0 0 1,14-42-1,10-19 1807,-37 85-1908,0-1-1,0 0 0,0 1 1,1-1-1,-1 1 0,0-1 1,0 0-1,0 1 0,1-1 1,-1 1-1,0-1 0,1 1 1,-1-1-1,0 1 0,1-1 0,-1 1 1,1 0-1,-1-1 0,1 1 1,-1 0-1,1-1 0,-1 1 1,1 0-1,-1-1 0,1 1 1,-1 0-1,1 0 0,0 0 1,-1-1-1,1 1 0,-1 0 0,1 0 1,0 0-1,-1 0 0,1 0 1,-1 0-1,1 0 0,0 0 1,-1 1-1,1-1 0,0 0 1,18 23 214,-17-20-283,75 132-772,-58-98-757,-17-33 1208,0-1-1,0 1 0,1-1 0,-1 0 1,1 0-1,0 0 0,0 0 1,3 2-1,47 29-5471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16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48,'-5'12'14637,"3"2"-9747,6 29-5349,-3-38 1573,8 33-386,3-1 0,1 0 1,1 0-1,26 45 0,20 51 272,6 78-182,-33-96-890,-32-114-38,-1 1-1,0 0 0,0-1 0,1 1 0,-1-1 0,1 1 0,0-1 0,-1 1 0,1-1 0,0 1 0,0-1 0,0 0 0,0 0 0,0 1 0,0-1 0,0 0 0,0 0 0,0 0 0,0 0 0,1 0 0,-1 0 0,1 0 0,-1-1 0,2 2 0,0-3-306,1 0 0,-1 0 1,0 0-1,0 0 0,-1 0 0,1-1 0,0 1 0,0-1 0,-1 0 0,1 0 0,-1 0 0,1 0 1,-1 0-1,0 0 0,4-5 0,67-71-5346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16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54 9634,'-9'15'1548,"1"0"0,0 0 0,1 1 0,-5 18 0,8-20-1093,1 0 1,0 0-1,0 1 1,2 0-1,-1 19 1,2-27-421,0 0 0,1 0 0,0 1 0,0-1-1,0 0 1,1 0 0,0 0 0,0 0 0,1 0 0,0 0 0,0-1-1,1 1 1,0-1 0,0 0 0,0 0 0,0 0 0,1-1 0,0 0 0,1 0-1,-1 0 1,1 0 0,0-1 0,0 0 0,0 0 0,0-1 0,11 5-1,-9-5 14,-1-1-1,1 0 1,0 0-1,-1-1 0,1 1 1,0-2-1,0 1 0,0-1 1,0-1-1,0 1 0,0-1 1,-1-1-1,1 1 0,10-4 1,-13 3 58,0 0 0,0-1 0,0 1 0,0-1 0,0 0 0,0 0 0,-1-1 0,1 1 0,-1-1 0,0 0 0,0 0 0,0-1 0,-1 1 0,0-1 0,0 0 0,0 0 0,0 0 0,-1 0 0,1 0 0,1-8 0,-3 7-10,-1 1 1,1-1-1,-1 0 0,0 0 1,-1 0-1,0 1 0,0-1 1,0 0-1,0 0 0,-1 1 1,0-1-1,0 1 0,0 0 0,-1-1 1,0 1-1,0 0 0,0 1 1,-6-7-1,-3-5-96,-1 1-1,-1 1 1,0 0 0,-18-13 0,-50-28-1353,9 7-5268,72 47 6419,1 1 1,-1 0-1,1 0 1,-1-1-1,1 1 1,-1 0-1,1-1 1,-1 1-1,1-1 1,0 1-1,-1-1 1,1 1-1,0 0 1,-1-1-1,1 1 1,0-1-1,0 1 1,-1-1-1,1 0 1,0 1-1,0-1 0,0 1 1,0-1-1,0 1 1,0-1-1,0 0 1,0 1-1,0-2 1,18-15-9298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17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5897,'25'83'9631,"-3"0"-5615,38 119-816,-60-202-3192,0 0 1,0 1-1,-1-1 1,1 0-1,0 0 1,0 0 0,1 0-1,-1 1 1,0-1-1,0 0 1,0 0 0,0 0-1,0 0 1,0 1-1,0-1 1,0 0 0,0 0-1,0 0 1,0 0-1,0 0 1,0 0-1,1 1 1,-1-1 0,0 0-1,0 0 1,0 0-1,0 0 1,0 0 0,1 0-1,-1 0 1,0 0-1,0 1 1,0-1 0,0 0-1,0 0 1,1 0-1,-1 0 1,0 0 0,0 0-1,0 0 1,0 0-1,1 0 1,-1 0-1,0 0 1,0 0 0,0 0-1,0 0 1,1 0-1,-1-1 1,0 1 0,0 0-1,0 0 1,0 0-1,1 0 1,-1 0 0,0 0-1,0 0 1,0 0-1,0 0 1,0-1-1,0 1 1,0 0 0,1 0-1,-1 0 1,0-1-1,8-18 413,5-36-94,-12 51-339,6-33 112,32-126 32,-33 145 4,0 1 0,1-1 1,1 2-1,1-1 0,0 1 1,21-28-1,-28 42-90,0-1-1,0 1 1,0-1 0,1 1 0,-1 0-1,1 0 1,-1 0 0,1 0-1,0 1 1,-1-1 0,1 1 0,0-1-1,0 1 1,0 0 0,0 0-1,0 0 1,1 1 0,-1-1 0,0 1-1,0-1 1,7 1 0,-6 2-6,1-1 1,0 0 0,0 1 0,-1 0-1,1 0 1,-1 0 0,1 1 0,-1 0-1,0 0 1,0 0 0,0 0-1,6 6 1,3 7 39,0 0-1,0 1 0,-2 0 1,0 1-1,14 32 0,-13-24 2,-2 2-1,-1 0 1,-1 0-1,4 33 1,-10-41-436,0-1 1,-2 33 0,-1-40-600,0 1 1,-1-1-1,-1 0 1,-6 22-1,9-83-12059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44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10418,'4'-6'11263,"7"3"-6653,20 3-5148,-15 0 1291,164-21-451,-89 9-39,150-2 0,-236 14-281,0 0 1,0 0-1,0 1 0,0 0 1,0-1-1,0 1 0,0 1 1,6 2-1,-11-4 14,1 0 0,-1 0 0,1 1 0,-1-1 0,1 1 0,-1-1 0,0 0 0,1 1 0,-1-1 0,0 1 0,1-1-1,-1 1 1,0-1 0,0 1 0,0-1 0,1 1 0,-1-1 0,0 1 0,0-1 0,0 1 0,0-1 0,0 1 0,0-1 0,0 1 0,0 0 0,0-1 0,0 1 0,-14 24-58,-2-8 78,0 0-1,-1-2 0,-1 0 0,-37 25 0,-87 38 151,79-45-73,73-37-72,1 1-1,0 1 1,-1 0 0,1 0-1,0 1 1,0 0-1,0 1 1,16 1 0,-7 0-42,1 2 0,-1 0 0,0 0 0,32 12 1,-42-12 9,-1 1 0,0 0 1,1 1-1,-1 0 0,-1 1 1,1 0-1,-1 0 1,0 1-1,-1 0 0,1 0 1,10 15-1,-15-17 8,0 0-1,0 0 0,0 0 1,-1 1-1,0-1 0,0 1 1,0 0-1,-1-1 1,0 1-1,0 0 0,0 0 1,-1 0-1,0 0 0,0 0 1,-1 0-1,1 0 1,-1 0-1,-1-1 0,1 1 1,-1 0-1,0 0 0,-3 6 1,-1 0 19,-1 0 1,0 0-1,-1 0 1,0-1-1,-1-1 1,0 1-1,-1-2 1,0 1-1,0-1 1,-1 0-1,0-1 1,0-1-1,-1 0 1,0 0-1,-1-1 1,-15 5-1,13-5 6,0-1 1,0-1-1,-1-1 0,0 0 0,1-1 0,-1 0 0,0-1 1,0-1-1,0-1 0,1 0 0,-1-1 0,0-1 0,-26-8 1,39 11-42,0-1 1,0 0-1,0-1 1,0 1 0,1 0-1,-1-1 1,0 0-1,1 1 1,-1-1 0,1 0-1,-1 0 1,1-1 0,0 1-1,0 0 1,0-1-1,0 1 1,1-1 0,-1 0-1,1 1 1,-3-6-1,4 6-187,0-1 0,0 0-1,0 1 1,0-1-1,1 1 1,-1-1-1,1 1 1,0-1 0,-1 1-1,1-1 1,0 1-1,0-1 1,1 1-1,-1 0 1,0 0 0,1 0-1,-1 0 1,1 0-1,0 0 1,0 0-1,0 0 1,0 1 0,0-1-1,0 0 1,4-1-1,56-32-4926,78-30-1991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44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8290,'53'-30'6837,"-36"23"-5876,1 0-1,-1 0 1,25-4-1,-33 8-754,0 2 0,0-1 0,0 1 0,0 0 0,0 1 0,0 0 0,0 1 0,0-1 0,0 2 0,0-1 0,0 1 0,-1 1 0,1 0 0,-1 0 0,13 6 0,-17-6-125,0-1-1,-1 1 1,1 0 0,-1 0 0,0 1-1,1-1 1,-1 1 0,-1-1 0,1 1-1,0 0 1,-1 0 0,0 0 0,0 0 0,0 1-1,-1-1 1,1 0 0,-1 1 0,0-1-1,0 1 1,-1 0 0,1-1 0,-1 1-1,0 0 1,0-1 0,-1 1 0,1-1 0,-1 1-1,-2 7 1,-4 11-7,-1 0 0,-1-1-1,-1 0 1,-17 28 0,11-21 21,-8 14-474,-27 57 1039,35-48-2929,12 1-3985,13-26 866,21 19-2548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45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9506,'2'16'7792,"-2"-15"-7718,1 0-1,-1 0 1,1 0 0,-1-1-1,1 1 1,-1 0 0,1 0-1,0-1 1,-1 1 0,1 0-1,0-1 1,-1 1 0,1 0-1,0-1 1,0 1-1,0-1 1,0 1 0,-1-1-1,1 0 1,0 1 0,0-1-1,0 0 1,0 0 0,0 0-1,0 0 1,0 1 0,0-1-1,0 0 1,0-1 0,0 1-1,0 0 1,0 0 0,0 0-1,0 0 1,-1-1-1,1 1 1,0-1 0,0 1-1,0 0 1,1-2 0,1 1 225,0-1-1,0 0 1,0 0 0,-1 0 0,1 0 0,-1 0 0,1-1-1,-1 1 1,0-1 0,0 1 0,3-6 0,-4 7-271,-1 1 1,1-1-1,-1 0 1,0 1-1,1-1 0,-1 0 1,0 0-1,0 1 1,1-1-1,-1 0 1,0 0-1,0 1 1,0-1-1,0 0 0,0 0 1,0 0-1,0 1 1,0-1-1,0 0 1,0 0-1,-1 1 1,1-1-1,0 0 0,0 0 1,-1 1-1,1-1 1,-1 0-1,1 1 1,0-1-1,-1 0 1,1 1-1,-1-1 0,0 1 1,1-1-1,-1 1 1,1-1-1,-1 1 1,0-1-1,1 1 0,-1-1 1,0 1-1,0 0 1,1 0-1,-1-1 1,0 1-1,0 0 1,1 0-1,-1 0 0,0 0 1,0 0-1,1 0 1,-1 0-1,0 0 1,-1 0-1,-7-2-212,-11-1-1406,10 11-2266,6 15-1635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3:01.8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 2013 456,'-19'3'12789,"14"-2"-9590,9-4-1833,-4 3-1261,0-1 0,1 1 0,-1 0-1,0 0 1,0 0 0,0 0-1,0 0 1,1-1 0,-1 1-1,0 0 1,0 0 0,1 0-1,-1 0 1,0 0 0,0 0-1,0 0 1,1 0 0,-1 0-1,0 0 1,0 0 0,1 0-1,-1 0 1,0 0 0,0 0-1,0 0 1,1 0 0,-1 0-1,0 0 1,0 0 0,1 0 0,-1 1-1,0-1 1,0 0 0,0 0-1,1 0 1,-1 0 0,0 0-1,0 1 1,0-1 0,0 0-1,0 0 1,1 0 0,-1 1-1,0-1 1,0 0 0,0 0-1,0 0 1,0 1 0,0-1-1,0 0 1,0 0 0,0 0-1,0 1 1,0-1 0,0 0-1,0 0 1,0 1 0,0-1-1,-4-22 4604,-1-80-4723,3-28 135,-1 54-100,3-1-1,4 1 0,20-115 1,-10 107 17,-10 56-60,1-1-1,1 1 1,13-35 0,0 13 22,-6 13-9,2 1 0,1 0 1,24-37-1,24-35-6,-46 74-1,1 2 0,1 0 1,2 2-1,1 0 0,49-50 1,13 4 20,52-42-20,-108 97-11,0 1 1,2 2-1,0 1 1,1 2-1,1 1 1,0 1-1,1 2 1,43-9-1,148-19 26,-77 16-3,-130 19 7,-1 1-1,1 1 1,0 1 0,0 0 0,0 2-1,0 0 1,0 1 0,0 0 0,0 2 0,17 5-1,12 9 147,61 34 0,-68-33-83,-28-14-41,0 1 0,0 0 0,15 11 1,-26-16-10,-1 0 1,1 0 0,0 0 0,0 0 0,0-1 0,0 1-1,0 0 1,0-1 0,1 1 0,-1 0 0,0-1-1,0 0 1,0 1 0,1-1 0,-1 0 0,0 1 0,0-1-1,1 0 1,-1 0 0,2 0 0,-2-1 15,-1 0 1,0 0-1,0-1 1,1 1-1,-1 0 1,0 0-1,0 0 1,0 0-1,0 0 0,-1-1 1,1 1-1,0 0 1,0 0-1,-1 0 1,1 0-1,-1 0 1,1 0-1,-1 0 1,1 0-1,-1 0 0,1 0 1,-1 0-1,-1-1 1,-21-40-12,6 9-22,-1 1 1,-2 0-1,-1 1 1,-37-40-1,54 69 36,3 1-46,12 4-7,-7-2-14,-1 2 0,1-1 0,-1 0 0,0 1 0,0-1 0,0 1 1,0 0-1,0 0 0,0 0 0,3 7 0,18 16 43,32 19 52,84 85 0,-139-129-58,0 1-1,1-1 0,-1 0 1,0 1-1,0-1 0,0 0 1,0 1-1,-1-1 0,1 1 1,0 0-1,-1-1 0,1 1 1,-1 0-1,1-1 0,-1 1 0,0 0 1,1-1-1,-1 1 0,0 0 1,0 0-1,0-1 0,-1 1 1,1 0-1,0-1 0,-1 1 1,1 0-1,-1-1 0,1 1 1,-1 0-1,0-1 0,0 1 1,0-1-1,0 0 0,0 1 1,0-1-1,0 0 0,0 1 0,0-1 1,-1 0-1,-1 1 0,-6 6 35,-1-1 0,-1 0 0,1-1 0,-19 8-1,15-7-23,-67 26 71,60-25-96,0 0 0,0 1-1,-28 17 1,48-25-22,4-2-394,0-1 0,1 1 0,-1-1 1,0 0-1,0 1 0,-1-1 0,1-1 0,0 1 0,-1 0 0,1-1 0,-1 1 0,0-1 0,4-5 1,4-4-2244,16-18-3871,27-38-3885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6.5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138 19 14363,'-7'1'323,"0"1"1,0-1-1,0 1 0,0 1 1,1 0-1,-1 0 0,1 0 1,-1 0-1,1 1 0,0 0 0,1 1 1,-1-1-1,1 1 0,0 0 1,0 0-1,0 1 0,1-1 1,0 1-1,0 0 0,-6 13 1,8-14-160,0 1 0,0-1 0,0 1 0,1 0 0,0 0 1,1 0-1,-1-1 0,1 1 0,0 0 0,0 0 1,1 0-1,0 0 0,0 0 0,0-1 0,0 1 1,1 0-1,0-1 0,1 1 0,-1-1 0,1 0 0,0 0 1,0 0-1,1 0 0,-1 0 0,6 5 0,-1-2-175,0 0-1,1-1 0,0 0 0,0 0 1,0-1-1,1 0 0,0-1 0,0 0 1,0 0-1,1-1 0,0 0 0,0-1 0,0 0 1,0-1-1,0-1 0,0 1 0,0-2 1,1 1-1,-1-2 0,0 1 0,1-2 1,-1 1-1,0-2 0,0 1 0,0-2 1,0 1-1,13-8 0,-21 10 42,-1 0 1,1 0-1,-1 0 0,0-1 1,0 1-1,0-1 1,0 0-1,0 1 0,0-1 1,0 0-1,0 0 0,-1 0 1,1 0-1,-1-1 1,1 1-1,-1 0 0,0-1 1,0 1-1,0 0 0,0-1 1,0 1-1,-1-1 0,1 0 1,-1 1-1,0-1 1,1 0-1,-1 1 0,0-1 1,-1 1-1,1-1 0,0 0 1,-1 1-1,0-1 0,1 1 1,-1-1-1,0 1 1,0-1-1,-1 1 0,1 0 1,0-1-1,-3-1 0,-4-7 51,0 0 0,-1 1 0,0 0 0,0 1 0,-1 0 0,-19-13 0,-124-66-3551,152 88 3347,1 0 1,-1-1 0,0 1 0,0 0-1,1-1 1,-1 1 0,1-1 0,-1 1-1,0-1 1,1 0 0,-1 1 0,1-1-1,0 1 1,-1-1 0,1 0-1,-1 0 1,1 1 0,0-1 0,0 0-1,-1 1 1,1-1 0,0 0 0,0 0-1,0 0 1,0 1 0,0-1 0,0-1-1,17-36-6226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6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 1376,'-44'32'12431,"7"3"-9835,32-28-2525,-1 0 0,1 1 0,0-1 0,1 1 0,0 0 0,0 1 0,1-1 0,0 1 0,-3 14 0,2-2 124,1 1 0,1-1-1,0 1 1,2 0 0,0-1 0,2 1-1,0 0 1,9 31 0,-9-44-164,1-1-1,0 1 1,1-1-1,0 0 1,0 0 0,1 0-1,0 0 1,0-1 0,0 0-1,8 8 1,-8-11-20,1 1-1,-1-1 1,1-1 0,-1 1 0,1-1-1,0 0 1,0 0 0,0-1 0,1 1-1,-1-2 1,1 1 0,-1-1 0,1 1-1,0-2 1,8 1 0,-6-1 3,0 0 0,0-1 0,0 0 0,0-1 0,0 0 0,0 0 0,-1-1 0,1 0 0,-1 0 0,1-1 0,13-9 0,-10 5-7,-1-1-1,0 0 1,0 0 0,-1-1 0,-1-1 0,0 1 0,9-14 0,-4 2 32,-2 0 1,0 0-1,-1-1 1,-2-1-1,0 1 1,-1-2-1,-2 1 1,5-33 0,-11 18 671,-2 34-203,2 26-524,-1 6 40,1 0 61,0 0-1,7 43 0,-5-61-71,0-1 0,0 0 0,0 0 0,1-1 0,1 1 0,-1 0 0,1-1 0,0 0 0,1 0 0,0 0-1,0-1 1,0 1 0,7 5 0,-9-9 1,0 0-1,1 0 0,-1-1 1,1 1-1,0-1 0,0 0 1,0 0-1,0 0 0,0 0 1,1-1-1,-1 0 1,0 0-1,1 0 0,-1 0 1,1-1-1,-1 1 0,1-1 1,4-1-1,-1 0-1,-1 0 1,0-1 0,0-1-1,0 1 1,0-1-1,-1 0 1,1 0-1,-1-1 1,1 0-1,6-5 1,4-6-3,-1 0 0,0-1 1,-1 0-1,-1-1 1,-1-1-1,15-24 0,-14 18 15,4-3 72,-2-2 1,0 0-1,17-50 0,-33 79-85,0 0 1,0 0 0,0 0-1,0-1 1,0 1 0,0 0-1,0 0 1,0-1 0,0 1-1,0 0 1,0 0-1,0 0 1,0-1 0,0 1-1,0 0 1,0 0 0,1 0-1,-1-1 1,0 1-1,0 0 1,0 0 0,0 0-1,1 0 1,-1 0 0,0-1-1,0 1 1,0 0 0,0 0-1,1 0 1,-1 0-1,0 0 1,0 0 0,1 0-1,-1 0 1,0 0 0,0 0-1,0 0 1,1 0 0,-1 0-1,0 0 1,0 0-1,1 0 1,-1 0 0,0 0-1,0 0 1,0 0 0,1 0-1,-1 0 1,0 0 0,0 0-1,0 0 1,1 0-1,-1 1 1,0-1 0,0 0-1,0 0 1,1 0 0,-1 0-1,0 1 1,0-1-1,0 0 1,14 23 307,10 37-6,-23-58-258,19 50-33,2-2 0,42 70-1,-62-117-248,-2-2 131,1 0-1,-1 0 1,0 0-1,1-1 1,-1 1-1,0 0 0,1 0 1,-1-1-1,1 1 1,-1 0-1,1 0 1,0-1-1,-1 1 1,1-1-1,0 1 0,-1-1 1,1 1-1,0-1 1,0 1-1,-1-1 1,1 1-1,0-1 1,0 0-1,0 0 0,0 1 1,-1-1-1,1 0 1,0 0-1,0 0 1,0 0-1,0 0 1,0 0-1,0 0 0,0 0 1,-1 0-1,1-1 1,0 1-1,2-1 1,42-28-5128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6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456 1 5713,'-99'0'10522,"72"2"-10032,1 1 0,0 1 0,0 2 0,0 0 0,0 2 0,-37 17 1,52-19-361,1 0 1,0 0 0,0 2-1,1-1 1,0 1 0,0 0-1,1 1 1,0 0 0,1 0 0,-10 16-1,13-20-81,1 1-1,-1 0 1,1 0-1,1 0 1,-1 0-1,1 1 1,0-1-1,0 1 1,1-1-1,0 1 0,0 0 1,1-1-1,-1 1 1,1 0-1,1 0 1,0-1-1,-1 1 1,2 0-1,2 10 1,-2-14-53,-1-1 0,0 1 0,1 0 0,-1-1 0,1 1 1,0-1-1,0 0 0,0 1 0,0-1 0,0 0 0,1 0 1,-1 0-1,0-1 0,1 1 0,0 0 0,-1-1 0,6 2 0,-3-1 13,1-1-1,0 0 1,-1 0-1,1 0 1,-1-1-1,1 0 1,0 0-1,10-2 1,3-1 35,-1-2 1,0 0-1,0-1 1,28-14-1,-24 10 84,1-2 0,-2 0 0,1-2 0,-2 0 0,0-1 0,-1-1 0,0-1 0,-1-1 0,-1 0 0,-1-1 0,-1-1 0,22-36 0,-32 105-397,-4-17 10,4 47-856,-4-72 358,0 0 0,1-1 0,-1 1 0,1 0 0,0-1 0,1 1 0,0-1 0,4 8 0,-6-13 509,0 1 0,0-1 0,0 0 1,-1 0-1,1 0 0,0-1 0,0 1 0,1 0 0,-1 0 0,0 0 1,0-1-1,0 1 0,0-1 0,1 1 0,-1-1 0,0 1 0,0-1 0,1 0 1,-1 1-1,3-1 0,52-8-6760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6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1 145 4409,'17'23'10565,"-2"25"-8917,-11-34-533,47 170 2078,-51-184-3184,0 0 1,0 0-1,0-1 1,0 1-1,1 0 1,-1 0-1,0-1 1,0 1-1,0 0 0,1 0 1,-1 0-1,0-1 1,0 1-1,1 0 1,-1 0-1,0 0 1,0 0-1,1 0 1,-1-1-1,0 1 1,0 0-1,1 0 0,-1 0 1,0 0-1,1 0 1,-1 0-1,0 0 1,1 0-1,-1 0 1,0 0-1,0 0 1,1 0-1,-1 0 1,0 0-1,1 1 1,-1-1-1,0 0 0,0 0 1,1 0-1,-1 0 1,0 0-1,0 1 1,1-1-1,-1 0 1,0 0-1,0 0 1,0 1-1,1-1 1,-1 0-1,0 0 0,0 1 1,0-1-1,0 0 1,0 0-1,0 1 1,1-1-1,-1 1 1,7-29 645,-7 27-651,9-36 81,1-1 1,1 1-1,23-47 1,-26 66-67,1 1 0,0 0 1,2 0-1,0 1 1,1 1-1,0-1 0,2 2 1,21-20-1,-32 31-17,1 1 0,-1-1 0,0 1 0,1-1 0,0 1 0,-1 0 0,1 0-1,0 1 1,0-1 0,0 1 0,0 0 0,0 0 0,1 0 0,-1 1 0,0-1 0,0 1 0,0 0-1,1 0 1,-1 1 0,0-1 0,0 1 0,0 0 0,1 0 0,-1 0 0,0 1 0,-1-1 0,1 1-1,4 2 1,0 2-4,-2-1-1,1 1 1,-1 0-1,0 0 1,0 1-1,0 0 1,-1 0-1,0 0 1,-1 1-1,1 0 1,-2-1-1,6 15 1,17 69-745,-15-30-2863,-5-46-864,8-23-1754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7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4969,'18'19'9551,"4"20"-8678,-15-24 431,28 56-212,-2 2 1,-4 1-1,-4 1 1,-2 1-1,-4 2 0,11 101 1,6 66-872,-18-143-3539,-33-123-2894,-32-59-109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7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9650,'8'0'4929,"-4"-3"-3265,12 1-375,24-4-257,11-4-400,21 4-352,15-2-248,4 3-32,-4 0-984,-8-1-1136,-3 4-2433,138-3-3545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7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361 1 2617,'-82'12'12381,"8"9"-8941,62-16-3293,0 1 1,0 0-1,1 1 0,0 0 1,0 0-1,0 1 1,1 1-1,1 0 0,-1 0 1,-8 12-1,8-8 61,1 0 0,0 1 1,1 0-1,1 0 0,0 0 1,0 1-1,-7 29 0,12-37-172,1 0 0,-1 0 0,1 0 0,1 0 0,-1 0 0,1 0-1,0 0 1,1 0 0,-1 0 0,2 0 0,-1 0 0,1 0 0,0 0 0,0-1 0,1 1 0,0-1 0,0 1 0,0-1 0,9 11-1,-10-14-24,1 0-1,0 0 1,0 0-1,0-1 1,0 0-1,1 1 1,-1-1-1,1 0 0,-1 0 1,1-1-1,0 1 1,0-1-1,0 0 1,0 0-1,0 0 1,5 0-1,-2-1 29,1 0 0,-1 0 0,1-1 1,-1 0-1,1 0 0,-1-1 0,0 0 0,10-4 0,0-1 31,0-2 0,0 0 0,-1-1 0,0 0 1,0-1-1,17-17 0,-15 9 103,0-1 1,-2-1 0,0 0 0,-1-1-1,-1-1 1,-1 0 0,-1 0 0,-2-2-1,0 1 1,9-38 0,-12 45 171,-1 16-234,4 28-263,-8-20 112,22 98-98,-16-65-1380,24 73 1,-32-112 1307,0 1 0,1-1 1,-1 1-1,1-1 0,-1 1 0,1-1 0,0 1 0,-1-1 0,1 1 1,0-1-1,0 0 0,0 0 0,0 1 0,0-1 0,1 0 0,-1 0 1,0 0-1,0 0 0,1 0 0,-1 0 0,1-1 0,-1 1 0,1 0 1,-1-1-1,1 1 0,-1-1 0,1 0 0,-1 1 0,1-1 0,-1 0 1,1 0-1,0 0 0,-1 0 0,1 0 0,1 0 0,61-20-5523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8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4449,'-4'3'937,"0"-1"0,1 1 0,-1 0-1,1 1 1,0-1 0,-1 0 0,2 1 0,-1 0 0,0 0 0,1 0 0,0 0-1,0 0 1,0 0 0,-2 7 0,2-4-472,1 0 0,0 0 0,0 1 1,1-1-1,0 0 0,0 0 0,1 1 0,2 10 0,4 11-921,2-1-1,1-1 0,24 48 1,-13-29 1664,-12-27-1180,-3-7-14,-1 0-1,0 1 1,0 0-1,-2 0 1,1 0-1,2 25 1,-6-38-6,0 1 0,0 0-1,0 0 1,0-1 0,0 1 0,0 0 0,0 0 0,-1-1 0,1 1 0,0 0-1,0 0 1,-1-1 0,1 1 0,0 0 0,-1-1 0,1 1 0,-1 0 0,1-1-1,-1 1 1,1-1 0,-1 1 0,1-1 0,-1 1 0,0-1 0,1 1 0,-1-1-1,0 0 1,-1 1 0,-24-1 102,-21-21-2341,24-5-3004,-7-29-3533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19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342 51 2377,'0'-8'7001,"0"0"-4208,0-6-737,4 6-296,-4 0 113,0 6-57,-4-1 945,-4 6-1825,-4-1-456,4 6-424,-12 3-56,-8 10 0,-19 3-8,-17 19-904,1 2-960,11 5-1817,13 88-2977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1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 8850,'-7'3'341,"-1"0"0,1 1 0,0 0 0,0 0 0,1 0 0,-1 1 0,1 0 0,0 1 0,0-1 0,1 1 0,-1 0 0,1 0 0,1 1 0,-1 0 0,1 0 0,0 0 0,1 0 0,0 0 0,0 1 0,0-1 0,1 1 0,-2 11 0,0 4-60,1 1 0,1 0-1,1 0 1,1 0 0,1 0 0,5 30 0,-4-41-241,1-1 0,0 1 1,1-1-1,0 0 0,0 0 0,2 0 1,-1-1-1,2 0 0,-1 0 0,2 0 1,-1-1-1,1 0 0,14 13 1,-17-18-24,1-1 1,0 1 0,0-1 0,0 0 0,1 0 0,-1-1-1,1 1 1,0-2 0,0 1 0,0-1 0,1 0-1,-1 0 1,0-1 0,1 0 0,-1 0 0,1-1 0,-1 0-1,0 0 1,1-1 0,-1 0 0,1 0 0,-1-1 0,0 0-1,9-4 1,-5 2 43,0-1 0,0-1 0,0 0 0,-1 0 0,0-1 1,-1-1-1,1 1 0,-1-1 0,-1-1 0,1 0 0,-1 0 0,-1-1 0,0 0 0,0 0 0,-1 0 0,8-19 0,-3-2 256,0 0 0,-2 0 0,-2-1 0,8-63 0,-12 47 93,-3 45-300,-1 5-18,-2 26-6,2-5-21,1 0 1,1 0 0,1 1-1,10 42 1,-9-51-30,1-1 1,1 1 0,0-1-1,1 0 1,0-1-1,1 0 1,1 1 0,15 18-1,-21-29-31,0-1-1,1 1 1,-1-1-1,1 1 1,0-1-1,-1 0 1,1 0-1,0 0 1,1 0-1,-1 0 1,0-1-1,0 0 1,1 1-1,-1-1 1,1 0-1,-1-1 1,1 1-1,-1-1 1,7 1-1,-5-2 10,1 0-1,-1 0 1,0 0-1,1-1 1,-1 0-1,0 0 1,0 0-1,0-1 1,-1 0-1,1 0 1,7-5-1,6-9 30,0 0 0,-1-2 0,-1 0 0,20-28 0,-31 39 21,1 0-1,-1-1 1,0 1 0,-1-1-1,0 0 1,0 0 0,-1 0-1,0-1 1,0 1-1,-1-1 1,-1 0 0,0 0-1,0 1 1,-1-1-1,0 0 1,-2-14 0,2-2-56,1 21-3,-1-1-1,0 1 1,0-1-1,0 1 1,-1 0-1,1-1 0,-1 1 1,-1 0-1,1 0 1,-3-8-1,0 60 123,4-23-71,1 0-1,1-1 1,1 1 0,1-1 0,1 0-1,1 0 1,1 0 0,1-1 0,2 0 0,0 0-1,24 38 1,-37-64-1222,-3-7-4187,18-10-2419,21-14-1833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1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31 1848,'-14'-6'2032,"-1"1"-1,1 0 0,-1 1 0,0 1 0,-17-3 0,19 5-1593,1 1 0,-1-1 0,0 2-1,0 0 1,1 1 0,-14 3 0,15-2-314,-1 0 0,1 1 1,0 1-1,1 0 0,-1 1 0,1 0 1,0 0-1,0 1 0,1 0 0,0 1 1,0 0-1,1 0 0,0 1 1,0 0-1,-11 19 0,8-10 16,0 0 0,2 0 1,0 1-1,1 1 0,0-1 0,-7 39 1,13-52-114,1-1 1,0 1-1,1 0 0,0 0 1,0-1-1,0 1 1,0 0-1,1 0 1,0 0-1,0-1 1,1 1-1,-1-1 1,1 1-1,0-1 1,1 1-1,-1-1 1,1 0-1,0 0 1,1 0-1,-1-1 1,1 1-1,0-1 0,0 0 1,0 0-1,1 0 1,-1-1-1,1 1 1,0-1-1,8 4 1,-7-4 27,0 0-1,-1-1 1,1 0 0,0 0 0,0-1-1,0 0 1,0 0 0,0 0 0,0-1-1,0 0 1,0 0 0,0 0 0,0-1-1,11-2 1,-8 0 1,0 0-1,0-1 1,0 0 0,0 0-1,-1-1 1,1 0 0,-1 0-1,10-11 1,3-4 90,-1-1-1,-1-1 1,-1 0 0,-1-2 0,16-28-1,-21 27 66,2 1 632,-13 24-839,0 0 0,0 0 0,-1 0-1,1 0 1,0 0 0,-1 0-1,1 1 1,0-1 0,-1 0 0,1 0-1,0 1 1,-1-1 0,1 0 0,0 1-1,-1-1 1,1 1 0,-1-1-1,1 0 1,-1 1 0,1 0 0,-1-1-1,1 1 1,-1-1 0,1 1 0,-1-1-1,0 1 1,1 0 0,-1-1-1,0 1 1,0 0 0,0 0 0,1-1-1,-1 1 1,0 0 0,0 1 0,4 8-110,0 0 0,-1 1 1,0-1-1,0 1 0,0 10 1,0 6-2597,-2 1-3418,-1-4-437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7.1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1 203 10810,'0'-3'924,"0"0"-1,0 0 0,1 0 1,-1 0-1,1 0 0,0 0 0,0 1 1,0-1-1,2-4 0,19-20 1302,38-12-3588,-51 34 2007,24-13-665,0 1 0,2 2 0,52-16 0,-73 27-16,0 0-1,0 1 1,0 0-1,1 1 1,-1 1-1,1 1 1,-1 0-1,1 0 1,-1 1-1,1 1 1,-1 1-1,15 4 1,-26-6 36,0 0 0,1 0 0,-1 0 1,0 1-1,0-1 0,-1 1 0,1-1 1,0 1-1,0 0 0,-1 0 0,1 1 1,-1-1-1,0 0 0,0 1 0,1 0 0,-2-1 1,1 1-1,0 0 0,0 0 0,-1 0 1,0 0-1,0 0 0,0 0 0,0 0 0,0 0 1,0 1-1,-1-1 0,0 0 0,1 1 1,-1-1-1,0 0 0,-1 1 0,1-1 1,-1 0-1,1 0 0,-1 1 0,0-1 0,0 0 1,-3 5-1,-2 5 170,0-1 1,-1 0 0,0 0-1,-1 0 1,-1-1-1,0-1 1,0 1-1,-13 10 1,11-11-13,1-1 1,-2 0-1,0 0 0,0-1 1,0-1-1,-1 0 0,0-1 1,0 0-1,-1-1 0,-27 6 1,147-53-276,-86 38-1,0 0 0,0 1-1,0 1 1,0 1 0,0 1-1,1 1 1,-1 0 0,0 2-1,0 0 1,22 8 0,-31-8 118,-1 0 1,1 1-1,-1 0 0,-1 1 1,1 1-1,-1-1 1,0 1-1,0 1 1,0 0-1,-1 0 1,0 0-1,0 1 1,-1 1-1,0-1 0,-1 1 1,0 0-1,0 0 1,-1 1-1,0 0 1,5 14-1,-8-15 133,0 0-1,0 0 1,-1 0-1,-1 1 1,1-1 0,-1 0-1,-1 0 1,0 1-1,0-1 1,0 0-1,-2 0 1,1 0 0,-1-1-1,0 1 1,-1 0-1,0-1 1,0 0-1,-1 0 1,-6 9 0,7-11-31,-1 0 0,1 0 1,-1-1-1,-1 0 1,1 1-1,-1-2 0,0 1 1,0-1-1,0 0 1,-1 0-1,1 0 0,-1-1 1,0 0-1,0-1 1,0 1-1,0-1 0,0-1 1,-1 1-1,1-1 1,-1 0-1,1-1 0,-1 0 1,1 0-1,-10-2 1,3-1-301,1-1-1,-1 0 1,1-1 0,0-1 0,0 0 0,1-1 0,-1 0 0,1-1 0,1 0-1,0-1 1,0 0 0,-13-15 0,21 21-45,1 0 0,0 0-1,0 0 1,0 0 0,0 0 0,1-1-1,-1 1 1,1 0 0,0-1 0,0 1-1,0-1 1,0 0 0,0-4 0,4-94-5890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2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 14227,'4'7'5395,"4"17"-4439,-3-9-265,28 50 595,-19-38-972,-1 1 1,13 35-1,-22-97 515,-3 15-816,1 0 0,0 0 0,1 0 0,1 1 0,1 0 0,12-31 0,-12 36 16,1 1 0,0 0 0,1 0 0,0 1 0,1-1 0,0 2 0,1-1 0,0 1 0,0 1 0,14-12 0,-21 20-17,1-1 0,-1 0 0,1 1 0,-1-1 0,1 1 0,0 0 0,-1 0 0,1 0-1,0 0 1,0 0 0,0 1 0,-1-1 0,1 1 0,0 0 0,0 0 0,0 0 0,0 0 0,0 1 0,6 0 0,-5 1-8,1 0 0,-1 0 0,0 1 0,0-1 0,0 1 0,0 0 0,0 0 1,0 0-1,-1 0 0,1 1 0,2 3 0,5 8-17,-1 0-1,0 1 1,-1 0 0,-1 0 0,7 20-1,-1 15-551,1 3-1809,1-25-2018,-16-28 4191,1-1-1,-1 1 0,1 0 0,-1-1 1,1 1-1,-1-1 0,1 1 0,0-1 1,-1 0-1,1 1 0,0-1 0,0 1 1,-1-1-1,1 0 0,0 0 0,0 1 1,-1-1-1,1 0 0,0 0 0,0 0 1,-1 0-1,1 0 0,0 0 0,0 0 0,0 0 1,-1 0-1,2-1 0,40-17-7362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10442,'4'28'6083,"12"12"-4208,-1-4-791,20 75 138,-5 1-1,-5 2 1,16 168 0,-35-231-1870,1 0 1,3-1-1,18 53 1,-22-69-2568,-19-48-6197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2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1 138 10850,'16'-11'2705,"8"1"-1569,19-11-64,17-1-464,11 1-608,12 3-24,1-1-1688,82 3-2713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2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416 1 11731,'-22'2'616,"0"0"1,0 2-1,0 1 1,1 0 0,0 2-1,0 0 1,0 1-1,1 2 1,0 0 0,1 1-1,-24 18 1,30-20-475,2 2 1,-1-1-1,1 2 0,1-1 1,0 1-1,1 1 0,0 0 1,1 0-1,0 1 0,1 0 1,1 0-1,0 1 1,1 0-1,1 0 0,0 0 1,-3 28-1,6-36-130,1-1 0,-1 1 0,1 0 1,1 0-1,-1-1 0,1 1 0,1 0 0,-1-1 0,1 1 0,0-1 1,0 1-1,1-1 0,5 9 0,-6-12-9,0 0 1,1 0-1,0 0 1,-1 0-1,1 0 1,0-1-1,0 0 1,1 1-1,-1-1 0,0 0 1,1 0-1,-1-1 1,1 1-1,0-1 1,-1 0-1,1 0 0,0 0 1,0 0-1,0-1 1,-1 1-1,1-1 1,0 0-1,0 0 1,6-2-1,3 0 22,0-1 0,-1-1 1,0 0-1,0 0 0,0-1 0,0-1 0,-1 0 0,1-1 1,-2 0-1,1 0 0,-1-1 0,0-1 0,-1 0 0,0 0 1,0 0-1,-1-1 0,13-20 0,-6 6 259,-1-1 0,-1 0 0,-1-1 0,-1 0 0,-1-1 0,-1 0 0,5-31 0,-11 33 272,0 14 374,4 33-724,52 265-778,-57-276-87,1 0 1,0-1 0,1 1-1,0-1 1,0 0 0,1 0-1,0 0 1,13 17 0,-17-26 444,0 0 0,0-1 0,-1 1 0,1 0 0,1 0 0,-1 0 0,0-1 0,0 1 0,0 0 0,0-1 0,0 1 0,1-1 0,-1 1 0,0-1 0,0 0 0,1 0 0,-1 1 0,0-1 0,1 0 0,-1 0 0,0 0 0,3-1 0,65-12-5484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3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 12643,'-1'0'289,"-1"0"0,0 0 0,0 0 0,0 0-1,1 1 1,-1-1 0,0 0 0,0 1 0,1 0 0,-1-1 0,0 1 0,1 0 0,-1 0 0,1 0 0,-1 0 0,1 0 0,-1 0 0,1 0 0,0 1 0,-1-1 0,1 1 0,0-1 0,0 0 0,-1 3 0,0 1-146,0-1 0,1 1 0,-1-1 0,1 1 0,0 0 0,1-1 0,-1 1 0,1 0 0,0 6 0,2 10-216,0-1 0,2 1 0,8 28-1,4 6 126,23 97 5,-36-137-37,-1 1 0,-1-1 0,0 1 0,-1 0 0,-1-1 0,0 1 0,-6 27 0,6-40-3,0 1-1,0-1 1,0 0 0,0 0 0,-1 0 0,1 0 0,-1 0 0,0 0 0,0 0 0,0 0 0,0-1 0,0 1 0,-1-1 0,1 1 0,-1-1 0,1 0 0,-1 0 0,0 0 0,0 0 0,0-1 0,0 1 0,0-1 0,0 0 0,-1 0 0,1 0 0,0 0 0,-1 0 0,1-1 0,0 0 0,-1 0 0,-5 0 0,4-1-213,-1 0 0,1 0 0,-1 0 1,1-1-1,0 0 0,0 0 0,-1-1 0,2 1 0,-1-1 1,0 0-1,1-1 0,-1 1 0,1-1 0,0 0 0,0 0 1,0 0-1,1 0 0,-1-1 0,1 1 0,0-1 1,-2-5-1,-37-88-4933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21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0 15091,'-4'3'4569,"0"-3"-3249,-8 5-279,4 0-369,0 3-440,-8 6-232,-11 7-96,-9 11-1993,-67 66-5096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37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814 241 3009,'4'-4'24902,"0"-19"-21796,-5 16-3010,0-1-1,-1 1 0,1-1 0,-1 1 0,-1-1 1,1 1-1,-1 0 0,-1 0 0,1 1 1,-1-1-1,0 1 0,-1-1 0,1 1 1,-1 0-1,-1 1 0,1 0 0,-1-1 1,0 2-1,-10-8 0,-1 1-120,0 0 1,0 2-1,-1 0 1,0 0-1,-1 2 0,-28-7 1,34 11 4,-1 1 1,0 0 0,0 2 0,0-1-1,0 2 1,0 0 0,0 0-1,0 2 1,0-1 0,1 2 0,-1 0-1,1 0 1,0 2 0,0-1 0,1 2-1,0-1 1,0 2 0,0 0-1,-19 17 1,5-2-3,1 2 0,1 0-1,1 2 1,1 0 0,2 1 0,-32 59-1,33-49 44,2 0 0,2 1 0,1 1-1,3 0 1,1 0 0,1 1 0,3 1 0,1-1-1,2 1 1,2 0 0,2-1 0,7 49 0,-4-60-5,1 0 0,2-1 0,1 0 0,1 0 0,1-1 0,2 0 0,1-1 0,1 0 0,1-1 0,2-1 0,0 0 0,2-1 0,0-2 0,2 1 0,0-2 0,1-1 0,38 26 0,-31-26-45,1-3-1,44 20 1,-63-32-7,1 0 1,-1-1-1,1-1 1,0 0-1,0 0 1,0-1-1,0-1 1,1 0-1,-1-1 1,16-1-1,-23 0-259,0 0-1,-1-1 0,1 1 0,0-1 1,0 0-1,-1-1 0,1 1 1,-1-1-1,0 0 0,0 0 1,0 0-1,0 0 0,-1-1 1,1 1-1,-1-1 0,0 0 1,0 0-1,0-1 0,2-4 1,53-60-5276,85-64-1366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38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467 111 1496,'-37'-13'9517,"0"0"-4690,13 5-3677,-1 2 0,1 0 0,-1 2 0,0 0 0,-27 1 0,46 3-1064,0 1 1,-1 1 0,1-1 0,0 1 0,0 0 0,0 0 0,0 1 0,0 0 0,1 0 0,-1 0 0,1 1 0,0-1 0,0 1 0,0 1 0,0-1 0,1 1 0,0-1 0,0 1 0,0 1 0,0-1 0,1 0 0,-4 10 0,-7 13 102,1 0 0,1 1 0,-8 35 0,17-56-100,-6 22 17,2 2-1,0-1 1,2 1-1,2 0 1,0 0-1,3 0 1,5 58-1,-3-76-98,1 1-1,1-1 1,0 1 0,1-1 0,0 0-1,1-1 1,0 1 0,12 15 0,-12-20-24,0-1 1,1 0 0,0-1-1,1 1 1,-1-1 0,1-1-1,1 1 1,-1-2 0,1 1 0,0-1-1,1 0 1,18 6 0,-22-9 28,1 1 0,0-2 0,-1 1 0,1-1 0,0 0 0,0-1 0,0 1 0,0-1 0,0-1 0,0 1 0,0-1 0,0 0 0,-1-1 0,1 0 0,0 0 0,-1 0 0,1-1 1,-1 0-1,0 0 0,0-1 0,0 1 0,0-1 0,-1-1 0,1 1 0,-1-1 0,0 0 0,-1 0 0,8-10 0,1-4 62,-2 0-1,0 0 1,-1-1-1,0 0 1,-2 0-1,-1-1 1,10-43-1,-10 24 94,-1 0 0,-3 0 0,-1-63 1,-20-120 905,5 87 156,39 180-770,31 69 0,-51-100-411,31 70 685,50 170 1,-53-144-553,3 15-1176,62-210-26209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38.4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260 6 9786,'-17'-3'3205,"-1"1"0,-32 1 0,40 2-2667,0 0 0,0 0 0,0 1-1,1 0 1,-19 7 0,22-6-478,0 0 0,0 0 0,0 1 0,0 0 1,1 0-1,-1 0 0,1 1 0,0 0 0,1 0 1,-1 0-1,1 0 0,0 1 0,0 0 0,0-1 0,1 2 1,0-1-1,0 0 0,1 0 0,0 1 0,0 0 1,-2 9-1,3-3-41,0-1 0,0 1 0,2 0 0,-1 0 0,1 0 0,1 0 0,1-1 1,-1 1-1,2-1 0,0 1 0,0-1 0,1-1 0,1 1 0,0-1 0,0 1 0,1-2 0,10 13 0,18 20 8,1-1-1,68 59 0,-96-93-12,36 31 18,-22-21 35,-1 1 0,-1 1-1,0 1 1,-1 1-1,20 32 1,-37-51-6,0 0-1,0 0 1,-1 0-1,0 0 1,1 0-1,-1 1 1,0-1-1,0 0 1,-1 1 0,1-1-1,-1 1 1,0-1-1,0 1 1,0-1-1,0 1 1,-1-1-1,1 1 1,-1-1 0,0 0-1,0 1 1,-1 2-1,-1-1 27,1-1 0,-1 0-1,0 0 1,0-1 0,-1 1 0,1-1 0,-1 1-1,0-1 1,0 0 0,0 0 0,0-1-1,0 1 1,-7 2 0,0-1-322,0 1 1,0-2-1,-1 1 0,1-2 0,-1 0 1,0 0-1,0-1 0,1 0 1,-1-1-1,0 0 0,-20-4 1,17 0-975,13-1-631,70-30-11876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38.8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307 8 1016,'-35'-3'11123,"-5"-1"-5387,-17 7-3141,52-2-2491,1 0 0,-1 0 0,1 1 0,-1 0-1,1 0 1,0 0 0,-1 0 0,1 1 0,0 0 0,1 0 0,-1 0-1,0 0 1,1 0 0,0 1 0,0 0 0,0-1 0,0 1 0,-4 9-1,-4 8 86,2 1-1,0 1 1,2-1-1,0 1 1,2 1-1,0-1 1,2 1-1,0 0 1,2 0-1,0 0 1,2 0-1,5 36 1,-3-46-154,0 1 1,1-1 0,0 0-1,1 0 1,1 0-1,0-1 1,1 1 0,0-2-1,14 20 1,-14-24-41,0 0 0,0-1 1,1 0-1,0 0 0,1 0 0,0-1 1,0 0-1,0-1 0,0 0 0,1 0 1,0-1-1,0-1 0,0 1 0,14 1 1,-13-3 21,0-1 1,-1 0 0,1-1 0,0 0 0,0-1-1,-1 0 1,1-1 0,0 0 0,-1 0-1,0-2 1,1 1 0,-1-1 0,0 0 0,-1-1-1,1 0 1,-1-1 0,0 0 0,-1 0-1,11-10 1,-12 10 81,-1 0-1,0-1 0,0 1 1,-1-1-1,0 0 0,0 0 1,-1-1-1,0 0 0,0 1 1,-1-1-1,0-1 0,0 1 1,-1 0-1,0-1 0,0 1 1,-1-1-1,0 0 0,0 1 1,-1-1-1,-1 0 0,1 1 1,-1-1-1,-1 0 0,-3-11 1,-1 3 3,-1 1 1,-1 0-1,0 0 1,-1 0-1,-1 1 1,-1 1-1,0 0 1,0 0 0,-2 1-1,1 1 1,-2 0-1,1 0 1,-2 2-1,0-1 1,-17-8-1,-8-2-338,-1 2 0,0 1-1,-2 3 1,-78-19-1,118 33-70,-1 0-1,1 1 0,-1-1 0,1 1 0,-1 0 0,1 0 0,-1 0 0,1 1 1,-1-1-1,-4 2 0,8-2 220,-1 1 1,1-1 0,0 0-1,0 0 1,-1 0-1,1 0 1,0 1 0,0-1-1,0 0 1,-1 0-1,1 1 1,0-1 0,0 0-1,0 0 1,0 1-1,-1-1 1,1 0 0,0 0-1,0 1 1,0-1-1,0 0 1,0 1-1,0-1 1,0 0 0,0 0-1,0 1 1,0-1-1,0 0 1,0 1 0,0-1-1,0 0 1,0 0-1,0 1 1,0-1 0,0 0-1,1 1 1,-1-1-1,0 0 1,0 0 0,0 1-1,0-1 1,1 0-1,-1 0 1,0 0 0,0 1-1,0-1 1,1 0-1,33 24-4414,85 32-2303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8.1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80 86 8818,'36'-16'8016,"25"5"-8171,-37 8 838,21-3-270,0 2 0,63 2 0,-92 5 169,-15 3 1245,-3-5-1640,1 0 0,0-1 0,-1 1 0,1 0 0,-1-1 0,1 1 0,-1-1 0,1 0 0,-1 1 0,1-1 0,-1 0 0,1 0 0,-1 0 0,1 0 0,-1 0 0,-2-1 0,-11-2 97,-1-2-1,1 0 1,-19-8-1,19 6-300,0 1 1,0 1-1,-26-5 0,27 8 81,-1 1 0,0 1 0,1 0-1,-1 1 1,0 0 0,1 1 0,0 1 0,-15 5 0,23-6-30,1 0-1,0 0 1,0 0 0,0 1 0,0 0 0,0 0 0,1 0 0,-1 0-1,1 1 1,-7 7 0,9-8-27,0-1 0,0 1 0,1 0 0,-1 0-1,1 0 1,0 0 0,-1 0 0,2 0 0,-1 1 0,0-1 0,0 0-1,1 1 1,0-1 0,0 0 0,0 1 0,0-1 0,0 0 0,1 1-1,0 3 1,4 8 16,0-1 0,0-1 0,1 1 0,1-1 0,0 0-1,1-1 1,0 1 0,15 16 0,4 1 64,58 51-1,-69-67-101,0-2 0,1 0 0,0-1 0,1 0 0,0-1 0,1-2 0,30 12 0,-37-17-303,-1-1-1,0 1 1,1-2 0,-1 1 0,1-2 0,-1 1-1,1-2 1,0 1 0,-1-2 0,1 0-1,-1 0 1,0-1 0,0 0 0,0-1-1,13-6 1,-1-2-1306,-1-1 0,35-27 1,148-122-6299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39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373 0 4057,'-6'0'1832,"-81"5"7930,0 3-6292,57-4-2602,0 1-1,0 1 1,-44 17-1,72-23-824,1 0 0,-1 1-1,1-1 1,0 1 0,-1-1-1,1 1 1,0 0 0,-1-1-1,1 1 1,0 0 0,0 0-1,0 0 1,0 0 0,0 0-1,0 0 1,0 0 0,0 0-1,0 1 1,0-1 0,0 0-1,1 1 1,-1-1 0,1 0-1,-1 1 1,1-1 0,-1 1-1,1 1 1,0-1-19,1 1 0,-1-1 0,1 1 0,0-1 1,0 0-1,0 1 0,0-1 0,0 0 0,1 0 0,-1 0 0,1 0 0,-1 0 0,1 0 0,3 3 0,9 7 5,1 0-1,0 0 1,22 11-1,-36-22-5,173 87 116,-118-63-107,-2 3 0,59 39 0,-107-63-10,-1 0-1,1 1 1,-1 0 0,0-1 0,0 2 0,-1-1 0,1 0 0,-1 1 0,-1 0 0,1 0 0,-1 0 0,0 0 0,0 1 0,0-1 0,-1 1 0,0 0 0,1 9 0,-3-11 43,0-1 0,0 1 1,0 0-1,-1-1 1,0 1-1,0-1 1,0 1-1,0-1 1,-1 1-1,0-1 0,0 0 1,0 1-1,0-1 1,0 0-1,-1-1 1,0 1-1,0 0 0,0-1 1,0 1-1,-1-1 1,1 0-1,-1 0 1,0-1-1,0 1 0,0-1 1,-5 3-1,-4 1 45,0 0 0,0 0 0,0-2 0,-1 0 0,0 0 0,-18 2 0,25-5-200,1-1-1,-1 1 0,1-1 1,-1 0-1,1-1 0,-1 1 0,1-1 1,0-1-1,-1 1 0,1-1 0,0 0 1,0-1-1,0 1 0,0-1 1,-10-7-1,14 9-86,1 0 0,-1 0 0,1 0 0,0 0 1,-1-1-1,1 1 0,0 0 0,0-1 0,0 1 0,0-1 0,0 0 1,0 1-1,1-1 0,-1 1 0,0-1 0,1 0 0,-1 0 1,1 1-1,0-1 0,-1-3 0,2 3-239,0-1 1,0 0-1,0 0 1,0 1-1,0-1 1,1 1-1,-1-1 1,1 1-1,-1-1 1,1 1-1,0 0 1,0 0-1,0 0 1,1 0-1,-1 0 1,0 0-1,5-2 1,92-60-8158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40.0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0 1952,'-11'5'15806,"7"5"-12104,8 20-4913,-3-25 2212,104 362 4556,-23-92-3585,-55-170-1202,-8-23-247,4-1 0,3 0 0,38 79 0,-70-235 603,2 32-1155,1 0 1,3-1-1,1 1 0,3 0 1,1 0-1,2 1 0,22-74 1,-26 107-27,0 0 0,1 0 0,1 0 0,-1 0 0,1 1 0,0 0 0,10-11 0,-11 15 20,-1 1-1,1-1 0,0 1 1,0 0-1,0 1 0,0-1 1,1 1-1,-1-1 0,1 1 1,0 0-1,-1 1 0,1-1 1,0 1-1,0 0 0,0 1 1,6-1-1,17 1-27,0 1 0,0 2-1,-1 1 1,1 1 0,-1 1 0,-1 1-1,1 2 1,-1 1 0,0 0 0,-1 2-1,-1 1 1,0 1 0,43 34 0,-60-43 69,-1 1 0,0 0 0,0 0 0,-1 0 1,0 1-1,0 0 0,0 0 0,-1 0 0,0 0 1,-1 1-1,1-1 0,-1 1 0,-1 0 0,1 0 1,0 11-1,-2-12 5,-1 0 0,-1 0 0,1 0 0,-1 0 0,-1 0 0,1 0 0,-1 0 0,0-1 0,0 1 0,-1-1 0,0 1 0,0-1 0,-1 0 0,0 0 0,0 0 0,0-1 0,-1 1 0,-7 6 0,-7 6 24,-1-1 1,-1 0 0,-1-2 0,0-1-1,-46 22 1,33-20-51,-1-1 0,0-3-1,-56 13 1,79-23-165,0 0 0,-1 0 0,1-1 0,-1-1 0,-20-2 0,31 2 44,0 0 1,1 0-1,-1 0 0,1-1 0,-1 1 0,1-1 0,-1 0 1,1 0-1,0 0 0,-1 0 0,1 0 0,0 0 1,0-1-1,0 1 0,0-1 0,0 1 0,0-1 0,0 0 1,0 0-1,1 0 0,-1 0 0,1 0 0,-1 0 0,1-1 1,0 1-1,0 0 0,0-1 0,0 1 0,0 0 0,0-1 1,1 1-1,-1-1 0,1 0 0,0 1 0,0-1 0,0-2 1,0 2-150,0 0 0,1 0 1,-1 0-1,1 0 0,0 0 1,-1 0-1,1 0 0,1 1 1,-1-1-1,0 0 0,1 1 1,2-5-1,2 1-362,0 0 0,0 1-1,0-1 1,0 2 0,1-1 0,13-7 0,148-69-5387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40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543 3 4721,'-35'-2'6360,"-66"4"-1,77 1-5296,0 1 0,0 1 0,-33 10 0,41-9-907,1 0 0,0 1 0,0 0 0,0 1 0,1 1 0,0 0 0,1 1 0,0 1 0,1 0 0,0 0 0,0 1 0,1 1 0,1 0 0,-9 14 0,8-8-31,1 0 1,1 1 0,1-1-1,0 2 1,2-1 0,0 1-1,2 0 1,-4 35 0,7-45-63,1 0 1,0 0 0,1 0-1,0 0 1,0-1 0,2 1-1,-1 0 1,7 14-1,-7-18-46,2-1-1,-1 0 1,1 0-1,-1 0 0,2 0 1,-1 0-1,1-1 1,0 0-1,0 0 1,0 0-1,0-1 0,1 0 1,0 0-1,7 4 1,-8-6-6,0 1 0,0-1 0,0 0 0,1 0 0,-1 0 0,1-1 0,-1 0 0,1 0 0,-1 0 0,1-1 0,-1 0 0,1 0 0,0 0 0,-1 0 0,1-1 0,8-2 0,-7 0 24,0 0 0,0 0 0,-1-1 0,1 0 0,-1 0-1,0 0 1,0-1 0,0 0 0,0 0 0,-1-1 0,5-5 0,3-7 48,0-1 0,-2 0 0,0-1 1,-1 0-1,-1-1 0,0 1 1,6-31-1,32-190 427,-38 191-5,-7 59-370,0 1 0,2-1 0,-1 0 0,1 0 0,10 17 0,5 14-1,-2 5 74,-2 2 1,17 90-1,-30-118-381,2 0-1,0-1 0,1 1 0,1-1 1,0 0-1,17 30 0,-22-46-36,0-1 1,0 1-1,0-1 1,0 0-1,0 1 0,1-1 1,-1 0-1,0 0 0,1 0 1,-1 0-1,1 0 0,-1 0 1,1 0-1,-1 0 0,1-1 1,0 1-1,-1 0 1,1-1-1,0 0 0,-1 1 1,1-1-1,0 0 0,0 0 1,0 0-1,-1 0 0,1 0 1,0 0-1,1-1 0,9-2-1449,-1-1 0,0 0 0,0-1 0,15-9 0,97-55-6995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40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0 8626,'-55'26'9310,"47"-21"-9025,0 0 0,1 0 0,-1 0 0,1 1 0,0 0 0,1 1 0,-1 0-1,1-1 1,1 2 0,-1-1 0,1 1 0,1 0 0,-6 11 0,9-14-245,-1 0-1,1 0 1,1 0 0,-1 0 0,1 0 0,0 0 0,0 0-1,1 0 1,-1 0 0,1 0 0,0 0 0,0 0 0,1 0-1,0 0 1,0-1 0,0 1 0,0 0 0,1-1 0,-1 0 0,1 0-1,0 0 1,0 0 0,1 0 0,-1 0 0,7 4 0,10 10-58,1-2 1,1 0 0,37 20-1,-40-25 61,42 23-17,42 27 54,-92-54-57,-1 1 0,0 0-1,0 0 1,-1 1 0,0 0 0,14 20 0,-22-26 17,1-1 0,-1 1 0,1-1 0,-1 1 0,0 0 0,0 0 0,0-1 0,0 1 0,0 0 0,-1 0 0,1 0 0,-1 0 0,0 0 0,0 0 0,0 0 0,0 0 0,-1 0 0,1 0 0,-1 0 0,0 0 0,-1 4 0,-1-2 64,0 1 0,0-1 0,-1 0 0,0-1 0,0 1 0,0 0 0,0-1 0,0 0 0,-1 0-1,-6 4 1,-7 3 46,0-1-1,0 0 0,-1-1 0,-1-1 1,-24 7-1,36-13-357,0 1 1,0-1-1,-1 0 1,1-1-1,-1 0 1,1 0-1,-1-1 0,1 0 1,-1 0-1,1-1 1,-1 0-1,1-1 1,-13-4-1,19 6 48,1-1-1,0 1 1,0-1-1,-1 1 1,1-1-1,0 0 1,0 0-1,0 0 1,0 0 0,0 1-1,0-1 1,0 0-1,0-1 1,0 1-1,0 0 1,1 0-1,-1 0 1,0 0 0,1-1-1,-1 1 1,1 0-1,-1-1 1,1 1-1,0 0 1,-1-3-1,2-11-1638,-1 1-1,2 0 0,4-20 1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41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298 463 4441,'6'-16'9855,"7"2"-6207,24-7-4124,-22 14 1691,37-22-253,-24 14-462,53-35 0,-75 45-416,0 0 1,0 0-1,-1 0 0,1-1 1,-1 1-1,0-1 1,-1-1-1,1 1 1,-1-1-1,-1 1 1,1-1-1,-1 0 1,3-11-1,-5 13-19,-1 0 0,1 0-1,-1-1 1,-1 1 0,1 0-1,-1 0 1,0-1 0,0 1-1,0 0 1,-1 0 0,0 0 0,0 0-1,0 0 1,0 1 0,-1-1-1,0 0 1,0 1 0,0 0-1,-7-7 1,-3-4 40,-1 2-1,-1-1 1,-29-19 0,38 28-70,-1 1 1,1 0-1,-1 1 1,0-1-1,-1 1 1,1 0 0,0 1-1,-1 0 1,0 0-1,1 1 1,-1 0-1,0 0 1,0 1-1,1 0 1,-1 0-1,0 1 1,0 0 0,1 0-1,-10 3 1,0 2 15,1 0 0,0 1 0,1 1 0,0 1 0,0 0 0,1 1 0,-21 18 0,18-14 97,1 1 0,0 1 0,2 0 0,0 1 1,0 0-1,2 1 0,0 1 0,1 0 0,1 0 1,-11 32-1,16-36-15,1 1 0,0-1 0,2 1 1,-1 0-1,2 0 0,0 0 0,1 0 1,1 0-1,0 0 0,1-1 0,1 1 1,0 0-1,1-1 0,1 0 0,7 17 1,-3-12-63,1-1 1,0 0 0,2-1 0,0 0-1,1-1 1,0-1 0,2 0-1,0 0 1,0-2 0,1 0 0,1-1-1,24 15 1,-18-16-52,0 0-1,0-1 1,2-1-1,-1-2 1,1 0 0,0-2-1,1-1 1,0 0-1,46 0 1,-37-4-54,0-2 1,0-1-1,59-12 0,-78 11-156,0-2 0,0 1 1,-1-2-1,1 0 0,-1-1 0,-1 0 0,1-1 0,-1-1 1,-1-1-1,14-11 0,-23 18-9,0 0 0,-1 1 0,0-1 0,0-1-1,0 1 1,0 0 0,0-1 0,-1 0 0,1 1 0,-1-1 0,0 0 0,0 0 0,0-1 0,-1 1 0,0 0 0,1 0-1,-1-1 1,-1 1 0,1-1 0,-1 1 0,0 0 0,0-1 0,0 1 0,-2-9 0,-29-76-6323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3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540 292 4745,'3'4'11587,"14"15"-8655,-12-9-2396,-2 0 0,1 0 0,-1 0 1,0 1-1,-1-1 0,-1 1 0,1 0 0,-2 18 0,0-22-415,-2-1 0,1 1 0,-1-1 0,0 1-1,0-1 1,-1 0 0,0 1 0,0-1 0,0-1 0,-1 1 0,0 0-1,0-1 1,0 0 0,-1 0 0,-7 7 0,-9 5-42,-1 0 0,-1-1-1,-1-1 1,0-2 0,-1 0 0,0-1 0,0-2-1,-2 0 1,-53 11 0,73-20-71,0 0 1,0 0-1,0-1 1,0 1-1,-1-2 0,1 1 1,0-1-1,0 0 0,0 0 1,0-1-1,0 0 0,0 0 1,1-1-1,-1 0 1,1 0-1,-8-5 0,6 3-7,1-1-1,0-1 0,1 1 0,-1-1 1,1 0-1,1 0 0,-1-1 0,1 0 1,1 0-1,0 0 0,-5-11 0,2-2-1,0 0-1,2 0 1,0-1-1,1 0 1,1 0 0,2 0-1,0 0 1,1 0-1,5-36 1,-2 43-34,0-1 1,1 1 0,1 0-1,0 0 1,1 0 0,1 1-1,0 0 1,1 0-1,11-14 1,23-20-2902,9 6-4121,25-8 318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4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46 13035,'-4'-5'3657,"0"-3"-3177,-3-3-48,7 3-432,0-3-104,11 9-1905,61 2-3032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4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2593,'26'40'9487,"-2"3"-3633,13 51-1853,17 102-4501,-49-174 1487,9 36-787,63 219-888,-75-273 313,7 19-856,-9-23 1114,0 1 0,1-1 0,-1 0 0,0 1-1,0-1 1,0 1 0,1-1 0,-1 0 0,0 1-1,0-1 1,1 0 0,-1 1 0,0-1 0,1 0-1,-1 0 1,0 1 0,1-1 0,-1 0 0,0 0-1,1 0 1,-1 1 0,1-1 0,-1 0-1,0 0 1,1 0 0,-1 0 0,1 0 0,-1 0-1,1 0 1,-1 0 0,0 0 0,1 0 0,-1 0-1,1 0 1,-1 0 0,1 0 0,-1 0 0,0 0-1,1-1 1,-1 1 0,1 0 0,0-1 0,20-28-5930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4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8 109 728,'-3'-3'2846,"3"2"-2277,-1 0 0,1 1 0,-1-1 1,1 0-1,-1 0 0,1 1 0,0-1 0,-1 0 0,1 0 0,0 0 1,0 1-1,0-1 0,0 0 0,-1 0 0,1 0 0,0 0 1,0 0-1,1 0 0,-1-1 0,16-14 2588,35-2-4195,-47 17 1655,60-15-529,1 3 1,1 2-1,-1 4 0,1 2 0,113 7 1,-155 0-23,0 2 1,0 1-1,0 0 1,0 2 0,-1 1-1,0 1 1,0 1-1,-1 1 1,-1 1 0,37 26-1,-48-31 48,0 1-1,-1 1 1,-1-1 0,1 1-1,-1 1 1,-1 0-1,0 0 1,0 0 0,-1 1-1,0 0 1,-1 0 0,0 0-1,-1 1 1,0-1-1,-1 1 1,0 0 0,-1 0-1,-1 0 1,1 1-1,-2-1 1,0 0 0,0 1-1,-3 14 1,-1-11 36,0 1 0,-1-1 0,-1 0-1,-1-1 1,0 1 0,-1-1 0,0 0 0,-1-1 0,-1 0 0,-1-1-1,-21 23 1,-5-1-82,-1-1-1,-68 46 0,100-76-151,0 1-180,1-1 1,-2 1 0,1-1 0,0-1 0,-1 1-1,0-1 1,1 0 0,-1-1 0,-1 1-1,1-1 1,-10 1 0,16-3 175,1 0 0,-1 0 0,1 0 0,-1 0-1,1 0 1,-1 0 0,1 0 0,-1 0 0,1 0 0,0 0 0,-1 0 0,1 0-1,-1-1 1,1 1 0,-1 0 0,1 0 0,0 0 0,-1-1 0,1 1 0,0 0-1,-1-1 1,1 1 0,0 0 0,-1-1 0,1 1 0,0 0 0,-1-1 0,1 0-1,4-23-4144,22-43-2520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5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89 340 9634,'46'-13'3771,"50"-8"1,31-8-1286,-123 28-2422,1-1 0,-1 1 0,0-1 0,0 0 0,1 0 1,-1 0-1,-1 0 0,1-1 0,0 1 0,0-1 0,-1 0 0,0 0 0,1-1 1,-1 1-1,0-1 0,-1 1 0,1-1 0,-1 0 0,0 0 0,0 0 0,0 0 0,0-1 1,0 1-1,-1 0 0,0-1 0,0 1 0,0-9 0,-1 6-30,0 0 0,-1 0 0,0 0 0,0 1 0,-1-1 0,0 0 0,0 1 0,-1-1 0,1 1 0,-1-1 0,-1 1 0,1 0 0,-1 1 0,0-1 0,-1 1 0,1-1 0,-9-6 0,6 6-17,0 0 0,0 0-1,-1 1 1,0 0 0,0 0 0,0 1-1,0 0 1,-1 0 0,0 1 0,0 0-1,1 1 1,-2 0 0,1 0 0,0 1-1,0 0 1,0 0 0,-1 1 0,1 1-1,0 0 1,-1 0 0,1 0 0,0 1-1,0 1 1,0-1 0,1 2 0,-1-1-1,1 1 1,-1 0 0,1 1 0,0 0-1,1 0 1,-1 1 0,1 0 0,0 0-1,1 1 1,0 0 0,0 0 0,-8 11 0,6-4 76,0 0 0,1 0 0,0 0 1,2 1-1,-1-1 0,2 2 1,0-1-1,1 0 0,0 1 1,1-1-1,1 1 0,1 0 1,0 0-1,1-1 0,0 1 0,6 21 1,-5-26-74,1 1 1,0-2 0,1 1-1,0 0 1,1-1 0,0 0-1,1 0 1,0 0 0,0 0-1,1-1 1,0 0 0,1-1-1,-1 0 1,2 0-1,-1 0 1,1-1 0,1-1-1,-1 1 1,1-1 0,0-1-1,0 0 1,1-1 0,12 5-1,-7-5-247,0 0 0,1-1-1,-1-1 1,0-1 0,1 0-1,-1-1 1,1-1 0,-1 0 0,26-6-1,-29 4-766,-1-1 0,1-1-1,-1 0 1,1 0-1,-1-1 1,-1-1 0,0 0-1,15-12 1,62-65-8924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8.3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1 10498,'-2'0'309,"1"1"-1,0 0 0,-1 0 1,1 0-1,0 0 0,-1 0 1,1 1-1,0-1 0,0 0 1,0 1-1,0-1 0,0 1 1,0-1-1,0 1 0,1-1 1,-1 1-1,0-1 0,1 1 1,0 0-1,-1 2 0,1-2-186,0 0 0,1 0 0,-1 0 0,1 0 0,-1 0 0,1 0 0,0 0 0,0 0 0,0 0 0,0 0 0,0-1 0,0 1 0,0 0 0,1-1 0,1 2 0,7 7-273,1-1 0,0-1 0,1 0 0,15 9-1,-11-8 638,15 9-466,-15-9 47,0 0-1,0 1 1,-1 1 0,-1 0-1,1 1 1,-2 0 0,0 1-1,0 1 1,10 14-1,-21-25 4,0-1 0,-1 1 0,1-1 0,-1 1 0,0 0 0,0 0 0,0-1 0,0 1 0,-1 0 0,1 0 0,-1 0 0,1 0 0,-1 0 0,0 0 0,0 0 0,0 0 0,-1 0 0,1 0 0,-1 0 0,0-1 0,1 1 0,-1 0 0,0 0 0,-1 0 0,1-1 0,0 1 0,-1-1 0,0 1 0,1-1 0,-1 0 0,0 1 0,0-1 0,-1 0 0,1 0 0,0 0 0,-3 1 0,0 0-22,0 0-1,0-1 0,0 1 0,-1-1 1,1 0-1,-1-1 0,1 1 0,-1-1 1,1 0-1,-1 0 0,0-1 0,0 0 0,1 0 1,-1 0-1,0-1 0,1 0 0,-1 0 1,-6-2-1,7 1-255,0 0 0,0 0 0,0 0 0,0-1 0,0 0 0,0 0 0,1 0 0,-1-1 0,1 1 0,-7-9 0,9 9-151,0 1-1,0-1 1,1 0-1,-1 0 1,1 1-1,0-1 1,0 0-1,0-1 1,0 1-1,1 0 1,-1 0 0,1 0-1,0 0 1,0 0-1,0-1 1,0 1-1,0 0 1,1 0-1,-1 0 1,1 0-1,0 0 1,0 0-1,0 0 1,3-5-1,43-76-6529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8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393 159 2577,'-39'-50'11397,"-3"4"-7180,35 39-3932,-1 0 0,0 0 0,-1 1 0,0 0 0,0 1 0,0 0 0,-1 0 0,1 1 0,-17-5-1,23 8-233,-1 1 0,0-1-1,0 1 1,0 0-1,0 0 1,1 1 0,-1-1-1,0 1 1,0-1-1,0 1 1,1 1-1,-1-1 1,1 0 0,-1 1-1,1 0 1,-1 0-1,1 0 1,0 0 0,0 0-1,0 1 1,0-1-1,0 1 1,1 0-1,-1 0 1,1 0 0,-3 4-1,-6 9 143,1 0 0,1 0-1,-14 34 1,10-16 100,2 0 0,2 1 0,1 1 0,2-1-1,-3 40 1,4 181 867,7-178-924,4 0 1,19 94-1,-15-128-1250,1 0 1,31 73-1,-32-92-557,-8-17-575,-32-63-8113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9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0 188 8866,'81'-32'3023,"48"3"-2712,-63 15-38,130-26-260,131-33 1049,-332 76-741,0-1-1,0 1 0,1 0 1,-1 0-1,1 0 1,0 1-1,0-1 0,0 1 1,0 0-1,1 0 0,-1 1 1,1-1-1,0 1 1,0 0-1,1-1 0,-1 1 1,1 0-1,-1 6 1,-2 1-181,1 0 0,0 1 0,1-1 0,1 1 0,0 0 0,0 0 0,1 15 0,3-19-90,-1 0-1,1 0 1,0-1-1,1 1 1,0-1-1,1 1 0,-1-1 1,1-1-1,1 1 1,0 0-1,0-1 1,0 0-1,1 0 0,0-1 1,0 1-1,1-1 1,0 0-1,0-1 1,0 0-1,1 0 0,0-1 1,0 0-1,0 0 1,0 0-1,0-1 0,1-1 1,-1 1-1,1-2 1,0 1-1,0-1 1,0 0-1,17-1 0,-23 0 2,-1 0-1,1-1 0,-1 1 1,0-1-1,1 1 0,-1-1 0,1 0 1,-1 0-1,0 0 0,0 0 1,1 0-1,-1-1 0,0 1 0,0 0 1,0-1-1,-1 0 0,1 1 1,0-1-1,0 0 0,-1 0 0,0 0 1,1 0-1,-1 0 0,0-1 1,0 1-1,0 0 0,0 0 1,0-1-1,0 1 0,-1-1 0,1 1 1,-1-1-1,0 1 0,0-1 1,0-4-1,0 1-66,-1-1 1,0 1-1,-1 0 1,1-1-1,-1 1 0,-1 0 1,1 0-1,-1 0 1,0 1-1,0-1 1,-1 1-1,1-1 0,-7-6 1,-78-69-3520,66 62 1501,18 17 1413,1-1 1,0 0 0,0 0 0,0 0 0,1-1 0,-1 1 0,-3-7 0,-5-34-5348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9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4745,'18'74'8771,"16"36"-4600,-19-60-2086,-14-48-1978,-1 0-1,1-1 0,-1 1 0,1 0 1,-1 0-1,1 0 0,0 0 1,0-1-1,0 1 0,0 0 1,0-1-1,0 1 0,0-1 1,1 1-1,-1-1 0,0 0 1,4 3-1,-4-4-32,-1-1 1,1 1-1,0 0 0,0 0 1,0 0-1,0-1 0,-1 1 1,1 0-1,0-1 0,0 1 1,-1-1-1,1 1 0,0-1 1,-1 1-1,1-1 1,0 0-1,-1 1 0,1-1 1,-1 0-1,1 1 0,-1-1 1,0 0-1,1 1 0,-1-1 1,1 0-1,-1-1 0,6-13 683,0-1 0,6-28 0,-10 35-847,18-105 1104,-15 77-2057,15-55-1,-20 89 635,0 2 241,1 0-1,-1 1 0,0-1 1,0 1-1,0-1 1,0 1-1,1-1 0,-1 1 1,0-1-1,1 1 0,-1-1 1,0 1-1,1-1 0,-1 1 1,1 0-1,-1-1 0,0 1 1,1 0-1,-1-1 0,1 1 1,-1 0-1,1-1 1,-1 1-1,1 0 0,0 0 1,-1 0-1,1 0 0,-1-1 1,1 1-1,-1 0 0,1 0 1,0 0-1,-1 0 0,1 0 1,-1 0-1,1 0 0,0 1 1,37-2-6286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9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90 5673,'17'39'9027,"-1"27"-4904,-6-23-2192,29 141 3246,-37-197-4847,0 0 0,1 0 0,0 1 1,6-14-1,4-7-370,1 0 0,2 0 0,2 2 0,1 0 0,29-37 0,-45 64 27,0 0 0,1 0 0,-1 1 0,1-1 0,-1 1 0,1 0 0,0 0 0,0 1 0,8-5-1,-10 6 10,-1 1 0,1-1 0,0 1 0,-1 0 0,1 0 0,0-1 0,-1 1-1,1 0 1,-1 0 0,1 1 0,0-1 0,-1 0 0,1 0 0,0 1-1,-1-1 1,1 1 0,-1 0 0,1-1 0,-1 1 0,1 0 0,-1 0-1,0 0 1,1 0 0,-1 0 0,0 0 0,0 0 0,1 0 0,-1 1 0,0-1-1,0 0 1,1 3 0,8 13 43,0 1 1,-1-1-1,-1 2 0,-1-1 0,0 1 0,-1 0 0,-2 1 1,0-1-1,0 1 0,-2 0 0,-1 0 0,-1 36 1,1-32-20,-1-23-18,0-1 0,1 0 0,-1 0 0,0 0 0,0 0-1,0 0 1,0 0 0,1 1 0,-1-1 0,0 0-1,0 0 1,0 0 0,0 0 0,1 0 0,-1 0 0,0 0-1,0 0 1,0 0 0,1 0 0,-1 0 0,0 0-1,0 0 1,0 0 0,1 0 0,-1 0 0,0 0 0,0 0-1,0 0 1,1 0 0,-1 0 0,0 0 0,0-1-1,0 1 1,0 0 0,1 0 0,-1 0 0,0 0 0,0 0-1,0 0 1,0-1 0,0 1 0,1 0 0,-1 0-1,0 0 1,0 0 0,0-1 0,0 1 0,0 0-1,22-38 23,-17 28-56,25-53-248,48-74 0,-69 122 257,1 1 0,0 0 1,2 0-1,-1 1 0,2 1 0,-1 0 0,2 1 1,-1 0-1,2 1 0,24-13 0,-37 22 31,0 0 0,-1 0 1,1 1-1,0-1 0,0 1 0,0 0 0,-1-1 0,1 1 0,0 0 1,0 0-1,0 0 0,0 0 0,0 1 0,-1-1 0,1 0 0,0 1 1,0-1-1,0 1 0,-1 0 0,1 0 0,0-1 0,-1 1 1,1 0-1,-1 0 0,1 1 0,-1-1 0,1 0 0,-1 0 0,0 1 1,0-1-1,0 1 0,1-1 0,-1 1 0,-1-1 0,3 4 0,2 6 58,0 1-1,0 0 0,-1 0 0,3 16 1,-3-12-2,3 15 63,-1 1 1,-3 0-1,1 52 0,-3-52-820,0 0 0,2 0 0,11 48 0,-13-75 143,4 6-1664,-4-11 1978,0 0 0,0 0-1,0 0 1,0 0 0,0 0 0,0-1 0,0 1-1,0 0 1,0 0 0,0-1 0,0 1-1,0-1 1,0 1 0,0 0 0,0-1 0,0 0-1,-1 1 1,1-1 0,1-1 0,56-44-6638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10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 2 9858,'-9'-1'1008,"-1"1"0,1 0 1,-1 0-1,1 1 0,-1 0 0,1 0 0,0 1 1,-13 4-1,10-1-423,-1 0 1,1 0-1,1 1 0,-1 1 1,-16 13-1,16-11-382,0 1 0,1 0 0,1 1-1,0 0 1,0 1 0,1 0 0,1 1-1,0-1 1,0 2 0,2-1 0,-7 17-1,12-26-174,-1 1 1,1 0-1,0-1 0,0 1 0,1 0 0,-1-1 0,1 1 0,0 0 0,1 0 0,-1-1 0,1 1 1,0 0-1,0-1 0,0 1 0,3 5 0,-3-8-18,0 0 0,0 0 0,1 0 0,-1 0 0,1 0 0,0 0 0,0 0 0,-1 0 0,1-1 1,0 1-1,1-1 0,-1 1 0,0-1 0,0 0 0,0 0 0,1 0 0,-1 0 0,1 0 0,-1-1 0,0 1 0,1-1 0,-1 1 0,1-1 0,-1 0 0,1 0 0,0 0 1,-1 0-1,1-1 0,-1 1 0,3-1 0,11-3 19,-1 0-1,0-1 1,0-1 0,-1 0 0,1-1 0,-1-1-1,-1 0 1,0 0 0,0-2 0,0 1 0,11-14-1,2-2 311,-2-2 0,0-1-1,33-53 1,-50 69 638,-13 34-832,3 10-334,0-6 259,1 0 1,1 34-1,2-55-290,-1 1 0,0-1 0,1 1 0,0-1 0,1 0 0,-1 1-1,1-1 1,0 0 0,0 0 0,1 0 0,-1 0 0,1-1 0,0 1 0,0-1 0,1 1-1,7 6 1,-10-9-56,1-1-1,0 0 0,0 1 1,0-1-1,0 0 1,0 0-1,0 0 0,0 0 1,0-1-1,1 1 1,-1-1-1,0 1 0,4-1 1,0 0-408,0-1-1,0 0 1,0 0 0,0 0 0,0-1 0,8-3-1,109-49-7248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10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0 10882,'-3'1'648,"-81"28"8419,78-27-8833,0 1 0,0 0 0,0 0-1,1 1 1,-1-1 0,1 1 0,0 0 0,0 1 0,1-1 0,-1 1 0,-3 5 0,7-7-207,0 0 0,0 0 0,0-1 0,1 1 0,-1 0 0,1 0 0,0 0 0,0 0 0,0-1 0,0 1 0,0 0 0,1 0 0,-1 0 1,1-1-1,0 1 0,0 0 0,0 0 0,0-1 0,0 1 0,0-1 0,1 1 0,0-1 0,2 4 0,5 7 23,1-1 0,21 21 0,17 12-33,-29-29 18,-1 1 0,0 1-1,-1 0 1,-1 1 0,14 22 0,-29-39-9,0 0 1,0-1-1,0 1 0,0 0 0,-1 0 0,1-1 1,-1 1-1,1 0 0,-1 0 0,1 0 1,-1 0-1,0 0 0,0 0 0,0 0 0,0 0 1,0 0-1,-1 0 0,1 0 0,0-1 0,-1 1 1,0 0-1,0 2 0,-1-1 39,0 0 1,0-1-1,0 1 1,-1-1-1,1 0 1,-1 1-1,1-1 1,-1 0-1,0 0 1,1-1-1,-1 1 0,-4 1 1,-10 4 19,-1-2-1,0 1 1,-34 4 0,40-8-419,9-1 71,2-1 117,-1 1-1,1-1 1,0 0-1,0 1 1,0-1-1,0 0 1,0 0-1,-1 0 0,1 0 1,0 0-1,0 0 1,0 0-1,0 0 1,-1 0-1,1-1 1,0 1-1,0 0 1,0-1-1,0 1 0,0-1 1,0 1-1,0-1 1,0 1-1,0-1 1,0 0-1,-1-1 1,-7-25-5328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11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5377,'3'10'12148,"7"14"-7528,2 3-3967,49 176 2703,31 84-3522,-92-286-137,10 18-415,-10-18 628,0-1 0,0 0 0,0 0-1,0 1 1,0-1 0,1 0 0,-1 0 0,0 1 0,0-1-1,0 0 1,1 0 0,-1 0 0,0 1 0,0-1 0,1 0-1,-1 0 1,0 0 0,0 0 0,1 0 0,-1 0 0,0 0-1,1 1 1,-1-1 0,0 0 0,0 0 0,1 0 0,-1 0-1,0 0 1,1 0 0,-1 0 0,0 0 0,0-1-1,1 1 1,-1 0 0,0 0 0,1 0 0,-1 0 0,0 0-1,0 0 1,1 0 0,-1-1 0,0 1 0,0 0 0,0 0-1,1 0 1,-1-1 0,0 1 0,0 0 0,0 0 0,1-1-1,-1 1 1,0 0 0,0 0 0,0-1 0,0 1 0,0 0-1,0 0 1,0-1 0,0 1 0,0 0 0,1-1 0,-1 1-1,0 0 1,0 0 0,-1-1 0,1 1 0,0 0 0,0-1-1,14-50-5171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11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1 226 216,'2'-34'10482,"3"4"-5698,-3 23-4587,1 0 1,-1 0-1,1 1 0,0-1 1,1 1-1,-1 0 0,1 0 0,1 0 1,-1 0-1,1 1 0,0 0 1,0 0-1,0 0 0,1 1 1,0-1-1,0 1 0,0 1 0,7-4 1,6-3-32,1 2 1,-1 0-1,1 1 1,1 2 0,-1 0-1,1 0 1,0 2-1,33-1 1,-43 4-109,1 1 1,-1 0 0,0 0-1,0 1 1,0 0 0,0 1-1,19 8 1,-23-8-23,-1 0 1,0 1-1,0 0 0,-1 0 0,1 0 0,-1 1 1,0-1-1,0 1 0,0 0 0,-1 1 0,0-1 1,0 1-1,5 10 0,-6-11 39,0 1 0,0 0 1,-1 0-1,0 0 0,-1 0 0,1 0 0,-1 0 0,0 1 1,-1-1-1,0 0 0,0 1 0,0-1 0,0 0 1,-1 0-1,-3 11 0,1-8 12,0 0 1,-1 0-1,0-1 0,-1 0 0,0 0 1,0 0-1,-1 0 0,0-1 0,-11 11 1,-2-1-55,-1-1-1,-1 0 1,0-2 0,-1-1 0,0 0 0,-45 17 0,59-27-411,0-1 1,-1 1-1,1-1 1,-13 1-1,21-3 259,-1 0 0,1 0 0,-1 0 0,0 0 0,1 0-1,-1 0 1,0 0 0,1 0 0,-1 0 0,1 0-1,-1 0 1,0 0 0,1 0 0,-1-1 0,1 1 0,-1 0-1,0 0 1,1-1 0,-1 1 0,1 0 0,-1-1 0,1 1-1,-1-1 1,1 1 0,0-1 0,-1 1 0,1-1-1,-1 1 1,1-1 0,-1 0 0,2-1-312,-1 0 1,0 0 0,1 0-1,-1 0 1,1 0 0,-1 0-1,1 0 1,0 0-1,0 0 1,0 0 0,0 1-1,0-1 1,1 0 0,-1 1-1,3-3 1,57-66-7265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12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6689,'-4'6'1257,"0"1"-1,0 0 1,0 0-1,1 0 0,0 0 1,0 1-1,-2 13 1,2-7-530,1 1 1,1-1-1,0 25 1,3-13-561,1-1-1,1 0 1,1 0 0,10 30-1,-14-51-155,0-1-1,0 0 0,1 1 0,-1-1 0,1 0 1,0 0-1,0 0 0,0 0 0,0-1 0,0 1 1,1 0-1,-1-1 0,1 0 0,-1 1 0,1-1 1,0 0-1,0 0 0,0-1 0,0 1 1,0-1-1,1 1 0,-1-1 0,0 0 0,1 0 1,-1-1-1,0 1 0,1-1 0,-1 1 0,1-1 1,-1 0-1,1 0 0,-1-1 0,6 0 0,-1-1 5,1 0 0,-1-1-1,0 1 1,0-2 0,0 1-1,0-1 1,-1 0 0,1-1-1,-1 0 1,0 0 0,0-1-1,10-10 1,-1-5 237,0-1 0,-2 0 0,0-1 1,-2-1-1,-1 0 0,0-1 0,-2 0 0,-1 0 1,8-42-1,-16 67-242,0-1 1,0 1 0,0 0-1,0 0 1,0 0 0,0 0 0,0 0-1,0 0 1,0-1 0,0 1-1,0 0 1,0 0 0,0 0-1,0 0 1,0-1 0,0 1 0,0 0-1,0 0 1,0 0 0,0 0-1,0 0 1,0 0 0,0-1-1,0 1 1,1 0 0,-1 0-1,0 0 1,0 0 0,0 0 0,0 0-1,0 0 1,0-1 0,0 1-1,1 0 1,-1 0 0,0 0-1,0 0 1,0 0 0,0 0-1,0 0 1,0 0 0,1 0 0,-1 0-1,0 0 1,0 0 0,0 0-1,0 0 1,0 0 0,1 0-1,-1 0 1,0 0 0,0 0 0,0 0-1,0 0 1,0 0 0,1 0-1,-1 0 1,0 0 0,0 0-1,0 0 1,0 1 0,0-1-1,0 0 1,1 0 0,-1 0 0,0 0-1,0 0 1,8 17 142,11 41-478,-12-34 410,4 12-156,23 59-703,1-37-2678,-33-55 2906,0-1 1,1 1-1,-1 0 1,1-1-1,-1 1 0,1-1 1,0 0-1,0 0 1,0 0-1,5 2 1,56 12-9428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12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0 355 6289,'58'1'8402,"13"1"-3772,-47-2-4183,0-1 0,37-7 0,-54 7-433,0 0 0,1-1-1,-1 0 1,0 0 0,0-1-1,0 0 1,0 0 0,0-1 0,-1 1-1,1-1 1,-1-1 0,0 0-1,0 1 1,-1-2 0,1 1-1,-1-1 1,-1 1 0,1-1-1,-1-1 1,5-7 0,-7 8 19,-1 0 0,1 0 0,-1 0 0,0-1 0,0 1 0,-1 0 0,0 0 0,0-1 0,0 1 0,-1 0 1,0-1-1,0 1 0,-1 0 0,1 0 0,-2 0 0,1 0 0,0 0 0,-1 1 0,0-1 0,-1 1 0,1-1 0,-6-5 0,1 0-24,0 1 0,-1-1 0,0 2 0,-1-1 0,0 1 0,-1 1 0,0-1 0,0 2-1,-16-9 1,22 14 3,0 0-1,0 0 1,0 0-1,-1 1 0,1-1 1,0 1-1,-1 1 0,1-1 1,-1 1-1,1 0 1,0 0-1,-1 0 0,1 1 1,-1 0-1,1 0 1,0 0-1,-1 1 0,1-1 1,0 1-1,-9 5 1,8-2 34,0-1 1,0 1-1,0 0 1,1 0-1,0 1 1,0-1-1,0 1 1,1 0 0,-1 1-1,1-1 1,1 1-1,0 0 1,0 0-1,-4 12 1,2-4 105,2 1 1,-1 0-1,2 0 0,0 1 1,1-1-1,1 0 1,0 1-1,1-1 0,1 0 1,1 0-1,0 1 0,1-2 1,1 1-1,0 0 1,1-1-1,9 16 0,-9-19-179,1-1 0,0 0-1,1-1 1,0 0-1,0 0 1,1 0 0,1-1-1,0-1 1,0 1-1,0-2 1,1 1 0,0-2-1,1 1 1,-1-2-1,1 1 1,0-2 0,1 1-1,-1-2 1,1 0-1,21 3 1,-24-5-310,0 0 1,1-1-1,-1 0 0,0-1 1,0 0-1,1-1 1,-1 0-1,18-6 0,-18 4-418,-1 0 0,1-1 0,-1 0 0,0-1 0,-1 0 0,13-10 0,74-82-5680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8.7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255 1 7786,'-40'13'7937,"0"1"-5680,-35 12-321,23 3-103,17-7-801,23 4-672,12 3-240,12 3-120,12 8 88,11 5-88,5-5-72,19-6-520,9-4-1024,7-14-1121,12-11-2000,131-45-1144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13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 6217,'35'71'8837,"20"29"-5143,-14-27-1888,0-4-256,53 65-1,-11-16-459,-63-83-901,-19-34-175,0 1 0,0 0 0,0 0 0,0 0 0,-1 0 1,1 0-1,-1-1 0,1 1 0,-1 0 0,0 0 0,1 0 0,-1 0 0,0 1 0,0-1 0,-1 2 0,-21-28 852,-21-27-757,10 11-132,-46-44-1,68 74 3,0 0 0,-1 1 0,0 1 1,0-1-1,-1 2 0,0 0 0,-1 1 0,1 0 0,-17-4 0,27 8 14,-1 2-1,1-1 0,-1 0 1,1 1-1,-1-1 1,1 1-1,-1 0 0,0 1 1,1-1-1,-1 0 1,1 1-1,-1 0 0,1 0 1,-1 0-1,1 0 1,0 1-1,-1-1 0,1 1 1,0 0-1,-4 3 1,3-1 19,-1 0 1,1 1 0,0-1 0,1 1-1,-1 0 1,1 0 0,0 0-1,1 1 1,-1-1 0,1 1-1,-2 7 1,-1 5 51,2-1 0,0 1 0,1 0 0,0-1 0,2 1 1,0 0-1,4 27 0,-3-38-91,0 1 0,1-1 0,0 0 0,0 0 0,0 0 0,1-1 0,0 1 1,1-1-1,-1 1 0,1-1 0,0 0 0,1 0 0,0-1 0,0 1 0,0-1 1,0 0-1,1 0 0,0-1 0,-1 0 0,2 0 0,8 5 0,-6-6-426,1 0-1,0-1 0,-1 0 0,1 0 0,0-1 1,0-1-1,0 1 0,0-2 0,0 1 1,0-1-1,-1-1 0,1 1 0,0-2 1,-1 0-1,1 0 0,-1 0 0,15-8 0,131-68-6254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13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3 7746,'-2'-1'612,"0"0"0,0 1 0,-1 0 0,1-1 0,0 1 0,0 0 0,-1 0 0,1 1 0,0-1 0,0 0 0,0 1 0,-1-1 0,1 1 0,0-1 0,0 1 0,-3 2 0,0-1-238,0 1-1,1 1 0,-1-1 1,1 1-1,0-1 0,-6 8 1,2-2-257,1 1 0,-1 1 1,2-1-1,0 1 0,-7 16 0,9-18-58,1 0-1,1 0 0,-1 0 0,1 1 1,1-1-1,0 1 0,0-1 0,1 1 1,0-1-1,1 1 0,0-1 1,0 1-1,1-1 0,1 0 0,-1 1 1,1-1-1,6 11 0,-6-14-53,1 0 0,0 1-1,0-1 1,1-1 0,0 1-1,0-1 1,0 0 0,1 0 0,-1 0-1,1-1 1,0 1 0,1-1 0,-1-1-1,1 0 1,-1 0 0,1 0-1,0 0 1,0-1 0,1 0 0,-1-1-1,0 0 1,13 1 0,-13-2 15,0 0 0,0 0 0,0 0 0,0-1 0,0 0 0,0 0 0,-1-1 0,1 0 0,0 0 0,-1-1 0,0 0 0,1 0 0,-1 0 0,0-1 0,-1 0 0,1 0 0,-1 0 0,1-1 0,-1 0 0,-1 0 0,1 0 0,-1 0 0,0-1 0,0 0 0,3-6 0,-3 4 74,0 0 0,-1 0 0,0-1 0,-1 0 0,0 1 0,0-1 0,-1 0 0,0 0 0,0 0 0,-1 0 0,-1 0 0,1 0 0,-1 0 0,-1 0 0,0 1 0,0-1 0,0 0 0,-1 1 0,-4-9 0,4 11-106,0 0 0,0 0 0,-1 0-1,0 0 1,0 0 0,0 1 0,-1 0-1,1 0 1,-1 0 0,0 0 0,-1 1-1,1 0 1,-1 0 0,0 1 0,0-1-1,0 1 1,0 0 0,-1 1 0,-7-3-1,6 4-679,0 0 0,1 0 0,-1 1 0,0 0 0,0 0 0,1 1 0,-1 0 0,0 0 0,1 1 0,-1 0 0,-13 5 0,-55 26-7638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2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20 2737,'-10'-8'11690,"-3"-3"-6599,28 13-2118,-12 0-2917,-1 0-1,0 0 1,0 0-1,0 1 1,0-1-1,0 1 1,-1-1-1,1 1 1,-1 0-1,0 0 0,0 0 1,0 0-1,0 0 1,0 0-1,0 3 1,3 6 153,17 60 342,-3 0 1,-3 1 0,-3 1 0,-3 0-1,-4 0 1,-3 1 0,-3-1-1,-3 1 1,-18 95 0,17-152-1113,0 1 0,0-1-1,-2-1 1,-14 30 0,21-47 462,0 1 1,0-1-1,-1 0 1,1 1-1,0-1 0,0 0 1,0 0-1,0 1 1,0-1-1,0 0 1,0 1-1,-1-1 0,1 0 1,0 0-1,0 1 1,0-1-1,-1 0 1,1 0-1,0 1 0,0-1 1,-1 0-1,1 0 1,0 0-1,0 1 0,-1-1 1,1 0-1,0 0 1,-1 0-1,1 0 1,0 0-1,0 0 0,-1 0 1,1 0-1,0 0 1,-1 0-1,1 0 1,0 0-1,-1 0 0,1 0 1,-3-26-5614,10-49-1498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2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6441,'-8'6'10575,"5"7"-8217,3 20-3164,0-30 1373,55 670 6005,-53-661-6554,0 9-76,1 1 1,0 0-1,2-1 0,1 1 0,0-1 0,16 33 0,-22-54 12,0 0-1,0 0 0,0 0 1,0 0-1,0-1 1,0 1-1,0 0 1,0 0-1,0 0 1,-1 0-1,1 0 0,0 0 1,0 0-1,0 0 1,0 0-1,0 0 1,0 0-1,0 0 1,0 0-1,0 0 0,-1 0 1,1 0-1,0 0 1,0 0-1,0 0 1,0 1-1,0-1 1,0 0-1,0 0 0,0 0 1,0 0-1,0 0 1,-1 0-1,1 0 1,0 0-1,0 0 1,0 0-1,0 0 1,0 0-1,0 0 0,0 0 1,0 1-1,0-1 1,0 0-1,0 0 1,0 0-1,0 0 1,0 0-1,0 0 0,0 0 1,0 0-1,0 0 1,0 1-1,0-1 1,0 0-1,0 0 1,0 0-1,0 0 0,0 0 1,0 0-1,0 0 1,0 0-1,0 1 1,-1-3-167,1 1 0,-1 0 1,0 0-1,1-1 1,-1 1-1,1 0 0,-1-1 1,1 1-1,0 0 0,0-1 1,-1 1-1,1-1 1,0 1-1,0 0 0,1-3 1,1-67-5868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2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1 334 4145,'18'2'7539,"21"-11"-5771,-34 7-1113,3 0-339,164-57 2819,-156 53-2984,1-2 0,-2 0 0,1-1 0,-1-1 0,-1 0 0,0-1-1,0-1 1,13-14 0,-24 23-104,0 0 1,-1 0-1,1 0 1,-1-1-1,0 1 0,0-1 1,0 1-1,-1-1 1,1 0-1,-1 0 0,0 0 1,0 0-1,0 0 0,-1 0 1,1 0-1,-1 0 1,0 0-1,0 0 0,0 0 1,-1 0-1,0 0 1,1 0-1,-1 0 0,-1 0 1,1 0-1,0 1 0,-1-1 1,0 0-1,0 1 1,0-1-1,0 1 0,-1 0 1,-5-6-1,5 6-44,0 0 1,-1 0-1,1 0 0,-1 0 0,0 1 0,0 0 0,0 0 1,0 0-1,0 0 0,0 0 0,0 1 0,-1 0 1,1 0-1,0 0 0,-1 1 0,1-1 0,-1 1 0,1 0 1,-1 0-1,1 1 0,-1-1 0,1 1 0,-1 0 0,1 0 1,0 0-1,0 1 0,-1 0 0,1 0 0,0 0 1,-5 3-1,-1 4 116,0-1 1,0 1-1,1 1 0,0 0 1,0 0-1,1 1 1,1 0-1,0 0 0,1 1 1,0 0-1,0 0 1,1 0-1,1 1 1,0-1-1,1 1 0,0 0 1,1 0-1,0 1 1,1 18-1,1-20-54,-1 0 1,2 0-1,0 0 1,0-1-1,1 1 1,1 0-1,0-1 0,0 0 1,1 0-1,1 0 1,-1 0-1,2 0 0,0-1 1,0 0-1,1 0 1,0-1-1,0 0 0,1 0 1,1 0-1,-1-1 1,1-1-1,10 8 1,-10-10-157,-1 0 0,1-1 0,0 0 0,0 0 0,0-1 0,1 0 0,14 2 0,-12-4-475,0-1 1,0 0 0,0 0 0,0-1 0,0-1 0,0 0 0,18-6-1,114-39-5020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3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0 9058,'-81'34'6469,"67"-27"-5790,0 0 1,1 2 0,-15 9-1,21-12-534,0 0 0,1 0-1,0 1 1,0 0 0,0 0-1,1 0 1,0 1 0,0 0-1,1 0 1,0 0 0,0 0-1,1 1 1,0-1-1,0 1 1,1 0 0,-1 10-1,2-9-64,1-1-1,-1 0 0,2 0 0,0 1 0,0-1 0,0 0 0,1 0 0,0 0 0,1 0 0,0 0 0,1-1 0,-1 1 0,2-1 1,-1 0-1,9 12 0,-10-16-70,0 0 1,0-1 0,1 1 0,-1-1-1,1 0 1,-1 0 0,1 0-1,0 0 1,0-1 0,0 1 0,1-1-1,-1 0 1,0 0 0,1-1 0,0 1-1,-1-1 1,1 0 0,0 0-1,-1-1 1,1 1 0,0-1 0,0 0-1,0-1 1,-1 1 0,1-1-1,0 0 1,-1 0 0,1 0 0,0-1-1,-1 1 1,9-5 0,-6 1 1,0 1-1,0-2 1,-1 1 0,0 0 0,0-1-1,0 0 1,0-1 0,-1 1 0,0-1-1,0 0 1,-1 0 0,0-1 0,0 1-1,-1-1 1,0 0 0,0 0 0,-1 0-1,0 0 1,1-10 0,3-22 406,-2 1 0,-2-72 1,-2 85 253,2 46-653,0 1 0,2-1 1,0 0-1,7 21 0,-2-7 92,10 36 180,-4 0 0,12 135 0,-25-180-230,-2 0-1,-1-1 0,-1 1 0,-1-1 0,-1 1 0,-1-1 0,-2 0 0,0 0 0,-1-1 1,-1 0-1,-2-1 0,-14 26 0,24-46-88,-1 0 0,1-1 0,0 1 0,0 0 0,-1 0 0,1-1 0,-1 1 0,0-1 0,1 1 0,-1-1 0,0 0-1,0 0 1,0 1 0,0-1 0,0-1 0,0 1 0,0 0 0,0 0 0,0-1 0,0 1 0,-1-1 0,1 0 0,-4 1 0,1-2-117,1 0 0,0 0 0,-1 0 0,1-1 0,0 0 0,0 1 0,0-1 0,0-1 0,1 1 0,-1 0 0,-5-5 0,-8-9-1015,1 0 1,0-1 0,-21-30-1,33 41 793,-5-7-1495,0-1 1,-14-26-1,-35-95-6700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3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 1 11410,'-12'0'671,"0"0"-1,0 0 0,0 1 1,-1 0-1,1 1 1,0 1-1,1 0 0,-16 5 1,14-2-279,-1 0 1,1 0 0,1 1-1,-1 1 1,1 0 0,-21 19-1,26-21-262,0 0-1,1 1 0,0 0 0,0 0 1,0 0-1,1 1 0,0 0 1,0 0-1,1 1 0,0-1 1,0 1-1,1 0 0,1-1 1,-1 1-1,1 1 0,1-1 1,0 0-1,0 0 0,1 1 0,0-1 1,0 1-1,1-1 0,0 0 1,5 17-1,-4-21-108,0 0-1,0 1 1,0-1-1,1 0 1,-1-1-1,1 1 1,0 0 0,1-1-1,-1 0 1,1 0-1,0 0 1,0 0 0,0 0-1,1-1 1,-1 0-1,1 0 1,-1 0-1,1 0 1,0-1 0,0 0-1,1 0 1,-1 0-1,0-1 1,1 0 0,-1 0-1,1 0 1,8 0-1,-4-1 87,1-1 0,-1 0 0,-1 0 0,1-1 0,0 0 0,0-1 0,-1 0 0,1 0 0,-1-1 0,0-1 0,0 1 0,0-1 0,-1-1 0,11-8-1,-8 4 81,-1 1-1,0-1 1,0-1-1,-2 0 0,1 0 1,-1-1-1,-1 0 1,0 0-1,0-1 0,-2 0 1,1 0-1,3-17 1,18 128-1453,-24-90 1029,23 46-3265,-25-52 3091,0 0 1,0 0 0,1 0 0,-1 0 0,1-1 0,-1 1 0,1 0 0,0-1 0,0 1 0,0-1 0,0 0 0,0 1-1,0-1 1,0 0 0,0 0 0,0 0 0,0-1 0,1 1 0,-1-1 0,0 1 0,1-1 0,-1 1 0,3-1-1,55-16-6745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3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1 147 10698,'41'81'8066,"0"-3"-5211,39 77-1204,-87-213-181,1 30-1374,2 0 0,0-1 0,2 1 0,2-1 1,2-28-1,-1 46-77,0 0-1,1 0 1,1 0 0,-1 1 0,2-1-1,-1 1 1,1-1 0,1 1 0,0 1 0,0-1-1,1 1 1,1 0 0,-1 0 0,1 0 0,1 1-1,8-8 1,-12 13-98,1 0 0,0-1 0,0 2 0,0-1 0,0 1 0,0-1-1,1 1 1,-1 1 0,1-1 0,-1 1 0,1 0 0,0 0 0,6 0 0,10 2-1359,1 0-1,29 6 1,5 1-2458,105 8-3636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4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1 4393,'-19'8'3079,"0"1"0,-33 22-1,39-22-2332,1 1 0,0 0 0,0 0 0,-16 21 0,23-25-618,0 1 0,0-1 1,1 1-1,-1 0 0,2 0 1,-1 0-1,1 0 0,0 1 0,1 0 1,0-1-1,0 1 0,0 0 1,1 0-1,1 0 0,-1 0 0,1 0 1,0 0-1,1 0 0,0 0 1,0 0-1,1 0 0,0-1 0,4 12 1,-4-14-107,0 0 0,0-1 0,1 1 0,0 0 1,-1-1-1,2 0 0,-1 0 0,0 0 0,1 0 1,0 0-1,0 0 0,0-1 0,0 0 0,0 0 0,1 0 1,-1-1-1,1 1 0,0-1 0,0 0 0,0 0 1,0-1-1,0 0 0,0 1 0,0-2 0,1 1 0,-1-1 1,0 1-1,1-1 0,-1-1 0,0 1 0,0-1 1,8-2-1,-1 0 7,0 0 0,0-1 0,-1 0 0,0-1-1,1 0 1,-1-1 0,-1 0 0,0-1 0,1 0 0,-2 0 0,1-1 0,15-18 0,-17 15 252,0 0 0,0 0 0,-1-1 0,0 0 0,-1-1 0,-1 1 0,0-1 0,0 0 0,-2 0 0,1-1 0,-2 1 0,2-26 0,-3 44-270,0-1 0,0 0 1,1 0-1,-1 0 0,1 0 0,0 0 1,3 4-1,4 11-60,0 4-510,1-2 0,18 30 0,-24-45 282,-1 0 1,1-1-1,0 1 0,1-1 1,-1 0-1,1 0 0,0 0 1,0-1-1,1 1 0,-1-2 1,1 1-1,0 0 0,7 2 1,-11-5-82,0-1-1,0 1 1,0-1 0,0 0 0,0 0 0,0 0 0,0 0 0,0 0 0,-1 0 0,1-1 0,0 1 0,0-1 0,0 1 0,0-1 0,0 0 0,2-1 0,73-40-9236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4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5377,'-8'3'9242,"16"0"-6449,-4 15-1433,0 17 776,4 13-191,0 23-497,3 17-304,1 18 185,4 8-249,0 0-200,4-15-560,0-17-280,11-24-40,-3-15-592,0-19-760,0-16-809,-12-19-2448,-5-82-5745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9.1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309 0 7490,'-20'3'2664,"0"2"0,0 0 0,-32 12 0,36-10-1951,-1 1 0,1 1 1,0 0-1,-23 18 0,31-21-644,1 0 0,0 0 1,0 1-1,0-1 0,1 2 1,0-1-1,1 1 0,-1-1 0,2 2 1,-1-1-1,1 0 0,0 1 0,1 0 1,0 0-1,0 0 0,1 0 0,0 0 1,0 1-1,1-1 0,1 1 0,0-1 1,1 16-1,-1-21-82,1 0 1,0-1-1,-1 1 1,1 0-1,1-1 1,-1 1-1,0 0 1,1-1-1,0 0 1,0 1-1,0-1 0,0 0 1,0 0-1,1 0 1,-1 0-1,1-1 1,0 1-1,0-1 1,0 1-1,0-1 0,0 0 1,0 0-1,1 0 1,-1-1-1,1 1 1,-1-1-1,1 0 1,-1 0-1,1 0 1,0 0-1,5 0 0,-1-1-35,1 0-1,-1 0 0,1-1 1,-1 0-1,1-1 0,-1 0 1,0 0-1,0 0 0,0-1 1,0-1-1,0 1 0,-1-1 1,8-5-1,-3 1 42,-1-1 0,0 0 0,0-1 0,-1 0 0,-1-1 1,1 0-1,-2 0 0,15-24 0,-19 27 140,0 0 0,0-1 1,-1 1-1,0-1 0,0 1 1,-1-1-1,0 0 0,-1 0 1,0 0-1,0 0 0,-1 0 1,0-1-1,-1 1 1,0 0-1,-2-9 0,64 61 1553,-35-23-1773,-1 1 1,0 1-1,-2 0 1,-1 2 0,24 34-1,-43-54-118,-2-3 33,-1 1 0,1-1 1,0 1-1,-1-1 0,1 0 0,0 1 1,0-1-1,0 0 0,0 0 0,1 0 1,-1 1-1,0-1 0,0 0 0,1 0 0,-1-1 1,0 1-1,1 0 0,-1 0 0,1-1 1,-1 1-1,1-1 0,-1 1 0,1-1 1,-1 0-1,1 0 0,0 1 0,-1-1 0,3-1 1,39-23-7028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5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76 5617,'4'8'10197,"6"-6"-5895,19-6-4397,-11 1 862,40 0-471,0 2-1,-1 4 0,1 1 0,57 13 1,-191-69 1788,58 44-2043,-1 0-1,0 1 0,0 1 1,0 1-1,-1 1 0,0 0 1,-26-1-1,38 5-19,1 0 1,-1 0-1,1 1 0,-1 0 1,1 1-1,0-1 0,-1 1 1,1 0-1,0 1 0,0 0 1,1 0-1,-1 1 0,0-1 1,1 1-1,0 1 0,0-1 1,0 1-1,1 0 0,0 1 1,0-1-1,0 1 0,-8 12 1,7-8 41,1 1 1,0 0 0,0 0-1,1 0 1,0 1 0,1-1-1,1 1 1,-1 0 0,2 0-1,0 0 1,0 0 0,1 0-1,1 0 1,0-1 0,0 1-1,1 0 1,1 0 0,0-1-1,1 1 1,0-1 0,0 0-1,1 0 1,1 0 0,12 18-1,-10-18-183,1 0-1,0 0 1,0-1 0,1 0-1,0 0 1,1-1-1,0-1 1,0 0-1,1 0 1,0-1 0,0-1-1,1 0 1,0 0-1,0-2 1,0 1 0,1-2-1,-1 0 1,1 0-1,0-1 1,0-1 0,19-1-1,-13-1-742,-1-1-1,0-1 1,0-1-1,-1-1 1,1 0-1,-1-1 1,0-2 0,33-17-1,182-96-6812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6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 12963,'-10'2'1089,"1"1"0,-1 0 0,1 1 0,0-1 0,-12 8 0,16-8-813,-1 1 1,2-1 0,-1 1 0,0 0-1,1 0 1,0 1 0,0-1 0,-5 8 0,6-7-234,0 1 0,1-1 1,0 0-1,0 1 0,0 0 1,1-1-1,0 1 1,0 0-1,0-1 0,0 1 1,1 0-1,0 0 1,1 0-1,-1 0 0,1-1 1,0 1-1,1 0 1,-1-1-1,1 1 0,0-1 1,4 8-1,6 10 12,1 0 0,1-1 0,1-1 0,24 28 0,-22-30-46,-1 1-1,-1 1 1,-1 1 0,18 35 0,-31-56-8,0 0-1,-1 1 1,1-1 0,0 1 0,-1-1-1,1 1 1,-1 0 0,1-1 0,-1 1-1,0 0 1,0-1 0,1 1 0,-1 0-1,0-1 1,-1 1 0,1 0 0,0-1-1,0 1 1,-1 0 0,1-1 0,-1 1-1,0-1 1,0 2 0,0-2 8,0 0 1,-1 0 0,1 0-1,-1 0 1,1-1 0,0 1-1,-1 0 1,1-1 0,-1 1 0,1-1-1,-1 0 1,1 1 0,-1-1-1,0 0 1,1 0 0,-1 0-1,1 0 1,-1 0 0,-1-1-1,-9-1-148,1 0-1,0-1 0,1-1 1,-1 0-1,-14-7 0,23 11-52,-23-17-1090,25 17 1134,-1 0 0,0-1 0,1 1 0,-1-1 0,1 1 1,-1-1-1,1 1 0,-1-1 0,1 0 0,-1 1 0,1-1 0,0 1 1,-1-1-1,1 0 0,0 1 0,-1-1 0,1 0 0,0 0 0,0 1 1,0-1-1,0 0 0,0 0 0,0 1 0,0-1 0,0 0 0,0 1 1,0-1-1,0 0 0,0 0 0,0 1 0,1-1 0,-1 0 1,0 1-1,0-1 0,1 0 0,-1 1 0,1-1 0,-1 0 0,0 1 1,1-1-1,0 0 0,48-36-4576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6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0 10834,'-35'3'5602,"3"5"-3994,-31 11-80,7 7 113,17 17-473,7-1-368,20 11-56,12-2-272,8-1-152,16 1-320,7-12-200,9-9-720,8-6-616,11-16-1313,8-14-2472,124-42-2657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6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0 11050,'-101'43'6841,"82"-34"-6141,0 2 0,0 0 0,-20 18 0,32-25-626,1 1 1,0 1 0,0-1 0,1 1 0,-1 0 0,1 0 0,0 1 0,1-1 0,0 1 0,0 0 0,0 1-1,1-1 1,0 0 0,0 1 0,1 0 0,0-1 0,1 1 0,-1 0 0,1 0 0,1 0 0,0 0 0,0 0-1,0 0 1,1 0 0,2 8 0,-2-11-61,0-1 0,1 1-1,-1-1 1,1 0 0,0 0-1,0 0 1,0 0 0,1 0 0,-1 0-1,1-1 1,0 1 0,0-1-1,0 0 1,1 0 0,-1 0 0,1 0-1,0-1 1,-1 1 0,1-1-1,0 0 1,0 0 0,1 0 0,-1-1-1,0 1 1,1-1 0,7 1-1,-4-1 6,-1-1 0,0 1-1,1-1 1,-1-1 0,0 0 0,1 0-1,-1 0 1,0-1 0,0 0-1,0 0 1,0-1 0,0 0-1,-1 0 1,1 0 0,-1-1 0,6-5-1,1-2 138,-1-1-1,0-1 0,-1 0 1,0-1-1,-1 0 0,-1-1 1,14-28-1,12-18 1356,-34 61-1510,-1 0 0,1-1 1,-1 1-1,1 0 0,-1-1 0,0 1 0,1 0 0,-1-1 0,1 1 0,-1 0 0,1 0 0,0 0 0,-1-1 1,1 1-1,-1 0 0,1 0 0,-1 0 0,1 0 0,-1 0 0,1 0 0,0 0 0,-1 0 0,1 0 0,-1 1 1,1-1-1,-1 0 0,1 0 0,-1 0 0,1 1 0,-1-1 0,1 0 0,-1 0 0,1 1 0,-1-1 1,1 0-1,-1 1 0,0-1 0,1 1 0,-1-1 0,0 0 0,1 1 0,-1-1 0,0 1 0,1 0 0,19 25-205,-19-23 215,23 37-383,15 23-1611,-6-31-3153,-32-31 4875,0 0-1,0 0 1,0-1-1,1 1 1,-1 0-1,0-1 1,0 1-1,1-1 1,-1 1-1,1-1 1,-1 0-1,0 0 1,1 0-1,-1 1 1,1-1-1,-1 0 1,0-1-1,1 1 0,-1 0 1,2-1-1,51-25-7826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7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7434,'-4'3'8169,"4"7"-5480,4 17-1417,4 13 1257,12 24-657,4 12-408,11 12-335,-3 2-169,0-2-432,-5-11-336,-3-3-128,-4-10-64,-4-16-264,-4-14-1056,0-12-689,0-17-2400,55-66-2480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7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51 12755,'-32'87'7649,"27"-72"-7055,2 0 0,0 0 0,1 1 0,-1 18 1,3-28-556,0 0 0,0 0 0,0 0 0,1-1 0,0 1 0,0 0 0,0 0 0,1 0 1,0-1-1,0 1 0,1-1 0,-1 1 0,1-1 0,0 0 0,1 0 0,-1 0 0,1-1 1,0 1-1,0-1 0,0 0 0,1 0 0,-1 0 0,1-1 0,0 1 0,0-1 0,0-1 1,1 1-1,-1-1 0,7 3 0,-5-3-6,0 0-1,0-1 1,0 0 0,0 0 0,-1 0-1,1-1 1,0 0 0,0-1-1,0 1 1,0-1 0,0 0 0,0-1-1,0 0 1,-1 0 0,1-1-1,-1 1 1,0-1 0,1-1 0,-1 1-1,-1-1 1,1 0 0,5-5 0,-7 6 28,0-1 1,0 0 0,-1 0-1,1 0 1,-1 0-1,0-1 1,0 1 0,-1-1-1,1 0 1,-1 1 0,0-1-1,0 0 1,-1-1 0,0 1-1,0 0 1,0 0 0,0-1-1,-1 1 1,0 0 0,0-1-1,0 1 1,0 0 0,-1-1-1,0 1 1,0 0 0,-1 0-1,0 0 1,-4-10-1,1 6-63,0 1-1,0-1 0,-1 1 0,-1 1 1,1-1-1,-1 1 0,0 0 0,-13-9 0,-70-42-3755,59 39-246,31 19 3846,-1 0 0,1 0-1,-1 0 1,1-1 0,-1 1-1,1 0 1,-1 0 0,1-1-1,-1 1 1,1 0 0,0-1-1,-1 1 1,1 0 0,0-1-1,-1 1 1,1-1 0,0 1-1,-1-1 1,1 1 0,0 0-1,0-1 1,-1 1 0,1-1-1,0 1 1,0-1 0,0 0-1,0 1 1,0-1 0,0 1-1,0-1 1,0 1 0,0-1-1,18-21-6539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37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7338,'75'115'10933,"-50"-68"-8510,33 89 0,-48-89-1361,-7-31-67,2-45-393,-1 1-544,1 0 0,1 0 0,1 0 0,1 1 0,2 0 1,1 0-1,0 1 0,2 1 0,2 0 0,0 0 0,1 2 0,24-27 0,-39 49-13,0-1-1,1 0 1,-1 1-1,0-1 1,1 1-1,-1 0 1,1 0-1,0-1 1,0 1-1,-1 0 1,1 0-1,0 1 1,0-1 0,0 0-1,0 0 1,0 1-1,0 0 1,0-1-1,0 1 1,0 0-1,0 0 1,0 0-1,0 0 1,0 0-1,0 0 1,0 1 0,0-1-1,0 1 1,0-1-1,2 2 1,3 2 26,-1 1 1,-1-1 0,1 1-1,-1 1 1,1-1-1,-2 1 1,6 6 0,0 2-50,-1-1 0,0 1 0,-1 1 1,-1-1-1,0 1 0,-1 1 0,-1-1 0,6 26 1,-7-17-1512,0-1 0,0 46 1,-2-43-3980,12-11-3473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2:30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82 10642,'15'-9'1741,"0"0"0,0 1-1,24-8 1,-15 8-701,45-9-1,-30 10-755,2 3-1,65 1 1,-94 3-245,-1 0 1,1 2-1,0-1 0,0 1 0,-1 1 0,1 0 1,-1 1-1,17 7 0,-24-9-29,0 1 0,0-1 0,0 1-1,-1 0 1,1 0 0,-1 0 0,1 0 0,-1 0 0,0 1-1,0 0 1,-1-1 0,1 1 0,-1 0 0,0 1 0,0-1-1,0 0 1,0 0 0,-1 1 0,0-1 0,0 1 0,0 0-1,0-1 1,-1 1 0,0 6 0,-1 1 76,0 0 0,0-1 0,-2 1 0,1 0 0,-1-1 0,-1 0 0,0 1 0,-1-1 0,0-1 0,-11 17 0,-7 8 112,-48 54-1,9-13-715,48-58-188,-12 19-2087,24-33 2229,0-1 1,1 0-1,-1 1 1,1-1-1,0 1 1,0 0-1,0-1 0,1 1 1,-1 0-1,1 6 1,11 50-6199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2:30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24 131 8570,'8'10'2280,"0"-4"-1271,8 4 599,4-2-312,12-3-544,-8-10-128,-1-3 593,-7-5-177,-4-8-136,-20-1-376,0 1-408,-8 0-120,-7-3-64,-9 8-1648,4 11-3041,-39-8-3465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4:15.4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1627 6129,'-17'-14'10145,"15"13"-9811,1 0 0,-1 0-1,0-1 1,0 1 0,0-1 0,1 0-1,-1 1 1,1-1 0,0 0 0,-1 0 0,1 0-1,0 0 1,0 0 0,-1-3 0,3-30 3766,-2 25-3909,1 0-1,0 0 1,0 0-1,2-11 1,1-14 219,1-55-58,26-143 0,-16 148-274,-4 28-91,4 1 1,1 0-1,3 0 1,2 2-1,3 0 0,35-60 1,-42 89-9,2 0-1,0 0 1,1 2 0,1 0-1,1 2 1,36-29-1,-20 21-19,0 3 0,2 1 0,67-32 0,-33 25 23,115-35 0,-146 55-3,1 2 0,0 2 0,1 2 0,59-1 0,-77 8 16,-1 1 0,1 1 0,-1 1 0,0 1 0,0 2 0,43 17 0,-49-16 35,0 0-1,-1 2 1,0 0 0,-1 1-1,0 1 1,0 1 0,-2 0-1,27 29 1,-33-30 6,-2-1 1,1 1-1,-2 1 0,1-1 0,-2 1 1,0 0-1,0 0 0,-2 1 0,1 0 0,-2-1 1,2 18-1,-4-32-33,0 1 0,0 0 0,0 0 0,0 0 0,0 0 0,0 0-1,0 0 1,0 0 0,0-1 0,0 1 0,0 0 0,0 0 0,-1 0 0,1 0 0,0 0 0,0 0 0,0 0 0,0 0 0,0 0 0,0 0 0,0-1-1,0 1 1,0 0 0,-1 0 0,1 0 0,0 0 0,0 0 0,0 0 0,0 0 0,0 0 0,0 0 0,-1 0 0,1 0 0,0 0 0,0 0 0,0 0-1,0 0 1,0 0 0,0 0 0,0 0 0,-1 0 0,1 0 0,0 0 0,0 1 0,0-1 0,0 0 0,0 0 0,0 0 0,0 0 0,-1 0 0,1 0-1,0 0 1,0 0 0,0 0 0,0 1 0,-12-22 330,-10-27 142,-3-20-507,4-1 0,3-1 0,-14-103 0,30 152 6,7 32-398,9 20 251,61 112 251,-52-96-64,-9-19-1,-2 1-1,0 0 1,-2 0-1,-2 1 1,-1 1-1,-1-1 0,-1 1 1,1 46-1,-6-77-7,0 1 0,0 0 0,0-1 0,0 1 0,0-1 0,0 1 0,-1 0 0,1-1 0,0 1 0,0-1 0,0 1 0,-1-1 0,1 1 0,0 0 0,0-1 0,-1 1 0,1-1 0,-1 0 0,1 1 0,0-1 0,-1 1 0,1-1 0,-1 1 0,1-1 0,-1 0 0,1 1 0,-1-1 0,1 0 0,-2 1 0,-21-2 136,-37-23 24,36 14-187,-20-5 5,-1 1 0,0 3 1,-1 1-1,0 3 0,-82-3 1,109 9-64,16 1-7,11 0-20,12-25-8589,-5 9 2741,22-12-2512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29.4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526 11 920,'-62'-9'10655,"2"8"-5253,38 3-5111,1 1 0,0 1 0,0 0 0,0 2 0,0 0 0,1 2 0,0 0 0,1 1 0,0 1 0,0 1-1,-18 14 1,24-15-193,0 0 0,0 1-1,1 1 1,1 0 0,0 0 0,1 1-1,0 1 1,1 0 0,0 0-1,-9 23 1,15-32-91,1 1 1,0-1 0,0 1-1,1 0 1,0-1-1,0 1 1,0 0-1,1 0 1,-1 0-1,1 0 1,1 0-1,-1 0 1,1 0-1,0 0 1,1-1-1,-1 1 1,1 0-1,0-1 1,1 1 0,-1-1-1,1 0 1,0 0-1,0 0 1,1 0-1,0 0 1,-1-1-1,1 1 1,1-1-1,-1 0 1,1 0-1,0-1 1,5 4-1,-3-3-13,-1 0-1,1 0 0,0-1 0,0 0 1,0 0-1,0-1 0,1 0 0,-1 0 1,1-1-1,-1 0 0,1 0 0,-1 0 1,1-1-1,0-1 0,-1 1 1,1-1-1,-1 0 0,1-1 0,-1 0 1,1 0-1,-1 0 0,0-1 0,0 0 1,0-1-1,-1 0 0,1 0 0,-1 0 1,0-1-1,9-8 0,-2 2 17,-1-1-1,0-1 0,-1 0 1,-1 0-1,0-1 1,0-1-1,-2 1 0,0-2 1,-1 1-1,0-1 1,-1 0-1,5-22 0,-9 29 85,1-5 339,0 0-1,-1 1 1,0-19 0,12 63 188,-7-19-585,20 42-97,36 74 175,-28-40-3525,-35-88 3386,1 3-466,0 0 0,0-1 0,0 1 1,0 0-1,0-1 0,1 1 0,-1-1 0,1 1 0,0-1 0,-1 0 0,4 3 0,-1-3-813,1 1 1,0-1-1,0 1 0,-1-2 1,2 1-1,6 1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9.3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12587,'0'8'5969,"4"0"-3825,8 11-343,12 13 335,15 13-143,1 13-681,12 8-392,3 3-280,-7 6-208,-1-1-280,1-5-152,-17-2 0,-3-14-424,0-16-1256,-12-13-2033,4-22-2528,59-57-5162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4:45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36 148 5393,'-35'2'16623,"44"-6"-13031,8-3-2318,72-27-891,2 5 0,1 4 0,156-22 0,-243 46-390,1 0-1,-1 0 1,1 0-1,-1 1 1,1 0-1,-1 0 1,1 1 0,-1 0-1,1 0 1,5 1-1,-10-1 6,0-1 0,0 1 0,-1-1-1,1 1 1,0-1 0,0 1 0,-1-1-1,1 1 1,0 0 0,-1-1 0,1 1-1,-1 0 1,1 0 0,-1 0 0,1-1 0,-1 1-1,1 0 1,-1 0 0,0 0 0,1 0-1,-1 0 1,0 1 0,0 1 5,0 0-1,0 0 1,-1 0 0,1-1-1,-1 1 1,0 0-1,1-1 1,-1 1 0,-1-1-1,1 1 1,-2 3 0,-16 20 45,0 0 1,-1-1 0,-2-1-1,0-1 1,-2-2 0,-47 35-1,33-26-26,2 1 0,-34 37 0,70-68-21,-65 82 91,60-75-86,0 1 0,0-1 0,1 1 0,0 1 0,1-1 0,0 0 0,0 1 0,1 0 0,-2 11-1,3-18-3,1 0 0,0 0 0,0 0 0,0 0 0,1 0 0,-1 0 0,0-1 0,1 1-1,-1 0 1,1 0 0,-1 0 0,1-1 0,0 1 0,0 0 0,0-1 0,0 1 0,0 0-1,0-1 1,0 0 0,1 1 0,-1-1 0,0 0 0,1 1 0,1 0 0,2 0 4,-1 1 0,1-1 0,-1-1 0,1 1 0,0-1 0,0 1 0,0-1 0,0-1 0,5 1 1,13 0 50,-1-2-1,0 0 1,24-5 0,-45 6-51,38-6 134,65-20 0,-92 23-356,-2-1 1,1 0 0,0-1 0,-1 0-1,0-1 1,0 0 0,-1 0-1,1-1 1,-1 0 0,14-16-1,-12 6-1321,-8 9-843,-40 27-12377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4:59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453 200 4913,'6'24'7155,"17"16"-3465,2 5-1049,-24-43-2522,0 0 1,-1 0-1,1 0 1,-1 0 0,0 0-1,0 0 1,1 1-1,-2-1 1,1 0 0,0 0-1,0 0 1,-1 0-1,1 1 1,-1-1 0,1 0-1,-1 0 1,0 0-1,0 0 1,0 0-1,0-1 1,-3 5 0,0-3-5,1 1 0,-1 0 1,0-1-1,-1 0 0,1 0 1,0 0-1,-1-1 0,0 1 0,-4 1 1,-13 3-6,0 0 0,0-1 1,-28 3-1,47-9-88,-20 4 24,-1-1-1,0-2 1,1 0-1,-1-2 1,0 0-1,-43-9 1,59 8-34,1 0 1,-1-1-1,0 0 0,1 0 1,0 0-1,0-1 1,0 0-1,0-1 0,1 1 1,-9-10-1,11 10-15,0 0 0,1-1 0,-1 0 0,1 0 0,0 0 0,1 0 0,-1 0 0,1 0-1,0-1 1,1 1 0,-1-1 0,1 0 0,0 1 0,0-1 0,1 0 0,0-7 0,0 3-15,1 0 0,1 0 0,0 0 0,0 0 0,1 0 0,0 1 0,1-1 0,0 1 0,8-15 0,7-7-1250,30-38 0,-31 47-658,-16 19 1236,-1 2 535,-1 1-1,0 0 1,1-1 0,-1 1-1,1 0 1,-1-1 0,0 1-1,0-1 1,1 1 0,-1-1-1,0 1 1,0 0 0,0-1-1,1 1 1,-1-1 0,0 1-1,0-1 1,0 1 0,0-1-1,0 1 1,0-1 0,0 1-1,0-1 1,0 1 0,0-1 0,0 1-1,0-1 1,-1 1 0,1-1-1,0 1 1,0-1 0,0 1-1,-1-1 1,-12-18-4983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4:59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27 4465,'-8'-8'6937,"4"2"-5632,0-4-857,4 7-448,4 3-16,8 5-1400,4 3-465,35 16-1136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4:59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7698,'0'8'4233,"8"8"-3705,0 18 360,8 11 360,12 19-280,-8 11 185,-4 2 47,-1 7-320,-7 1-448,-4-10-88,0-9-256,4-10-88,0-16-376,0-14-1328,4-12-2145,16-30-1992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4:59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10098,'16'-10'242,"0"1"-1,0 0 1,1 2-1,0 0 1,0 1-1,0 0 1,1 1-1,0 2 1,0-1-1,25 0 1,-19 4-86,0 0-1,1 2 1,-1 0 0,0 2-1,0 1 1,0 1 0,31 11 0,-30-7 39,0 1-1,-1 0 1,-1 2 0,0 1 0,0 1 0,-1 0 0,-1 2 0,-1 1 0,0 0 0,-1 1 0,-2 1 0,0 1 0,-1 1 0,25 44 0,-32-47-48,-2 1-1,0 0 1,-1 1-1,-1 0 1,-1-1 0,-1 1-1,0 1 1,-2-1 0,-1 0-1,0 0 1,-2 1-1,0-1 1,-1 0 0,-1 0-1,-2-1 1,-12 35 0,4-20-47,-1-1 1,-2-1 0,-2-1 0,0 0-1,-3-1 1,0-2 0,-2 0 0,-46 44-1,67-71-155,-8 9 53,0-2-1,-1 0 1,-22 14 0,32-21-114,1-1-1,-1 0 1,0 0 0,1 0-1,-1 0 1,0 0 0,0-1-1,0 1 1,0-1 0,0 1 0,0-1-1,0 1 1,0-1 0,0 0-1,0 0 1,0 0 0,0 0-1,0-1 1,0 1 0,0 0 0,0-1-1,1 1 1,-1-1 0,0 0-1,0 0 1,0 0 0,0 0-1,1 0 1,-1 0 0,0 0 0,1 0-1,-1-1 1,1 1 0,0 0-1,-1-1 1,-1-3 0,2 3-186,0-1 0,0 1 0,0 0 0,0-1 0,1 1 0,-1-1 0,1 0 0,0 1 1,0-1-1,0 1 0,0-1 0,1-3 0,10-83-4592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0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0 302 9674,'190'-34'4942,"-22"5"-3267,-144 24-1335,-1-2 1,0-1-1,0-1 1,40-21-1,-59 28-289,0-1 1,-1 1-1,1-1 0,-1 1 0,0-1 1,1 0-1,-1 0 0,-1 0 0,1-1 1,0 1-1,-1-1 0,0 0 0,1 1 1,-1-1-1,-1 0 0,1 0 0,-1 0 1,1-1-1,-1 1 0,0-4 0,-1 4-16,0 1 0,0-1-1,-1 1 1,1 0-1,-1-1 1,0 1 0,0 0-1,0-1 1,0 1 0,-1 0-1,1 0 1,-1 0-1,0 0 1,0 0 0,0 1-1,0-1 1,0 1 0,-1-1-1,1 1 1,-1 0-1,0-1 1,1 2 0,-1-1-1,0 0 1,0 0 0,-4-1-1,-7-2-35,1 0 0,-1 0-1,0 2 1,0-1 0,0 2-1,0 0 1,-1 1 0,1 0-1,-1 1 1,-23 3 0,20-1-1,-1 1 0,1 1 0,0 0 0,0 1 0,0 2 0,1-1 0,-32 19 0,40-20 47,2 1 1,-1-1 0,0 1 0,1 1-1,0-1 1,1 1 0,0 0 0,0 1 0,0 0-1,1 0 1,0 0 0,0 0 0,1 1-1,0 0 1,1 0 0,0 0 0,0 0-1,1 0 1,0 0 0,1 1 0,-1 13 0,2-10 48,1 1 0,1 0 0,0-1 1,0 0-1,1 1 0,1-1 0,1 0 0,-1-1 1,2 1-1,0-1 0,0 0 0,1-1 1,1 1-1,14 16 0,-9-15-51,0 0 0,0-1 0,2 0-1,-1-2 1,1 0 0,1 0 0,0-1-1,0-1 1,1-1 0,0 0 0,0-1 0,23 4-1,-18-5-322,1-1-1,-1-1 0,1-1 0,-1-1 0,1-1 0,0-1 0,0-1 0,-1-1 1,34-9-1,-47 10-198,-1-2 1,1 1-1,-1-1 0,0 0 1,13-9-1,80-64-4308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3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526 158 9538,'-47'-39'6470,"-32"-9"-3968,23 15-1144,49 28-1283,-1 1 0,1-1 0,-1 1 0,1 1-1,-1-1 1,0 2 0,0-1 0,-1 1 0,1 0 0,0 0-1,-1 1 1,1 0 0,-1 1 0,1 0 0,-1 0 0,1 1-1,-1 0 1,1 1 0,-1 0 0,1 0 0,0 0 0,0 1-1,0 0 1,0 1 0,-7 5 0,6-5-68,0 1-1,0 1 1,1-1 0,0 1-1,1 0 1,-1 1 0,1 0-1,0 0 1,1 1 0,0 0-1,0 0 1,0 0 0,1 1-1,-4 9 1,5-7 17,1-1 0,1 0-1,0 1 1,0-1 0,1 1 0,0 0 0,1-1 0,0 1-1,0 0 1,2-1 0,-1 1 0,1-1 0,4 12-1,111 348 2027,-65-205-1233,-25-85-470,33 164 0,-59-237-361,0 0-1,-1 1 1,1-1 0,-1 0-1,-1 0 1,1 0 0,-1 0-1,-4 13 1,5-19-34,0-1 1,-1 1 0,1-1-1,0 1 1,-1-1 0,1 1-1,0-1 1,-1 0 0,1 1-1,-1-1 1,1 1-1,-1-1 1,1 0 0,-1 0-1,1 1 1,-1-1 0,1 0-1,-1 0 1,1 0 0,-1 1-1,0-1 1,1 0-1,-1 0 1,1 0 0,-1 0-1,1 0 1,-1 0 0,0 0-1,1 0 1,-1 0 0,1-1-1,-1 1 1,1 0-1,-1 0 1,1 0 0,-1-1-1,1 1 1,-1 0 0,1-1-1,-1 1 1,1 0 0,-1-1-1,1 1 1,-1-1-1,1 0 1,-25-19-2504,24 18 2114,-64-63-9251,-4-20 2945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4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1 118 1064,'8'-6'12283,"8"1"-9867,23-5-1335,21-6 191,23-3-48,12 0-552,0-2-400,0 11-152,-15 2-120,-25 5-120,-3 6-992,-13 2-608,-3 0-1145,8 1-1800,78-4-2648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4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88 6409,'-2'0'4594,"-13"8"-3041,-9 4-618,1 2 0,0 1 0,1 0 0,1 2 1,1 1-1,0 0 0,-19 23 0,32-31-783,-1-1 0,1 2 0,1-1 0,0 1 0,0 0 0,1 0 0,-7 23 1,10-27-69,1 0 0,0 0 0,0 1 0,1-1 1,-1 1-1,1-1 0,1 0 0,0 1 1,0-1-1,0 0 0,1 0 0,0 1 0,1-1 1,2 7-1,-1-8-54,0 0 1,0 1-1,0-1 1,0-1-1,1 1 1,0-1-1,0 1 1,1-2-1,-1 1 1,1 0-1,0-1 1,0 0-1,1-1 1,-1 1-1,1-1 1,0-1-1,0 1 1,0-1-1,0 0 1,0 0-1,0-1 1,0 0-1,1-1 1,-1 1-1,0-1 1,1-1-1,-1 0 1,0 0-1,0 0 1,0 0-1,0-1 1,0-1-1,0 1 1,0-1-1,0 0 1,-1-1-1,1 1 1,9-9-1,-8 6 6,0 0-1,-1-1 1,0 0-1,0 0 1,-1 0-1,0-1 0,-1 0 1,1 0-1,-1-1 1,-1 1-1,0-1 1,0 0-1,-1 0 0,0-1 1,0 1-1,-1-1 1,0 1-1,-1-1 1,0 0-1,0 1 0,-1-1 1,-1 0-1,0 0 1,0 1-1,0-1 1,-2 1-1,-3-12 0,0 2-260,0 1 0,-2-1 0,0 2-1,-2-1 1,-14-21 0,8 17-1348,0 2 0,-1 0 0,-29-26 1,28 27-3932,15 5-3447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4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7362,'22'39'5116,"15"12"-2244,11 17-828,-30-39-1292,-2 0 0,-1 1-1,-1 1 1,-2 0-1,-1 1 1,13 62 0,-34-129 1782,2 10-2407,-8-44 0,13 48-2,1 1 0,1 0 0,1-1 0,0 1 0,2-1 0,7-35 0,-7 49-276,0 0 0,1 0 0,0 0-1,0 0 1,1 1 0,0-1 0,0 1 0,0 0 0,7-8 0,-6 10-540,0-1 0,0 1 0,1 0 0,-1 1 0,1-1 0,0 1 0,0 0 1,0 0-1,0 1 0,0 0 0,14-3 0,15-2-4242,32-1-1770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9.6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173 1 12403,'-71'46'8782,"60"-38"-8149,1 1 0,1 0 0,0 1-1,-8 10 1,11-12-542,0 0 0,2 1-1,-1-1 1,1 1 0,0 0-1,0 0 1,1 0 0,1 0-1,-1 1 1,2-1 0,-1 1-1,1 0 1,1-1 0,0 19-1,1-20-92,1-1-1,-1 0 1,1 1-1,0-1 1,1 0-1,0 0 0,0 0 1,1 0-1,-1-1 1,2 1-1,-1-1 1,1 0-1,-1 0 0,2-1 1,-1 1-1,1-1 1,-1 0-1,1-1 1,1 1-1,-1-1 0,1 0 1,-1-1-1,1 0 1,0 0-1,0 0 0,13 2 1,-11-2-1,0-1 0,-1 0 0,1-1 0,0 0 0,0 0 0,0-1 0,0 0 0,-1-1 0,1 0 0,0 0 1,0-1-1,0 0 0,-1 0 0,1-1 0,-1 0 0,0-1 0,0 0 0,0 0 0,-1-1 0,1 1 0,-1-2 0,10-9 0,-15 14 55,0-1-1,0-1 1,-1 1-1,1 0 0,-1 0 1,1-1-1,-1 1 1,0 0-1,0-1 1,0 0-1,0 1 1,-1-1-1,1 1 1,-1-1-1,1 0 1,-1 1-1,0-1 0,0 0 1,0 1-1,-1-6 1,-1 3 16,0 0 0,0-1 0,0 1 0,0 0 0,-1 0 0,0 1 0,0-1 0,0 0 0,-6-6 0,-6-3-32,0 0 0,0 0 0,-1 2 0,-26-17 0,20 18-573,1 0 0,-28-9 0,8 3-1851,38 17 1979,1-1-1,0 0 0,-1-1 1,1 1-1,0 0 1,0-1-1,0 1 0,0-1 1,0 0-1,0 1 0,-2-4 1,-14-37-8508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5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8362,'2'53'7316,"7"26"-3797,0 8-1793,19 189 2582,-28-284-4280,-1-54 78,3-1-1,13-74 1,-12 119-113,1 0 0,1 0 0,0 1 0,1-1 0,1 1 0,1 1 0,0-1 0,1 1 0,1 1 0,0 0 0,1 0 0,17-17 0,-26 31 1,-1-1-1,1 0 0,0 1 0,0-1 1,0 1-1,0 0 0,0-1 0,0 1 1,0 0-1,0 0 0,0 1 0,1-1 1,-1 0-1,0 1 0,1-1 0,-1 1 0,0 0 1,1 0-1,-1 0 0,1 0 0,-1 0 1,5 1-1,-3 1-3,1 0 0,-1 0 0,0 0 0,1 0 0,-1 1 0,0 0 0,-1-1 1,1 2-1,0-1 0,5 7 0,2 3 9,-2 0-1,0 1 1,0-1 0,-1 2 0,-1-1-1,6 16 1,-8-10 25,0 1-1,-1-1 1,-1 0 0,-1 1-1,-1 0 1,0-1-1,-2 1 1,-1 0 0,0-1-1,-1 1 1,-2-1 0,0 0-1,-8 20 1,23-124 247,-7 50-457,8-46-1,-3 45 109,2 1-1,18-38 0,-23 59 114,1 1 0,0 0 1,1 0-1,0 1 0,1 0 0,0 0 0,1 1 0,17-17 0,-25 26-34,0 1 0,0-1 0,0 1-1,-1 0 1,1 0 0,0-1 0,0 1-1,0 0 1,0 0 0,0 0 0,0 0 0,0 0-1,-1 0 1,1 0 0,0 0 0,0 0-1,0 0 1,0 0 0,0 1 0,0-1-1,-1 0 1,1 1 0,0-1 0,0 1-1,0-1 1,-1 1 0,1-1 0,0 1-1,-1-1 1,1 1 0,0 0 0,-1-1-1,1 1 1,0 1 0,20 29-8,-18-27 10,4 10 21,-1-1 0,0 1 0,0 0 0,-2 1-1,0 0 1,0-1 0,1 21 0,-1 12-740,-2 48 0,-2-71-126,0-19 275,2 17-1781,-2-21 2163,0-1 0,0 1 0,1-1 0,-1 1 0,0-1 0,1 0 0,-1 1 0,1-1 0,-1 1 1,1-1-1,-1 0 0,1 1 0,-1-1 0,1 0 0,-1 0 0,1 1 0,-1-1 0,1 0 0,-1 0 0,1 0 1,-1 0-1,1 0 0,0 0 0,-1 0 0,1 0 0,40-7-6551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5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59 3769,'-30'-33'10365,"-3"12"-7221,30 20-3090,-1 0-1,0 0 0,0 0 0,0 1 1,1-1-1,-1 1 0,0 0 1,0 1-1,0-1 0,0 0 0,1 1 1,-1 0-1,0 0 0,0 0 1,1 1-1,-1-1 0,1 1 0,-1 0 1,1 0-1,-4 2 0,-8 7 221,0-1 1,1 2-1,1 0 0,-1 1 0,2 1 0,0-1 0,1 2 1,0 0-1,1 0 0,-16 33 0,22-39-212,0 0 0,0 0 0,1 0 0,0 1 0,1 0 0,0-1 0,0 1 0,1 0-1,0 0 1,1 0 0,0 0 0,1 0 0,0 0 0,0 0 0,1-1 0,0 1 0,1 0 0,0-1 0,1 0 0,0 1 0,8 13 0,-11-21-47,1 0 1,-1 0-1,1 0 1,-1-1-1,1 1 1,-1 0-1,1-1 1,0 1-1,0-1 1,0 0 0,0 1-1,0-1 1,0 0-1,0 0 1,0 0-1,0-1 1,1 1-1,-1 0 1,0-1-1,0 0 1,1 1 0,-1-1-1,0 0 1,1 0-1,-1 0 1,0 0-1,1-1 1,-1 1-1,0-1 1,0 1-1,1-1 1,-1 0 0,0 0-1,0 0 1,0 0-1,0 0 1,0 0-1,0-1 1,3-2-1,6-4 45,-1-1 0,0 0 0,0-1 0,-1 0 0,12-16 0,-6 6 53,0 0 1,-1-1-1,-1-1 1,-1 0-1,17-44 0,-30 87 282,1 1-1,6 38 1,2 50-687,-8-100 110,-1-3-218,1 1-1,0-1 1,1 1 0,0-1 0,3 13-1,-4-19 155,0 0-1,1 1 0,-1-1 1,1 0-1,0 0 0,-1 0 0,1 0 1,0 0-1,-1 0 0,1 0 0,0 0 1,0 0-1,0 0 0,0 0 0,0-1 1,0 1-1,0 0 0,0-1 1,0 1-1,0-1 0,1 1 0,-1-1 1,0 1-1,0-1 0,1 0 0,-1 0 1,0 1-1,0-1 0,1 0 0,-1 0 1,0 0-1,0-1 0,1 1 1,-1 0-1,0 0 0,0-1 0,1 1 1,-1 0-1,0-1 0,0 0 0,0 1 1,0-1-1,2-1 0,53-29-7393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6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286 16 9634,'-3'-2'829,"-1"0"1,0 0-1,0 0 0,0 1 1,0-1-1,0 1 1,0 0-1,0 0 0,0 1 1,-7-1-1,4 1-437,0 0 0,0 0 0,1 1 0,-1 0 0,0 1 0,-8 2 0,8-2-364,0 1 0,1 0 0,-1 0-1,1 1 1,0-1 0,0 1 0,0 0-1,0 1 1,1 0 0,-1 0 0,1 0-1,1 0 1,-6 8 0,6-6-26,0 0 0,0 1-1,1-1 1,0 1 0,0 0 0,1-1 0,0 1-1,0 0 1,1 1 0,0-1 0,0 0-1,1 0 1,0 0 0,1 1 0,0-1 0,0 0-1,0 0 1,1 0 0,1 0 0,-1 0 0,1-1-1,1 1 1,-1-1 0,1 0 0,7 10-1,9 10 0,1 0-1,2-2 0,0-1 0,47 37 0,-67-59 5,8 8 105,0 0 0,-1 1 0,0 0 0,13 20 0,-21-29-42,-1 1-1,1 0 1,-1-1 0,0 1 0,0 0 0,0 0-1,0 0 1,0 0 0,0 0 0,-1 0 0,0 0-1,1 0 1,-1 3 0,-1-4-25,1-1-1,-1 1 1,1 0 0,-1-1 0,0 1-1,0 0 1,0-1 0,0 1-1,0-1 1,0 1 0,0-1 0,0 0-1,0 0 1,-1 1 0,1-1 0,0 0-1,-1 0 1,1 0 0,-1 0 0,0 0-1,1-1 1,-1 1 0,1 0-1,-3 0 1,-4 1-53,1 0 1,0-1-1,-1 0 0,1 0 0,-1-1 0,0 1 0,1-2 1,-1 1-1,-12-3 0,-77-23-2968,75 19 1567,-76-24-4424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7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15403,'-3'4'693,"0"0"-1,1 1 1,-1-1 0,1 1-1,0 0 1,1-1-1,-1 1 1,1 0-1,-1 6 1,1-2-196,0 0 1,1 0-1,0 0 0,2 15 1,3 5-515,2-1 0,13 37 1,-7-27 863,16 61-436,30 180 0,-48-113-5760,-27-204-3918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8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0 141 8762,'0'-3'380,"1"-1"0,-1 1 0,1-1-1,-1 1 1,1 0 0,0-1 0,0 1 0,1 0 0,-1 0 0,1-1 0,-1 1 0,1 0 0,0 1 0,3-4-1,0 0-105,-1 1-1,2 1 0,-1-1 1,1 1-1,-1 0 0,11-6 0,2 2-122,0 0-1,0 2 0,0 0 1,24-5-1,-20 6-18,1 2 0,-1 0 0,1 2 0,0 0 0,0 2 0,0 0 1,-1 1-1,29 7 0,-43-6-44,1-1 0,-1 1 0,1 1 0,-1-1 1,0 1-1,0 1 0,0 0 0,-1 0 0,0 0 1,10 9-1,-13-8 17,0-1 0,1 0-1,-2 1 1,1 0 0,-1 0 0,0 0 0,0 0 0,0 0 0,-1 1 0,0-1-1,0 1 1,-1 0 0,0 0 0,0-1 0,0 10 0,-2-2 15,0 1 0,-1-1 0,-1 0 0,0 0-1,-1 0 1,-1-1 0,0 1 0,0-1 0,-1 0 0,-1-1 0,-1 1 0,1-1 0,-20 21 0,-4 3-56,-1-2 0,-70 57 0,100-90-173,1 0 1,0 1-1,-1-1 0,0 0 1,1 0-1,-1 0 0,0 0 1,1 0-1,-1 0 0,0-1 1,0 1-1,0 0 0,1-1 0,-1 0 1,0 1-1,0-1 0,0 0 1,0 0-1,0 0 0,0 0 1,0 0-1,0-1 0,0 1 1,-3-2-1,4 2-46,0-1 0,1 0 1,-1 1-1,1-1 0,-1 0 0,0 0 0,1 1 0,-1-1 0,1 0 0,-1 0 1,1 0-1,0 0 0,-1 0 0,1 0 0,0 0 0,0 1 0,0-1 1,0 0-1,0 0 0,0 0 0,0 0 0,0-1 0,0-3-430,1 0 0,0 1-1,0-1 1,1 1 0,-1 0-1,1-1 1,4-5 0,50-86-5134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8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57 10010,'-2'14'1169,"1"0"1,0 1-1,0-1 1,3 20-1,0-19-719,0 0 0,1 0-1,1 0 1,6 18 0,-6-24-380,-1 0 0,1 0 0,1-1 0,0 1 0,0-1 0,0 0 0,1 0 0,1 0 0,-1-1 0,1 0 0,0-1 0,1 1 0,-1-1 0,1-1 0,0 1 0,1-2 0,9 5-1,-14-7-38,0 0 0,0-1-1,0 0 1,1 0-1,-1-1 1,0 1 0,1-1-1,-1 0 1,0 0-1,1 0 1,-1 0-1,0-1 1,1 0 0,-1 0-1,0 0 1,6-3-1,-3 1-4,-1-1-1,0 0 0,1 0 0,-2 0 0,1-1 0,0 1 0,-1-1 0,0-1 0,5-6 0,0-3 18,0 1 0,-1-1 0,-1-1 0,0 0 0,-1 0-1,-1 0 1,7-28 0,-10 31 225,-1-1-1,0 1 1,-1-1 0,0 0 0,-1 0-1,0 1 1,-2-1 0,1 1-1,-2-1 1,-5-21 0,110 358 753,-98-312-1608,0 0-1,0 0 0,2 0 1,10 18-1,-13-25 24,0 0 0,1 0 0,-1-1 0,1 0 0,-1 1 0,1-1-1,0 0 1,0-1 0,7 4 0,50 14-5732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9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62 204 2529,'26'-14'9731,"4"5"-5136,-5 6-3989,48-3 0,-13 2 466,-45 3-902,0-1 1,0-1-1,-1-1 1,1 0-1,-1-1 1,0 0 0,17-9-1,-30 13-153,0 1 0,0-1 0,0 1-1,-1-1 1,1 0 0,0 1 0,0-1 0,0 0 0,0 0 0,-1 0-1,1 1 1,0-1 0,-1 0 0,1 0 0,-1 0 0,1 0 0,-1 0-1,1 0 1,-1 0 0,0 0 0,1 0 0,-1 0 0,0-1 0,0 1-1,0 0 1,0-2 0,0 1 38,-1-1 0,0 1-1,0 0 1,0 0-1,0 0 1,0 0 0,0 0-1,-1 0 1,1 0 0,-1 0-1,1 0 1,-3-1 0,-6-6 181,0 1 0,-1 0 0,-16-9 0,27 17-236,-10-5 28,-1 0 0,0 0 0,-1 1-1,1 0 1,-1 1 0,1 1 0,-1 0 0,0 0 0,0 1 0,0 0 0,0 1 0,0 1 0,0 0-1,0 0 1,0 1 0,1 1 0,-1 0 0,-17 7 0,22-7-3,0 0 0,1 0 1,-1 1-1,1 0 0,0 0 0,0 0 0,0 1 0,1-1 1,-1 1-1,1 1 0,0-1 0,1 1 0,-1 0 1,1 0-1,1 0 0,-1 1 0,1-1 0,0 1 1,0 0-1,1 0 0,0 0 0,0 0 0,1 0 1,-1 0-1,2 1 0,-1-1 0,1 0 0,0 1 1,1-1-1,-1 0 0,3 9 0,1-2 61,0-1-1,0 0 1,1 0-1,1 0 1,0 0-1,1-1 1,0 0 0,1 0-1,0-1 1,1 0-1,0-1 1,1 1-1,0-2 1,0 0-1,13 9 1,-6-6-111,0-1 0,0-1 0,1 0 1,1-2-1,0 0 0,0-1 0,0 0 0,1-2 0,34 5 0,-47-9-189,0 0 0,0-1 0,-1 0 0,1 0 0,0-1 0,0 0 0,-1 0 0,1-1 0,0 1 0,-1-2 0,1 1 0,-1-1 0,10-5 0,-9 3-577,0 0 1,-1 0-1,1 0 1,-1-1-1,0 0 1,-1-1-1,10-13 1,47-87-6269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9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0 12643,'43'81'6295,"12"44"-3913,-47-105-1893,14 29-86,-3 1 0,-2 1 1,-2 0-1,-3 1 0,-2 1 1,7 100-1,-21-149-85,-8-12-182,-15-19-126,18 18 3,-47-47 3,28 27-66,-1 1 0,-43-31 0,62 52 50,0 0-1,0 1 1,-1 1 0,1-1 0,-1 2 0,-1 0-1,1 0 1,-1 1 0,1 0 0,-1 1-1,0 0 1,-15 0 0,25 2 1,-1 0-1,0 0 1,1 1-1,-1-1 1,1 0-1,-1 1 1,1 0 0,-1 0-1,1 0 1,-1 0-1,1 0 1,-1 0-1,1 0 1,0 1-1,0-1 1,0 1 0,0 0-1,0-1 1,-3 5-1,3-3 6,-1 1 0,1 0 1,0 1-1,0-1 0,0 0 0,1 0 0,-1 1 0,1-1 0,0 1 0,0 6 0,0 4 21,1 0-1,0-1 0,1 1 1,1 0-1,0 0 0,5 16 1,-4-21-98,0 0 1,1 0 0,0 0 0,0 0-1,1-1 1,1 0 0,-1 0-1,1 0 1,1-1 0,0 0-1,0 0 1,0 0 0,1-1-1,0 0 1,1-1 0,-1 0 0,1 0-1,1-1 1,11 5 0,-10-5-408,0-2 0,0 0 1,0 0-1,1-1 1,-1 0-1,1-1 0,0-1 1,-1 0-1,1 0 0,-1-1 1,16-3-1,-4-1-1259,-1 0-1,0-2 1,0 0-1,35-18 1,73-39-3208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9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102 179 2024,'3'-5'1364,"0"0"-1,-1 1 0,0-1 1,0 0-1,0 0 0,1-11 0,-3 16-1246,0 0 0,1-1-1,-1 1 1,0-1-1,0 1 1,0-1-1,0 1 1,0-1 0,0 1-1,-1 0 1,1-1-1,0 1 1,0-1-1,0 1 1,0 0 0,0-1-1,-1 1 1,1-1-1,0 1 1,0 0-1,-1-1 1,1 1 0,0 0-1,0-1 1,-1 1-1,1 0 1,0-1-1,-1 1 1,1 0-1,-1 0 1,0-1 0,0 1 18,-1 0 0,1 0 0,-1 1 0,1-1 0,-1 0 0,0 1 0,1-1-1,-1 1 1,1-1 0,0 1 0,-1 0 0,1-1 0,-1 1 0,-1 2 0,-4 1-19,1 1 0,-1 0 0,1 1-1,0 0 1,0 0 0,0 0-1,1 0 1,0 1 0,1 0 0,-1 0-1,1 1 1,1-1 0,-1 1-1,1 0 1,1-1 0,-1 1 0,1 1-1,1-1 1,0 0 0,0 0-1,0 1 1,1-1 0,0 0 0,1 1-1,2 10 1,-2-11-112,0-1 0,1 0 0,0 0 0,0 0 0,1-1 0,0 1 0,0 0 0,1-1 0,0 0 0,0 0 0,0 0-1,1 0 1,0-1 0,0 0 0,0 0 0,0 0 0,1 0 0,0-1 0,0 0 0,0 0 0,1-1 0,-1 0 0,1 0 0,0 0 0,0-1 0,0 0 0,0 0 0,0-1 0,9 1 0,-9-1 20,1-1 1,-1-1 0,1 1 0,-1-1-1,1 0 1,-1-1 0,1 0-1,-1 0 1,0 0 0,0-1-1,0 0 1,-1 0 0,1-1 0,-1 0-1,1 0 1,-1-1 0,-1 0-1,1 0 1,-1 0 0,1 0-1,-1-1 1,-1 0 0,1 0 0,-1 0-1,0-1 1,-1 1 0,0-1-1,0 0 1,0 0 0,-1 0 0,1 0-1,-2-1 1,1 1 0,-1-1-1,0 1 1,-1-1 0,0 1-1,0-1 1,-1 1 0,0-1 0,-3-12-1,0 5-80,-1 1 0,-1 0-1,0 1 1,-1-1 0,0 1-1,-1 0 1,-1 1 0,0 0-1,-19-19 1,19 22-521,-1 0 0,0 1 1,-1 0-1,0 1 0,0 0 1,0 1-1,-23-9 0,-77-20-5867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10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11258,'2'8'8639,"9"30"-7387,22 84 567,18 132 0,-5-22-403,-42-213-1698,2 0-1,14 35 1,-17-48 162,-1-1-1,1 1 1,0-1-1,0 0 1,1 0-1,-1-1 1,1 1-1,0-1 1,1 0-1,-1 0 1,1 0-1,-1 0 1,10 5-1,-13-9-7,0 1 0,1-1 1,-1 0-1,0 1 0,1-1 0,-1 0 1,1 0-1,-1 0 0,0 0 0,1 0 0,-1 0 1,1 0-1,-1 0 0,0 0 0,1-1 0,-1 1 1,1-1-1,-1 1 0,0-1 0,0 1 1,1-1-1,-1 0 0,0 1 0,0-1 0,0 0 1,0 0-1,0 0 0,0 0 0,1-1 0,2-3-499,-1 1-1,0-1 0,0 1 0,-1-1 0,1 0 0,2-8 1,-3 5-117,1 0 1,-2-1 0,1 1 0,-1-1 0,0 1-1,-1-12 1,-5-144-6646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6:00.0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26 720,'47'84'16923,"3"-2"-11756,-15-27-4235,42 88 1,-67-113-673,-6-16 110,-6-26 992,-5-19-1164,1 0 0,2 0 0,1-1 0,1-54 0,3 74-196,0 1 0,0 0 0,1-1 0,1 1 0,0 0 1,0 0-1,1 1 0,0-1 0,1 1 0,1 0 0,-1 0 0,1 0 0,1 1 0,0 0 0,0 0 0,14-12 1,-18 19 4,0-1-1,1 1 1,-1 0 0,0 0 0,1 0 0,-1 0 0,1 1 0,0 0 0,-1-1 0,1 1 0,0 1 0,0-1 0,0 0 0,0 1-1,0 0 1,5 0 0,-1 1 12,-1 1-1,1-1 0,-1 1 0,0 1 0,0-1 0,0 1 1,0 0-1,7 5 0,9 7 32,-1 1-1,-1 1 1,33 32 0,-42-36-82,0 0 1,0 1 0,-2 1-1,0 0 1,0 0-1,-1 1 1,7 18 0,-7-11-1472,-1-1 1,8 41-1,-6-23-4083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10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9314,'5'24'6145,"12"12"-4650,-3-9-301,87 266 4114,-78-211-4832,4-2-1,3 0 0,67 123 0,-91-192-913,1-1 0,-1 1 0,2-2 0,-1 1 0,2-1 0,-1 0 0,11 8 0,-18-17 262,0 1 1,0-1 0,-1 0 0,1 1-1,0-1 1,0 0 0,0 0 0,0 0-1,0 0 1,-1 0 0,1 0 0,0 0 0,0 0-1,0 0 1,0 0 0,0 0 0,-1-1-1,1 1 1,0 0 0,0-1 0,0 1-1,-1-1 1,1 1 0,0 0 0,0-1-1,-1 0 1,1 1 0,0-1 0,-1 1-1,1-1 1,-1 0 0,1 1 0,-1-1-1,1 0 1,-1 0 0,0 1 0,1-1-1,-1 0 1,0 0 0,1 0 0,-1 0-1,0 0 1,0 1 0,0-1 0,0 0 0,0-1-1,4-54-7895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11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1 202 7754,'18'-15'5972,"9"4"-3825,30 0-2033,-44 8 524,214-26 752,-225 29-1337,1-1 0,-1 1 0,0 0 0,1-1 0,-1 1 0,0-1 0,0 0 0,1 0 0,-1 0 0,0 0 0,0 0 0,0-1 0,0 1 0,0 0 0,0-1 0,2-2 0,-3 3-25,-1-1 0,1 1 0,-1 0 0,1 0 0,-1 0-1,0-1 1,1 1 0,-1 0 0,0-1 0,0 1 0,0 0 0,0-1 0,0 1 0,0 0 0,0-1 0,0 1 0,-1 0-1,1 0 1,0-1 0,-1 1 0,0-2 0,-2-2-16,0 0 0,0 0-1,0 1 1,-1-1 0,0 1 0,0-1-1,0 1 1,0 1 0,-1-1-1,1 1 1,-10-6 0,4 4 1,-1 1 0,-1-1 1,1 2-1,0 0 0,-1 0 1,0 1-1,1 0 0,-1 1 1,0 1-1,0 0 0,0 0 1,0 1-1,0 1 0,1 0 1,-1 0-1,-17 7 0,23-7 71,-1 0-1,1 1 1,0 0-1,0 0 1,0 0 0,0 1-1,0 0 1,1 0-1,0 1 1,0-1-1,0 1 1,0 0-1,1 1 1,0-1 0,0 1-1,0 0 1,1 0-1,0 0 1,0 0-1,0 0 1,1 1-1,0-1 1,0 1 0,1 0-1,0-1 1,0 1-1,0 0 1,1 0-1,0 0 1,1 7-1,1-3-73,0 0 0,1 0 0,0-1 0,1 1 0,0-1 0,0 0 0,1 0 0,1 0 0,-1-1 0,2 0 0,-1 0 0,1 0 0,1-1 0,13 13-1,-4-6-454,1-2-1,0 1 1,1-2-1,0-1 1,1 0-1,27 11 1,-26-15-381,0 0 1,0-2 0,23 4 0,168 20-4902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11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0 9146,'-11'2'567,"-1"1"0,1 1 0,0-1 0,0 2 1,0-1-1,0 1 0,1 1 0,-17 12 0,22-14-448,0 1 0,1 0 1,-1 0-1,1 0 0,0 1 0,0-1 1,1 1-1,0 0 0,0 0 0,0 0 0,1 0 1,0 1-1,0-1 0,0 0 0,1 1 1,-1 13-1,1-2 107,1 0-1,1 0 1,0 0 0,2 0 0,0 0-1,6 19 1,-8-32-223,0 1-1,1 0 1,0-1 0,0 1-1,0-1 1,1 0-1,0 0 1,0 0 0,0 0-1,0 0 1,1 0-1,0-1 1,0 0 0,0 0-1,1 0 1,-1 0 0,1-1-1,0 0 1,0 0-1,0 0 1,0 0 0,11 3-1,-12-6 20,1 0 0,-1 0 1,0-1-1,0 0 0,1 0 0,-1 0 0,0 0 0,0 0 0,0-1 0,0 0 1,0 0-1,-1 0 0,1 0 0,0 0 0,-1-1 0,0 0 0,0 0 0,1 0 1,-2 0-1,1 0 0,0 0 0,-1-1 0,1 1 0,1-5 0,4-5 8,0 0 0,0-1 0,-2 0 0,0 0-1,7-24 1,-6 6 366,-1 0-1,-2 0 1,0-57-1,-1 116-181,0 0-1,2 0 1,1 0-1,16 47 1,2 4 166,12 100 326,-33-154-624,-1-1 0,-2 1 0,0 0 0,-2 0 0,-7 39 0,5-41-30,-1 0 1,-1-1-1,-1 1 0,-1-1 1,-1-1-1,-22 38 1,30-56-52,0-1 1,0 1 0,-1 0-1,1-1 1,-1 1 0,1-1-1,-1 0 1,0 1 0,1-1 0,-1 0-1,0 0 1,0 0 0,0 0-1,0-1 1,0 1 0,0 0-1,0-1 1,0 0 0,0 1-1,0-1 1,0 0 0,0 0 0,-3 0-1,0-1-47,0 0 0,1-1 0,0 1 0,-1-1 0,1 0 0,0 0 0,0 0 0,0-1 0,0 1 0,-4-5 0,-8-6-930,2-1 0,-1-1 0,-19-28-1,27 34-95,1 0 0,0 0 0,0-1-1,1 1 1,1-1 0,-1 0 0,-4-20 0,-5-57-4695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12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332 7 6401,'-12'-3'862,"1"2"0,-1-1-1,0 2 1,1-1-1,-1 2 1,0-1 0,1 2-1,-1-1 1,0 2-1,-16 5 1,17-5-683,0 2 0,0 0-1,1 0 1,-1 1 0,1 0 0,1 1-1,-1 0 1,1 0 0,0 1 0,1 0-1,0 1 1,0 0 0,1 0 0,0 0 0,0 1-1,1 0 1,1 1 0,0-1 0,0 1-1,1 0 1,0 1 0,1-1 0,0 0-1,1 1 1,0 0 0,0 17 0,2-24-137,0-1 1,0 1-1,1-1 1,-1 1-1,1 0 1,0-1-1,0 0 1,1 1-1,-1-1 1,1 0-1,0 0 1,0 0-1,0 0 1,1 0-1,-1 0 1,1 0-1,0-1 1,6 6-1,-6-7-21,0 0-1,0 0 0,0-1 0,0 1 1,0-1-1,1 0 0,-1 0 0,1 0 1,-1-1-1,1 1 0,-1-1 0,1 1 1,-1-1-1,1 0 0,-1-1 0,1 1 0,-1-1 1,1 1-1,-1-1 0,1 0 0,-1 0 1,0-1-1,0 1 0,4-3 0,2 0 76,0-1 0,-1 0 0,0 0 0,0-1 0,-1 0 0,1-1 0,-1 1 0,-1-2 0,8-8 0,1-5 274,-2-1 0,12-25 0,16-26 918,-41 73-1286,0-1 0,1 1 0,-1 0 0,0 0 0,1-1 0,-1 1 0,0 0 0,1 0 0,-1 0 0,1-1 0,-1 1 0,0 0 0,1 0 0,-1 0 0,1 0 0,-1 0 0,1 0 0,-1 0 0,1 0 0,-1 0 0,0 0 0,1 0 0,-1 0 0,1 1 0,-1-1 0,1 0 0,-1 0 0,0 0 0,1 0 0,-1 1 0,0-1 0,1 0 0,-1 0 0,0 1 0,1-1 0,-1 0 0,0 1 0,1-1 0,-1 0 0,0 1 1,0-1-1,0 1 0,1-1 0,-1 1 0,19 25-117,-12-16 113,23 30-151,22 28-1521,-13-29-3912,-38-38 5296,0 0 0,0 0 0,0 0 0,0 0 0,0-1-1,0 1 1,0-1 0,0 1 0,1-1 0,-1 1 0,0-1-1,0 0 1,1 1 0,-1-1 0,0 0 0,1 0 0,-1 0-1,2 0 1,40-12-7350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12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85 8850,'0'8'915,"1"0"0,-1-1 0,2 1 0,-1 0 1,1-1-1,5 12 0,2 2-167,2 0-1,18 27 1,-17-29-541,-1 0 0,14 32 0,-1 19 86,-37-108 443,-9-37 177,21 64-765,-1 0 1,1-1-1,1 1 1,0 0-1,1-1 1,0 1-1,0-1 1,1 1-1,1 0 1,4-12-1,-4 16-132,1 0 0,-1 1 0,1-1 1,0 1-1,1 0 0,0 0 0,0 1 0,0 0 0,0-1 0,1 2 0,0-1 0,0 1 0,0 0 0,0 0 1,1 0-1,11-4 0,5 0-302,-1 0 0,1 2 0,0 0 1,27-3-1,117-3-6838,-13 5 1246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13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368 14 11130,'-15'-4'1045,"-1"1"1,1 0-1,-1 1 0,0 1 0,-28 1 0,30 1-674,0 1 0,1 0 1,-1 1-1,1 0 0,-1 1 0,-20 10 1,26-10-287,-1 0 0,1 1 0,0 0 0,0 0 1,1 1-1,0 0 0,0 0 0,0 1 1,1 0-1,0 0 0,0 0 0,0 1 0,1 0 1,0 0-1,1 1 0,0-1 0,0 1 0,1 0 1,0 0-1,1 0 0,0 0 0,0 0 1,0 13-1,1-15-85,1 1 0,0-1 0,1 0 0,0 1 0,0-1-1,0 0 1,1 0 0,0 0 0,0 0 0,1 0 0,0 0 0,0-1 0,0 1 0,1-1 0,0 0 0,1 0 0,-1-1 0,1 1 0,0-1 0,0 0 0,1 0 0,11 8 0,-12-11-1,0 1 0,0 0 0,0-1 0,1 0 0,-1 0 0,1-1 0,0 0 0,-1 1 0,1-2-1,0 1 1,0-1 0,-1 0 0,1 0 0,0-1 0,0 1 0,0-1 0,-1-1 0,1 1 0,-1-1 0,1 0 0,-1 0 0,0 0 0,1-1 0,-1 0 0,0 0 0,-1 0 0,1-1 0,-1 0 0,6-4 0,-4 0 20,1 1 0,-1-1 0,0 0 0,-1 0 0,0 0 0,0-1 1,-1 0-1,0 0 0,4-14 0,-4 7 165,0 1 0,0-1 1,-2 0-1,2-31 0,-8 26 302,2 3 40,2 18-527,1 0 0,-1 0 0,1 0-1,-1 0 1,1 0 0,-1 0 0,1 0-1,-1 0 1,1 0 0,-1 0-1,1 0 1,-1 1 0,1-1 0,-1 0-1,1 0 1,-1 1 0,1-1 0,-1 0-1,0 0 1,1 1 0,-1-1 0,0 0-1,1 1 1,-1-1 0,0 1 0,1-1-1,-1 1 1,0-1 0,0 0-1,1 1 1,-1-1 0,0 1 0,0-1-1,1 2 1,19 25-80,30 50-1,-6-8-3736,-22-47-376,20-1-730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13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12571,'0'0'3332,"5"15"-583,17 47-1343,-3 0 1,-3 2-1,8 67 1,-4-22-508,-13-78-733,10 61 126,4-1 0,4 0 0,43 100 0,-67-191-329,-1 0 1,0 0-1,0 1 0,0-1 1,0 0-1,0 0 0,0 0 1,0 0-1,0 0 0,0 0 1,0 0-1,0 0 0,0 0 1,0 0-1,0 1 0,0-1 1,0 0-1,1 0 1,-1 0-1,0 0 0,0 0 1,0 0-1,0 0 0,0 0 1,0 0-1,0 0 0,0 0 1,1 0-1,-1 0 0,0 0 1,0 0-1,0 0 0,0 0 1,0 0-1,0 0 0,0 0 1,0 0-1,1 0 0,-1 0 1,0 0-1,0 0 0,0 0 1,0 0-1,0 0 0,0 0 1,0 0-1,0 0 0,0-1 1,1 1-1,-1 0 0,0 0 1,0 0-1,0 0 1,0 0-1,0 0 0,0 0 1,0 0-1,0 0 0,0 0 1,0-1-1,0 1 0,0 0 1,0 0-1,0 0 0,0 0 1,0 0-1,0 0 0,0 0 1,0-1-1,5-15-2610,-4 7 1471,-1 1 0,0 0-1,0 0 1,0-1 0,-3-9-1,-23-101-7798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15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85 168 11074,'0'0'92,"0"0"-1,0 0 1,0 0-1,0 0 0,-1 0 1,1 0-1,0 0 1,0 0-1,0 0 1,0 0-1,0 0 0,-1 0 1,1 0-1,0 0 1,0 0-1,0 0 1,0 0-1,-1 0 0,1 0 1,0 0-1,0 0 1,0 0-1,0 1 1,0-1-1,0 0 0,-1 0 1,1 0-1,0 0 1,0 0-1,0 0 1,0 0-1,0 1 0,0-1 1,0 0-1,0 0 1,0 0-1,-1 0 0,1 0 1,0 1-1,0-1 1,0 0-1,0 0 1,0 0-1,0 0 0,0 0 1,0 1-1,0-1 1,0 0-1,0 0 1,0 0-1,0 1 0,7 8 1959,11 6-824,7-6-817,0-1 1,1-1-1,-1-1 0,1-1 0,1-2 1,-1 0-1,36-2 0,-46-1-299,1-1 0,-1 0 0,27-7 0,-38 7-74,1 0 1,-1-1-1,0 0 1,0 0-1,0 0 0,0-1 1,0 0-1,0 0 0,0 0 1,-1 0-1,0-1 1,0 0-1,0 0 0,5-6 1,-7 8-19,-1-1 1,0 1-1,0-1 1,0 1 0,-1-1-1,1 0 1,0 1-1,-1-1 1,0 0 0,0 1-1,0-1 1,0 0-1,0 1 1,0-1 0,-1 0-1,1 1 1,-1-1-1,0 0 1,0 1 0,0-1-1,0 1 1,0 0-1,0-1 1,-1 1 0,1 0-1,-1 0 1,1-1-1,-5-2 1,-2-4-15,-1 0 1,0 0-1,-1 1 1,-16-11-1,15 12-9,-1 0 0,0 1 0,0 0 0,0 1 0,-1 1 0,0 0-1,0 0 1,0 1 0,0 1 0,-1 0 0,1 1 0,0 1 0,-1 0 0,1 0 0,-1 2 0,1-1-1,0 2 1,0 0 0,-20 7 0,23-6 25,0 0 0,0 1 0,1 0 0,0 0 0,0 1-1,0 1 1,0-1 0,1 1 0,1 1 0,-1-1 0,1 1 0,0 1 0,1-1-1,0 1 1,0 0 0,1 1 0,0-1 0,1 1 0,0 0 0,0 0 0,1 1-1,1-1 1,-1 0 0,2 1 0,-1 11 0,1-11 13,1 0 1,1-1-1,0 1 1,0 0-1,1 0 1,0-1-1,1 1 1,0-1-1,1 0 0,0 0 1,1 0-1,7 13 1,-3-10 13,1 0 0,0 0 0,1-1 0,0-1 0,0 0 0,1 0 0,25 16 0,-18-15-147,1-1-1,0 0 1,1-2 0,-1 0-1,2-1 1,-1-1 0,1-2-1,0 0 1,0-1-1,1-1 1,-1-1 0,24-1-1,-36-2-372,-1 0 1,0 0-1,0-1 0,0 0 0,0-1 0,0 0 0,0-1 0,-1 1 0,1-1 0,-1-1 0,0 0 0,0 0 0,10-10 0,85-66-4821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15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0 11370,'-8'2'519,"0"0"0,1 0 0,-1 1 0,1-1-1,-1 2 1,1-1 0,0 1 0,1 0-1,-1 1 1,1 0 0,0 0 0,-6 6-1,9-8-466,0 0 0,1 1-1,-1 0 1,1-1-1,0 1 1,0 0-1,0 0 1,1 0-1,0 1 1,-1-1-1,1 0 1,1 0 0,-1 1-1,1-1 1,-1 0-1,1 1 1,0-1-1,1 1 1,-1-1-1,1 0 1,0 1 0,2 6-1,6 11 46,1-1 0,1 1 0,1-2 0,0 0 1,2 0-1,0-1 0,19 18 0,-14-15-20,-1 2 1,0 0-1,26 49 1,-43-71-70,1 1 0,-1-1 0,0 1 0,0-1 0,0 1 0,0 0-1,0-1 1,-1 1 0,1 0 0,-1 0 0,0-1 0,0 1 0,0 0 0,0 0 0,0 0 0,0-1 0,-1 1 0,1 0 0,-1 0 0,0-1-1,0 1 1,0 0 0,0-1 0,-1 1 0,1-1 0,-1 0 0,1 1 0,-4 2 0,2-2 0,-1-1 0,1 0 0,-1 0 0,0 0 0,0 0 0,0-1 0,0 1 0,0-1 0,0 0 0,-1-1 0,1 1 0,0-1 0,0 1 0,-1-1 0,1-1 0,0 1-1,-1 0 1,-6-3 0,-2 1-183,0-2 0,0 0 0,0 0 0,-15-8 0,23 9-242,0 0 1,-1 0 0,2 0 0,-1-1-1,0 1 1,1-1 0,-7-7-1,9 8-78,-6-10-1356,9 13 1723,-1-1 0,0 0-1,1 0 1,-1 0 0,1 0-1,-1 1 1,1-1 0,-1 0-1,1 0 1,-1 1 0,1-1-1,0 0 1,-1 1 0,1-1-1,0 1 1,0-1 0,-1 1-1,1-1 1,0 1 0,0-1-1,0 1 1,0 0 0,-1 0-1,1-1 1,1 1 0,69-22-3983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16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27 8082,'-16'-8'4953,"-3"0"-3633,-17-3-320,0 11-16,-3 8-399,3 13 103,-4 9 8,13 12-16,7 11-128,8 8-240,12 0-8,8 3-144,4-8-160,11-11-120,17-8-984,4-8-1432,15-18-1425,96-35-2777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6:00.4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3 150 4857,'-3'4'14273,"11"-4"-10059,12-4-3545,48-19-281,81-16 1,-13 3-318,-208 20 749,37 6-632,-50-8-1,65 15 15,9 1 0,0 1 0,-1 0 0,1 0-1,0 1 1,0 1 0,-1 0 0,1 0 0,0 1 0,-18 6 0,27-7-187,0 1 0,0 0 1,0-1-1,1 1 0,-1 0 1,0 0-1,1 0 0,-1 0 0,1 0 1,0 1-1,0-1 0,0 0 1,0 0-1,0 1 0,0-1 1,1 1-1,-1-1 0,1 1 0,0-1 1,-1 1-1,1-1 0,0 1 1,1-1-1,-1 1 0,1 4 0,2 10 85,0-1-1,8 26 0,-10-37-67,7 21 16,1 0 0,1-1 1,1 0-1,18 28 1,-24-44-127,1-1 0,0 1 0,1-1 0,0 0 0,0 0 0,1-1 0,-1 0 0,2-1-1,-1 0 1,1 0 0,0 0 0,0-1 0,0-1 0,12 5 0,-17-8-135,-1 1 0,1-1 1,0 0-1,0-1 0,0 1 0,0-1 0,0 1 0,0-1 0,0 0 0,0-1 0,-1 1 0,1-1 0,0 1 0,7-3 1,7-6-1108,-1-1 0,0 0 0,15-13 0,-26 19 1021,177-123-6521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16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0 8162,'-8'2'624,"1"0"0,-1 0 1,0 1-1,1 0 0,-1 1 1,1 0-1,0 0 0,0 0 0,1 1 1,-1 0-1,-7 7 0,6-3-282,0 0-1,1 0 0,0 0 0,0 1 1,1 0-1,0 0 0,-6 17 1,7-15-267,1 0 1,0 1-1,1-1 1,0 1-1,1-1 1,0 1-1,1 0 1,1 0-1,0 0 1,1 0 0,0-1-1,1 1 1,0 0-1,1-1 1,5 16-1,-7-25-73,1 0 0,-1-1 0,0 1-1,1 0 1,-1-1 0,1 1 0,0-1 0,0 1-1,0-1 1,0 0 0,0 0 0,1 0 0,-1 0-1,0 0 1,1 0 0,0-1 0,-1 1 0,1-1-1,0 0 1,3 2 0,-1-3 6,-1 1-1,0-1 1,1 0-1,-1 0 1,0 0-1,1 0 1,-1-1-1,0 0 1,0 0-1,0 0 1,1 0-1,6-4 1,2-2 9,-1 0 0,0-1 0,-1 0 1,1 0-1,-1-1 0,-1-1 0,0 0 1,9-11-1,-4-1 117,0-1 0,-2-1 0,0 0 1,14-42-1,10-19 1807,-37 85-1908,0-1-1,0 0 0,0 1 1,1-1-1,-1 1 0,0-1 1,0 0-1,0 1 0,1-1 1,-1 1-1,0-1 0,1 1 1,-1-1-1,0 1 0,1-1 0,-1 1 1,1 0-1,-1-1 0,1 1 1,-1 0-1,1-1 0,-1 1 1,1 0-1,-1-1 0,1 1 1,-1 0-1,1 0 0,0 0 1,-1-1-1,1 1 0,-1 0 0,1 0 1,0 0-1,-1 0 0,1 0 1,-1 0-1,1 0 0,0 0 1,-1 1-1,1-1 0,0 0 1,18 23 214,-17-20-283,75 132-772,-58-98-757,-17-33 1208,0-1-1,0 1 0,1-1 0,-1 0 1,1 0-1,0 0 0,0 0 1,3 2-1,47 29-5471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16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48,'-5'12'14637,"3"2"-9747,6 29-5349,-3-38 1573,8 33-386,3-1 0,1 0 1,1 0-1,26 45 0,20 51 272,6 78-182,-33-96-890,-32-114-38,-1 1-1,0 0 0,0-1 0,1 1 0,-1-1 0,1 1 0,0-1 0,-1 1 0,1-1 0,0 1 0,0-1 0,0 0 0,0 0 0,0 1 0,0-1 0,0 0 0,0 0 0,0 0 0,0 0 0,1 0 0,-1 0 0,1 0 0,-1-1 0,2 2 0,0-3-306,1 0 0,-1 0 1,0 0-1,0 0 0,-1 0 0,1-1 0,0 1 0,0-1 0,-1 0 0,1 0 0,-1 0 0,1 0 1,-1 0-1,0 0 0,4-5 0,67-71-5346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16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54 9634,'-9'15'1548,"1"0"0,0 0 0,1 1 0,-5 18 0,8-20-1093,1 0 1,0 0-1,0 1 1,2 0-1,-1 19 1,2-27-421,0 0 0,1 0 0,0 1 0,0-1-1,0 0 1,1 0 0,0 0 0,0 0 0,1 0 0,0 0 0,0-1-1,1 1 1,0-1 0,0 0 0,0 0 0,0 0 0,1-1 0,0 0 0,1 0-1,-1 0 1,1 0 0,0-1 0,0 0 0,0 0 0,0-1 0,11 5-1,-9-5 14,-1-1-1,1 0 1,0 0-1,-1-1 0,1 1 1,0-2-1,0 1 0,0-1 1,0-1-1,0 1 0,0-1 1,-1-1-1,1 1 0,10-4 1,-13 3 58,0 0 0,0-1 0,0 1 0,0-1 0,0 0 0,0 0 0,-1-1 0,1 1 0,-1-1 0,0 0 0,0 0 0,0-1 0,-1 1 0,0-1 0,0 0 0,0 0 0,0 0 0,-1 0 0,1 0 0,1-8 0,-3 7-10,-1 1 1,1-1-1,-1 0 0,0 0 1,-1 0-1,0 1 0,0-1 1,0 0-1,0 0 0,-1 1 1,0-1-1,0 1 0,0 0 0,-1-1 1,0 1-1,0 0 0,0 1 1,-6-7-1,-3-5-96,-1 1-1,-1 1 1,0 0 0,-18-13 0,-50-28-1353,9 7-5268,72 47 6419,1 1 1,-1 0-1,1 0 1,-1-1-1,1 1 1,-1 0-1,1-1 1,-1 1-1,1-1 1,0 1-1,-1-1 1,1 1-1,0 0 1,-1-1-1,1 1 1,0-1-1,0 1 1,-1-1-1,1 0 1,0 1-1,0-1 0,0 1 1,0-1-1,0 1 1,0-1-1,0 0 1,0 1-1,0-2 1,18-15-9298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17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5897,'25'83'9631,"-3"0"-5615,38 119-816,-60-202-3192,0 0 1,0 1-1,-1-1 1,1 0-1,0 0 1,0 0 0,1 0-1,-1 1 1,0-1-1,0 0 1,0 0 0,0 0-1,0 0 1,0 1-1,0-1 1,0 0 0,0 0-1,0 0 1,0 0-1,0 0 1,0 0-1,1 1 1,-1-1 0,0 0-1,0 0 1,0 0-1,0 0 1,0 0 0,1 0-1,-1 0 1,0 0-1,0 1 1,0-1 0,0 0-1,0 0 1,1 0-1,-1 0 1,0 0 0,0 0-1,0 0 1,0 0-1,1 0 1,-1 0-1,0 0 1,0 0 0,0 0-1,0 0 1,1 0-1,-1-1 1,0 1 0,0 0-1,0 0 1,0 0-1,1 0 1,-1 0 0,0 0-1,0 0 1,0 0-1,0 0 1,0-1-1,0 1 1,0 0 0,1 0-1,-1 0 1,0-1-1,8-18 413,5-36-94,-12 51-339,6-33 112,32-126 32,-33 145 4,0 1 0,1-1 1,1 2-1,1-1 0,0 1 1,21-28-1,-28 42-90,0-1-1,0 1 1,0-1 0,1 1 0,-1 0-1,1 0 1,-1 0 0,1 0-1,0 1 1,-1-1 0,1 1 0,0-1-1,0 1 1,0 0 0,0 0-1,0 0 1,1 1 0,-1-1 0,0 1-1,0-1 1,7 1 0,-6 2-6,1-1 1,0 0 0,0 1 0,-1 0-1,1 0 1,-1 0 0,1 1 0,-1 0-1,0 0 1,0 0 0,0 0-1,6 6 1,3 7 39,0 0-1,0 1 0,-2 0 1,0 1-1,14 32 0,-13-24 2,-2 2-1,-1 0 1,-1 0-1,4 33 1,-10-41-436,0-1 1,-2 33 0,-1-40-600,0 1 1,-1-1-1,-1 0 1,-6 22-1,9-83-12059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44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10418,'4'-6'11263,"7"3"-6653,20 3-5148,-15 0 1291,164-21-451,-89 9-39,150-2 0,-236 14-281,0 0 1,0 0-1,0 1 0,0 0 1,0-1-1,0 1 0,0 1 1,6 2-1,-11-4 14,1 0 0,-1 0 0,1 1 0,-1-1 0,1 1 0,-1-1 0,0 0 0,1 1 0,-1-1 0,0 1 0,1-1-1,-1 1 1,0-1 0,0 1 0,0-1 0,1 1 0,-1-1 0,0 1 0,0-1 0,0 1 0,0-1 0,0 1 0,0-1 0,0 1 0,0 0 0,0-1 0,0 1 0,-14 24-58,-2-8 78,0 0-1,-1-2 0,-1 0 0,-37 25 0,-87 38 151,79-45-73,73-37-72,1 1-1,0 1 1,-1 0 0,1 0-1,0 1 1,0 0-1,0 1 1,16 1 0,-7 0-42,1 2 0,-1 0 0,0 0 0,32 12 1,-42-12 9,-1 1 0,0 0 1,1 1-1,-1 0 0,-1 1 1,1 0-1,-1 0 1,0 1-1,-1 0 0,1 0 1,10 15-1,-15-17 8,0 0-1,0 0 0,0 0 1,-1 1-1,0-1 0,0 1 1,0 0-1,-1-1 1,0 1-1,0 0 0,0 0 1,-1 0-1,0 0 0,0 0 1,-1 0-1,1 0 1,-1 0-1,-1-1 0,1 1 1,-1 0-1,0 0 0,-3 6 1,-1 0 19,-1 0 1,0 0-1,-1 0 1,0-1-1,-1-1 1,0 1-1,-1-2 1,0 1-1,0-1 1,-1 0-1,0-1 1,0-1-1,-1 0 1,0 0-1,-1-1 1,-15 5-1,13-5 6,0-1 1,0-1-1,-1-1 0,0 0 0,1-1 0,-1 0 0,0-1 1,0-1-1,0-1 0,1 0 0,-1-1 0,0-1 0,-26-8 1,39 11-42,0-1 1,0 0-1,0-1 1,0 1 0,1 0-1,-1-1 1,0 0-1,1 1 1,-1-1 0,1 0-1,-1 0 1,1-1 0,0 1-1,0 0 1,0-1-1,0 1 1,1-1 0,-1 0-1,1 1 1,-3-6-1,4 6-187,0-1 0,0 0-1,0 1 1,0-1-1,1 1 1,-1-1-1,1 1 1,0-1 0,-1 1-1,1-1 1,0 1-1,0-1 1,1 1-1,-1 0 1,0 0 0,1 0-1,-1 0 1,1 0-1,0 0 1,0 0-1,0 0 1,0 1 0,0-1-1,0 0 1,4-1-1,56-32-4926,78-30-1991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44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8290,'53'-30'6837,"-36"23"-5876,1 0-1,-1 0 1,25-4-1,-33 8-754,0 2 0,0-1 0,0 1 0,0 0 0,0 1 0,0 0 0,0 1 0,0-1 0,0 2 0,0-1 0,0 1 0,-1 1 0,1 0 0,-1 0 0,13 6 0,-17-6-125,0-1-1,-1 1 1,1 0 0,-1 0 0,0 1-1,1-1 1,-1 1 0,-1-1 0,1 1-1,0 0 1,-1 0 0,0 0 0,0 0 0,0 1-1,-1-1 1,1 0 0,-1 1 0,0-1-1,0 1 1,-1 0 0,1-1 0,-1 1-1,0 0 1,0-1 0,-1 1 0,1-1 0,-1 1-1,-2 7 1,-4 11-7,-1 0 0,-1-1-1,-1 0 1,-17 28 0,11-21 21,-8 14-474,-27 57 1039,35-48-2929,12 1-3985,13-26 866,21 19-2548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45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9506,'2'16'7792,"-2"-15"-7718,1 0-1,-1 0 1,1 0 0,-1-1-1,1 1 1,-1 0 0,1 0-1,0-1 1,-1 1 0,1 0-1,0-1 1,-1 1 0,1 0-1,0-1 1,0 1-1,0-1 1,0 1 0,-1-1-1,1 0 1,0 1 0,0-1-1,0 0 1,0 0 0,0 0-1,0 0 1,0 1 0,0-1-1,0 0 1,0-1 0,0 1-1,0 0 1,0 0 0,0 0-1,0 0 1,-1-1-1,1 1 1,0-1 0,0 1-1,0 0 1,1-2 0,1 1 225,0-1-1,0 0 1,0 0 0,-1 0 0,1 0 0,-1 0 0,1-1-1,-1 1 1,0-1 0,0 1 0,3-6 0,-4 7-271,-1 1 1,1-1-1,-1 0 1,0 1-1,1-1 0,-1 0 1,0 0-1,0 1 1,1-1-1,-1 0 1,0 0-1,0 1 1,0-1-1,0 0 0,0 0 1,0 0-1,0 1 1,0-1-1,0 0 1,0 0-1,-1 1 1,1-1-1,0 0 0,0 0 1,-1 1-1,1-1 1,-1 0-1,1 1 1,0-1-1,-1 0 1,1 1-1,-1-1 0,0 1 1,1-1-1,-1 1 1,1-1-1,-1 1 1,0-1-1,1 1 0,-1-1 1,0 1-1,0 0 1,1 0-1,-1-1 1,0 1-1,0 0 1,1 0-1,-1 0 0,0 0 1,0 0-1,1 0 1,-1 0-1,0 0 1,-1 0-1,-7-2-212,-11-1-1406,10 11-2266,6 15-1635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3:01.8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 2013 456,'-19'3'12789,"14"-2"-9590,9-4-1833,-4 3-1261,0-1 0,1 1 0,-1 0-1,0 0 1,0 0 0,0 0-1,0 0 1,1-1 0,-1 1-1,0 0 1,0 0 0,1 0-1,-1 0 1,0 0 0,0 0-1,0 0 1,1 0 0,-1 0-1,0 0 1,0 0 0,1 0-1,-1 0 1,0 0 0,0 0-1,0 0 1,1 0 0,-1 0-1,0 0 1,0 0 0,1 0 0,-1 1-1,0-1 1,0 0 0,0 0-1,1 0 1,-1 0 0,0 0-1,0 1 1,0-1 0,0 0-1,0 0 1,1 0 0,-1 1-1,0-1 1,0 0 0,0 0-1,0 0 1,0 1 0,0-1-1,0 0 1,0 0 0,0 0-1,0 1 1,0-1 0,0 0-1,0 0 1,0 1 0,0-1-1,-4-22 4604,-1-80-4723,3-28 135,-1 54-100,3-1-1,4 1 0,20-115 1,-10 107 17,-10 56-60,1-1-1,1 1 1,13-35 0,0 13 22,-6 13-9,2 1 0,1 0 1,24-37-1,24-35-6,-46 74-1,1 2 0,1 0 1,2 2-1,1 0 0,49-50 1,13 4 20,52-42-20,-108 97-11,0 1 1,2 2-1,0 1 1,1 2-1,1 1 1,0 1-1,1 2 1,43-9-1,148-19 26,-77 16-3,-130 19 7,-1 1-1,1 1 1,0 1 0,0 0 0,0 2-1,0 0 1,0 1 0,0 0 0,0 2 0,17 5-1,12 9 147,61 34 0,-68-33-83,-28-14-41,0 1 0,0 0 0,15 11 1,-26-16-10,-1 0 1,1 0 0,0 0 0,0 0 0,0-1 0,0 1-1,0 0 1,0-1 0,1 1 0,-1 0 0,0-1-1,0 0 1,0 1 0,1-1 0,-1 0 0,0 1 0,0-1-1,1 0 1,-1 0 0,2 0 0,-2-1 15,-1 0 1,0 0-1,0-1 1,1 1-1,-1 0 1,0 0-1,0 0 1,0 0-1,0 0 0,-1-1 1,1 1-1,0 0 1,0 0-1,-1 0 1,1 0-1,-1 0 1,1 0-1,-1 0 1,1 0-1,-1 0 0,1 0 1,-1 0-1,-1-1 1,-21-40-12,6 9-22,-1 1 1,-2 0-1,-1 1 1,-37-40-1,54 69 36,3 1-46,12 4-7,-7-2-14,-1 2 0,1-1 0,-1 0 0,0 1 0,0-1 0,0 1 1,0 0-1,0 0 0,0 0 0,3 7 0,18 16 43,32 19 52,84 85 0,-139-129-58,0 1-1,1-1 0,-1 0 1,0 1-1,0-1 0,0 0 1,0 1-1,-1-1 0,1 1 1,0 0-1,-1-1 0,1 1 1,-1 0-1,1-1 0,-1 1 0,0 0 1,1-1-1,-1 1 0,0 0 1,0 0-1,0-1 0,-1 1 1,1 0-1,0-1 0,-1 1 1,1 0-1,-1-1 0,1 1 1,-1 0-1,0-1 0,0 1 1,0-1-1,0 0 0,0 1 1,0-1-1,0 0 0,0 1 0,0-1 1,-1 0-1,-1 1 0,-6 6 35,-1-1 0,-1 0 0,1-1 0,-19 8-1,15-7-23,-67 26 71,60-25-96,0 0 0,0 1-1,-28 17 1,48-25-22,4-2-394,0-1 0,1 1 0,-1-1 1,0 0-1,0 1 0,-1-1 0,1-1 0,0 1 0,-1 0 0,1-1 0,-1 1 0,0-1 0,4-5 1,4-4-2244,16-18-3871,27-38-3885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3:42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40 1488,'-38'-10'4925,"36"9"-4559,1 1 0,0-1 0,0 0 0,-1 1-1,1-1 1,0 0 0,0 0 0,0 0-1,0 0 1,0 0 0,0 0 0,0 0 0,0 0-1,1-1 1,-1 1 0,0 0 0,1 0 0,-1-1-1,0 1 1,1 0 0,0-1 0,-1 1-1,1-1 1,0-1 0,16 18 1706,0 11-1385,-1 2-1,-1 0 1,-1 0-1,-1 1 1,-2 1-1,-1 0 1,6 36-1,21 228 1300,-26-182-1689,-7-84-361,-2-8-67,1 0 0,1 0 1,0 0-1,2-1 1,0 0-1,9 20 1,-16-105-9468,8-39 4099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3:42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78 1704,'-35'-29'11230,"27"21"-8518,27 24-1592,101 97 1109,127 152 0,-29-27-1263,-154-174-663,111 85 0,-169-145-284,9 9 59,2-1 1,0-1-1,0-1 1,33 15 0,-49-25-53,-1 0 1,0 0 0,0 0 0,1 0 0,-1 0 0,0 0-1,0 0 1,0 0 0,1 0 0,-1 0 0,0 0-1,0-1 1,0 1 0,1 0 0,-1 0 0,0 0 0,0 0-1,0 0 1,0-1 0,0 1 0,1 0 0,-1 0 0,0 0-1,0-1 1,0 1 0,0 0 0,0 0 0,0 0-1,0-1 1,0 1 0,0 0 0,0 0 0,0-1 0,0 1-1,0 0 1,0 0 0,0 0 0,0-1 0,0 1 0,0 0-1,0 0 1,0-1 0,0 1 0,0 0 0,0 0-1,0 0 1,0-1 0,0 1 0,-1 0 0,1 0 0,0 0-1,0 0 1,0-1 0,-1 1 0,-5-18 558,6 17-500,-212-472 565,151 356-1844,-147-209-1,206 324 1184,-7-13-2453,24 21-2006,29 15 1336,96 38-1343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6:00.7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170 0 464,'-33'3'13997,"25"-3"-12851,1 0 1,-1 1-1,1 0 0,-1 0 1,-10 4-1,17-5-1070,1 0-1,-1 1 0,1-1 1,-1 0-1,1 1 0,-1-1 0,1 0 1,-1 1-1,1-1 0,-1 0 1,1 1-1,0-1 0,-1 1 1,1-1-1,0 1 0,0-1 1,-1 1-1,1-1 0,0 1 1,0-1-1,0 1 0,-1 0 1,1-1-1,0 1 0,0-1 1,0 1-1,0-1 0,0 1 1,0 0-1,0-1 0,0 1 1,1 0-1,10 25 456,21 17-600,24 13 210,-41-43-147,0 0-1,-2 1 1,0 1-1,0 0 1,17 28-1,-28-39 44,0 1-1,0 0 1,0-1-1,-1 1 1,1 0-1,-1 0 1,-1 0 0,1 0-1,0 0 1,-1 0-1,0 0 1,-1 0-1,1 0 1,-1 0-1,0 0 1,0-1-1,0 1 1,-1 0-1,1 0 1,-1-1-1,0 1 1,-1-1-1,1 1 1,-1-1 0,0 0-1,0 0 1,-4 3-1,3-1 8,-1-1 0,-1 0 0,1 0 0,-1-1 0,1 0 0,-1 0 0,-1 0 0,1 0 0,0-1 0,-1 0 0,0-1 0,0 1 0,1-1 0,-1-1 0,-1 1 0,1-1 0,0-1 0,-8 1 0,9-1-283,0 0 0,0-1 0,1 1 0,-1-1 0,0 0 0,0-1 0,1 0 0,-1 1 0,1-2 0,-1 1 0,1-1 1,0 0-1,0 0 0,0 0 0,1 0 0,-1-1 0,1 0 0,-1 0 0,1 0 0,1-1 0,-1 0 0,-4-6 0,8 10 22,-1-1 0,0 1 0,1-1 0,-1 1 0,1-1 0,-1 1 0,1-1 0,0 1 0,0-1 0,-1 0 0,1 1 0,0-1 0,0 1 0,1-1 0,-1 0 0,0 1 0,1-1 0,-1 1 0,1-1 0,0-1 0,34-74-5928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3:43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342 120 2024,'-81'-27'10144,"69"24"-9453,-1 0 0,0 1 0,1 1 0,-18 0 0,22 1-571,1 0 0,0 1 0,0 0 0,-1 1 0,1 0-1,0 0 1,1 0 0,-1 1 0,0 0 0,1 0 0,-1 1 0,1-1 0,0 1 0,0 1 0,1-1 0,-1 1 0,1 0-1,0 0 1,0 1 0,-6 9 0,5-6-53,1 0 0,0 1-1,0-1 1,1 1 0,1-1 0,-1 1-1,2 0 1,-1 1 0,1-1 0,1 0 0,0 1-1,0-1 1,1 1 0,1-1 0,-1 1-1,4 10 1,-3-15-58,0-1-1,1 1 1,-1-1-1,1 1 1,1-1-1,-1 0 1,1 0 0,0 0-1,0 0 1,0-1-1,1 1 1,-1-1-1,1 0 1,0 0 0,1 0-1,-1 0 1,1-1-1,-1 0 1,1 0-1,0 0 1,0 0-1,1-1 1,-1 0 0,0 0-1,1 0 1,-1-1-1,1 0 1,0 0-1,-1 0 1,9-1 0,-9 1 23,1-1 1,-1-1 0,1 1 0,-1-1 0,0 0-1,1 0 1,-1 0 0,0-1 0,0 0 0,0 0 0,0 0-1,0-1 1,-1 0 0,1 1 0,-1-2 0,1 1 0,-1 0-1,0-1 1,0 0 0,-1 0 0,1 0 0,-1 0 0,0-1-1,4-7 1,-3 5 25,-1 0-1,0 0 0,-1-1 1,1 1-1,-2-1 0,1 1 0,-1-1 1,0 0-1,0 1 0,-1-1 1,0 0-1,-1 0 0,0 0 1,0 1-1,0-1 0,-4-9 1,-1 2-42,0-1 0,-1 1-1,-1 1 1,0-1 0,-1 1 0,-12-14 0,-69-68-2513,63 69 287,26 24 489,8 6-402,36 19-3004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3:44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26 8810,'-24'-16'4314,"8"6"-2751,14 11-237,5 6 914,66 118-758,-6 3-1,-5 2 0,68 233 1,-105-289-1198,-9-27-43,22 53-1,-36-109-89,0-1-1,1 0 1,0 1 0,1-1-1,0 0 1,0 1 0,1-1-1,3-15 1,1-5-215,17-54 0,22-32-63,-37 102 90,-1 1 0,2 0 0,0 1 0,0 0 0,1 0 0,15-15 0,-23 26 23,0 1 0,0-1 0,0 1 1,0-1-1,0 1 0,0 0 1,0-1-1,0 1 0,0 0 1,0 0-1,0 0 0,0 0 1,0 0-1,0 0 0,0 0 1,0 0-1,0 0 0,0 0 1,0 1-1,0-1 0,0 0 1,0 1-1,0-1 0,0 1 1,1 0-1,27 18-99,-26-16 116,25 19 3,-1 1 0,-1 1 0,-1 1 0,38 51-1,-27-23-624,51 100-1,-78-134 235,-6-12-15,0 0 1,1-1-1,-1 1 0,1-1 0,1 0 1,-1 0-1,7 7 0,-7-10 62,-1-1 0,1 1 0,-1-1 0,1 0 0,0 0-1,0-1 1,0 1 0,0-1 0,0 0 0,0 0 0,0 0 0,1 0 0,-1-1 0,0 0-1,0 1 1,1-2 0,-1 1 0,5-1 0,127-24-4795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3:44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432 25 1752,'-77'-15'9198,"58"11"-8643,-1 1 0,0 2 0,1 0-1,-1 1 1,0 0 0,0 2 0,-22 5 0,32-4-399,0 1 0,0 0 0,0 1 0,1 0 0,0 1 0,0 0 0,1 0 0,0 1 0,0 0 1,0 0-1,1 1 0,0 0 0,0 0 0,1 1 0,0 0 0,1 0 0,0 0 0,0 1 0,1-1 0,0 1 1,1 0-1,0 1 0,0-1 0,-1 14 0,2-12-121,0-1 0,1 1 0,0 0 0,1-1 0,0 1 0,1 0 0,0 0 0,1-1 0,0 1 0,1-1 0,0 0 0,1 1 0,0-1 0,1-1-1,0 1 1,0-1 0,1 0 0,1 0 0,0 0 0,0-1 0,15 14 0,-19-20-26,0-1 0,-1 0-1,1-1 1,0 1-1,0 0 1,0-1 0,1 1-1,-1-1 1,0 0-1,0 0 1,1-1 0,-1 1-1,0 0 1,1-1 0,-1 0-1,1 0 1,-1 0-1,1 0 1,-1-1 0,0 1-1,1-1 1,-1 0 0,0 0-1,1 0 1,-1 0-1,0-1 1,0 1 0,0-1-1,0 0 1,0 0-1,-1 0 1,1 0 0,-1-1-1,1 1 1,3-5 0,3-3 61,0-1 1,-1 0-1,0 0 1,-1-1-1,0 0 1,-1 0 0,8-25-1,-7 17 31,-1 0 0,-1-1 0,-1 0 0,-1 1-1,-1-2 1,-1 1 0,0 0 0,-2 0 0,-1 0 0,-6-37 0,54 141-775,-37-57 527,-5-12-419,1 0 0,0 0 0,1-1 1,12 20-1,-14-28 121,0 0 1,1 1-1,-1-2 0,1 1 1,0 0-1,0-1 0,0 0 1,1 0-1,0-1 0,-1 0 1,1 0-1,0 0 0,1 0 1,9 2-1,106 19-4030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3:45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0 2208,'-4'3'845,"0"0"-1,0 1 0,1-1 0,-1 1 0,1 0 0,0 0 1,0 0-1,0 0 0,0 0 0,1 1 0,0-1 0,-2 6 0,0-1-324,2 1-1,-1-1 1,1 1-1,1 0 1,-1 17-1,1-10-306,2-1 0,0 0-1,1 0 1,1 0 0,1 0 0,0-1-1,8 20 1,-9-28-165,1 1 0,0-1 0,0-1 0,0 1 0,1-1 1,0 0-1,0 0 0,1 0 0,0 0 0,6 4 0,-10-9-21,0 1 0,0-1 0,1 1 0,-1-1 1,0 0-1,0 0 0,1 0 0,-1 0 0,1 0 0,-1-1 0,1 1 1,-1-1-1,1 0 0,-1 1 0,1-1 0,-1 0 0,1-1 1,-1 1-1,1 0 0,-1-1 0,1 1 0,-1-1 0,0 0 0,1 0 1,-1 0-1,0 0 0,1 0 0,-1 0 0,0-1 0,0 1 1,0-1-1,0 1 0,0-1 0,2-3 0,6-8 95,-1 0 1,0-1-1,-1 0 0,0-1 0,-1 0 1,-1 0-1,0 0 0,-1-1 0,-1 1 1,4-32-1,5-8 748,-13 55-855,0 0-1,0 0 0,0 0 0,0 1 0,0-1 1,0 0-1,0 0 0,0 0 0,0 1 0,0-1 1,0 0-1,0 0 0,0 0 0,0 0 1,0 0-1,0 1 0,1-1 0,-1 0 0,0 0 1,0 0-1,0 0 0,0 0 0,0 1 0,1-1 1,-1 0-1,0 0 0,0 0 0,0 0 1,0 0-1,1 0 0,-1 0 0,0 0 0,0 0 1,0 0-1,0 0 0,1 0 0,-1 0 1,0 0-1,0 0 0,0 0 0,1 0 0,-1 0 1,0 0-1,0 0 0,0 0 0,0 0 0,1 0 1,-1 0-1,0 0 0,0 0 0,0 0 1,0-1-1,1 1 0,-1 0 0,0 0 0,0 0 1,0 0-1,0 0 0,0-1 0,0 1 1,1 0-1,-1 0 0,0 0 0,0-1 0,13 31 127,12 45 30,-25-74-145,31 108 949,30 199 1,-41-197-639,-17-102-343,-1 0 1,1-1-1,0 1 1,1-1-1,0 1 1,0-1-1,1 0 0,0-1 1,12 14-1,-17-21-46,1 0 0,-1 0 0,1 0-1,0 0 1,-1 0 0,1-1 0,-1 1-1,1 0 1,-1 0 0,1 0 0,-1-1 0,1 1-1,-1 0 1,1-1 0,-1 1 0,1-1-1,-1 1 1,1 0 0,-1-1 0,0 1-1,1-1 1,-1 1 0,0-1 0,1 1-1,-1-1 1,0 1 0,0-1 0,0 1-1,1-1 1,-1 0 0,0 1 0,0-1 0,0 1-1,0-1 1,0 0 0,0 1 0,0-2-1,9-36-1985,-7 31 1304,-1 5 632,4-18-2682,1-1-1,11-24 0,22-51-5366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3:45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336 64 10490,'-47'-19'2516,"-52"-17"-493,89 33-1887,0 1 0,-1 0 0,0 1 0,1 0 0,-1 1 0,0 0 0,-18 3 0,25-3-94,0 1 0,0 0-1,1 0 1,-1 1 0,1-1 0,-1 1 0,1-1 0,-1 1 0,1 0 0,0 0-1,0 1 1,0-1 0,0 1 0,0-1 0,0 1 0,1 0 0,-4 5 0,2-1 47,1-1-1,0 1 1,0 0 0,1 0 0,0 0 0,0 0 0,0 0 0,0 13 0,1 7 232,1 1 0,1-1 0,10 53 0,76 257 1274,-22-103-968,-54-187-703,35 130 588,-38-154-888,1 0 1,0-1-1,2 0 0,0-1 1,19 27-1,-17-37-1754,-21-25-2771,-32-34-9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3:46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3849,'0'-13'1480,"4"5"4329,4-6-4368,12 1-697,12 5 72,15 5-168,9 1-336,7-1-168,9 3-144,-5 0-144,0 0-776,-3 5-776,3-2-969,124-8-1832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3:46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57 1856,'-9'7'1059,"0"0"0,0 1 0,1 0 0,0 0 0,0 1 0,1 0 0,0 1 0,1 0 0,-8 15 0,7-11-577,1 0 0,1 0 0,0 0 0,1 1 0,0-1 0,1 1 0,-1 21-1,4-26-408,0 0 0,0 0 0,1 0 0,0 0 0,0 0 0,1 0 0,1-1 0,-1 1-1,2-1 1,-1 1 0,7 11 0,-6-15-19,0 0 0,1 0 0,0 0-1,0-1 1,0 0 0,0 0 0,1 0-1,-1 0 1,1-1 0,1 0 0,-1 0 0,0-1-1,1 1 1,0-2 0,0 1 0,11 2 0,-13-3 18,1-1 1,-1 0-1,0 0 1,1 0-1,-1-1 1,1 0-1,-1 0 1,1 0 0,-1-1-1,0 0 1,1 0-1,-1 0 1,0 0-1,7-4 1,-9 4-9,-1-1 0,1 0 0,0 0-1,-1 0 1,1 0 0,-1-1 0,0 1 0,0 0 0,0-1-1,0 0 1,0 1 0,0-1 0,-1 0 0,1 0 0,-1 0 0,0 0-1,0 0 1,0-1 0,-1 1 0,1 0 0,0 0 0,-1 0-1,0-1 1,0-5 0,-1-7-62,0 0 0,-1 0 0,-1 0 1,0 1-1,-2-1 0,1 1 0,-2-1 0,-8-17 0,-9-10-2124,-49-70 0,-3 5-2481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3:46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1 185 1640,'17'104'10310,"-6"-43"-8213,4-1 1,21 58 0,-36-118-2032,0 1 1,0-1 0,0 1 0,0-1 0,0 1 0,0-1-1,0 0 1,0 1 0,0-1 0,1 1 0,-1-1 0,0 0 0,0 1-1,0-1 1,1 1 0,-1-1 0,0 0 0,0 1 0,1-1-1,-1 0 1,0 0 0,1 1 0,-1-1 0,0 0 0,1 0-1,-1 1 1,1-1 0,-1 0 0,0 0 0,1 0 0,-1 0 0,1 1-1,4-17 1105,-2-44-587,-2 38-497,9-58-17,21-85 1,-6 43-876,-24 109 174,4-25-432,-5 37 789,1 0 1,-1 0-1,0-1 1,1 1-1,-1 0 0,0 0 1,1 0-1,-1 0 1,1 0-1,0 0 1,-1 0-1,1 0 0,0 1 1,0-1-1,-1 0 1,1 0-1,0 0 0,0 1 1,0-1-1,0 0 1,0 1-1,0-1 1,0 1-1,0 0 0,0-1 1,2 0-1,38 2-5173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3:47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86 1880,'-3'46'9983,"16"27"-8147,-10-59-785,5 26 9,2-1 0,1 0 0,2-1 0,1 0 0,23 39 0,-37-77-1033,0 0 1,0 1-1,0-1 1,0 1-1,0-1 1,0 0-1,1 0 1,-1 1-1,0-1 1,0 0-1,0 1 1,1-1-1,-1 0 1,0 0-1,0 1 1,1-1-1,-1 0 1,0 0-1,1 1 1,-1-1-1,0 0 1,0 0-1,1 0 1,-1 0-1,0 0 1,1 0-1,-1 1 1,1-1-1,-1 0 1,0 0-1,1 0 1,-1 0-1,0 0 1,1 0-1,-1 0 1,0 0-1,1-1 1,-1 1-1,0 0 1,1 0-1,-1 0 1,0 0-1,1-1 1,10-18 543,5-50-406,-11 46-120,15-80-15,-15 71-38,1 1 0,1-1 0,2 1 0,1 0 0,15-32 1,-24 63-3,-1-1 0,0 1 1,0-1-1,1 0 1,-1 1-1,0-1 1,1 0-1,-1 1 0,0-1 1,1 1-1,-1-1 1,1 1-1,-1-1 1,1 1-1,-1 0 0,1-1 1,-1 1-1,1-1 1,-1 1-1,1 0 0,0 0 1,-1-1-1,1 1 1,0 0-1,-1 0 1,1 0-1,0 0 0,-1-1 1,1 1-1,0 0 1,-1 0-1,1 0 1,0 1-1,-1-1 0,2 0 1,0 1-3,0 0 1,0 1 0,-1-1-1,1 1 1,0-1 0,-1 1-1,1 0 1,-1-1-1,1 1 1,-1 0 0,1 2-1,29 64 76,-30-64-49,8 23 42,-1 1 0,-2 0-1,2 29 1,-5-35-25,0 0 0,1 0 0,2 0 0,0-1 0,1 0 0,13 27 0,-15-49 544,2-13-235,5-24-94,-10 31-224,29-77 35,74-140 1,-95 206 40,0 2-1,1-1 1,18-19 0,-29 35-100,1 1 1,-1-1 0,1 1-1,0-1 1,-1 1 0,1 0-1,-1-1 1,1 1 0,0 0 0,-1 0-1,1-1 1,0 1 0,0 0-1,-1 0 1,1 0 0,0 0-1,-1 0 1,1 0 0,0 0 0,0 0-1,-1 0 1,1 0 0,0 0-1,-1 1 1,1-1 0,0 0-1,-1 0 1,1 1 0,0-1-1,-1 1 1,1-1 0,0 0 0,-1 1-1,1-1 1,-1 1 0,1 0-1,23 23-112,-19-18 119,31 35-93,50 79 1,-54-75-467,-26-35-115,1 0 0,1-1 0,13 14 0,-15-19-11,0 1 1,0-1-1,0 0 1,0-1-1,1 0 1,-1 0-1,1 0 1,13 3-1,86 15-5094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3:47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3 2208,'-12'-1'1333,"0"0"0,0 1-1,0 0 1,0 1-1,1 0 1,-1 1 0,-19 5-1,18-2-733,0-1-1,0 2 1,1 0-1,-1 0 0,2 1 1,-15 11-1,15-9-371,0 0 0,0 1 0,1 1 0,0-1-1,1 2 1,1-1 0,-1 1 0,2 0 0,0 1-1,0 0 1,1 0 0,1 1 0,-6 22 0,6-16 31,1 0 0,-2 38 1,6-54-250,-1 1 1,1-1-1,1 0 1,-1 0-1,0 0 1,1 1-1,0-1 1,0 0-1,0 0 1,1 0-1,-1 0 1,1 0-1,0 0 1,0-1-1,0 1 1,1-1-1,-1 1 1,1-1-1,0 0 1,6 6 0,-7-8 10,0 0 0,1 0 0,-1-1 0,0 1 1,0 0-1,1-1 0,-1 0 0,0 1 1,1-1-1,-1 0 0,1 0 0,-1 0 1,0 0-1,1-1 0,-1 1 0,0-1 1,1 1-1,-1-1 0,0 0 0,0 0 0,1 0 1,-1 0-1,0 0 0,0-1 0,0 1 1,2-3-1,6-4 141,0 0 1,-1 0-1,13-17 1,-2-2 109,-1-1 1,-1 0-1,-2-1 1,-1-1-1,-2 0 1,13-39-1,-25 64-132,-1 3-107,0 1 1,0 0 0,0 0-1,0 0 1,1-1-1,-1 1 1,0 0 0,1 0-1,-1 0 1,1 0 0,0 0-1,-1-1 1,1 1-1,0 0 1,0 0 0,-1 1-1,1-1 1,0 0 0,0 0-1,0 0 1,2 0-1,18 35-317,-10-12-285,2 0 1,0 0-1,2-1 1,19 21-1,-26-33-157,1-1 0,-1 0 0,2-1 0,-1 0 0,1 0 0,0-1 0,1 0 0,-1-1-1,1 0 1,0-1 0,0 0 0,19 4 0,109 11-4940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6:01.0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75 14131,'0'-2'499,"1"0"0,-1 0 0,0 0 0,1 0 0,-1 1 1,1-1-1,-1 0 0,1 0 0,0 0 0,0 0 0,0 0 0,0 1 0,0-1 0,0 0 0,0 1 0,2-2 1,31-19 1277,-22 18-1846,0 0 1,1 0-1,0 2 0,14-3 0,-16 4 103,1 1 0,0 0-1,0 0 1,0 1 0,0 0 0,0 1 0,-1 1-1,1 0 1,-1 0 0,0 1 0,0 1-1,0-1 1,0 2 0,-1 0 0,0 0 0,0 1-1,0 0 1,-1 0 0,0 1 0,-1 1-1,0-1 1,0 1 0,-1 1 0,0-1-1,0 1 1,-1 1 0,0-1 0,-1 1 0,-1 0-1,1 0 1,-2 0 0,0 1 0,0-1-1,-1 1 1,0 0 0,0 18 0,-4-2 40,-1-2 1,-1 1 0,-12 43 0,-3 14-3431,19-82 3075,0-1 0,0 1 0,0-1 0,-1 0 0,2 1 0,-1-1 0,0 1 0,0-1 0,0 0-1,1 1 1,-1-1 0,0 1 0,1-1 0,0 0 0,0 2 0,26 34-6646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3: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0 672,'-6'0'1306,"0"0"-1,1 1 1,0-1-1,-1 1 1,1 0 0,-1 1-1,1-1 1,0 1-1,0 0 1,-7 4 0,8-4-1004,1 1 1,0-1-1,0 1 0,0-1 1,0 1-1,0 0 1,1 0-1,-1 0 1,1 1-1,0-1 1,0 0-1,-2 5 1,1-2-246,1 1 1,1 0 0,-1 0-1,1-1 1,0 1-1,1 0 1,-1 0 0,1 0-1,1 0 1,-1 0 0,1 0-1,1 0 1,-1-1 0,1 1-1,0 0 1,4 7 0,7 13 55,2 0 0,0-1 0,23 28 0,-25-37-97,-1 0-1,0 1 1,-1 0-1,-1 1 1,0 0-1,-2 0 1,0 1-1,7 30 1,-15-46 0,1 0 0,-1 0 1,0 0-1,0 0 1,0 0-1,0 0 0,-1 0 1,0 0-1,0 0 0,0 0 1,0 0-1,-1 0 0,1-1 1,-1 1-1,0-1 1,0 1-1,0-1 0,-4 5 1,4-7-91,1 1 0,-1-1 1,1 0-1,-1 0 1,0 0-1,0 0 0,0 0 1,0 0-1,0 0 1,0 0-1,0-1 0,0 1 1,0-1-1,0 1 0,0-1 1,0 0-1,0 0 1,0 0-1,0 0 0,0 0 1,0-1-1,-1 1 1,1-1-1,0 1 0,0-1 1,0 0-1,1 1 0,-1-1 1,0 0-1,0 0 1,0-1-1,1 1 0,-1 0 1,0 0-1,-2-4 1,-11-17-4643,-3-29-2934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3:49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9914,'0'0'3973,"3"7"-3344,27 34 953,-1 1-1,43 88 1,-47-82-1044,47 86 785,212 380 1839,-233-435-2794,-129-136 27,-95-79-682,151 121 256,-1 1 1,-1 1-1,0 1 0,-1 1 1,0 1-1,-29-8 0,50 17 24,0 0-1,-1 0 0,1 1 1,0-1-1,0 1 0,-1 0 1,1 0-1,0 0 0,0 1 1,0-1-1,-1 1 0,1 0 1,0 0-1,0 0 0,0 1 0,0 0 1,0 0-1,1 0 0,-1 0 1,-4 3-1,4-1 4,1 0 0,-1 1 0,1-1-1,0 1 1,0-1 0,0 1 0,1 0 0,-1 0-1,1 0 1,0 1 0,1-1 0,-1 0 0,1 1 0,0-1-1,0 6 1,0 1 7,0-1 0,0 0 0,1 1 0,1-1 0,0 0 0,1 1 0,0-1 0,0 0 0,1 0 0,1 0 0,-1-1-1,2 1 1,0-1 0,0 0 0,1 0 0,0 0 0,0-1 0,1 0 0,1 0 0,-1-1 0,1 0 0,1 0 0,0-1 0,0 0 0,0-1 0,1 0 0,-1 0 0,2-1-1,-1 0 1,0-1 0,1 0 0,0 0 0,15 2 0,1-4-2,1-1 0,-1 0 0,1-2 0,-1-2-1,1 0 1,-1-2 0,0-1 0,0 0 0,33-15 0,14-9-113,136-78 1,135-103-1467,-252 152 1322,-90 58 257,0-1 1,0 0-1,0 0 0,0-1 1,-1 1-1,1-1 0,-1 1 1,0-1-1,0 0 0,3-4 1,-4 6-4,-1-1 0,1 1 0,0-1 0,-1 1 0,0-1 0,1 1 0,-1-1 0,0 1 0,0-1 0,0 1 0,0-1 0,0 1 0,0-1 0,-1 0 0,1 1 0,0-1 1,-1-1-1,-2-3-27,-1 1 1,1 0 0,-1 0 0,0 0-1,0 0 1,-1 0 0,1 1 0,-1 0-1,-9-7 1,9 8 26,1-1 1,0 1-1,-1 0 1,0 0-1,0 0 1,0 1-1,0 0 1,0 0-1,0 0 1,-1 1-1,1-1 0,0 1 1,-1 0-1,1 1 1,-1 0-1,0-1 1,1 2-1,-1-1 1,1 1-1,-1 0 0,1 0 1,0 0-1,-1 1 1,1-1-1,0 2 1,0-1-1,0 0 1,0 1-1,0 0 0,1 0 1,-1 0-1,1 1 1,-6 6-1,0 0 70,1 0 1,0 1-1,1 0 0,0 0 0,1 1 0,1 0 0,0 0 1,0 1-1,1 0 0,1 0 0,0 0 0,-4 24 1,6-24-29,1 0 0,1 0 1,0 0-1,0-1 1,1 1-1,1 0 1,0 0-1,1-1 1,0 0-1,1 1 1,1-1-1,0 0 1,0-1-1,1 1 0,0-1 1,1-1-1,1 1 1,0-1-1,0 0 1,10 9-1,-6-9-32,0 1 0,1-2 0,0 0 0,1 0 0,0-2 0,0 1 0,1-2 0,0 0 0,0-1 0,0 0 0,1-1 0,0-1 0,-1-1 0,1 0 0,30 0 0,-22-3-103,-1-2-1,0 0 1,0-1 0,-1-1-1,1-1 1,-1-1 0,36-18-1,-27 10-1099,-1-2 0,-1-2 1,0 0-1,39-37 0,-24 10-4146,-7-18-3369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3:50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7 1760,'-3'-1'1221,"1"0"0,-1 0 0,0 0-1,0 1 1,0-1 0,0 1 0,0-1-1,0 1 1,0 0 0,-5 0 0,7 1-958,1-1 1,-1 0-1,1 0 1,-1 1-1,1-1 1,0 0-1,-1 1 1,1-1-1,-1 0 1,1 1 0,0-1-1,-1 1 1,1-1-1,0 1 1,-1-1-1,1 1 1,0-1-1,0 1 1,-1-1-1,1 1 1,0-1-1,0 1 1,0-1-1,0 1 1,0-1 0,0 1-1,0 0 1,2 18 696,21 94 712,10 155 1,14 72-1531,-45-330-106,-1 0-394,1 0 1,1 0-1,0-1 0,0 1 0,1-1 1,8 15-1,-12-23 214,1 0 0,-1 0 0,1 0 0,0 0 0,0 0 0,0-1 0,-1 1 0,1 0 0,0-1 0,0 1 0,0 0 0,0-1 0,0 1 0,0-1 0,0 1 0,0-1 0,0 0 0,0 1 0,1-1 0,-1 0 0,0 0 0,0 0 0,0 0 0,0 0 0,0 0 0,0 0 0,2-1 0,1 0-371,-1-1 0,1 0 1,-1 0-1,0-1 1,0 1-1,0 0 0,0-1 1,0 0-1,0 0 0,-1 0 1,0 0-1,5-7 0,62-95-4643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3:50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1904,'-3'5'9570,"5"20"-7564,33 59 1421,-6-18-2019,16 73 1181,40 219-1,-64-258-2499,-18-84-174,-3-10-128,1 0 0,0-1 1,1 1-1,-1-1 0,1 1 0,0-1 1,0 0-1,1 0 0,5 10 1,-8-15 37,1 0 1,-1 1-1,1-1 1,-1 0-1,1 0 1,-1 1-1,1-1 1,-1 0-1,1 0 1,-1 1-1,1-1 1,-1 0-1,1 0 1,0 0-1,-1 0 1,1 0-1,-1 0 1,1 0-1,-1 0 1,1 0-1,-1 0 1,1 0-1,0-1 1,-1 1-1,1 0 1,-1 0-1,1 0 1,-1-1-1,1 1 1,-1 0-1,1-1 1,-1 1-1,0 0 1,1-1 0,-1 1-1,1-1 1,27-17-5089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3:51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19 106 4257,'-1'0'201,"1"0"0,0 0 0,-1 0 0,1 0 0,0 0 0,-1 0 1,1 0-1,0 0 0,-1 0 0,1 0 0,0 0 0,-1 0 0,1 0 0,0 0 0,0 0 0,-1-1 0,1 1 1,0 0-1,-1 0 0,1 0 0,0 0 0,-1-1 0,1 1 0,0 0 0,0 0 0,0 0 0,-1-1 1,1 1-1,0 0 0,0 0 0,0-1 0,-1 1 0,1 0 0,0-1 0,0 1 0,0 0 0,0-1 0,0 1 1,0 0-1,0-1 0,0 1 0,-1 0 0,1-1 0,0 1 0,0 0 0,1-1 0,-1 1 0,0 0 0,0-1 1,0 1-1,0-1 0,22-7 1975,36 0-2296,272 0 1723,-264 8-1067,-79-8 6,-1 0 0,1 0 0,-18-6 0,11 7-461,0 1 0,0 1 1,0 0-1,0 2 1,-1 0-1,-26 0 1,32 3 24,0 0-1,0 1 1,1 1 0,-1 0 0,0 1 0,1 0-1,-1 2 1,1-1 0,-22 12 0,30-12-60,1-1 1,-1 2-1,1-1 1,0 0-1,0 1 1,0 0-1,0 0 1,1 1 0,0-1-1,0 1 1,1 0-1,0 0 1,0 0-1,0 1 1,0-1-1,1 1 1,0-1-1,1 1 1,-1 0-1,1 0 1,1-1-1,-1 1 1,1 0-1,0 0 1,3 13-1,-2-9-22,1 0 0,0-1-1,1 0 1,0 1 0,1-1 0,0-1-1,1 1 1,0 0 0,0-1-1,1 0 1,0 0 0,1-1-1,-1 0 1,2 0 0,-1 0-1,11 7 1,-2-4-101,0-1 1,0-1-1,1 0 0,1-1 1,-1-1-1,1-1 0,0 0 1,0-2-1,1 0 0,0-1 1,-1 0-1,1-2 0,36-1 0,-26-3-734,-1 0-1,0-2 1,42-13-1,-30 5-1563,-1-2-1,38-20 1,80-48-3631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3:51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1 2545,'-46'16'10338,"35"-10"-9906,1 1 0,-1-1 0,1 2 0,1 0 0,0 0-1,0 0 1,-13 17 0,14-13-209,0 1-1,1-1 1,1 1 0,0 0-1,1 1 1,0 0-1,1-1 1,1 2-1,0-1 1,1 0 0,0 0-1,1 1 1,1 19-1,0-26-203,1 0-1,-1 0 1,2 1-1,-1-1 0,1 0 1,0 0-1,0 0 1,1-1-1,0 1 1,1 0-1,0-1 0,0 0 1,0 0-1,1 0 1,0-1-1,0 1 1,1-1-1,-1 0 0,2-1 1,-1 1-1,0-1 1,1-1-1,0 1 1,13 5-1,-15-7-19,0-2 1,1 1-1,-1-1 0,0 1 1,1-2-1,-1 1 1,1 0-1,-1-1 0,1 0 1,-1-1-1,1 1 1,-1-1-1,1 0 0,-1 0 1,0 0-1,1-1 0,-1 0 1,0 0-1,0-1 1,0 1-1,0-1 0,-1 0 1,1 0-1,-1-1 0,0 1 1,0-1-1,0 0 1,0 0-1,-1 0 0,1-1 1,2-5-1,4-4 65,-2-1-1,1-1 0,-2 1 1,0-1-1,-1-1 1,-1 1-1,0-1 0,3-29 1,-5 2 370,-3 34-154,0 0 0,1 0 0,0 0 0,1 1 0,0-1 0,5-15 0,4 38-84,21 26-107,-2 2 1,-2 0-1,-1 2 1,-3 0-1,-1 2 0,18 54 1,-29-66 63,-1 1 1,-2 0-1,-2 1 0,-1-1 0,-2 1 1,-1 1-1,-1-1 0,-3 0 0,-6 57 1,-13-16 18,18-71-165,0 0 1,0 1 0,-1-1-1,1-1 1,-1 1-1,0 0 1,-1-1-1,1 1 1,-1-1-1,0 0 1,-6 5-1,8-8-14,1 0 0,0-1 0,0 1 0,-1-1 0,1 0 0,0 1 0,-1-1 0,1 0-1,-1 0 1,1 1 0,0-1 0,-1 0 0,1-1 0,-1 1 0,1 0 0,0 0 0,-1-1-1,1 1 1,0 0 0,-1-1 0,-1-1 0,-28-17-419,24 13 219,-10-6-603,2 0-1,0-1 1,-24-27 0,32 31-203,0 0 0,1 0 0,0-1 0,-9-18 0,14 25 595,0 0 0,0 0-1,0 0 1,0-1 0,1 1-1,-1 0 1,1 0 0,0-1-1,0 1 1,0-1 0,1-4-1,18-73-7198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3:52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1 720,'-10'1'1695,"-1"1"-1,1 1 0,0 0 1,0 0-1,0 1 1,1 0-1,-15 9 1,16-8-1278,0 0 1,0 1 0,0 1-1,1-1 1,0 1 0,1 1-1,-9 11 1,8-9-293,1 1 1,0 0-1,1 1 1,0-1-1,0 1 1,2 0-1,-1 0 1,2 0-1,0 1 1,0-1-1,1 0 1,0 1-1,3 19 0,-1-15 47,2 0-1,0 0 1,1 0-1,7 19 1,-9-30-143,0 0 1,0-1 0,1 1 0,0-1 0,0 1-1,0-1 1,0 0 0,1 0 0,0-1-1,0 1 1,0-1 0,0 0 0,1 0 0,0 0-1,8 5 1,-11-9 25,1 1 0,-1 0 0,0-1 0,1 0 0,-1 1 0,1-1 0,-1 0 0,1 0 0,-1-1 0,0 1 0,1 0 0,-1-1 0,1 0 0,-1 1 0,0-1 0,0 0 0,1 0 0,-1 0 0,0 0 0,0-1 0,0 1 0,0 0 0,0-1 0,2-3 0,6-4 245,-1-1 1,-1 0-1,11-14 0,-14 17-227,13-20 479,-1 0 1,-1-1 0,-1-1 0,-2 0 0,-1-1-1,-1-1 1,9-42 0,-17 61-164,0 17-462,2 10-96,7 13-231,2 0 0,22 32 1,13 14-3423,-42-64 2927,-4-6 282,0 1 1,1-1-1,0 0 1,0 0-1,0 0 1,6 3-1,56 36-5658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3:52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21 192 4169,'-2'2'614,"0"-1"1,1 0-1,-1 0 1,1 1-1,-1-1 0,1 1 1,0-1-1,0 1 1,0 0-1,0-1 0,0 1 1,0 0-1,0 0 1,0 0-1,0 2 0,1 33 3042,4-21-3558,0-1 1,1 0 0,8 17-1,-3-9 1134,33 73-44,-26-62-297,20 60 0,-44-111 2745,-16-48-2641,17 40-871,1-1 0,1-1 0,1 1 0,1 0-1,2-1 1,1 1 0,1-1 0,1 1 0,1 0 0,8-27 0,-9 42-290,1-1 0,1 1 0,0 0 0,0 1-1,1-1 1,1 1 0,0 0 0,0 0 0,1 1 0,0 0 0,9-8-1,-8 11-467,-1 0-1,1 0 0,0 0 0,1 2 1,-1-1-1,1 1 0,0 0 0,0 1 1,1 0-1,-1 1 0,0 0 0,1 1 1,-1 0-1,16 0 0,100 5-4981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3:53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340 27 3905,'-15'-5'2762,"-1"-1"0,0 2 0,-25-4 0,29 6-2032,1 1 1,-1 1 0,0 0 0,1 0 0,-18 4-1,21-3-617,1 1 0,-1 0 0,1 1 0,0-1 0,0 1 0,0 1 0,1-1 0,-1 1 0,1 0 0,0 1 0,0 0 0,0 0 0,1 0 0,-1 0 0,1 1 0,1 0 0,-1 0 0,1 0 0,0 1 0,0-1 0,-3 10 0,0 1 3,1 0 0,1 1 0,1-1 0,0 1-1,1 0 1,1 0 0,1 0 0,1 0 0,0 0-1,3 18 1,-2-24-115,1 0 0,1 0-1,0 0 1,0 0-1,1-1 1,1 1 0,0-1-1,0 0 1,1-1 0,1 1-1,0-1 1,0 0 0,1-1-1,0 0 1,15 14 0,-21-22-3,-1 0 1,1 1 0,-1-1-1,1 0 1,0 0-1,0 0 1,-1-1 0,1 1-1,0 0 1,0-1 0,0 1-1,0-1 1,-1 0 0,1 1-1,0-1 1,0 0-1,0 0 1,0 0 0,0-1-1,0 1 1,0 0 0,2-1-1,-1-1 36,1 1 0,-1-1 0,0 0 0,0 0 0,0 0 0,0-1 0,0 1 0,0-1 0,-1 1 0,5-7 0,3-6 111,0 0 1,-2-1-1,13-29 0,-20 41-162,41-123 163,-13 36-70,-26 84-49,0-3 18,1 1 0,-1 0 0,-1-1 0,0 1 0,2-20 0,13 62-479,-9-21 465,59 112 579,54 89-542,-120-212-174,-1-1 1,0 0-1,1 0 0,-1 0 1,0 0-1,0 1 0,1-1 1,-1 0-1,0 0 0,1 0 0,-1 0 1,0 0-1,1 0 0,-1 0 1,0 0-1,1 0 0,-1 0 1,0 0-1,1 0 0,-1 0 1,0 0-1,1 0 0,-1 0 1,0 0-1,1-1 0,-1 1 1,0 0-1,1 0 0,-1 0 0,0 0 1,0-1-1,1 1 0,-1 0 1,0 0-1,0-1 0,1 1 1,-1 0-1,0 0 0,0-1 1,0 1-1,20-22-4006,3-3 366,46-46-1982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3:58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38 1104,'-21'-8'10232,"19"7"-9889,1 0 0,0 0 0,0 1 1,0-1-1,-1 0 0,1 0 1,0 0-1,0-1 0,0 1 0,0 0 1,1 0-1,-1 0 0,0-1 0,0 1 1,0-2-1,0-7 4822,2 16-5038,1 1 1,0-1-1,1 0 1,0 0 0,0 0-1,0 0 1,0 0-1,1-1 1,0 0 0,0 0-1,6 6 1,15 23 325,3 19 256,-2 1 0,36 108 1,16 121 574,-74-269-1235,16 83 229,-15-66-230,1 0 0,2 0 0,0-1 0,3 0 0,0 0-1,18 32 1,-16-45 81,-12-16-131,-1-1 1,0 0-1,0 0 1,0 0-1,0 0 0,0 0 1,0 0-1,0 0 0,1 0 1,-1 0-1,0 0 0,0 0 1,0 0-1,0 0 0,0 0 1,0 0-1,1 0 0,-1 0 1,0 0-1,0 0 0,0 0 1,0 0-1,0 0 0,0 0 1,0-1-1,0 1 0,1 0 1,-1 0-1,0 0 0,0 0 1,0 0-1,0 0 0,0 0 1,0 0-1,0 0 0,0 0 1,0-1-1,0 1 0,0 0 1,0 0-1,0 0 0,1 0 1,-1 0-1,0 0 0,0 0 1,0-1-1,0 1 0,0 0 1,0 0-1,0 0 0,0 0 1,0 0-1,0 0 0,0-1 1,-1 1-1,1 0 1,0 0-1,0 0 0,0 0 1,0 0-1,0 0 0,0 0 1,0 0-1,0-1 0,0 1 1,-9-40-946,3 17-201,-3-15-555,6 30 987,1 0 0,0-1 0,0 1 0,1-1 0,0 1 0,0-1 0,1 1 0,0-1 0,3-14 0,22-53-5571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6:01.2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0 120 8698,'4'16'5401,"0"5"-3104,8 11-585,16-5 80,4-14-591,-1-8-449,-3-13 80,-4-5 152,-8-11-64,-16-5-232,-12 0-352,-12-3-336,-4 5-392,-7 1-568,7 10-768,8 3-1337,4-3-4480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3:59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63 222 1472,'-39'-2'9964,"16"-3"-7081,32 5 615,13-3-2525,7 0-698,23 3 384,20 1-58,129-15 1,-195 13-571,0 0-1,-1 0 1,1-1-1,0 0 1,-1 0-1,0 0 1,1-1-1,-1 1 1,0-1-1,0 0 1,0-1-1,5-4 1,-9 7-24,1-1 0,-1 0 0,0 0 1,1 0-1,-1 0 0,0 0 0,0 0 1,0 0-1,-1 0 0,1-1 1,0 1-1,-1 0 0,1 0 0,-1-1 1,0 1-1,0 0 0,0 0 0,0-1 1,0 1-1,0 0 0,-1-1 0,1 1 1,-1 0-1,1 0 0,-1-1 0,0 1 1,0 0-1,0 0 0,0 0 1,-1 0-1,1 0 0,-2-2 0,-4-4 4,1 1 1,-2-1-1,1 1 0,-1 1 0,0-1 0,-1 1 1,1 1-1,-1 0 0,0 0 0,-1 0 1,1 1-1,-1 1 0,0-1 0,0 2 0,0-1 1,0 2-1,0-1 0,-1 1 0,1 1 0,0 0 1,-1 0-1,1 1 0,0 0 0,-17 5 0,21-4 3,-1 0-1,1 1 1,0 0-1,0 0 0,1 1 1,-1-1-1,1 1 1,-1 1-1,1-1 0,0 1 1,1 0-1,-1 0 1,1 0-1,0 0 1,0 1-1,1 0 0,0 0 1,0 0-1,0 0 1,1 0-1,0 1 0,0-1 1,-2 11-1,1 0 80,0 0 0,1 0 0,1 1 0,1-1 0,0 0 0,1 1 0,7 32 0,-5-34-41,1-1 1,1 1-1,1-1 1,0-1-1,1 1 1,0-1-1,1 0 1,1 0-1,0-1 1,1-1-1,0 1 1,21 18-1,-21-24-179,-1 0-1,1 0 1,0-1-1,1 0 1,-1 0-1,1-1 1,0-1-1,0 0 1,1-1-1,-1 0 1,1 0-1,0-1 1,0-1-1,-1 0 1,1-1 0,0 0-1,23-3 1,-2-2-1769,0-2 0,0-1 0,0-1 0,-1-2 0,43-21 0,104-56-5048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3:59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6401,'-3'-1'601,"0"1"1,-1 0-1,1 0 0,-1 1 0,1-1 0,0 1 0,-1 0 0,1-1 0,0 1 0,0 1 0,0-1 0,0 0 0,0 1 1,0 0-1,0-1 0,0 1 0,1 0 0,-1 1 0,-4 3 0,5-3-419,1 0-1,-1 1 1,0-1 0,1 0-1,0 1 1,0-1-1,0 1 1,0-1 0,1 1-1,-1-1 1,1 1 0,0-1-1,0 1 1,0 0 0,2 5-1,0 4-211,1-1-1,1 1 0,0 0 0,1-1 1,1 0-1,-1 0 0,2 0 0,12 17 1,64 65 90,-57-68-32,-2 1 0,38 54 0,-61-79-41,13 26-14,-13-27 17,-1-1 1,0 0-1,0 1 1,0-1-1,1 0 1,-1 1-1,0-1 1,0 0-1,0 1 1,0-1-1,0 1 1,0-1-1,0 0 1,0 1-1,0-1 1,0 0-1,0 1 1,0-1-1,0 1 1,0-1-1,0 0 1,0 1-1,0-1 1,0 0-1,-1 1 1,1-1-1,0 0 1,0 1-1,0-1 1,-1 0-1,1 1 1,0-1-1,0 0 1,-1 1-1,1-1 1,0 0-1,-1 0 1,1 0-1,0 1 1,-1-1-1,1 0 1,0 0-1,-1 0 1,1 0-1,0 0 1,-1 1-1,1-1 1,0 0-1,-1 0 1,1 0-1,-1 0 1,1 0-1,0 0 1,-1 0-1,1 0 1,-1 0-1,1-1 1,0 1-1,-1 0 1,1 0-1,0 0 1,-1 0-1,1-1 1,0 1-1,-1 0 1,-16-6-724,0 0 0,1-1 1,-27-16-1,-14-14-4181,57 37 4813,-1 0 1,1-1-1,-1 1 0,1 0 0,-1 0 0,1-1 0,0 1 0,-1 0 0,1 0 0,0-1 0,-1 1 0,1 0 1,0-1-1,-1 1 0,1-1 0,0 1 0,0 0 0,0-1 0,-1 1 0,1-1 0,0 1 0,0-1 0,0 1 1,0-1-1,0 1 0,0-1 0,0 1 0,0 0 0,0-1 0,0 1 0,0-1 0,0 1 0,0-1 0,0 1 0,0-1 1,25-17-3688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00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 1 4329,'-32'5'2552,"-4"0"2802,-35 8-3882,16 11-352,3 5 112,12 6-103,17 5-265,11 8-224,12-1-112,12 7-256,3-7-32,9 1-224,8-11-16,12-8-928,3-10-1016,17-11-1961,118-27-1416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00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 1 2048,'-9'0'1484,"0"0"0,-1 0-1,1 1 1,-1 0 0,1 0 0,0 1-1,-17 6 1,12-3-822,1 0 0,1 2 0,-1-1 0,-21 17 0,20-12-486,1 0 1,0 1-1,1 0 1,0 1 0,1 1-1,0 0 1,1 0-1,1 1 1,-8 16-1,14-24-115,0 1 0,1 0 0,0 0 0,0-1-1,0 2 1,1-1 0,1 0 0,-1 0-1,1 0 1,1 0 0,-1 0 0,1 0 0,1 0-1,-1 0 1,2 0 0,-1 0 0,1 0-1,0-1 1,6 12 0,-6-15-45,-1 0 0,1 0 0,0 0 1,1 0-1,-1 0 0,1-1 0,0 1 0,-1-1 0,1 0 0,1 0 1,-1-1-1,0 1 0,1-1 0,-1 0 0,1 0 0,0 0 0,0-1 1,0 1-1,0-1 0,0-1 0,0 1 0,0 0 0,0-1 0,0 0 1,0-1-1,0 1 0,0-1 0,0 0 0,0 0 0,0 0 1,-1-1-1,9-3 0,2-2 71,1-1 1,-1 0 0,0-1-1,-1-1 1,0 0-1,-1-1 1,0 0-1,-1-1 1,18-22 0,-22 24 113,-1 1 1,0-1-1,0 0 1,-2 0-1,1 0 1,-1-1-1,-1 0 1,1 0-1,-2-1 0,0 1 1,0-1-1,-1 1 1,-1-1-1,1-21 1,-12 6 759,9 25-655,9 14-503,9 12-18,-1 1 0,-1 0 1,-1 1-1,-1 1 1,-2 0-1,10 32 1,-21-58 166,1 2-189,-1 0 1,1 0-1,1 0 1,-1 0-1,0-1 1,1 1 0,-1 0-1,4 4 1,-4-7 26,0 1 0,0-1 0,0 1 0,0-1 0,-1 1 0,1-1 0,0 0 0,0 1 0,0-1 0,0 0 0,0 0 0,1 0 0,-1 0 0,0 0 0,0 0 0,0 0 0,0 0 0,0 0 0,0 0 0,0-1 0,0 1 0,0 0 0,0-1 0,0 1 0,0 0 0,0-1 0,-1 0 0,1 1 0,0-1 0,0 1 0,0-1 0,-1 0 0,1 0 0,0 1 0,-1-1 0,1 0 0,0-1 0,41-41-4816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00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2433,'-1'0'504,"1"0"1,-1 1-1,0-1 1,0 0-1,1 1 1,-5 2 3531,5-2-3532,-1 0 1,1-1-1,-1 1 1,1 0-1,0-1 1,-1 1-1,1 1 1,1 16 2912,17 23-2897,-15-36 511,124 246 4072,29 140-3463,-152-378-1858,-2-5 17,1-1 0,-1 1 0,1-1 0,1 0 0,-1 0 0,8 11 0,-8-16-118,-1 1-1,0-1 0,1 1 0,0-1 1,0 0-1,-1 0 0,1 0 0,0-1 0,0 1 1,1-1-1,-1 1 0,0-1 0,0 0 1,1 0-1,-1-1 0,1 1 0,-1-1 1,0 1-1,1-1 0,-1 0 0,6-1 1,104-13-5711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01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13 4673,'-8'6'1175,"0"0"-1,0 0 1,1 0-1,0 1 1,1 1-1,-1-1 1,-8 14-1,11-14-812,0 1 0,0 0 0,0 0 1,1 0-1,0 0 0,1 1 0,0-1 0,-1 11 0,2-12-303,0 0-1,1 1 1,0-1-1,1 1 1,0-1 0,0 0-1,1 1 1,-1-1-1,2 0 1,-1 0 0,1 0-1,0 0 1,0-1-1,1 1 1,0-1 0,0 0-1,0 0 1,1 0 0,0 0-1,0-1 1,1 0-1,8 7 1,-5-6-54,0-1 1,0 0-1,1 0 1,0-1-1,0-1 0,0 1 1,0-2-1,0 1 1,1-1-1,-1-1 1,18 1-1,-25-2 38,1 1 0,-1-1 0,0 0 0,0 0 0,1-1 0,-1 1 0,0-1 0,1 0 0,-1 0 0,0 0 0,0 0 0,0 0 1,0 0-1,0-1 0,0 0 0,0 1 0,-1-1 0,1 0 0,-1-1 0,1 1 0,-1 0 0,0-1 0,0 1 0,0-1 0,0 0 0,0 1 0,0-1 0,-1 0 0,1 0 0,-1 0 0,0 0 0,0-1 0,0 1 0,-1 0 0,1 0 1,-1-1-1,1 1 0,-1 0 0,0-1 0,-1-4 0,0 1 68,0-1 1,-1 1-1,0 0 0,0 0 1,-1 0-1,0 0 1,0 1-1,0-1 1,-1 1-1,0-1 0,0 1 1,-1 1-1,-10-12 1,-6-3-33,-1 1-1,-28-19 1,31 24-78,-62-41-401,26 28-3913,62 27-724,42 4-2995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01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3641,'15'72'8681,"1"-1"-4001,52 261 733,-62-310-5063,-6-22-342,0 0 1,0 1-1,0-1 0,0 0 1,0 0-1,0 0 0,0 0 1,0 0-1,0 0 0,0 0 1,0 1-1,0-1 0,1 0 1,-1 0-1,0 0 0,0 0 1,0 0-1,0 0 0,0 0 1,0 0-1,0 0 0,0 0 1,1 1-1,-1-1 0,0 0 1,0 0-1,0 0 0,0 0 1,0 0-1,0 0 0,1 0 1,-1 0-1,0 0 0,0 0 1,0 0-1,0 0 0,0 0 1,0 0-1,1 0 0,-1 0 1,0 0-1,0 0 0,0 0 1,0-1-1,0 1 0,0 0 1,1 0-1,-1 0 0,0 0 1,0 0-1,0 0 0,0 0 1,0 0-1,0 0 0,0 0 1,0-1-1,0 1 0,1 0 1,9-35 672,-7 22-713,66-325 390,-64 310-250,-2 12 20,0-1-1,1 0 1,1 1 0,0 0 0,11-21 0,-15 36-126,-1 0 0,1 1 1,-1-1-1,1 0 0,0 1 1,-1-1-1,1 0 0,0 1 1,0-1-1,0 1 0,-1-1 1,1 1-1,0 0 0,0-1 1,0 1-1,0 0 1,0 0-1,0-1 0,-1 1 1,1 0-1,0 0 0,0 0 1,0 0-1,0 0 0,0 0 1,0 1-1,0-1 0,0 0 1,0 0-1,0 1 0,-1-1 1,1 0-1,0 1 0,0-1 1,0 1-1,0 0 0,34 22-30,-28-18 52,10 8 63,0 1 0,-1 0 0,0 1-1,-2 1 1,0 1 0,0 0 0,-1 0-1,-2 1 1,15 29 0,-21-36-324,0 1 1,-1 0-1,0 0 1,-1 0-1,-1 0 1,0 1-1,0-1 1,-1 1-1,-1-1 1,0 1-1,-1-1 1,0 1-1,-1-1 0,0 1 1,-1-1-1,-1 0 1,-7 18-1,5-19-4860,-1-27-2691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02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0 293 11787,'0'0'4280,"1"-15"2910,6-29-6505,16-31-191,-11 38-207,-2 1-1,8-50 1,-18 107-65,0 0-1,2 0 1,1 0-1,5 21 1,29 122 459,-17-80-455,65 273-15,-83-348-556,1-1 0,-1 1 0,2-1 1,-1 0-1,1 0 0,9 15 0,-13-23 132,1 0 0,-1 1 0,0-1 0,0 0 0,1 0 0,-1 1 0,0-1 0,1 0 1,-1 0-1,0 1 0,1-1 0,-1 0 0,0 0 0,1 0 0,-1 1 0,0-1 0,1 0 0,-1 0 0,1 0 0,-1 0 0,0 0 0,1 0 0,-1 0 0,1 0 0,-1 0 0,0 0 0,1 0 1,-1 0-1,1 0 0,-1 0 0,1-1 0,12 0-5042,18 6 426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02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32 1040,'-81'14'13323,"92"-13"-8495,6 1-3462,23 3-928,359-17 1848,-283 5-2195,-55-1-819,-60 6-1287,-11-2 117,-22-3-3483,-38-7-3784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04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49 11859,'-6'-1'733,"0"0"0,1 0 1,-1 1-1,0-1 0,1 1 1,-1 1-1,0-1 0,1 1 1,-8 1-1,9 0-512,-1-1-1,0 1 1,1 0 0,-1 0-1,1 1 1,0 0 0,0-1 0,0 1-1,-5 5 1,2-1-165,1 2 1,-1-1-1,1 0 0,1 1 0,0 0 1,0 1-1,0-1 0,1 1 1,-4 17-1,5-18-57,0 0 1,1 1-1,1-1 0,-1 0 1,1 0-1,1 1 1,0-1-1,0 1 0,1-1 1,0 0-1,0 1 0,1-1 1,1 0-1,0 0 1,0 0-1,0 0 0,1-1 1,0 1-1,1-1 0,0 0 1,0 0-1,1-1 0,0 0 1,0 0-1,1 0 1,0 0-1,0-1 0,0 0 1,1-1-1,0 0 0,0 0 1,0-1-1,1 0 0,0 0 1,-1-1-1,1 0 1,0 0-1,1-1 0,-1 0 1,0-1-1,15 0 0,-17-1 36,1 0 0,-1-1-1,1 0 1,-1-1 0,1 0-1,-1 0 1,0 0 0,0-1-1,0 0 1,0 0 0,-1-1-1,1 0 1,-1 0 0,0 0-1,0-1 1,-1 0-1,1 0 1,-1-1 0,0 1-1,0-1 1,4-8 0,-4 5 10,0 0 1,0 0 0,-1 0 0,0-1-1,-1 1 1,0-1 0,0 0-1,-1 0 1,-1 0 0,1-1-1,-2 1 1,1 0 0,-2 0 0,1-1-1,-3-12 1,-1 3-65,-1 0 0,-1 0-1,-1 1 1,-11-24 0,13 33-345,0 1 0,0 0 1,-1 0-1,-1 0 0,1 1 1,-1 0-1,-1 0 1,0 1-1,-15-12 0,23 19 258,0 0-1,0 0 0,0 0 1,0 0-1,0 1 1,0-1-1,0 0 0,0 0 1,0 0-1,0 1 0,0-1 1,0 0-1,0 0 1,0 0-1,0 0 0,0 1 1,0-1-1,-1 0 1,1 0-1,0 0 0,0 0 1,0 0-1,0 1 1,0-1-1,0 0 0,-1 0 1,1 0-1,0 0 1,0 0-1,0 0 0,0 0 1,0 0-1,-1 1 0,1-1 1,0 0-1,0 0 1,0 0-1,-1 0 0,1 0 1,0 0-1,0 0 1,0 0-1,0 0 0,-1 0 1,1 0-1,0 0 1,0 0-1,0-1 0,-1 1 1,1 0-1,0 0 0,0 0 1,0 0-1,0 0 1,-1 0-1,21 24-4840,45 25-559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7:31.5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 27 1944,'-17'-5'6157,"10"3"-4119,-1-1 0,1 0 0,-1 0 1,-13-8-1,28 17-802,0-1 0,0 1 0,-1 1 0,0-1 0,0 1 0,-1 0 1,1 0-1,-2 0 0,6 11 0,-1 1-553,-1 0-1,0 1 1,7 30 0,-4 3-889,-2 1 1,2 71-1,32 472 206,-24-128 0,-10-143 0,-1-154 0,16 241 0,28 413 0,-44-76 0,-8-514 0,3 208 0,-5-191 0,4 102 0,4-90 0,-7-163 0,16 147 0,-7-174 0,-5 119 0,-1-14 0,4-14 0,-3-51 0,35 220 0,-16-169 0,-13-82 0,-8-68 0,-1-12 0,-1 0 0,1-1 0,1 1 0,-1 0 0,1 0 0,-1 0 0,1-1 0,0 1 0,0 0 0,1-1 0,-1 1 0,1-1 0,-1 1 0,1-1 0,0 0 0,3 4 0,-4-9 0,0 1 0,-1-1 0,1 0 0,-1 0 0,1 1 0,-1-1 0,0 0 0,0 0 0,1 1 0,-1-1 0,-1 0 0,1 0 0,0-2 0,-2-11-243,1-1 0,0 1 0,2-20 0,6-4-2246,12-46-1,61-203-6018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6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 1376,'-44'32'12431,"7"3"-9835,32-28-2525,-1 0 0,1 1 0,0-1 0,1 1 0,0 0 0,0 1 0,1-1 0,0 1 0,-3 14 0,2-2 124,1 1 0,1-1-1,0 1 1,2 0 0,0-1 0,2 1-1,0 0 1,9 31 0,-9-44-164,1-1-1,0 1 1,1-1-1,0 0 1,0 0 0,1 0-1,0 0 1,0-1 0,0 0-1,8 8 1,-8-11-20,1 1-1,-1-1 1,1-1 0,-1 1 0,1-1-1,0 0 1,0 0 0,0-1 0,1 1-1,-1-2 1,1 1 0,-1-1 0,1 1-1,0-2 1,8 1 0,-6-1 3,0 0 0,0-1 0,0 0 0,0-1 0,0 0 0,0 0 0,-1-1 0,1 0 0,-1 0 0,1-1 0,13-9 0,-10 5-7,-1-1-1,0 0 1,0 0 0,-1-1 0,-1-1 0,0 1 0,9-14 0,-4 2 32,-2 0 1,0 0-1,-1-1 1,-2-1-1,0 1 1,-1-2-1,-2 1 1,5-33 0,-11 18 671,-2 34-203,2 26-524,-1 6 40,1 0 61,0 0-1,7 43 0,-5-61-71,0-1 0,0 0 0,0 0 0,1-1 0,1 1 0,-1 0 0,1-1 0,0 0 0,1 0 0,0 0-1,0-1 1,0 1 0,7 5 0,-9-9 1,0 0-1,1 0 0,-1-1 1,1 1-1,0-1 0,0 0 1,0 0-1,0 0 0,0 0 1,1-1-1,-1 0 1,0 0-1,1 0 0,-1 0 1,1-1-1,-1 1 0,1-1 1,4-1-1,-1 0-1,-1 0 1,0-1 0,0-1-1,0 1 1,0-1-1,-1 0 1,1 0-1,-1-1 1,1 0-1,6-5 1,4-6-3,-1 0 0,0-1 1,-1 0-1,-1-1 1,-1-1-1,15-24 0,-14 18 15,4-3 72,-2-2 1,0 0-1,17-50 0,-33 79-85,0 0 1,0 0 0,0 0-1,0-1 1,0 1 0,0 0-1,0 0 1,0-1 0,0 1-1,0 0 1,0 0-1,0 0 1,0-1 0,0 1-1,0 0 1,0 0 0,1 0-1,-1-1 1,0 1-1,0 0 1,0 0 0,0 0-1,1 0 1,-1 0 0,0-1-1,0 1 1,0 0 0,0 0-1,1 0 1,-1 0-1,0 0 1,0 0 0,1 0-1,-1 0 1,0 0 0,0 0-1,0 0 1,1 0 0,-1 0-1,0 0 1,0 0-1,1 0 1,-1 0 0,0 0-1,0 0 1,0 0 0,1 0-1,-1 0 1,0 0 0,0 0-1,0 0 1,1 0-1,-1 1 1,0-1 0,0 0-1,0 0 1,1 0 0,-1 0-1,0 1 1,0-1-1,0 0 1,14 23 307,10 37-6,-23-58-258,19 50-33,2-2 0,42 70-1,-62-117-248,-2-2 131,1 0-1,-1 0 1,0 0-1,1-1 1,-1 1-1,0 0 0,1 0 1,-1-1-1,1 1 1,-1 0-1,1 0 1,0-1-1,-1 1 1,1-1-1,0 1 0,-1-1 1,1 1-1,0-1 1,0 1-1,-1-1 1,1 1-1,0-1 1,0 0-1,0 0 0,0 1 1,-1-1-1,1 0 1,0 0-1,0 0 1,0 0-1,0 0 1,0 0-1,0 0 0,0 0 1,-1 0-1,1-1 1,0 1-1,2-1 1,42-28-5128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6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456 1 5713,'-99'0'10522,"72"2"-10032,1 1 0,0 1 0,0 2 0,0 0 0,0 2 0,-37 17 1,52-19-361,1 0 1,0 0 0,0 2-1,1-1 1,0 1 0,0 0-1,1 1 1,0 0 0,1 0 0,-10 16-1,13-20-81,1 1-1,-1 0 1,1 0-1,1 0 1,-1 0-1,1 1 1,0-1-1,0 1 1,1-1-1,0 1 0,0 0 1,1-1-1,-1 1 1,1 0-1,1 0 1,0-1-1,-1 1 1,2 0-1,2 10 1,-2-14-53,-1-1 0,0 1 0,1 0 0,-1-1 0,1 1 1,0-1-1,0 0 0,0 1 0,0-1 0,0 0 0,1 0 1,-1 0-1,0-1 0,1 1 0,0 0 0,-1-1 0,6 2 0,-3-1 13,1-1-1,0 0 1,-1 0-1,1 0 1,-1-1-1,1 0 1,0 0-1,10-2 1,3-1 35,-1-2 1,0 0-1,0-1 1,28-14-1,-24 10 84,1-2 0,-2 0 0,1-2 0,-2 0 0,0-1 0,-1-1 0,0-1 0,-1-1 0,-1 0 0,-1-1 0,-1-1 0,22-36 0,-32 105-397,-4-17 10,4 47-856,-4-72 358,0 0 0,1-1 0,-1 1 0,1 0 0,0-1 0,1 1 0,0-1 0,4 8 0,-6-13 509,0 1 0,0-1 0,0 0 1,-1 0-1,1 0 0,0-1 0,0 1 0,1 0 0,-1 0 0,0 0 1,0-1-1,0 1 0,0-1 0,1 1 0,-1-1 0,0 1 0,0-1 0,1 0 1,-1 1-1,3-1 0,52-8-6760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6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1 145 4409,'17'23'10565,"-2"25"-8917,-11-34-533,47 170 2078,-51-184-3184,0 0 1,0 0-1,0-1 1,0 1-1,1 0 1,-1 0-1,0-1 1,0 1-1,0 0 0,1 0 1,-1 0-1,0-1 1,0 1-1,1 0 1,-1 0-1,0 0 1,0 0-1,1 0 1,-1-1-1,0 1 1,0 0-1,1 0 0,-1 0 1,0 0-1,1 0 1,-1 0-1,0 0 1,1 0-1,-1 0 1,0 0-1,0 0 1,1 0-1,-1 0 1,0 0-1,1 1 1,-1-1-1,0 0 0,0 0 1,1 0-1,-1 0 1,0 0-1,0 1 1,1-1-1,-1 0 1,0 0-1,0 0 1,0 1-1,1-1 1,-1 0-1,0 0 0,0 1 1,0-1-1,0 0 1,0 0-1,0 1 1,1-1-1,-1 1 1,7-29 645,-7 27-651,9-36 81,1-1 1,1 1-1,23-47 1,-26 66-67,1 1 0,0 0 1,2 0-1,0 1 1,1 1-1,0-1 0,2 2 1,21-20-1,-32 31-17,1 1 0,-1-1 0,0 1 0,1-1 0,0 1 0,-1 0 0,1 0-1,0 1 1,0-1 0,0 1 0,0 0 0,0 0 0,1 0 0,-1 1 0,0-1 0,0 1 0,0 0-1,1 0 1,-1 1 0,0-1 0,0 1 0,0 0 0,1 0 0,-1 0 0,0 1 0,-1-1 0,1 1-1,4 2 1,0 2-4,-2-1-1,1 1 1,-1 0-1,0 0 1,0 1-1,0 0 1,-1 0-1,0 0 1,-1 1-1,1 0 1,-2-1-1,6 15 1,17 69-745,-15-30-2863,-5-46-864,8-23-1754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7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4969,'18'19'9551,"4"20"-8678,-15-24 431,28 56-212,-2 2 1,-4 1-1,-4 1 1,-2 1-1,-4 2 0,11 101 1,6 66-872,-18-143-3539,-33-123-2894,-32-59-109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7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9650,'8'0'4929,"-4"-3"-3265,12 1-375,24-4-257,11-4-400,21 4-352,15-2-248,4 3-32,-4 0-984,-8-1-1136,-3 4-2433,138-3-3545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7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361 1 2617,'-82'12'12381,"8"9"-8941,62-16-3293,0 1 1,0 0-1,1 1 0,0 0 1,0 0-1,0 1 1,1 1-1,1 0 0,-1 0 1,-8 12-1,8-8 61,1 0 0,0 1 1,1 0-1,1 0 0,0 0 1,0 1-1,-7 29 0,12-37-172,1 0 0,-1 0 0,1 0 0,1 0 0,-1 0 0,1 0-1,0 0 1,1 0 0,-1 0 0,2 0 0,-1 0 0,1 0 0,0 0 0,0-1 0,1 1 0,0-1 0,0 1 0,0-1 0,9 11-1,-10-14-24,1 0-1,0 0 1,0 0-1,0-1 1,0 0-1,1 1 1,-1-1-1,1 0 0,-1 0 1,1-1-1,0 1 1,0-1-1,0 0 1,0 0-1,0 0 1,5 0-1,-2-1 29,1 0 0,-1 0 0,1-1 1,-1 0-1,1 0 0,-1-1 0,0 0 0,10-4 0,0-1 31,0-2 0,0 0 0,-1-1 0,0 0 1,0-1-1,17-17 0,-15 9 103,0-1 1,-2-1 0,0 0 0,-1-1-1,-1-1 1,-1 0 0,-1 0 0,-2-2-1,0 1 1,9-38 0,-12 45 171,-1 16-234,4 28-263,-8-20 112,22 98-98,-16-65-1380,24 73 1,-32-112 1307,0 1 0,1-1 1,-1 1-1,1-1 0,-1 1 0,1-1 0,0 1 0,-1-1 0,1 1 1,0-1-1,0 0 0,0 0 0,0 1 0,0-1 0,1 0 0,-1 0 1,0 0-1,0 0 0,1 0 0,-1 0 0,1-1 0,-1 1 0,1 0 1,-1-1-1,1 1 0,-1-1 0,1 0 0,-1 1 0,1-1 0,-1 0 1,1 0-1,0 0 0,-1 0 0,1 0 0,1 0 0,61-20-5523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9:08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4449,'-4'3'937,"0"-1"0,1 1 0,-1 0-1,1 1 1,0-1 0,-1 0 0,2 1 0,-1 0 0,0 0 0,1 0 0,0 0-1,0 0 1,0 0 0,-2 7 0,2-4-472,1 0 0,0 0 0,0 1 1,1-1-1,0 0 0,0 0 0,1 1 0,2 10 0,4 11-921,2-1-1,1-1 0,24 48 1,-13-29 1664,-12-27-1180,-3-7-14,-1 0-1,0 1 1,0 0-1,-2 0 1,1 0-1,2 25 1,-6-38-6,0 1 0,0 0-1,0 0 1,0-1 0,0 1 0,0 0 0,0 0 0,-1-1 0,1 1 0,0 0-1,0 0 1,-1-1 0,1 1 0,0 0 0,-1-1 0,1 1 0,-1 0 0,1-1-1,-1 1 1,1-1 0,-1 1 0,1-1 0,-1 1 0,0-1 0,1 1 0,-1-1-1,0 0 1,-1 1 0,-24-1 102,-21-21-2341,24-5-3004,-7-29-3533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19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342 51 2377,'0'-8'7001,"0"0"-4208,0-6-737,4 6-296,-4 0 113,0 6-57,-4-1 945,-4 6-1825,-4-1-456,4 6-424,-12 3-56,-8 10 0,-19 3-8,-17 19-904,1 2-960,11 5-1817,13 88-2977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1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 8850,'-7'3'341,"-1"0"0,1 1 0,0 0 0,0 0 0,1 0 0,-1 1 0,1 0 0,0 1 0,0-1 0,1 1 0,-1 0 0,1 0 0,1 1 0,-1 0 0,1 0 0,0 0 0,1 0 0,0 0 0,0 1 0,0-1 0,1 1 0,-2 11 0,0 4-60,1 1 0,1 0-1,1 0 1,1 0 0,1 0 0,5 30 0,-4-41-241,1-1 0,0 1 1,1-1-1,0 0 0,0 0 0,2 0 1,-1-1-1,2 0 0,-1 0 0,2 0 1,-1-1-1,1 0 0,14 13 1,-17-18-24,1-1 1,0 1 0,0-1 0,0 0 0,1 0 0,-1-1-1,1 1 1,0-2 0,0 1 0,0-1 0,1 0-1,-1 0 1,0-1 0,1 0 0,-1 0 0,1-1 0,-1 0-1,0 0 1,1-1 0,-1 0 0,1 0 0,-1-1 0,0 0-1,9-4 1,-5 2 43,0-1 0,0-1 0,0 0 0,-1 0 0,0-1 1,-1-1-1,1 1 0,-1-1 0,-1-1 0,1 0 0,-1 0 0,-1-1 0,0 0 0,0 0 0,-1 0 0,8-19 0,-3-2 256,0 0 0,-2 0 0,-2-1 0,8-63 0,-12 47 93,-3 45-300,-1 5-18,-2 26-6,2-5-21,1 0 1,1 0 0,1 1-1,10 42 1,-9-51-30,1-1 1,1 1 0,0-1-1,1 0 1,0-1-1,1 0 1,1 1 0,15 18-1,-21-29-31,0-1-1,1 1 1,-1-1-1,1 1 1,0-1-1,-1 0 1,1 0-1,0 0 1,1 0-1,-1 0 1,0-1-1,0 0 1,1 1-1,-1-1 1,1 0-1,-1-1 1,1 1-1,-1-1 1,7 1-1,-5-2 10,1 0-1,-1 0 1,0 0-1,1-1 1,-1 0-1,0 0 1,0 0-1,0-1 1,-1 0-1,1 0 1,7-5-1,6-9 30,0 0 0,-1-2 0,-1 0 0,20-28 0,-31 39 21,1 0-1,-1-1 1,0 1 0,-1-1-1,0 0 1,0 0 0,-1 0-1,0-1 1,0 1-1,-1-1 1,-1 0 0,0 0-1,0 1 1,-1-1-1,0 0 1,-2-14 0,2-2-56,1 21-3,-1-1-1,0 1 1,0-1-1,0 1 1,-1 0-1,1-1 0,-1 1 1,-1 0-1,1 0 1,-3-8-1,0 60 123,4-23-71,1 0-1,1-1 1,1 1 0,1-1 0,1 0-1,1 0 1,1 0 0,1-1 0,2 0 0,0 0-1,24 38 1,-37-64-1222,-3-7-4187,18-10-2419,21-14-1833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1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31 1848,'-14'-6'2032,"-1"1"-1,1 0 0,-1 1 0,0 1 0,-17-3 0,19 5-1593,1 1 0,-1-1 0,0 2-1,0 0 1,1 1 0,-14 3 0,15-2-314,-1 0 0,1 1 1,0 1-1,1 0 0,-1 1 0,1 0 1,0 0-1,0 1 0,1 0 0,0 1 1,0 0-1,1 0 0,0 1 1,0 0-1,-11 19 0,8-10 16,0 0 0,2 0 1,0 1-1,1 1 0,0-1 0,-7 39 1,13-52-114,1-1 1,0 1-1,1 0 0,0 0 1,0-1-1,0 1 1,0 0-1,1 0 1,0 0-1,0-1 1,1 1-1,-1-1 1,1 1-1,0-1 1,1 1-1,-1-1 1,1 0-1,0 0 1,1 0-1,-1-1 1,1 1-1,0-1 0,0 0 1,0 0-1,1 0 1,-1-1-1,1 1 1,0-1-1,8 4 1,-7-4 27,0 0-1,-1-1 1,1 0 0,0 0 0,0-1-1,0 0 1,0 0 0,0 0 0,0-1-1,0 0 1,0 0 0,0 0 0,0-1-1,11-2 1,-8 0 1,0 0-1,0-1 1,0 0 0,0 0-1,-1-1 1,1 0 0,-1 0-1,10-11 1,3-4 90,-1-1-1,-1-1 1,-1 0 0,-1-2 0,16-28-1,-21 27 66,2 1 632,-13 24-839,0 0 0,0 0 0,-1 0-1,1 0 1,0 0 0,-1 0-1,1 1 1,0-1 0,-1 0 0,1 0-1,0 1 1,-1-1 0,1 0 0,0 1-1,-1-1 1,1 1 0,-1-1-1,1 0 1,-1 1 0,1 0 0,-1-1-1,1 1 1,-1-1 0,1 1 0,-1-1-1,0 1 1,1 0 0,-1-1-1,0 1 1,0 0 0,0 0 0,1-1-1,-1 1 1,0 0 0,0 1 0,4 8-110,0 0 0,-1 1 1,0-1-1,0 1 0,0 10 1,0 6-2597,-2 1-3418,-1-4-437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7:33.0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26680,'1312'5'0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2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 14227,'4'7'5395,"4"17"-4439,-3-9-265,28 50 595,-19-38-972,-1 1 1,13 35-1,-22-97 515,-3 15-816,1 0 0,0 0 0,1 0 0,1 1 0,1 0 0,12-31 0,-12 36 16,1 1 0,0 0 0,1 0 0,0 1 0,1-1 0,0 2 0,1-1 0,0 1 0,0 1 0,14-12 0,-21 20-17,1-1 0,-1 0 0,1 1 0,-1-1 0,1 1 0,0 0 0,-1 0 0,1 0-1,0 0 1,0 0 0,0 1 0,-1-1 0,1 1 0,0 0 0,0 0 0,0 0 0,0 0 0,0 1 0,6 0 0,-5 1-8,1 0 0,-1 0 0,0 1 0,0-1 0,0 1 0,0 0 0,0 0 1,0 0-1,-1 0 0,1 1 0,2 3 0,5 8-17,-1 0-1,0 1 1,-1 0 0,-1 0 0,7 20-1,-1 15-551,1 3-1809,1-25-2018,-16-28 4191,1-1-1,-1 1 0,1 0 0,-1-1 1,1 1-1,-1-1 0,1 1 0,0-1 1,-1 0-1,1 1 0,0-1 0,0 1 1,-1-1-1,1 0 0,0 0 0,0 1 1,-1-1-1,1 0 0,0 0 0,0 0 1,-1 0-1,1 0 0,0 0 0,0 0 0,0 0 1,-1 0-1,2-1 0,40-17-7362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10442,'4'28'6083,"12"12"-4208,-1-4-791,20 75 138,-5 1-1,-5 2 1,16 168 0,-35-231-1870,1 0 1,3-1-1,18 53 1,-22-69-2568,-19-48-6197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2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1 138 10850,'16'-11'2705,"8"1"-1569,19-11-64,17-1-464,11 1-608,12 3-24,1-1-1688,82 3-2713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2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416 1 11731,'-22'2'616,"0"0"1,0 2-1,0 1 1,1 0 0,0 2-1,0 0 1,0 1-1,1 2 1,0 0 0,1 1-1,-24 18 1,30-20-475,2 2 1,-1-1-1,1 2 0,1-1 1,0 1-1,1 1 0,0 0 1,1 0-1,0 1 0,1 0 1,1 0-1,0 1 1,1 0-1,1 0 0,0 0 1,-3 28-1,6-36-130,1-1 0,-1 1 0,1 0 1,1 0-1,-1-1 0,1 1 0,1 0 0,-1-1 0,1 1 0,0-1 1,0 1-1,1-1 0,5 9 0,-6-12-9,0 0 1,1 0-1,0 0 1,-1 0-1,1 0 1,0-1-1,0 0 1,1 1-1,-1-1 0,0 0 1,1 0-1,-1-1 1,1 1-1,0-1 1,-1 0-1,1 0 0,0 0 1,0 0-1,0-1 1,-1 1-1,1-1 1,0 0-1,0 0 1,6-2-1,3 0 22,0-1 0,-1-1 1,0 0-1,0 0 0,0-1 0,0-1 0,-1 0 0,1-1 1,-2 0-1,1 0 0,-1-1 0,0-1 0,-1 0 0,0 0 1,0 0-1,-1-1 0,13-20 0,-6 6 259,-1-1 0,-1 0 0,-1-1 0,-1 0 0,-1-1 0,-1 0 0,5-31 0,-11 33 272,0 14 374,4 33-724,52 265-778,-57-276-87,1 0 1,0-1 0,1 1-1,0-1 1,0 0 0,1 0-1,0 0 1,13 17 0,-17-26 444,0 0 0,0-1 0,-1 1 0,1 0 0,1 0 0,-1 0 0,0-1 0,0 1 0,0 0 0,0-1 0,0 1 0,1-1 0,-1 1 0,0-1 0,0 0 0,1 0 0,-1 1 0,0-1 0,1 0 0,-1 0 0,0 0 0,3-1 0,65-12-5484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05:03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 12643,'-1'0'289,"-1"0"0,0 0 0,0 0 0,0 0-1,1 1 1,-1-1 0,0 0 0,0 1 0,1 0 0,-1-1 0,0 1 0,1 0 0,-1 0 0,1 0 0,-1 0 0,1 0 0,-1 0 0,1 0 0,0 1 0,-1-1 0,1 1 0,0-1 0,0 0 0,-1 3 0,0 1-146,0-1 0,1 1 0,-1-1 0,1 1 0,0 0 0,1-1 0,-1 1 0,1 0 0,0 6 0,2 10-216,0-1 0,2 1 0,8 28-1,4 6 126,23 97 5,-36-137-37,-1 1 0,-1-1 0,0 1 0,-1 0 0,-1-1 0,0 1 0,-6 27 0,6-40-3,0 1-1,0-1 1,0 0 0,0 0 0,-1 0 0,1 0 0,-1 0 0,0 0 0,0 0 0,0 0 0,0-1 0,0 1 0,-1-1 0,1 1 0,-1-1 0,1 0 0,-1 0 0,0 0 0,0 0 0,0-1 0,0 1 0,0-1 0,0 0 0,-1 0 0,1 0 0,0 0 0,-1 0 0,1-1 0,0 0 0,-1 0 0,-5 0 0,4-1-213,-1 0 0,1 0 0,-1 0 1,1-1-1,0 0 0,0 0 0,-1-1 0,2 1 0,-1-1 1,0 0-1,1-1 0,-1 1 0,1-1 0,0 0 0,0 0 1,0 0-1,1 0 0,-1-1 0,1 1 0,0-1 1,-2-5-1,-37-88-4933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21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0 15091,'-4'3'4569,"0"-3"-3249,-8 5-279,4 0-369,0 3-440,-8 6-232,-11 7-96,-9 11-1993,-67 66-5096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04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497 48 2208,'-31'-9'4273,"-57"-15"3875,-1 10-4364,78 13-3578,-1 1 0,1 0 0,0 1 0,0 1-1,-1-1 1,1 2 0,0-1 0,1 2 0,-1-1 0,0 2 0,1-1 0,0 1 0,0 1 0,-11 8 0,11-6-93,0 0 0,1 1 0,0 0 1,0 1-1,1 0 0,0 0 0,1 1 0,0 0 0,1 0 0,0 1 1,1 0-1,-7 22 0,9-27-100,2 0 0,-1 0 0,1 0 0,0 1 0,0-1 0,1 0 0,0 0 0,0 1 1,1-1-1,0 0 0,0 0 0,1 0 0,-1 0 0,2 0 0,-1 0 0,1 0 0,0-1 0,0 1 0,1-1 0,0 0 0,0 0 0,0 0 1,1 0-1,6 5 0,-7-7-15,1-1 1,-1 1 0,1-1 0,-1 0-1,1 0 1,0-1 0,0 1 0,0-1-1,0 0 1,1-1 0,-1 1 0,0-1-1,1 0 1,-1 0 0,1-1 0,7 0-1,-5-1 46,1 0-1,-1 0 0,0-1 0,0 0 0,0-1 1,0 0-1,-1 0 0,1-1 0,-1 0 1,8-5-1,-3 0 46,0 0 0,-1 0 0,0-1 0,0 0 0,-1-1 0,-1 0 0,0-1 1,-1 0-1,0 0 0,0-1 0,-1 0 0,5-15 0,-6 6 105,-1-1 0,3-25 0,-5 28 286,0 0 1,12-36-1,26 153-623,-15-21-1214,9 27-4026,-34-100 4988,0 0-1,1 0 0,-1 0 1,1-1-1,-1 1 0,1 0 1,0-1-1,0 1 0,1-1 1,-1 0-1,0 1 0,5 2 1,63 28-6360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05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56 2601,'-1'0'482,"0"0"1,0 0 0,0 0 0,0 1 0,0-1 0,0 0 0,0 0 0,0 0 0,0 1 0,0-1 0,0 1-1,0-1 1,0 1 0,0-1 0,0 1 0,1-1 0,-1 1 0,0 0 0,0-1 0,0 1 0,1 0 0,-1 0-1,0-1 1,0 3 0,0-1-176,0 1 0,1-1 0,-1 0 0,0 1 0,1-1 0,0 0 0,0 1 0,0-1 0,0 1 0,0 3 0,2 7-328,1 1-1,0-1 1,6 14-1,-6-19 899,73 185 1689,-75-190-2528,2-7 214,0 0 0,-1-1 0,1 1 0,-1-1 0,0 0 0,-1 0 0,3-9 0,-3 10-160,16-49 126,-5 11-61,26-56 0,-33 87-31,1 0 0,0 0 0,1 0-1,0 1 1,1 0 0,0 0 0,0 0-1,1 1 1,15-11 0,-20 18-106,0 0 1,-1 0 0,1 0-1,0 1 1,1 0-1,-1 0 1,0 0 0,0 1-1,0-1 1,1 1-1,-1 0 1,0 0 0,0 0-1,1 1 1,-1 0 0,0-1-1,0 2 1,0-1-1,0 0 1,0 1 0,0-1-1,0 1 1,0 1-1,3 1 1,13 8-52,-1 1 0,-1 1 0,18 15 0,-35-27 39,21 19-17,-1 1 1,-2 1-1,0 1 1,27 47-1,29 37-4429,-73-105 4043,0-1 1,0 1 0,0-1 0,1 0-1,-1 0 1,1 0 0,-1 0 0,1 0-1,0-1 1,0 1 0,0-1 0,5 2-1,76 11-6954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05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12419,'21'34'4907,"4"17"-2824,-8-12-1045,268 672 3912,-265-654-4942,-15-44-213,-4-7-140,1 0 1,0 0-1,0 0 1,0 0-1,1 0 1,0 0-1,0 0 1,1-1-1,0 0 1,0 0-1,8 9 1,-12-14 219,1 0 0,-1 0 0,0 1 0,0-1 0,1 0 0,-1 0 0,0 0 0,1 0 0,-1 0 0,0 0 0,0 0 0,1 0 0,-1 0 0,0 0 0,1 0 0,-1 0 0,0 0 0,1 0 0,-1 0 0,0 0 0,0 0 0,1 0 0,-1 0 0,0-1 0,1 1 0,-1 0 0,0 0 0,0 0 0,1 0 0,-1-1 0,0 1 0,0 0 0,0 0 0,1 0 0,-1-1 0,1-19-3948,-23-46-2931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05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69 2569,'-16'-2'12362,"8"-1"-11138,28 3-511,24 5 63,15 3-80,9-5-248,23-3-272,0-11-176,8 1-240,-4-6-992,0 0-1305,76-11-2000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7:35.6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24563,'0'7014'0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06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38 243 4609,'51'3'8708,"-2"2"-6702,-18-1-1902,47 0 0,-69-4 74,1-1-1,-1 1 1,0-1-1,0-1 1,0 0-1,0 0 1,0-1-1,11-4 1,-19 6-120,1 0 0,-1 0 1,1 0-1,-1 0 0,1 0 1,-1-1-1,0 1 1,1 0-1,-1-1 0,0 1 1,0-1-1,0 1 0,0-1 1,-1 1-1,1-1 1,0 0-1,-1 1 0,2-4 1,-2 1-39,0 1 1,0-1 0,0 1 0,-1-1-1,1 1 1,-1-1 0,0 1 0,0 0-1,0-1 1,0 1 0,-1 0-1,1 0 1,-3-4 0,-4-6-19,0 1 0,-1 0-1,0 1 1,-1 0 0,-1 0 0,1 1-1,-2 1 1,-21-15 0,24 18 49,0 0 1,0 0-1,-1 1 1,0 1-1,0 0 0,0 0 1,-1 1-1,1 0 1,-1 1-1,0 0 0,1 1 1,-18 0-1,25 1-19,-1 0 1,0 1-1,1-1 0,-1 1 0,1 0 1,-1 0-1,1 1 0,-1-1 1,1 1-1,0 0 0,0-1 0,0 1 1,0 1-1,0-1 0,0 0 0,0 1 1,1-1-1,-3 4 0,2-1 82,-1 1 0,1-1-1,0 1 1,1 0 0,0-1-1,0 1 1,0 0 0,0 1 0,0 10-1,0 2 200,2-1 0,0 0 0,1 1 0,1-1 0,1 0 0,6 25 0,-2-20-136,2 0-1,0 0 1,2 0-1,0-1 1,1-1 0,2 0-1,0-1 1,1 0 0,1-1-1,19 18 1,-25-27-263,1 0 1,0-1-1,0 0 0,1-1 1,0 0-1,0-1 0,1 0 1,0-1-1,0 0 1,1-1-1,-1-1 0,1 0 1,0-1-1,0-1 0,0 0 1,1 0-1,-1-2 1,24-1-1,-32 1-191,0-1 1,0-1-1,0 1 0,-1-1 0,1 0 1,-1 0-1,1 0 0,-1-1 1,0 0-1,7-4 0,-5 0-408,0 1-1,-1-1 1,0-1 0,0 1-1,0-1 1,-1 0-1,6-11 1,47-97-5719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06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4 135 1608,'-3'41'9397,"10"0"-5143,23 41-2277,-9-29-117,41 138 2086,-67-213-2778,0 0 0,1 0 1,0-24-1,-6-96-1036,10 139-68,0-1-46,-2-129 608,2 120-580,1 1 0,1-1 0,0 1 0,1 0 0,0 0 0,1 0 0,0 0 0,9-17 0,-11 27-101,0 0 0,0 0 0,0 0 0,0 1-1,0-1 1,0 1 0,0-1 0,1 1 0,-1 0 0,0 0 0,1 0 0,-1 0 0,1 0 0,-1 1 0,1-1 0,0 1 0,-1-1-1,1 1 1,0 0 0,-1 0 0,1 0 0,-1 1 0,1-1 0,4 2 0,11 1-899,-1 1 1,25 10-1,-32-11 171,70 31-7423,-43-16 3697,56 25-4115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06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2745,'-8'3'7001,"4"5"-1720,-8 11-3168,16 12 63,12 9-87,0 13-625,0 6-640,0 2-248,-4 0-296,0-5-96,-8-6-184,4-10-288,-4-6-984,-4-10-1009,0-8-1687,-20-45-7155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06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44 112 2336,'-8'-19'5658,"0"6"-1345,-11-16-3065,15 8-368,0 7-200,4 9-680,0-3-488,8 8-1856,47-2-4282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07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59 109 2577,'-3'3'1086,"1"-1"0,-1 0 0,1 1 0,-1 0 0,1-1 0,0 1 1,0 0-1,0 0 0,-3 5 0,-11 38 1715,3 43-1448,11-64-963,0-1-1,2 1 1,4 25 0,-4-45-369,0 0-1,1 0 1,0 0 0,0 0-1,0 0 1,1-1 0,-1 1-1,1-1 1,0 1 0,1-1 0,-1 1-1,1-1 1,0 0 0,0 0-1,0-1 1,0 1 0,1 0-1,-1-1 1,1 0 0,0 0-1,0 0 1,5 2 0,-7-4-11,1 0 1,0 0 0,-1 0-1,1-1 1,0 1 0,0-1-1,0 0 1,-1 0-1,1 0 1,0 0 0,0 0-1,0-1 1,0 1-1,-1-1 1,1 0 0,0 1-1,4-4 1,-2 2 10,0-1 1,0-1-1,0 1 0,-1-1 1,1 0-1,-1 0 1,0 0-1,4-6 0,1-2 107,-1 0 0,0-1 0,-1 0 0,-1 0 0,10-26 0,-13 28 51,-1 1 0,0-1 1,0 0-1,-1 0 0,0 0 1,-1 1-1,-1-1 1,1 0-1,-2 0 0,1 0 1,-2 1-1,1-1 0,-1 1 1,-1 0-1,-7-15 0,0 4-407,-1 1 0,-1 1 0,0 0 0,-2 1 0,0 0 0,-18-16 0,12 17-1802,20 17 1874,1-1-1,-1 1 0,1 0 1,-1-1-1,0 1 1,1 0-1,-1-1 0,0 1 1,1 0-1,-1 0 1,0 0-1,1-1 0,-1 1 1,0 0-1,0 0 1,1 0-1,-1 0 0,0 0 1,0 0-1,1 1 1,-1-1-1,0 0 0,1 0 1,-1 0-1,0 1 1,1-1-1,-1 0 0,0 1 1,1-1-1,-1 0 0,0 2 1,-12 28-6276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07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0 276 7474,'36'55'6962,"3"-2"-3669,-19-28-2643,-1 1 0,-2 0 0,0 1 0,24 57 0,-36-66-15,-9-15 811,-13-29 73,10 6-1394,1 1 0,0-1 0,1 0 1,2-1-1,0 1 0,1 0 1,1-1-1,0 0 0,2 1 1,5-31-1,-3 28-83,2 0 1,0 0-1,1 1 1,2 0-1,0 0 1,1 1-1,1 0 1,1 0-1,16-21 1,-23 37-144,0 0 1,0 0 0,0 1 0,1-1 0,0 1-1,0 0 1,0 0 0,0 1 0,1-1-1,10-4 1,-4 4-1120,1 0-1,-1 1 0,1 1 1,0 0-1,19-1 1,87-2-6470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07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1 275 14435,'1'-1'4880,"11"-7"-3484,14-7-1063,1 1-1,1 1 0,34-11 1,20-9-259,-79 32-62,0 0 1,0 0-1,-1 0 0,1-1 0,-1 1 0,1-1 0,-1 0 0,0 1 0,0-1 0,1 0 1,-1 0-1,-1-1 0,1 1 0,0 0 0,0-1 0,-1 1 0,1-1 0,-1 1 0,2-6 0,-3 6 7,0-1-1,0 1 1,0 0-1,-1-1 1,1 1-1,0-1 1,-1 1-1,0 0 1,1 0-1,-1-1 1,0 1-1,0 0 0,-1 0 1,1 0-1,0 0 1,-1 0-1,1 0 1,-3-2-1,-6-6 44,0 1 0,0 1 0,-1 0 0,0 0-1,-1 1 1,-22-10 0,31 15-52,-1 0 0,0 1 0,1-1 0,-1 1-1,0 0 1,0 0 0,0 0 0,0 1 0,0-1 0,0 1 0,0 0 0,0 0 0,0 0-1,0 1 1,0 0 0,0-1 0,0 1 0,0 0 0,0 1 0,1-1 0,-1 1 0,0 0 0,1 0-1,-1 0 1,1 0 0,0 0 0,-5 6 0,3-2 67,-1 0 0,2 1 0,-1 0 0,1 0 0,0 0 0,1 1 0,0 0 1,0-1-1,0 1 0,1 0 0,0 0 0,-1 16 0,0 11 162,1 1 1,2-1-1,1 0 1,2 0-1,2 0 1,1 0-1,1 0 0,2-1 1,2-1-1,23 52 1,-31-78-340,0-1 1,1 0 0,0 1-1,0-1 1,1-1 0,0 1-1,0-1 1,0 0 0,0 0-1,1 0 1,0-1 0,0 1-1,0-1 1,1-1-1,-1 0 1,1 1 0,0-2-1,0 1 1,0-1 0,0 0-1,0-1 1,8 1 0,7-1-793,-1-2 1,0-1-1,0-1 1,0 0-1,0-2 1,-1 0 0,38-16-1,169-67-5311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08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2 2809,'-3'0'633,"1"-1"1,0 1-1,-1-1 1,1 1 0,-1 0-1,1 0 1,-1 0 0,1 0-1,0 1 1,-1-1-1,1 1 1,0-1 0,-1 1-1,1 0 1,-4 1 0,5-1-458,0 0 1,1 0 0,-1 0 0,0 0 0,0 0-1,1 0 1,-1 0 0,0 0 0,1 0 0,-1 0-1,1 0 1,0 0 0,-1 0 0,1 1 0,0-1-1,-1 0 1,1 0 0,0 0 0,0 0-1,0 1 1,0-1 0,1 2 0,1 6 60,0 0-1,1 0 1,0-1-1,0 1 1,1 0 0,7 10-1,67 106 536,8 13-602,-77-121-91,0 1 1,-2 0-1,0 1 0,-1 0 0,-1 0 0,3 21 1,-8-35-17,1 1-1,-1-1 1,-1 0 0,1 1 0,-1-1 0,0 0 0,0 0 0,0 1 0,-1-1 0,0 0 0,-3 5-1,5-8-49,-1 0 0,0-1-1,0 1 1,0-1 0,0 0-1,0 1 1,0-1-1,0 0 1,0 0 0,-1 1-1,1-1 1,0 0-1,-1 0 1,1 0 0,-1-1-1,1 1 1,-1 0 0,1-1-1,-1 1 1,0 0-1,1-1 1,-1 0 0,0 1-1,1-1 1,-1 0 0,0 0-1,1 0 1,-1 0-1,0 0 1,1-1 0,-1 1-1,0 0 1,1-1-1,-1 1 1,0-1 0,1 1-1,-1-1 1,-1-1 0,-4-2-379,0 0 1,0 0-1,1-1 1,0 0-1,0 0 1,-11-12 0,-17-33-5066,-10-42-3736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13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75 1568,'1'-2'416,"0"0"0,-1 0 0,1 0 0,0 0 0,-1 0 0,1 0 0,-1-1-1,0 1 1,0 0 0,0 0 0,0 0 0,0 0 0,0-1 0,0 1 0,-1 0-1,1 0 1,-1 0 0,-1-2 0,2 2-61,0 0-1,-1 1 1,1-1 0,-1 0-1,1 1 1,-1-1 0,0 1-1,0-1 1,1 1-1,-1 0 1,0-1 0,0 1-1,-1 0 1,1-1 0,0 1-1,0 0 1,-1 0 0,1 0-1,0 0 1,-1 0-1,1 1 1,-1-1 0,1 0-1,-1 1 1,-2-2 0,-2 11 3334,3 17-2913,3-16-374,-47 474 4475,45-395-4710,4-1 0,4 1 0,24 128 1,-28-207-222,-1-4-121,0 0-1,0-1 0,1 0 0,-1 1 1,1-1-1,0 0 0,6 10 1,-8-15 74,1 0 0,-1 1 0,1-1 0,-1 0 0,0 1 0,1-1 0,-1 0 0,1 0 0,-1 0 0,1 0 0,-1 1 0,1-1 0,-1 0 0,0 0 0,1 0 0,-1 0 0,1 0 0,-1 0 0,1 0 0,-1 0 0,1 0 0,-1 0 0,1-1 0,-1 1 0,1 0 1,-1 0-1,0 0 0,1 0 0,-1-1 0,1 1 0,-1 0 0,1 0 0,-1-1 0,19-14-2900,-11 8 1249,40-26-3301,76-52-1959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13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0 5657,'-14'3'2549,"0"0"0,1 1 0,-21 9-1,24-9-2010,1 1 0,1 0-1,-1 0 1,1 1-1,-15 11 1,20-14-497,0 0 0,0 0 0,0 0 0,1 0 0,-1 1 0,1-1 0,0 1 0,-1 0 0,2-1 0,-1 1 0,0 0 0,1 0 0,0 0 0,0 0 0,0 0 0,0 0 0,1 1 0,-1-1 0,1 0 0,0 0 0,0 0 0,1 0 0,-1 1 0,1-1 0,0 0 0,0 0-1,1 0 1,-1 0 0,1 0 0,0 0 0,0-1 0,0 1 0,0-1 0,3 5 0,10 10 6,1 0 0,1-1-1,0-1 1,1 0 0,32 20-1,-33-24-18,0 0 0,0 1 0,-1 1 0,-1 1 0,0 0 0,-1 1 0,21 31 0,-33-44 3,-1 0 0,1-1 0,-1 1-1,0 0 1,0 0 0,0 0-1,-1 0 1,1 0 0,-1 0-1,1 0 1,-1 0 0,0 0-1,0 0 1,0 1 0,-1-1-1,1 0 1,-1 0 0,0 0-1,0 0 1,-1 3 0,0-2 30,-1 0 1,1 0-1,-1 0 0,0 0 1,0 0-1,-1-1 1,1 1-1,-1-1 0,1 0 1,-1 0-1,0 0 0,-5 2 1,3-2-90,-1 1 0,1-1-1,0-1 1,-1 1 0,0-1 0,0 0 0,0-1-1,1 1 1,-1-1 0,-1-1 0,1 1 0,0-1-1,0-1 1,0 1 0,0-1 0,0 0 0,0-1 0,-7-2-1,11 3-153,1 0-1,0 0 1,0 0-1,0-1 0,0 1 1,0-1-1,0 1 0,0-1 1,0 0-1,1 1 1,-1-1-1,1 0 0,-1 0 1,1 0-1,0 0 1,-2-4-1,3 3-62,0 1 0,0-1 0,0 1-1,0-1 1,0 1 0,0-1 0,1 1 0,-1 0 0,1-1 0,0 1 0,0 0-1,0-1 1,0 1 0,0 0 0,1 0 0,-1 0 0,0 0 0,1 0 0,0 0-1,-1 0 1,1 0 0,0 1 0,0-1 0,3-1 0,103-78-5332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29.8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1368,'7'19'4830,"1"-1"0,19 29-1,27 30-921,-37-55-3739,-1 1 0,-1 0 0,-1 0 0,-1 2 0,12 30 0,-19-37-9,16 57 351,-21-70-475,0 0 1,-1 0 0,1 0-1,-1 0 1,0 0 0,0 0-1,0 0 1,-1 0-1,0 0 1,0 0 0,0 0-1,-3 6 1,4-11-28,0 0 1,0 0-1,0 1 0,0-1 0,-1 0 0,1 0 1,0 0-1,0 0 0,0 0 0,0 0 1,0 1-1,0-1 0,0 0 0,-1 0 1,1 0-1,0 0 0,0 0 0,0 0 1,0 0-1,0 0 0,-1 0 0,1 0 1,0 0-1,0 0 0,0 0 0,0 0 0,-1 0 1,1 0-1,0 0 0,0 0 0,0 0 1,0 0-1,-1 0 0,1 0 0,0 0 1,0 0-1,0 0 0,0 0 0,0 0 1,-1 0-1,1 0 0,0 0 0,0 0 1,0-1-1,0 1 0,0 0 0,0 0 1,-1 0-1,1 0 0,0 0 0,-9-13 349,-4-16-79,8 14-272,1 0-1,1-1 1,0 1-1,2-1 1,-1 1-1,2-1 1,0 0-1,1 1 1,0-1-1,1 1 1,7-24-1,-4 19-17,2 1-1,0-1 1,1 1 0,1 1-1,1 0 1,0 0 0,1 1 0,18-21-1,-26 35 35,-1 0 0,1 0 0,0 0 1,0 0-1,0 0 0,0 1 0,0 0 0,1 0 0,-1 0 0,1 0 0,-1 0 0,1 1 0,0-1 0,5 0 0,-6 2 0,-1-1 0,1 1-1,0 1 1,0-1-1,0 0 1,0 1-1,-1 0 1,1-1 0,0 1-1,-1 0 1,1 0-1,0 1 1,-1-1-1,0 0 1,1 1 0,-1 0-1,0-1 1,1 1-1,-1 0 1,3 4-1,4 5 75,0-1 0,-1 2-1,0-1 1,-1 1-1,0 0 1,-1 1-1,6 15 1,1 11 13,9 44 1,11 37-3197,-33-120 3086,1 2-241,-1 0 0,1 0 0,-1-1 0,1 1 0,0 0 0,-1-1 0,1 1 0,0-1 0,0 1 0,0-1 0,1 1 0,-1-1 0,0 0 0,0 0 0,1 1 1,-1-1-1,1 0 0,1 1 0,4 0-922,0-1 1,0 0 0,1 0 0,-1-1-1,12 0 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7:43.2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1090 1 3057,'-40'3'13354,"29"-3"-10577,-132 6 6463,-77 20-9471,69-8 520,140-16-294,-53 5 49,0-2 1,-112-5-1,110-8 298,-78-3-30,145 11-264,1 1 0,-1-1 0,0 1 0,0 0 0,1 0 0,-1-1 0,0 1 0,0 0 0,0 0 0,0 0 0,0 0 0,0 0 0,0 1 1,-1-1-1,1 0 0,0 0 0,-1 0 0,1 1 0,-1-1 0,1 0 0,-1 1 0,1-1 0,-1 1 0,0-1 0,0 0 0,0 2 0,8 53 626,-6-37-409,7 70 393,-5 135 0,-5-143-711,-4 114 53,6 154 0,11-212 0,12 244 0,-17-226 0,41 232 0,3 39 0,-32-123 0,-2-5 0,-1-54 0,0 0 0,-1-118 0,40 278 0,-18-150 0,-30-202 0,-2 1 0,-4 101 0,-2-79 0,1-26 0,5 217 0,30 223 0,-11-274 0,-21-151 0,5 75 0,-8-108 0,1 0 0,2 0 0,10 52 0,-13-70 0,0-11 0,0 0 0,0 0 0,0 0 0,0 0 0,0 0 0,0 0 0,1 0 0,-1 0 0,1 0 0,-1 0 0,1 0 0,0-1 0,1 3 0,-6 9 0,1-8 0,3 4 0,0-7 0,-1 0 0,1 0 0,0 0 0,0-1 0,0 1 0,0 0 0,1 0 0,-1 0 0,0-1 0,1 1 0,-1 0 0,1 0 0,0-1 0,0 1 0,-1 0 0,3 2 0,-2 11 0,2 25 0,-5-39 0,2 1 0,8-49-2439,18-8-3530,42-84-4299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13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70 146 2312,'-42'52'11816,"38"-45"-11254,0 0 1,1 1-1,-1-1 0,1 1 1,-3 14-1,5-18-514,0 0 0,1 0 0,-1 0 0,1 0 0,0 0 0,0 0 0,0-1 0,1 1 0,-1 0 0,1 0 0,0 0 0,0 0 0,1-1 0,-1 1 0,1 0 0,-1-1 0,1 0 0,0 1 0,1-1 0,-1 0 0,0 0 0,1 0 1,0 0-1,0 0 0,0-1 0,0 1 0,0-1 0,0 0 0,7 4 0,6 0 21,1 1 0,-1-2 0,1 0 0,1-1 0,-1-1 0,0 0 1,1-2-1,-1 0 0,1 0 0,0-2 0,-1 0 0,1-1 0,-1-1 0,0-1 1,0 0-1,0-1 0,17-8 0,-30 11 1,-1 1 0,0-1 0,0 1 0,0-1 0,0 0 0,0 0 0,0 0 0,-1-1 0,1 1 0,-1 0 0,1-1 0,-1 0 0,0 0 0,0 0 0,0 0 0,0 0 0,-1 0 0,1 0 0,1-7 0,-3 7-3,0-1 1,0 1 0,0-1 0,-1 1-1,1-1 1,-1 1 0,0-1-1,0 1 1,0 0 0,-1-1 0,1 1-1,-1 0 1,0 0 0,1 0 0,-1 0-1,-1 0 1,1 1 0,0-1-1,-1 0 1,-3-2 0,-18-15-33,0 2 0,-1 1 1,-1 1-1,-53-25 0,41 22-1945,-58-37 0,95 55 1629,-1 0 0,1 0-1,-1 0 1,1 0-1,-1 0 1,1-1-1,0 1 1,0 0-1,-1-1 1,1 1-1,0-1 1,0 1-1,0-1 1,0-2-1,0 1-302,1 0-1,1 0 1,-1 0-1,0 1 1,1-1-1,-1 0 1,1 0-1,0 0 1,2-3-1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14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0 147 2120,'7'87'12271,"-3"-62"-11349,1-1 0,1-1 1,1 1-1,1-1 0,1 0 1,16 28-1,-25-51-882,0 0 0,0 0-1,0 1 1,0-1 0,0 0 0,0 1-1,1-1 1,-1 0 0,0 0 0,0 1-1,0-1 1,0 0 0,0 0 0,1 1-1,-1-1 1,0 0 0,0 0 0,0 0-1,1 1 1,-1-1 0,0 0 0,0 0 0,0 0-1,1 0 1,-1 0 0,0 1 0,0-1-1,1 0 1,-1 0 0,0 0 0,1 0-1,-1 0 1,0 0 0,0 0 0,1 0-1,-1 0 1,0 0 0,1 0 0,-1 0-1,0 0 1,0 0 0,1 0 0,-1-1-1,5-14 788,-2-42-584,-2 36-143,3-19-52,1 0 0,3 0-1,1 1 1,1 0-1,20-45 1,-29 80-1,1 0 0,-1 1 0,1-1-1,0 1 1,0-1 0,0 1 0,1 0 0,-1 0 0,1 0 0,0 0 0,-1 0 0,1 0 0,1 1-1,-1 0 1,6-4 0,-6 5-12,0 0 0,-1 1-1,1-1 1,0 1-1,0 0 1,0 0 0,0 0-1,0 0 1,-1 0 0,1 1-1,0-1 1,0 1-1,0 0 1,-1 0 0,1 0-1,0 0 1,-1 0 0,1 0-1,-1 1 1,1-1 0,-1 1-1,4 3 1,15 13-20,0 0 0,-1 2 1,-1 0-1,-1 1 0,-1 1 1,0 1-1,-2 0 0,-1 1 0,-1 0 1,-1 1-1,-1 1 0,-1 0 1,-1 1-1,5 28 0,-6-27-1668,-8-28 1430,0 1 0,0-1 1,0 1-1,0-1 0,0 1 0,0-1 0,1 1 0,-1-1 1,0 1-1,0 0 0,0-1 0,0 1 0,1-1 0,-1 0 1,0 1-1,0-1 0,1 1 0,-1-1 0,0 1 0,1-1 1,-1 0-1,1 1 0,-1-1 0,0 0 0,1 1 0,-1-1 1,1 0-1,-1 1 0,1-1 0,-1 0 0,1 0 0,-1 0 1,1 0-1,-1 1 0,1-1 0,-1 0 0,1 0 0,11-25-6914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16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2617,'-25'0'13519,"25"0"-13344,0 0-1,-1 0 1,1 0 0,0 1 0,0-1-1,-1 0 1,1 0 0,0 1-1,-1-1 1,1 0 0,0 1 0,0-1-1,0 0 1,0 1 0,-1-1-1,1 0 1,0 1 0,0-1 0,0 0-1,0 1 1,0-1 0,0 1-1,0-1 1,0 0 0,0 1 0,0-1-1,0 1 1,0-1 0,0 0 0,0 1-1,0-1 1,1 1 0,23 39 1747,-14-27-1017,-2-1-582,110 170 2569,-104-155-2831,0 1 1,-2 0 0,-1 0 0,-1 1-1,7 34 1,-17-62-183,0 0 0,0 1 1,0-1-1,0 0 0,1 1 0,-1-1 0,0 0 1,1 0-1,-1 1 0,1-1 0,-1 0 0,1 0 1,0 0-1,-1 0 0,1 0 0,0 0 0,0 0 1,0 0-1,1 1 0,0-2-269,1 0 1,-1-1-1,0 1 1,0-1-1,0 0 0,1 0 1,-1 1-1,0-1 1,0-1-1,0 1 0,0 0 1,0 0-1,-1-1 0,1 1 1,3-4-1,67-53-5911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16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11803,'7'30'1990,"1"0"1,14 33-1,58 112 896,-74-162-2543,-5-11-296,2 3 47,-1 0 0,0 0 1,1-1-1,0 1 0,0-1 0,0 0 1,1 0-1,4 5 0,-7-9-42,0-1-1,-1 1 1,1-1-1,0 1 1,0-1-1,-1 0 1,1 1-1,0-1 1,-1 1-1,1-1 1,-1 0-1,1 0 1,-1 1-1,1-1 1,-1 0-1,1 0 1,-1 0-1,0 1 1,0-1-1,1 0 1,-1 0-1,0 0 1,0 0-1,0 0 1,0 0-1,0 0 1,0-1-1,1-1 79,9-27-27,1 0-1,2 1 0,1 0 0,2 1 0,0 0 0,2 2 1,29-35-1,-46 59-86,1 0 0,0-1 0,-1 1 0,1 0 0,0 1 0,0-1 0,0 0 0,0 0 1,0 1-1,0-1 0,1 1 0,-1 0 0,0 0 0,1 0 0,-1 0 0,1 0 0,-1 0 0,1 1 0,0-1 0,-1 1 0,1 0 1,0-1-1,-1 1 0,1 0 0,0 1 0,-1-1 0,1 0 0,-1 1 0,1 0 0,3 1 0,3 2-12,-1 1 0,0 1 0,0 0 0,0 0 0,0 0-1,12 15 1,61 69 1,26 28-972,-90-103-389,0 0 0,32 19 0,-40-28 355,-1-2 0,2 1 0,-1-1-1,0-1 1,15 4 0,91 14-8126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16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123 210 4161,'-12'-4'6561,"6"2"-2173,10 0-3102,15-5 27,25-12-158,-30 14-955,1-1 0,-1 0 1,-1-1-1,1 0 0,-1-1 0,0-1 0,-1 0 1,20-19-1,-31 27-191,0 0 1,1-1-1,-1 1 1,0-1 0,0 1-1,0-1 1,0 1-1,-1-1 1,1 0 0,0 1-1,-1-1 1,1 0-1,-1 0 1,0 1-1,1-1 1,-1 0 0,0 0-1,0 0 1,0 0-1,0 1 1,-1-1-1,1 0 1,0 0 0,-1 1-1,1-1 1,-1 0-1,0 0 1,1 1 0,-1-1-1,0 1 1,0-1-1,0 0 1,0 1-1,0 0 1,-1-1 0,1 1-1,0 0 1,-1 0-1,1-1 1,-1 1-1,1 0 1,-1 1 0,1-1-1,-3-1 1,-3-2-11,0 1 1,0 0-1,0 1 1,0-1-1,-1 1 0,1 1 1,-1-1-1,1 1 1,-14 0-1,10 2 12,-1 0 0,0 0 0,1 1 0,-1 1 0,1 0 0,0 0 0,0 1 0,0 1 0,1 0 0,-15 9-1,19-10 24,0 0-1,1 0 0,0 1 1,0-1-1,0 1 0,0 1 1,1-1-1,0 0 0,0 1 1,0 0-1,1 0 0,0 0 1,0 1-1,1-1 0,-1 1 1,1-1-1,1 1 0,-1 0 1,0 7-1,2 0 71,0 0-1,0 0 1,1 0-1,1 0 1,1 0-1,0 0 1,0-1-1,1 1 1,1-1-1,0 0 1,1 0-1,1 0 1,0-1-1,0 0 1,1-1-1,1 1 1,0-2-1,0 1 1,1-1-1,1-1 1,-1 1-1,2-2 1,-1 0-1,1 0 1,24 11-1,-20-11-242,1-1 0,0 0 0,1-1 0,0-1 0,0-1 0,0 0 0,0-2 1,33 2-1,-36-4-394,0-1 1,0-1 0,-1 0 0,1 0 0,0-2 0,-1 0 0,1-1-1,-1 0 1,0-1 0,-1 0 0,15-10 0,-21 11-367,0 0 1,0-1-1,0 0 0,-1 0 1,6-8-1,51-67-6649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17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1 600,'-4'0'10082,"8"8"-7193,4 16-489,28 5 1,15 5-697,13 9-479,3-3-537,4-1-232,-3-4-144,-9-3-256,-11-8-56,-9-11-104,-19-8-664,-12-7-745,0-12-1047,-4-4-2281,-4-83-1297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17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0 2120,'-40'25'10933,"12"5"-6763,19-14-3594,0 0-1,-12 30 1,11-22 708,-15 35-598,1 1 1,4 2 0,2 0 0,3 1 0,-12 110 0,29-145-1616,-2-28 816,0 0 0,0 1 0,0-1 0,0 0 0,0 0 0,0 1 0,0-1 0,1 0 0,-1 0 0,0 1 0,0-1 0,0 0 0,0 0 0,1 1 0,-1-1 0,0 0 0,0 0 0,0 0 0,1 1 0,-1-1 0,0 0 0,0 0 0,1 0 0,-1 0 0,0 0 0,1 1 0,-1-1 0,0 0 0,0 0 0,1 0 0,-1 0 0,0 0 0,1 0 0,-1 0 0,0 0 0,0 0 0,1 0 0,-1 0 0,0 0 0,1-1 0,4-2-1091,0-1-1,1 0 1,-2 0 0,1-1 0,-1 0 0,1 0-1,3-6 1,46-59-5755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17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54 9298,'0'8'20724,"-4"-11"-20323,0 3-105,4-2-152,4 2-144,-4-3-649,8-2-983,0-3-1088,8 2-2338,107-28-4176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22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4 696,'0'0'2287,"-25"-3"10617,11 5-6153,10 9-3780,12 13-1412,34 75-390,43 150-1,-83-240-1040,5 5-4196,6-44-2529,-4 9 4962,43-107-6752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22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24 488,'-12'-5'11387,"4"-3"-5618,-11 3-4569,15 2-456,8 0-600,11 6-144,5-3-968,12 3-584,20 10-2553,138 3-2897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7:51.3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1158 0 776,'-10'1'9834,"-7"2"-3621,16-3-5880,0 0-1,1 0 1,-1 1-1,0-1 1,0 0-1,0 0 1,1 1 0,-1-1-1,0 1 1,1-1-1,-1 0 1,0 1-1,1-1 1,-1 1-1,0-1 1,1 1-1,-1 0 1,1-1-1,-1 1 1,1 0-1,-1-1 1,1 1-1,0 0 1,-1 0-1,1-1 1,-1 3 950,-121-4 2676,-361 18-3438,361-3-530,9-3-43,-135 33 0,241-40 45,-10 0-29,16-4 100,8 11 1022,3 117-509,0-22-613,-13 192 36,2 48 0,41 159 0,4-78 0,-11-109 0,13 292 0,-20-178 0,-21-366 0,-4 91 0,-3-95 0,12 115 0,14 63 0,-2-17 0,-5-3 0,-10-92 0,-4-13 0,-3-74 0,2-1 0,8 54 0,-5-55 0,-1 0 0,-2 49 0,-2-57 0,1 0 0,1 0 0,1 0 0,12 46 0,-11-61 0,-2 1 0,0 0 0,-1 0 0,-1 21 0,0-32 0,4 41 0,-8-14 0,8-66-811,10-12-4682,6-15-984,10-65-4283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23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265 1 5209,'-64'3'9982,"-4"9"-6993,55-9-2742,-1 0 1,1 1-1,0 1 0,0 0 1,1 1-1,-1 1 1,-14 9-1,26-15-236,0 0 0,0 0 0,0 0 0,0 0 0,0 0 0,0 0-1,0 0 1,0 0 0,0 0 0,1 0 0,-1 1 0,1-1 0,-1 0 0,1 0 0,-1 1 0,1-1 0,0 0 0,-1 1 0,1-1-1,0 1 1,0-1 0,0 0 0,0 1 0,0-1 0,0 0 0,1 1 0,-1-1 0,0 0 0,1 1 0,-1-1 0,1 0 0,-1 1-1,1-1 1,0 0 0,-1 0 0,1 0 0,0 0 0,0 0 0,0 0 0,0 0 0,0 0 0,0 0 0,0 0 0,0 0 0,2 0-1,7 8 12,1-1-1,0 0 1,20 9-1,-27-15-6,82 36 62,-69-33-49,-1 1 0,1 1-1,-2 0 1,1 1 0,-1 1 0,0 0-1,-1 1 1,0 1 0,17 17 0,-28-25 23,-1 0 1,0 0 0,1 1-1,-1-1 1,-1 1-1,1-1 1,0 1 0,-1 0-1,0 0 1,0 0 0,0 0-1,0 0 1,-1 0 0,0 0-1,1 0 1,-2 0 0,1 0-1,0 0 1,-1 0 0,1 0-1,-1-1 1,0 1 0,-1 0-1,1 0 1,-1 0 0,1-1-1,-1 1 1,0-1 0,0 1-1,-1-1 1,1 0 0,-1 0-1,0 0 1,0 0 0,0 0-1,0-1 1,0 0 0,0 1-1,-1-1 1,1 0 0,-1 0-1,1-1 1,-1 1 0,0-1-1,-7 2 1,8-2-144,1-1 1,-1 0-1,1 1 0,-1-1 1,0 0-1,1-1 0,-1 1 0,1 0 1,-1-1-1,0 1 0,1-1 1,-1 0-1,1 0 0,0 0 1,-1 0-1,1 0 0,0-1 0,-3-1 1,0-1-940,0 0 0,-1 0 0,2-1 0,-1 1 0,-7-10 0,12 13 825,-1 1 0,1-1 1,-1 0-1,1 1 0,0-1 0,-1 0 1,1 1-1,0-1 0,-1 0 1,1 0-1,0 0 0,0 1 1,0-1-1,0 0 0,0 0 0,0 0 1,0 1-1,0-1 0,0 0 1,0 0-1,0 0 0,0 0 1,0 1-1,1-2 0,21-43-8032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23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5193,'-1'0'577,"0"0"1,-1 0-1,1 0 0,0 0 0,-1 0 1,1 1-1,0-1 0,-1 0 0,1 1 1,0-1-1,0 1 0,-1-1 0,1 1 1,0 0-1,0-1 0,0 1 0,0 0 1,0 0-1,0 0 0,-2 1 0,2 0-294,1 0 0,-1-1 0,0 1 0,0 0 0,1 0-1,-1 0 1,1 0 0,-1 0 0,1 0 0,0-1 0,0 1-1,0 4 1,1 6-258,1-1-1,1 0 1,0 1-1,4 10 1,-4-12 1034,120 291 2365,-15-43-2316,-91-208-1113,-6-15-363,2 0 0,1-1 0,20 34 0,-17-48-736,-6-13-1210,-11-7 2128,0-1 0,1 1 0,-1 0 0,0 0 0,0 0 0,1 0 0,-1-1 0,0 1 0,1 0 0,-1 0 0,0-1 0,0 1 0,0 0 0,1 0 1,-1-1-1,0 1 0,0 0 0,0-1 0,0 1 0,1 0 0,-1-1 0,0 1 0,0 0 0,0-1 0,0 1 0,0 0 0,0-1 0,0 1 0,0 0 0,0-1 0,0 1 0,0 0 0,0-1 0,-1 0 0,-4-50-7018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23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8586,'0'0'8034,"4"3"-6162,16-3-1008,11 0 112,25 0-328,19-5-167,8-3-361,1-5-120,-5 5-240,-12-3-1193,-7 11-2672,51 5-3088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24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10 273 2481,'0'0'10757,"10"0"-9169,6-1-824,1 0 0,-1-1 1,1-1-1,20-6 0,-19 4-623,-1-1-1,-1-1 1,1-1-1,-1 0 1,-1 0-1,28-22 1,-40 29-127,-1-1 1,1 0-1,-1 0 1,0-1-1,0 1 1,0 0-1,0-1 1,0 1-1,0-1 1,-1 0-1,1 1 1,-1-1-1,0 0 0,0 0 1,0 0-1,0 0 1,0 0-1,-1 0 1,1 0-1,-1 0 1,0-6-1,-1 5-14,0 0-1,0-1 1,0 1-1,-1 0 1,0 0-1,0 0 0,0 0 1,0 1-1,0-1 1,-1 0-1,0 1 1,0-1-1,-6-4 1,2 1 54,0 1 1,-1 0 0,0 0-1,0 1 1,-1 0 0,0 0-1,1 1 1,-2 0 0,1 1-1,0 0 1,-1 1 0,1-1-1,-15 0 1,19 4 22,0 0 0,0 0 1,0 0-1,1 1 0,-1 0 0,0 0 0,1 0 0,-1 0 0,1 1 1,-1-1-1,1 1 0,0 1 0,0-1 0,1 0 0,-1 1 0,1 0 1,0 0-1,0 0 0,0 0 0,-4 8 0,1-3 48,1 0 0,0 1 0,1-1 0,0 1-1,1 0 1,0 1 0,0-1 0,1 0 0,-1 12 0,4-7-50,0 0 0,0 0 0,2 0 0,0 0 0,0-1 0,2 0 0,-1 1 0,2-2 0,0 1 0,1-1 0,0 1 0,1-2 0,0 1 0,1-1 1,11 11-1,-8-9-394,1 0 0,1-1 1,0-1-1,1-1 0,0 0 1,1 0-1,0-2 0,0 0 1,1-1-1,0 0 0,34 9 0,-41-15-375,0 0-1,0-1 1,0 0-1,0-1 1,19-2-1,113-18-5160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24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62 2705,'0'0'247,"-1"0"1,1 0 0,-1 0 0,0 0 0,1 0-1,-1 0 1,0 0 0,1 0 0,-1 1 0,1-1-1,-1 0 1,0 1 0,1-1 0,-1 0 0,1 1 0,-1-1-1,1 0 1,-1 1 0,1-1 0,-1 1 0,1-1-1,0 1 1,-1-1 0,1 1 0,0 0 0,-1-1-1,1 1 1,0-1 0,0 1 0,0 0 0,-1 0 0,2 29 2838,19 28-981,-6-32-1417,9 15 414,-2 1 1,-2 0 0,-1 2 0,16 65-1,-37-140-719,2-1 0,0 1 0,8-62-1,1 53-354,2 0-1,1 0 0,2 1 0,22-46 0,-34 83-13,0 0 0,0-1 0,0 1-1,0 0 1,0 0 0,0 0 0,1 0-1,-1 1 1,1-1 0,0 0 0,-1 1-1,1-1 1,0 1 0,0-1 0,0 1-1,0 0 1,0 0 0,0 0 0,4-2-1,-3 3-10,0 1-1,0-1 0,0 0 0,0 1 0,-1 0 0,1 0 1,0 0-1,0 0 0,-1 0 0,1 0 0,-1 1 1,1 0-1,-1-1 0,0 1 0,0 0 0,3 2 0,18 17 21,-1 0 0,-1 1 0,-1 2 0,-1 0 0,19 32-1,66 138-1686,-97-180 1248,-4-5-339,1 0 0,0 0 0,1-1 0,0 0 0,0 0 0,1 0 0,0-1-1,0 0 1,10 8 0,48 24-7316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24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8930,'4'22'6065,"3"-1"-4072,5 27 95,12 10-440,8 6-535,4 8-209,7-1-88,-7 9-232,-1-6-152,-7-2-264,-12-8-104,-4-14-64,0-18-528,-8-13-816,0-17-1313,4-15-1976,4-67-2752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24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96 2545,'-8'0'13050,"0"0"-11217,12 6-849,12-12-432,19 1 0,9 0-288,19-9-264,5 1-528,-1-5-2144,96-22-3546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25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2 225 2016,'-2'-4'10419,"6"-1"-7763,11-5-2229,23-3 44,1 2 1,0 1-1,0 2 0,61-5 0,8 2 1072,-107 11-1508,0-1-1,-1 1 1,1 0-1,0-1 1,0 1-1,-1-1 0,1 1 1,0-1-1,-1 1 1,1-1-1,0 0 0,-1 1 1,1-1-1,-1 0 1,1 1-1,-1-1 1,1 0-1,-1 0 0,0 1 1,1-1-1,-1 0 1,0 0-1,0 0 0,1 0 1,-1 0-1,0 1 1,0-1-1,0 0 1,0 0-1,0 0 0,0 0 1,0 0-1,-1 1 1,1-1-1,0 0 0,0 0 1,-1 0-1,0-1 1,-15-31 267,10 26-274,-1 0 0,0 1 0,0-1 0,0 2 0,-1-1 0,0 1 0,0 0 0,-1 0 0,1 1 0,-1 0 0,0 1 0,0-1 0,0 2 0,-1 0 0,-17-3 0,21 5 35,0 0-1,-1 0 0,1 0 1,-1 1-1,1 0 1,0 0-1,0 1 0,-1 0 1,1 0-1,0 0 1,0 1-1,1-1 0,-1 2 1,0-1-1,1 0 1,0 1-1,0 0 0,0 0 1,0 1-1,1 0 1,0-1-1,0 1 0,0 1 1,-5 8-1,5-6 40,1 0-1,0 1 1,0 0-1,0 0 1,1 0 0,1 0-1,0 0 1,0 0-1,0 0 1,1 1-1,1-1 1,0 0-1,0 0 1,0 0-1,1 0 1,1 0 0,0 0-1,0 0 1,6 10-1,1 4 23,2 0 0,0-1 0,2-1 0,0 0 0,31 33 1,-32-40-216,1-1 1,0 0-1,0-1 1,1 0-1,1-1 1,0-1-1,0-1 1,1 0 0,33 12-1,-37-17-319,0-1 1,0-1-1,0 0 0,0 0 0,0-1 0,23-2 1,-20-1-554,-1 0 1,0-1 0,0-1-1,0 0 1,-1-1 0,23-11 0,128-76-7341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25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1 752,'-2'-1'707,"-1"1"1,1 0-1,-1 1 0,1-1 0,-1 0 0,1 1 1,0-1-1,-1 1 0,1 0 0,0-1 0,-1 1 1,1 1-1,0-1 0,0 0 0,0 0 0,0 1 1,0-1-1,0 1 0,0 0 0,-2 2 0,2-1-429,1-1 0,0 1-1,-1 0 1,1 0-1,0 0 1,0 0 0,0 0-1,1 1 1,-1-1-1,1 0 1,0 0 0,0 0-1,0 6 1,2 4-211,1 1 0,0-1 0,0 0 0,1 0 0,1 0 0,8 15 0,19 31 71,16 35 0,-47-91-116,0 0 0,0 0 0,0 0 0,0 0 0,0 0 0,-1 0 0,0 0 0,1 0 1,-1 0-1,0 1 0,-1-1 0,1 0 0,0 0 0,-1 0 0,0 0 0,0 0 0,0 0 0,0 0 0,0 0 0,-2 3 0,2-5-35,0 0 1,1-1-1,-1 1 0,0 0 0,0 0 0,0 0 0,0-1 1,0 1-1,0 0 0,0-1 0,0 1 0,0-1 0,0 1 1,0-1-1,-1 0 0,1 1 0,0-1 0,0 0 0,0 0 1,-1 0-1,0 0 0,-1 0-165,0-1 1,0 1-1,1-1 1,-1 0-1,0 0 1,0 0-1,1-1 1,-1 1-1,1 0 0,0-1 1,-1 0-1,-3-3 1,-33-30-4552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26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11891,'0'2'7170,"5"12"-6128,10 14 9,2 0 0,1-1-1,35 41 1,-6-9-226,-46-58-812,69 92 1685,99 175 1,-153-238-1551,-1 2 0,-1 0 0,-2 0 0,-1 1 0,-2 0 1,-1 1-1,-1 0 0,-2 1 0,-2-1 0,-1 51 0,-7-32-539,-3 0-1,-24 89 1,32-141-105,3-12-4133,1 1 2273,0-1 1,11-17-1,30-18-3503,54-39-109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8:02.7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1124 2 248,'-14'-1'12458,"14"1"-12317,-1 0 0,1 0 0,0 0 0,0 0 0,0 0-1,0 0 1,-1 0 0,1 0 0,0 0 0,0 0 0,0 0 0,0 0 0,-1 0 0,1 0 0,0 0 0,0 0 0,0 0 0,-1 0-1,1 0 1,0 0 0,0 0 0,0 0 0,0 0 0,-1 0 0,1 0 0,0 0 0,0 0 0,0 0 0,0 1 0,0-1-1,-1 0 1,1 0 0,0 0 0,0 0 0,0 0 0,0 1 0,0-1 0,0 0 0,0 0 0,-1 0 0,1 0 0,0 1 0,0-1-1,0 0 1,0 0 0,0 0 0,0 0 0,0 1 0,0-1 0,0 0 0,0 0 0,0 0 0,0 1 0,0-1 0,0 0-1,0 0 1,0 0 0,1 0 0,-1 1 0,0-1 0,0 0 0,0 0 0,0 0 0,0 1 0,0 6 2107,0-6-1939,-20-1 4113,-8 0-3321,-62 12-1084,0 5 0,-107 33-1,-59 13-38,186-54 65,-1-2-1,-78-3 0,126-5-15,0-2-1,0 0 1,-26-7 0,45 8-13,3 2 53,-2-1 216,3 1-278,0 0 0,-1 0 0,1 0 0,0 0 0,0 0 0,-1 0 0,1 0 0,0 0 0,0 0 0,-1 0 0,1 0-1,0 0 1,0 0 0,0 0 0,-1-1 0,1 1 0,0 0 0,0 0 0,0 0 0,-1 0 0,1 0 0,0 0 0,0-1-1,0 1 1,0 0 0,-1 0 0,1 0 0,0 0 0,0-1 0,0 1 0,0 0 0,0 0 0,0-1 0,-1 1 0,1 0 0,0 0-1,0 0 1,0-1 0,0 1 0,0 0 0,0 0 0,0-1 0,0 1 0,0 0 0,0 0 0,0 0 0,0-1 0,0 1-1,1 0 1,-1 0 0,0-1 0,0 1 0,0 0 0,0 0 0,0 0 0,0-1 0,0 1 0,1 0 0,-1 0-2,0 0 0,0 0 0,0 0 0,0 0 0,0 0 0,0 0 0,0 0 0,1 0 0,-1 0 0,0 0 0,0 0 0,0 0 0,0 0 0,0 0 0,0 0 0,0 0 0,0 0 0,1 0 0,-1 0 0,0 0 0,0 0 0,0 0 0,0 0 0,0 0 0,0 0 0,0 0 0,0 0 0,-1 3-29,0-9 126,1 6-112,0 7-45,2-9 177,4 13-81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4:26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48 128 9130,'-12'3'16019,"4"-3"-13154,4 2-248,-4-2-481,4 0-2136,4 3 0,-4-3 0,4-3 0,-4-5-1520,0-10-4138,4-88-10585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37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814 241 3009,'4'-4'24902,"0"-19"-21796,-5 16-3010,0-1-1,-1 1 0,1-1 0,-1 1 0,-1-1 1,1 1-1,-1 0 0,-1 0 0,1 1 1,-1-1-1,0 1 0,-1-1 0,1 1 1,-1 0-1,-1 1 0,1 0 0,-1-1 1,0 2-1,-10-8 0,-1 1-120,0 0 1,0 2-1,-1 0 1,0 0-1,-1 2 0,-28-7 1,34 11 4,-1 1 1,0 0 0,0 2 0,0-1-1,0 2 1,0 0 0,0 0-1,0 2 1,0-1 0,1 2 0,-1 0-1,1 0 1,0 2 0,0-1 0,1 2-1,0-1 1,0 2 0,0 0-1,-19 17 1,5-2-3,1 2 0,1 0-1,1 2 1,1 0 0,2 1 0,-32 59-1,33-49 44,2 0 0,2 1 0,1 1-1,3 0 1,1 0 0,1 1 0,3 1 0,1-1-1,2 1 1,2 0 0,2-1 0,7 49 0,-4-60-5,1 0 0,2-1 0,1 0 0,1 0 0,1-1 0,2 0 0,1-1 0,1 0 0,1-1 0,2-1 0,0 0 0,2-1 0,0-2 0,2 1 0,0-2 0,1-1 0,38 26 0,-31-26-45,1-3-1,44 20 1,-63-32-7,1 0 1,-1-1-1,1-1 1,0 0-1,0 0 1,0-1-1,0-1 1,1 0-1,-1-1 1,16-1-1,-23 0-259,0 0-1,-1-1 0,1 1 0,0-1 1,0 0-1,-1-1 0,1 1 1,-1-1-1,0 0 0,0 0 1,0 0-1,0 0 0,-1-1 1,1 1-1,-1-1 0,0 0 1,0 0-1,0-1 0,2-4 1,53-60-5276,85-64-1366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38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467 111 1496,'-37'-13'9517,"0"0"-4690,13 5-3677,-1 2 0,1 0 0,-1 2 0,0 0 0,-27 1 0,46 3-1064,0 1 1,-1 1 0,1-1 0,0 1 0,0 0 0,0 0 0,0 1 0,0 0 0,1 0 0,-1 0 0,1 1 0,0-1 0,0 1 0,0 1 0,0-1 0,1 1 0,0-1 0,0 1 0,0 1 0,0-1 0,1 0 0,-4 10 0,-7 13 102,1 0 0,1 1 0,-8 35 0,17-56-100,-6 22 17,2 2-1,0-1 1,2 1-1,2 0 1,0 0-1,3 0 1,5 58-1,-3-76-98,1 1-1,1-1 1,0 1 0,1-1 0,0 0-1,1-1 1,0 1 0,12 15 0,-12-20-24,0-1 1,1 0 0,0-1-1,1 1 1,-1-1 0,1-1-1,1 1 1,-1-2 0,1 1 0,0-1-1,1 0 1,18 6 0,-22-9 28,1 1 0,0-2 0,-1 1 0,1-1 0,0 0 0,0-1 0,0 1 0,0-1 0,0-1 0,0 1 0,0-1 0,0 0 0,-1-1 0,1 0 0,0 0 0,-1 0 0,1-1 1,-1 0-1,0 0 0,0-1 0,0 1 0,0-1 0,-1-1 0,1 1 0,-1-1 0,0 0 0,-1 0 0,8-10 0,1-4 62,-2 0-1,0 0 1,-1-1-1,0 0 1,-2 0-1,-1-1 1,10-43-1,-10 24 94,-1 0 0,-3 0 0,-1-63 1,-20-120 905,5 87 156,39 180-770,31 69 0,-51-100-411,31 70 685,50 170 1,-53-144-553,3 15-1176,62-210-26209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38.4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260 6 9786,'-17'-3'3205,"-1"1"0,-32 1 0,40 2-2667,0 0 0,0 0 0,0 1-1,1 0 1,-19 7 0,22-6-478,0 0 0,0 0 0,0 1 0,0 0 1,1 0-1,-1 0 0,1 1 0,0 0 0,1 0 1,-1 0-1,1 0 0,0 1 0,0 0 0,0-1 0,1 2 1,0-1-1,0 0 0,1 0 0,0 1 0,0 0 1,-2 9-1,3-3-41,0-1 0,0 1 0,2 0 0,-1 0 0,1 0 0,1 0 0,1-1 1,-1 1-1,2-1 0,0 1 0,0-1 0,1-1 0,1 1 0,0-1 0,0 1 0,1-2 0,10 13 0,18 20 8,1-1-1,68 59 0,-96-93-12,36 31 18,-22-21 35,-1 1 0,-1 1-1,0 1 1,-1 1-1,20 32 1,-37-51-6,0 0-1,0 0 1,-1 0-1,0 0 1,1 0-1,-1 1 1,0-1-1,0 0 1,-1 1 0,1-1-1,-1 1 1,0-1-1,0 1 1,0-1-1,0 1 1,-1-1-1,1 1 1,-1-1 0,0 0-1,0 1 1,-1 2-1,-1-1 27,1-1 0,-1 0-1,0 0 1,0-1 0,-1 1 0,1-1 0,-1 1-1,0-1 1,0 0 0,0 0 0,0-1-1,0 1 1,-7 2 0,0-1-322,0 1 1,0-2-1,-1 1 0,1-2 0,-1 0 1,0 0-1,0-1 0,1 0 1,-1-1-1,0 0 0,-20-4 1,17 0-975,13-1-631,70-30-11876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38.8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307 8 1016,'-35'-3'11123,"-5"-1"-5387,-17 7-3141,52-2-2491,1 0 0,-1 0 0,1 1 0,-1 0-1,1 0 1,0 0 0,-1 0 0,1 1 0,0 0 0,1 0 0,-1 0-1,0 0 1,1 0 0,0 1 0,0 0 0,0-1 0,0 1 0,-4 9-1,-4 8 86,2 1-1,0 1 1,2-1-1,0 1 1,2 1-1,0-1 1,2 1-1,0 0 1,2 0-1,0 0 1,2 0-1,5 36 1,-3-46-154,0 1 1,1-1 0,0 0-1,1 0 1,1 0-1,0-1 1,1 1 0,0-2-1,14 20 1,-14-24-41,0 0 0,0-1 1,1 0-1,0 0 0,1 0 0,0-1 1,0 0-1,0-1 0,0 0 0,1 0 1,0-1-1,0-1 0,0 1 0,14 1 1,-13-3 21,0-1 1,-1 0 0,1-1 0,0 0 0,0-1-1,-1 0 1,1-1 0,0 0 0,-1 0-1,0-2 1,1 1 0,-1-1 0,0 0 0,-1-1-1,1 0 1,-1-1 0,0 0 0,-1 0-1,11-10 1,-12 10 81,-1 0-1,0-1 0,0 1 1,-1-1-1,0 0 0,0 0 1,-1-1-1,0 0 0,0 1 1,-1-1-1,0-1 0,0 1 1,-1 0-1,0-1 0,0 1 1,-1-1-1,0 0 0,0 1 1,-1-1-1,-1 0 0,1 1 1,-1-1-1,-1 0 0,-3-11 1,-1 3 3,-1 1 1,-1 0-1,0 0 1,-1 0-1,-1 1 1,-1 1-1,0 0 1,0 0 0,-2 1-1,1 1 1,-2 0-1,1 0 1,-2 2-1,0-1 1,-17-8-1,-8-2-338,-1 2 0,0 1-1,-2 3 1,-78-19-1,118 33-70,-1 0-1,1 1 0,-1-1 0,1 1 0,-1 0 0,1 0 0,-1 0 0,1 1 1,-1-1-1,-4 2 0,8-2 220,-1 1 1,1-1 0,0 0-1,0 0 1,-1 0-1,1 0 1,0 1 0,0-1-1,0 0 1,-1 0-1,1 1 1,0-1 0,0 0-1,0 0 1,0 1-1,-1-1 1,1 0 0,0 0-1,0 1 1,0-1-1,0 0 1,0 1-1,0-1 1,0 0 0,0 0-1,0 1 1,0-1-1,0 0 1,0 1 0,0-1-1,0 0 1,0 0-1,0 1 1,0-1 0,0 0-1,1 1 1,-1-1-1,0 0 1,0 0 0,0 1-1,0-1 1,1 0-1,-1 0 1,0 0 0,0 1-1,0-1 1,1 0-1,33 24-4414,85 32-2303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39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373 0 4057,'-6'0'1832,"-81"5"7930,0 3-6292,57-4-2602,0 1-1,0 1 1,-44 17-1,72-23-824,1 0 0,-1 1-1,1-1 1,0 1 0,-1-1-1,1 1 1,0 0 0,-1-1-1,1 1 1,0 0 0,0 0-1,0 0 1,0 0 0,0 0-1,0 0 1,0 0 0,0 0-1,0 1 1,0-1 0,0 0-1,1 1 1,-1-1 0,1 0-1,-1 1 1,1-1 0,-1 1-1,1 1 1,0-1-19,1 1 0,-1-1 0,1 1 0,0-1 1,0 0-1,0 1 0,0-1 0,0 0 0,1 0 0,-1 0 0,1 0 0,-1 0 0,1 0 0,3 3 0,9 7 5,1 0-1,0 0 1,22 11-1,-36-22-5,173 87 116,-118-63-107,-2 3 0,59 39 0,-107-63-10,-1 0-1,1 1 1,-1 0 0,0-1 0,0 2 0,-1-1 0,1 0 0,-1 1 0,-1 0 0,1 0 0,-1 0 0,0 0 0,0 1 0,0-1 0,-1 1 0,0 0 0,1 9 0,-3-11 43,0-1 0,0 1 1,0 0-1,-1-1 1,0 1-1,0-1 1,0 1-1,0-1 1,-1 1-1,0-1 0,0 0 1,0 1-1,0-1 1,0 0-1,-1-1 1,0 1-1,0 0 0,0-1 1,0 1-1,-1-1 1,1 0-1,-1 0 1,0-1-1,0 1 0,0-1 1,-5 3-1,-4 1 45,0 0 0,0 0 0,0-2 0,-1 0 0,0 0 0,-18 2 0,25-5-200,1-1-1,-1 1 0,1-1 1,-1 0-1,1-1 0,-1 1 0,1-1 1,0-1-1,-1 1 0,1-1 0,0 0 1,0-1-1,0 1 0,0-1 1,-10-7-1,14 9-86,1 0 0,-1 0 0,1 0 0,0 0 1,-1-1-1,1 1 0,0 0 0,0-1 0,0 1 0,0-1 0,0 0 1,0 1-1,1-1 0,-1 1 0,0-1 0,1 0 0,-1 0 1,1 1-1,0-1 0,-1-3 0,2 3-239,0-1 1,0 0-1,0 0 1,0 1-1,0-1 1,1 1-1,-1-1 1,1 1-1,-1-1 1,1 1-1,0 0 1,0 0-1,0 0 1,1 0-1,-1 0 1,0 0-1,5-2 1,92-60-8158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40.0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0 1952,'-11'5'15806,"7"5"-12104,8 20-4913,-3-25 2212,104 362 4556,-23-92-3585,-55-170-1202,-8-23-247,4-1 0,3 0 0,38 79 0,-70-235 603,2 32-1155,1 0 1,3-1-1,1 1 0,3 0 1,1 0-1,2 1 0,22-74 1,-26 107-27,0 0 0,1 0 0,1 0 0,-1 0 0,1 1 0,0 0 0,10-11 0,-11 15 20,-1 1-1,1-1 0,0 1 1,0 0-1,0 1 0,0-1 1,1 1-1,-1-1 0,1 1 1,0 0-1,-1 1 0,1-1 1,0 1-1,0 0 0,0 1 1,6-1-1,17 1-27,0 1 0,0 2-1,-1 1 1,1 1 0,-1 1 0,-1 1-1,1 2 1,-1 1 0,0 0 0,-1 2-1,-1 1 1,0 1 0,43 34 0,-60-43 69,-1 1 0,0 0 0,0 0 0,-1 0 1,0 1-1,0 0 0,0 0 0,-1 0 0,0 0 1,-1 1-1,1-1 0,-1 1 0,-1 0 0,1 0 1,0 11-1,-2-12 5,-1 0 0,-1 0 0,1 0 0,-1 0 0,-1 0 0,1 0 0,-1 0 0,0-1 0,0 1 0,-1-1 0,0 1 0,0-1 0,-1 0 0,0 0 0,0 0 0,0-1 0,-1 1 0,-7 6 0,-7 6 24,-1-1 1,-1 0 0,-1-2 0,0-1-1,-46 22 1,33-20-51,-1-1 0,0-3-1,-56 13 1,79-23-165,0 0 0,-1 0 0,1-1 0,-1-1 0,-20-2 0,31 2 44,0 0 1,1 0-1,-1 0 0,1-1 0,-1 1 0,1-1 0,-1 0 1,1 0-1,0 0 0,-1 0 0,1 0 0,0 0 1,0-1-1,0 1 0,0-1 0,0 1 0,0-1 0,0 0 1,0 0-1,1 0 0,-1 0 0,1 0 0,-1 0 0,1-1 1,0 1-1,0 0 0,0-1 0,0 1 0,0 0 0,0-1 1,1 1-1,-1-1 0,1 0 0,0 1 0,0-1 0,0-2 1,0 2-150,0 0 0,1 0 1,-1 0-1,1 0 0,0 0 1,-1 0-1,1 0 0,1 1 1,-1-1-1,0 0 0,1 1 1,2-5-1,2 1-362,0 0 0,0 1-1,0-1 1,0 2 0,1-1 0,13-7 0,148-69-5387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40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543 3 4721,'-35'-2'6360,"-66"4"-1,77 1-5296,0 1 0,0 1 0,-33 10 0,41-9-907,1 0 0,0 1 0,0 0 0,0 1 0,1 1 0,0 0 0,1 1 0,0 1 0,1 0 0,0 0 0,0 1 0,1 1 0,1 0 0,-9 14 0,8-8-31,1 0 1,1 1 0,1-1-1,0 2 1,2-1 0,0 1-1,2 0 1,-4 35 0,7-45-63,1 0 1,0 0 0,1 0-1,0 0 1,0-1 0,2 1-1,-1 0 1,7 14-1,-7-18-46,2-1-1,-1 0 1,1 0-1,-1 0 0,2 0 1,-1 0-1,1-1 1,0 0-1,0 0 1,0 0-1,0-1 0,1 0 1,0 0-1,7 4 1,-8-6-6,0 1 0,0-1 0,0 0 0,1 0 0,-1 0 0,1-1 0,-1 0 0,1 0 0,-1 0 0,1-1 0,-1 0 0,1 0 0,0 0 0,-1 0 0,1-1 0,8-2 0,-7 0 24,0 0 0,0 0 0,-1-1 0,1 0 0,-1 0-1,0 0 1,0-1 0,0 0 0,0 0 0,-1-1 0,5-5 0,3-7 48,0-1 0,-2 0 0,0-1 1,-1 0-1,-1-1 0,0 1 1,6-31-1,32-190 427,-38 191-5,-7 59-370,0 1 0,2-1 0,-1 0 0,1 0 0,10 17 0,5 14-1,-2 5 74,-2 2 1,17 90-1,-30-118-381,2 0-1,0-1 0,1 1 0,1-1 1,0 0-1,17 30 0,-22-46-36,0-1 1,0 1-1,0-1 1,0 0-1,0 1 0,1-1 1,-1 0-1,0 0 0,1 0 1,-1 0-1,1 0 0,-1 0 1,1 0-1,-1 0 0,1-1 1,0 1-1,-1 0 1,1-1-1,0 0 0,-1 1 1,1-1-1,0 0 0,0 0 1,0 0-1,-1 0 0,1 0 1,0 0-1,1-1 0,9-2-1449,-1-1 0,0 0 0,0-1 0,15-9 0,97-55-6995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40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0 8626,'-55'26'9310,"47"-21"-9025,0 0 0,1 0 0,-1 0 0,1 1 0,0 0 0,1 1 0,-1 0-1,1-1 1,1 2 0,-1-1 0,1 1 0,1 0 0,-6 11 0,9-14-245,-1 0-1,1 0 1,1 0 0,-1 0 0,1 0 0,0 0 0,0 0-1,1 0 1,-1 0 0,1 0 0,0 0 0,0 0 0,1 0-1,0 0 1,0-1 0,0 1 0,0 0 0,1-1 0,-1 0 0,1 0-1,0 0 1,0 0 0,1 0 0,-1 0 0,7 4 0,10 10-58,1-2 1,1 0 0,37 20-1,-40-25 61,42 23-17,42 27 54,-92-54-57,-1 1 0,0 0-1,0 0 1,-1 1 0,0 0 0,14 20 0,-22-26 17,1-1 0,-1 1 0,1-1 0,-1 1 0,0 0 0,0 0 0,0-1 0,0 1 0,0 0 0,-1 0 0,1 0 0,-1 0 0,0 0 0,0 0 0,0 0 0,0 0 0,-1 0 0,1 0 0,-1 0 0,0 0 0,-1 4 0,-1-2 64,0 1 0,0-1 0,-1 0 0,0-1 0,0 1 0,0 0 0,0-1 0,0 0 0,-1 0-1,-6 4 1,-7 3 46,0-1-1,0 0 0,-1-1 0,-1-1 1,-24 7-1,36-13-357,0 1 1,0-1-1,-1 0 1,1-1-1,-1 0 1,1 0-1,-1-1 0,1 0 1,-1 0-1,1-1 1,-1 0-1,1-1 1,-13-4-1,19 6 48,1-1-1,0 1 1,0-1-1,-1 1 1,1-1-1,0 0 1,0 0-1,0 0 1,0 0 0,0 1-1,0-1 1,0 0-1,0-1 1,0 1-1,0 0 1,1 0-1,-1 0 1,0 0 0,1-1-1,-1 1 1,1 0-1,-1-1 1,1 1-1,0 0 1,-1-3-1,2-11-1638,-1 1-1,2 0 0,4-20 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5:41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298 463 4441,'6'-16'9855,"7"2"-6207,24-7-4124,-22 14 1691,37-22-253,-24 14-462,53-35 0,-75 45-416,0 0 1,0 0-1,-1 0 0,1-1 1,-1 1-1,0-1 1,-1-1-1,1 1 1,-1-1-1,-1 1 1,1-1-1,-1 0 1,3-11-1,-5 13-19,-1 0 0,1 0-1,-1-1 1,-1 1 0,1 0-1,-1 0 1,0-1 0,0 1-1,0 0 1,-1 0 0,0 0 0,0 0-1,0 0 1,0 1 0,-1-1-1,0 0 1,0 1 0,0 0-1,-7-7 1,-3-4 40,-1 2-1,-1-1 1,-29-19 0,38 28-70,-1 1 1,1 0-1,-1 1 1,0-1-1,-1 1 1,1 0 0,0 1-1,-1 0 1,0 0-1,1 1 1,-1 0-1,0 0 1,0 1-1,1 0 1,-1 0-1,0 1 1,0 0 0,1 0-1,-10 3 1,0 2 15,1 0 0,0 1 0,1 1 0,0 1 0,0 0 0,1 1 0,-21 18 0,18-14 97,1 1 0,0 1 0,2 0 0,0 1 1,0 0-1,2 1 0,0 1 0,1 0 0,1 0 1,-11 32-1,16-36-15,1 1 0,0-1 0,2 1 1,-1 0-1,2 0 0,0 0 0,1 0 1,1 0-1,0 0 0,1-1 0,1 1 1,0 0-1,1-1 0,1 0 0,7 17 1,-3-12-63,1-1 1,0 0 0,2-1 0,0 0-1,1-1 1,0-1 0,2 0-1,0 0 1,0-2 0,1 0 0,1-1-1,24 15 1,-18-16-52,0 0-1,0-1 1,2-1-1,-1-2 1,1 0 0,0-2-1,1-1 1,0 0-1,46 0 1,-37-4-54,0-2 1,0-1-1,59-12 0,-78 11-156,0-2 0,0 1 1,-1-2-1,1 0 0,-1-1 0,-1 0 0,1-1 0,-1-1 1,-1-1-1,14-11 0,-23 18-9,0 0 0,-1 1 0,0-1 0,0-1-1,0 1 1,0 0 0,0-1 0,-1 0 0,1 1 0,-1-1 0,0 0 0,0 0 0,0-1 0,-1 1 0,0 0 0,1 0-1,-1-1 1,-1 1 0,1-1 0,-1 1 0,0 0 0,0-1 0,0 1 0,-2-9 0,-29-76-6323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7:54.5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1136 1 10138,'-5'5'9077,"-11"22"-1641,-2-17-6875,-1-1-1,0-1 1,0 0 0,-24 5-1,-35 4-406,0-3 1,-1-4-1,-83 1 0,1 0-136,-57 0 157,15 5 312,199-15-543,-10 1 230,16 0 469,-1-1-622,0-1 0,0 1 0,0-1 0,0 1 0,0-1 0,-1 1 0,1-1 0,0 1 0,0 0 0,0 0 0,-1-1 0,1 1 0,-1 0 0,1 0 0,0 0 0,-1 0 0,1 0 0,-1 0 0,0 0 0,1 1 0,17 101 279,32 239 214,-14-44-514,-28-220 0,4 0 0,27 95 0,-28-118 0,-1 1 0,-3 0 0,-1 110 0,-3-51 0,4 13 0,28 152 0,1 29 0,0-1 0,17 94 0,-43-298 0,27 137 0,13 50 0,-43-256 0,-1 1 0,1 65 0,-8-49 0,-10 68 0,-8-55 0,15-54 0,0 0 0,1 0 0,0 0 0,1 1 0,0-1 0,0 13 0,-6 33 0,12-86 0,-4 16-808,1 1-1,1-1 1,0 1-1,0-1 1,2 1-1,-1 0 1,1 0-1,11-21 1,25-73-5532,30-141-5689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13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15 7362,'-8'-14'12734,"18"19"-8197,21 25-3418,-15-3-725,-1-1 0,-1 2 0,-1 0 0,-2 0 0,-1 1 0,10 48 1,19 159 527,-31-148-520,-5 0 1,-7 100-1,1-113-229,-9 161 342,9-118-397,18 205 0,-13-307-113,0 1 0,1-1 0,1 0 0,1 0 0,0 0 0,1-1 0,11 22 0,-16-35 0,0 0 0,1-1 0,-1 1 0,1-1 0,-1 0-1,1 1 1,0-1 0,-1 0 0,1 0 0,0 0 0,0 0 0,0 0 0,0 0 0,-1-1 0,1 1-1,0 0 1,0-1 0,1 0 0,-1 0 0,0 1 0,0-1 0,0 0 0,0 0 0,0-1 0,0 1-1,0 0 1,0-1 0,3-1 0,9-2 28,0 0 0,0-2-1,14-7 1,-6 3-25,109-54-140,24-10-1908,-134 66 1001,1 1 0,-1 0 0,1 2 0,1 1 0,33-3-1,90 3-7393,40 0 2502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13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424 67 8330,'-51'-21'5677,"29"11"-4270,0 1 0,-1 1 0,-35-7 0,52 13-1244,0 1 0,0 1-1,0-1 1,0 1 0,0 0 0,0 1 0,0-1 0,0 1-1,0 1 1,0-1 0,1 1 0,-1 0 0,0 0 0,1 0 0,-1 1-1,1 0 1,0 0 0,-9 7 0,3 1 1,-1 1 1,2 1-1,0 0 1,0 0-1,1 1 1,1 0-1,0 0 1,1 1-1,1 0 1,-9 31-1,8-21-64,2 0-1,0 0 1,2 1-1,0 0 1,2-1-1,2 32 1,1-43-89,0-1 1,1 1-1,0 0 1,1-1-1,1 0 0,0 0 1,0 0-1,1-1 1,14 21-1,-18-29-4,0-1-1,1 0 1,-1 1-1,1-1 0,0 0 1,0 0-1,0-1 1,0 1-1,1-1 0,-1 1 1,1-1-1,0 0 1,-1 0-1,1-1 1,0 1-1,0-1 0,0 0 1,0 0-1,0 0 1,0 0-1,0-1 1,0 1-1,1-1 0,-1 0 1,0-1-1,0 1 1,0-1-1,0 0 0,0 0 1,0 0-1,0 0 1,0-1-1,0 1 1,0-1-1,-1 0 0,5-3 1,7-5 7,0-2 1,0 1-1,-2-2 1,1 0-1,-1-1 1,-1 0-1,-1-1 1,0 0-1,0 0 1,-2-2-1,0 1 1,9-26-1,1-9 405,-2 0 0,19-107 0,-12 199 196,98 248-1263,-118-278 367,24 51-2727,-24-55 2261,0-1-1,1 0 0,-1-1 0,1 1 1,0-1-1,1 0 0,-1 0 1,9 5-1,61 31-5975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14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389 116 11835,'-76'-42'5701,"48"28"-4875,-1 1-1,0 1 1,-1 1 0,-34-7 0,59 17-748,0 0 1,-1 0 0,1 0 0,-1 0 0,1 1 0,0 0 0,-1 0 0,1 0-1,-1 1 1,1 0 0,0 0 0,-1 0 0,-5 3 0,8-2-62,0 0 0,0 0 1,0 1-1,0-1 0,0 1 1,1-1-1,-1 1 0,1 0 1,-1 0-1,1 0 0,0 1 1,0-1-1,0 0 1,1 1-1,-1-1 0,1 1 1,0 0-1,0-1 0,-1 8 1,-1 15 101,0-1 1,1 1 0,2 0 0,1 0 0,1-1-1,5 27 1,41 155 841,101 432 1179,-128-525-2106,-11-66-1129,-2 0 0,4 80 0,-12-127 874,1 1 0,-1-1 0,0 0 0,0 0 0,0 1 0,0-1 0,0 0 0,0 1 0,0-1 1,-1 0-1,1 0 0,0 1 0,-1-1 0,1 0 0,-1 0 0,1 1 0,-1-1 0,0 0 0,1 0 0,-1 0 0,0 0 0,-1 1 0,-1-2-208,0 0-1,-1 0 1,1 0-1,0 0 1,0-1-1,0 0 0,0 1 1,0-1-1,0 0 1,0-1-1,0 1 0,0 0 1,0-1-1,-3-2 1,-111-60-6265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14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1 178 6577,'10'-11'1301,"1"1"-1,0 0 1,0 1 0,17-10-1,-7 6 119,44-18-1,-9 10-213,66-15 0,-104 31-1044,0 1 0,0 1 0,1 0 1,0 2-1,-1 0 0,1 1 0,0 0 1,23 5-1,-35-4-145,1 1 1,-1 0-1,0 1 1,1-1-1,-1 1 1,0 1-1,-1-1 0,1 1 1,-1 0-1,1 1 1,-1 0-1,-1 0 1,1 0-1,-1 0 1,0 1-1,0 0 1,0 0-1,-1 1 0,0-1 1,0 1-1,-1 0 1,5 10-1,0 10 248,-2 0 0,5 38 0,-7-36-34,2 0 0,0 0 0,12 29 0,-16-51-211,1-1 0,0 1 0,0-1 0,1 0 0,-1 0 0,1 0 0,1 0 0,-1-1 0,1 0 0,0 1 0,0-2 0,1 1 0,-1-1 0,1 0 0,0 0 0,0 0 0,10 3 0,-12-5-5,1-1-1,-1 0 1,1-1-1,0 1 1,0-1-1,-1 0 1,1 0-1,0 0 1,0-1-1,-1 0 1,1 1-1,0-2 1,-1 1-1,1-1 1,-1 1-1,0-1 1,1 0-1,-1-1 1,0 1-1,0-1 1,0 0-1,5-5 1,5-4 112,0-2 0,-1 0 0,0 0 0,11-18 1,-13 14 229,0 0 0,-1-2 1,-1 1-1,-1-1 0,-1 0 1,0-1-1,-2 1 0,0-1 1,3-39-1,-8 59-348,-1 1 0,1 0 0,0 0 0,0-1 0,0 1 0,0 0 0,0 0 1,0-1-1,0 1 0,0 0 0,0 0 0,0-1 0,1 1 0,-1 0 0,0 0 0,0-1 0,0 1 0,0 0 0,0 0 0,0 0 0,0-1 0,1 1 1,-1 0-1,0 0 0,0 0 0,0-1 0,1 1 0,-1 0 0,0 0 0,0 0 0,0 0 0,1 0 0,-1 0 0,0-1 0,0 1 0,1 0 0,-1 0 0,0 0 1,0 0-1,1 0 0,-1 0 0,0 0 0,0 0 0,1 0 0,-1 0 0,0 0 0,1 0 0,12 13 47,19 34-369,-21-31 233,21 33-1299,15 20-5315,-27-52 1419,3-11-2022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14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0 169 9450,'8'33'8993,"19"20"-6619,-10-21-1229,118 228 1994,-135-260-3121,0 1 0,0-1 0,0 1 0,0-1 0,1 0 0,-1 1 0,0-1 0,1 1 0,-1-1 0,0 1 0,1-1 0,-1 0 0,0 1 0,1-1 0,-1 0 0,1 1 0,-1-1 0,0 0 0,1 0 0,-1 1 0,1-1 0,-1 0 0,1 0 0,-1 0 0,1 0 0,-1 0 0,1 0 0,-1 1 0,1-1 0,0 0-1,9-14 475,3-44 95,-8 30-621,20-66 84,-16 50-43,3 1 1,1 0-1,2 1 1,2 1-1,27-47 1,-41 83-13,0 0 0,0 0 1,1 0-1,0 0 0,0 1 1,0 0-1,1 0 0,-1 0 1,1 0-1,0 1 0,9-5 1,-12 7-4,1 0 1,0 1-1,0-1 1,0 1 0,-1-1-1,1 1 1,0 0-1,0 0 1,0 0 0,0 1-1,0-1 1,-1 0 0,1 1-1,0 0 1,0 0-1,-1 0 1,1 0 0,0 0-1,-1 1 1,1-1 0,-1 1-1,0-1 1,1 1-1,-1 0 1,3 4 0,9 8-171,0 1 1,-2 1 0,0 0 0,-1 0-1,0 1 1,-1 1 0,-1 0 0,-1 0-1,-1 0 1,8 29 0,-11-33-393,-3-9 165,0-1 0,0 1 0,1-1 0,-1 0 0,1 0 0,0 1 0,0-1 0,1-1-1,-1 1 1,1 0 0,0 0 0,0-1 0,0 0 0,0 0 0,1 1 0,5 2 0,80 42-6921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15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0 10810,'-12'1'738,"0"1"0,0 1 1,0-1-1,0 2 0,0 0 0,0 0 0,1 1 0,0 0 0,0 1 0,-14 10 0,17-10-603,0 1-1,0 0 1,1 1-1,0 0 1,0 0-1,1 0 1,0 1-1,0 0 1,1 0-1,0 0 1,1 1-1,0 0 1,0 0-1,1 0 1,0 0-1,1 0 1,0 1-1,1-1 1,0 13-1,0-8-20,1 0-1,1 0 0,1 0 1,0 0-1,1 0 0,0 0 1,1-1-1,1 0 0,12 26 1,-14-35-111,-1 0 0,1-1 1,0 0-1,0 1 0,1-1 1,-1 0-1,1-1 0,0 1 1,0-1-1,0 0 0,0 0 1,1 0-1,-1 0 0,1-1 1,0 1-1,-1-1 0,1 0 1,0-1-1,0 1 1,1-1-1,-1 0 0,0-1 1,0 1-1,0-1 0,1 0 1,-1 0-1,0 0 0,0-1 1,1 0-1,-1 0 0,7-3 1,3-1 11,0 0 1,0-2-1,0 0 1,-1 0 0,0-1-1,0-1 1,-1-1-1,0 0 1,-1 0 0,0-1-1,-1-1 1,19-24-1,0-7 377,-2-1 0,37-77-1,-63 116-290,0 0-1,1 0 1,0 0 0,0 0-1,0 0 1,0 1 0,1 0-1,0 0 1,5-5-1,-7 8-77,-1 0 0,1 1 0,0-1 0,0 1-1,-1-1 1,1 1 0,0 0 0,0 0-1,0 0 1,0 0 0,-1 0 0,1 0 0,0 0-1,0 1 1,0-1 0,-1 1 0,1-1-1,0 1 1,0 0 0,-1-1 0,1 1 0,-1 0-1,1 0 1,-1 0 0,1 0 0,-1 1-1,1-1 1,-1 0 0,0 0 0,2 3 0,10 9-108,1 1 1,-2 1 0,0 0 0,-1 1 0,0 0-1,10 22 1,43 110-1443,-55-123 1200,-2-5-1467,-7-12-546,-45-50-13191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15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 10586,'-8'-3'3009,"4"6"-2153,-4-3-616,16 2-240,12 6-1168,63 14-3385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15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43 8930,'-33'74'7266,"30"-63"-6519,0-1 0,0 1 0,2 0 0,-2 19-1,3-21-557,0 0-1,1-1 0,0 1 0,1-1 1,0 1-1,0-1 0,1 0 0,0 0 1,0 0-1,1 0 0,0 0 0,0-1 1,1 1-1,0-1 0,11 12 0,-10-13-116,0 0 0,0-1 0,1 1 0,-1-1 0,2 0 0,-1-1 0,0 0 0,1 0 0,0-1 0,0 1 0,0-2-1,0 1 1,0-1 0,0 0 0,1-1 0,-1 0 0,1 0 0,-1-1 0,1 0 0,-1-1 0,1 0 0,-1 0 0,0-1 0,1 0 0,-1 0 0,0-1 0,0 0-1,0 0 1,-1-1 0,1 0 0,-1 0 0,0-1 0,0 0 0,0 0 0,-1-1 0,1 0 0,-2 0 0,1 0 0,0-1 0,-1 1 0,-1-2 0,1 1 0,-1 0-1,0-1 1,-1 0 0,0 0 0,0 0 0,0 0 0,-1 0 0,1-11 0,-2 12-47,-1-1 0,0 1 0,0-1 0,-1 1 0,0-1 0,0 1 0,-1-1 0,0 1 0,0 0 0,-1 0 1,0 0-1,0 0 0,0 0 0,-1 0 0,0 1 0,0 0 0,-1 0 0,0 0 0,0 0 0,0 1 0,-1 0 0,0 0 0,0 0 0,0 1 0,0 0 0,-1 0 0,-9-4 0,0 1-190,-1-1-1,0 2 1,0 0-1,0 1 1,-1 1-1,0 1 1,0 0 0,0 2-1,0 0 1,-27 1-1,-4 10-1682,0 1-1940,4-11-4268,11-13-143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15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12 6177,'-20'-3'5826,"-4"0"-4698,-27-2-456,-1 5-672,9 3-360,-29 13-4841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16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1 130 9826,'53'98'7767,"-36"-64"-6677,1-1 1,1-1 0,1-1 0,34 38-1,-53-68-1071,-1 0 0,1-1 1,-1 0-1,1 1 0,0-1 0,-1 1 0,1-1 0,-1 0 0,1 1 0,0-1 0,-1 0 0,1 1 0,0-1 1,0 0-1,-1 0 0,1 0 0,0 0 0,-1 0 0,1 0 0,0 0 0,0 0 0,-1 0 0,1 0 0,0 0 1,-1 0-1,1-1 0,0 1 0,0 0 0,-1 0 0,1-1 0,-1 1 0,1 0 0,0-1 0,-1 1 0,1-1 1,-1 1-1,1-1 0,-1 1 0,1-1 0,-1 1 0,1-1 0,-1 0 0,0 1 0,1-1 0,-1 1 0,0-1 1,1 0-1,-1 0 0,0 1 0,0-1 0,0 0 0,1 1 0,-1-2 0,16-52 438,-13 41-466,7-21 100,38-121 6,-41 136-26,1 0 0,1 1 0,0 0 1,1 0-1,22-27 0,-31 43-49,0 0-1,0 1 1,1-1-1,-1 1 1,0-1-1,1 1 1,-1-1-1,1 1 1,-1 0-1,1 0 1,0 0 0,0 0-1,-1 0 1,1 0-1,0 0 1,0 1-1,0-1 1,0 0-1,0 1 1,0 0-1,0-1 1,0 1-1,0 0 1,0 0 0,0 0-1,0 1 1,0-1-1,0 0 1,0 1-1,0-1 1,3 2-1,1 2 19,1 1 1,-1-1-1,0 1 0,-1 1 0,1-1 0,-1 1 1,4 6-1,-4-6-20,19 27-178,-1 1 1,-2 1-1,-2 1 0,24 60 1,-24-53-1892,-10-29-3306,-10-31-4022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7:57.2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1102 1 12027,'-5'3'6451,"6"6"-2146,-1-9-4197,0 0 0,0 0 1,-1 0-1,1 0 0,0 0 1,0 0-1,0 0 0,-1-1 0,1 1 1,0 0-1,0 0 0,0 0 1,0 0-1,-1 0 0,1 0 1,0 0-1,0 0 0,0 0 0,-1 0 1,1 0-1,0 1 0,0-1 1,0 0-1,-1 0 0,1 0 0,0 0 1,0 0-1,0 0 0,0 0 1,-1 0-1,1 0 0,0 1 1,0-1-1,0 0 0,0 0 0,0 0 1,0 0-1,-1 1 0,1-1 1,0 0-1,0 0 0,0 0 0,0 0 1,0 1-1,0-1 0,0 0 1,0 0-1,0 0 0,0 1 1,0-1-1,0 0 0,-35 5 4232,6-3-4336,0 1 1,-35 8 0,-20 2-6,-245 11 1,-117 13 0,376-27 0,66-10 0,5 2 0,1 0 0,-1 0 0,0 0 0,0 0 0,0 0 0,0 0 0,0 0 0,0 0 0,0 0 0,0 1 0,-1-1 0,0 0 0,1 0 0,-1 1 0,0 3 0,1 54 0,0-11 0,35 180 0,15 137 0,-30-168 0,14 286 0,-32-391 0,0-46 0,-5 60 0,-3 114 0,6-158 0,-3 50 0,-27 196 0,21-210 0,7-68 0,-11 61 0,-2-24 0,-9 109 0,21-148 0,1 0 0,2 0 0,1 0 0,1 0 0,2 0 0,12 45 0,-13-60 0,-1 0 0,-1 1 0,2 28 0,-4-29 0,1 0 0,0-1 0,2 1 0,-1 0 0,7 16 0,-1-6 0,-1 2 0,4 26 0,6 20 0,-13-42 0,-4-26 0,1 1 0,-1-1 0,1 1 0,0-1 0,0 1 0,0-1 0,1 0 0,3 8 0,-2-10 0,-3-1 0,0-3 0,-8-26-264,7 18-167,-1-6-945,2-1 1,0 1 0,1-1-1,4-25 1,28-154-7056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17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361 10 10962,'-96'-10'9605,"83"10"-9359,0 1 1,-1 0-1,1 1 1,0 0-1,0 1 0,0 0 1,1 2-1,-20 8 1,22-9-184,1 0 0,0 2 0,1-1 0,-1 1 0,1 0 0,0 1 0,0-1 1,1 2-1,0-1 0,-10 14 0,13-14-52,0 0 1,1 0-1,0 1 1,0-1-1,0 1 1,1 0-1,0-1 1,1 1 0,-1 0-1,1 0 1,1 0-1,0 0 1,0 0-1,1 9 1,2 1 8,-1 1-1,2 0 1,1-1 0,0 1 0,1-1-1,1-1 1,1 1 0,16 26 0,-19-35-205,1-1 1,0 0-1,1 0 0,0 0 1,0-1-1,0 0 1,1-1-1,0 0 0,0 0 1,1 0-1,0-1 1,0 0-1,0-1 0,1 0 1,-1-1-1,1 0 1,18 4-1,-9-5-666,-1 0-1,0-1 1,1-1 0,-1-1-1,0 0 1,1-1 0,33-10-1,178-42-4594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17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1 800,'-65'2'11345,"8"9"-8021,49-8-3151,1 0 1,-1 1-1,0 0 0,1 0 1,0 0-1,0 1 0,0 0 1,1 1-1,-1-1 0,1 1 1,1 0-1,-8 10 0,3-2 32,1 1-1,1-1 0,0 2 0,1-1 1,1 1-1,0 0 0,1 0 1,1 1-1,0 0 0,2-1 0,-2 18 1,3-24-173,1-1 1,-1 1-1,2 0 1,-1-1-1,1 1 1,1-1 0,0 0-1,0 1 1,1-1-1,0 0 1,0 0 0,1 0-1,0-1 1,1 0-1,0 1 1,0-1-1,1-1 1,0 1 0,0-1-1,14 12 1,-16-16-27,0 0 0,1-1 0,-1 1 1,1-1-1,0 0 0,-1 0 0,1 0 0,0-1 1,0 0-1,0 0 0,0 0 0,0 0 1,0-1-1,0 0 0,0 0 0,6-1 0,-3 0 13,0-1-1,0 0 1,0-1-1,0 0 1,-1 0-1,0-1 0,0 1 1,0-2-1,10-6 1,-4 1 62,-1-1 0,0 0 0,-1-1 0,-1 0 1,1-1-1,-2 0 0,0 0 0,0-1 0,11-26 0,-13 14 274,-1 0-1,-1-1 0,-1 1 0,-1-1 1,-1 0-1,-3-36 0,1 46-80,3 34-281,1-1-1,0 1 1,13 29-1,5 19 29,-7 9-56,7 27-288,-19-94-109,-1 1-1,1 0 1,1 0-1,-1-1 1,1 0-1,0 0 1,1 0-1,0 0 1,6 7 0,-9-13 189,-1 0 0,0 0 1,1 0-1,-1 0 0,1 0 1,-1 0-1,1 0 0,0 0 1,-1-1-1,1 1 0,0-1 1,-1 1-1,1-1 0,0 0 1,0 0-1,-1 0 0,1 0 1,0 0-1,0 0 0,-1 0 1,1 0-1,3-2 0,89-24-6811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18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7082,'0'9'1485,"1"-1"0,0 1 0,1 0 0,4 14 0,29 64 1263,-25-65-1966,104 225 2968,-91-207-3454,-12-31-36,-11-10-231,1 0 0,-1 1-1,0-1 1,1 0 0,-1 0-1,0 0 1,1 0-1,-1 1 1,0-1 0,0 0-1,0 0 1,0 0 0,0 0-1,0 0 1,0 0 0,0 0-1,0 1 1,0-1 0,0 0-1,-1-2 1,-4-48 205,5-103 0,2 130-202,0 1 1,2 0 0,1 0 0,1 0 0,1 1 0,17-40-1,-23 59-30,1-1 0,0 1 0,0 0 0,0 0 0,0-1 0,0 2 0,1-1 0,-1 0 0,1 0 0,0 1 0,-1-1 0,1 1 0,1 0 0,-1 0 0,0 0 0,0 0 0,1 1-1,-1-1 1,1 1 0,-1 0 0,7-1 0,-4 2-10,-1 0-1,0 0 1,0 1-1,0-1 1,0 1-1,0 1 1,0-1-1,0 1 1,0 0-1,-1 0 1,1 0-1,-1 1 1,1-1-1,-1 1 1,7 6-1,0 1 26,0 0-1,-1 1 1,0 0-1,-1 0 1,0 1 0,0 0-1,-2 1 1,0 0 0,0 0-1,6 19 1,2 14 94,17 86 0,-23-90-108,-10-42 1,1 1 1,0-1-1,0 1 0,0-1 0,0 1 1,0-1-1,0 1 0,1-1 1,-1 1-1,0-1 0,0 1 0,0-1 1,0 1-1,0-1 0,1 0 0,-1 1 1,0-1-1,1 1 0,-1-1 0,0 0 1,0 1-1,1-1 0,-1 0 1,1 1-1,-1-1 0,0 0 0,1 1 1,-1-1-1,1 0 0,-1 0 0,1 0 1,-1 1-1,1-1 0,9-14 157,9-40 10,-16 45-197,14-42 23,2 1 1,3 1-1,43-74 0,-62 118 8,-1 1 1,1 0-1,0 0 0,0 0 0,0 1 0,0-1 1,1 1-1,0 0 0,-1 0 0,1 0 0,0 0 1,0 0-1,1 1 0,4-2 0,-6 3 0,1 0 0,0 1 0,-1 0 0,1 0 0,-1 0 0,1 0 0,0 0 0,-1 1 0,1-1 0,-1 1 0,1 0 0,-1 0 0,1 0 0,-1 1 0,0-1 0,1 1 0,-1 0 0,0 0 0,5 4 0,10 9-51,-1 0 0,-1 0 0,0 2 0,-1 0 0,-1 1 1,-1 0-1,0 1 0,-2 0 0,0 1 0,-1 0 0,-1 1 0,-1 0 1,0 1-1,-2 0 0,6 38 0,-11-54-39,4 9-3003,-5-14 2879,1-1 0,0 0 0,0 0 0,0 0-1,0 0 1,-1 0 0,1 0 0,0 0 0,0-1 0,0 1 0,0 0 0,-1 0 0,1-1 0,0 1 0,0 0 0,-1-1-1,1 1 1,0 0 0,-1-1 0,1 1 0,0-1 0,-1 0 0,1 1 0,-1-1 0,1 1 0,0-1 0,-1 0 0,1-1-1,47-50-5128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18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3033,'0'16'7033,"7"0"-4848,1 19 383,4 12-687,8 4-369,-4 2-680,0-3-512,4-4-296,-1-9-24,-3-5-1272,-8-11-3289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18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59 8538,'-8'-11'1216,"-7"3"-1216,-9-32-2656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18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0 220 5897,'8'61'7079,"-6"-41"-6215,0 0 0,1-1 1,1 1-1,1-1 0,1 0 0,12 27 0,-17-44-807,-1-1-1,1 0 0,0 1 1,-1-1-1,1 0 0,0 0 0,0 0 1,0 0-1,0 1 0,0-1 1,0-1-1,0 1 0,0 0 0,0 0 1,2 1-1,-2-2-20,-1 0 0,1 0 0,-1 0 1,1 0-1,-1-1 0,1 1 0,-1 0 0,1 0 0,-1 0 0,0 0 1,1-1-1,-1 1 0,1 0 0,-1-1 0,0 1 0,1 0 0,-1-1 1,0 1-1,1 0 0,-1-1 0,0 1 0,1 0 0,-1-1 0,0 1 1,0-1-1,0 1 0,0-1 0,1 1 0,-1-1 0,10-53 1449,-8 37-1574,6-26 250,1 0-1,2 1 0,2 0 1,2 1-1,2 1 1,23-42-1,-38 77-69,2 0 0,-1-1 1,1 1-1,-1 0 0,1 1 0,1-1 1,6-5-1,-10 9-76,0 1 1,0-1 0,1 0 0,-1 1-1,1-1 1,-1 1 0,0 0-1,1-1 1,-1 1 0,1 0-1,-1 0 1,1 0 0,-1 0 0,1 0-1,-1 1 1,1-1 0,-1 0-1,1 0 1,-1 1 0,0-1-1,1 1 1,-1 0 0,0-1 0,1 1-1,-1 0 1,0 0 0,0 0-1,0 0 1,0 0 0,0 0-1,0 0 1,0 0 0,0 0 0,0 0-1,1 2 1,12 16 38,-1 0-1,0 1 1,-2 0 0,0 1 0,14 40-1,10 20-795,-33-77 457,-1 0 0,1 0 0,1 0 0,-1 0 0,0-1-1,1 1 1,0-1 0,0 1 0,0-1 0,0 0 0,0 0 0,1-1 0,5 5 0,-5-6-184,0 1 0,1-1 1,-1 0-1,0 0 0,1 0 0,-1-1 1,0 0-1,1 1 0,-1-2 0,1 1 1,-1 0-1,7-2 0,124-33-6304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19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34 2977,'-40'22'10362,"7"12"-4673,27-25-5213,1-1-1,-1 1 0,2 0 0,-1 1 1,1-1-1,1 1 0,-5 18 0,6-22-476,1 1-1,0-1 0,0 0 1,0 1-1,1-1 0,0 1 1,0-1-1,0 0 0,1 1 1,0-1-1,0 1 0,1-1 1,0 0-1,0 0 0,0 0 1,1 0-1,0 0 0,0-1 1,0 1-1,1-1 0,0 0 1,0 0-1,0 0 0,1 0 1,-1-1-1,1 1 0,0-1 1,7 4-1,-9-7 14,0 1-1,0-1 0,0 1 1,1-1-1,-1 0 0,0 0 1,0-1-1,1 1 1,-1-1-1,0 1 0,1-1 1,-1 0-1,1-1 1,-1 1-1,0 0 0,1-1 1,-1 0-1,0 0 1,0 0-1,1 0 0,-1 0 1,0-1-1,0 1 0,0-1 1,0 0-1,-1 0 1,1 0-1,0 0 0,-1 0 1,0-1-1,1 1 1,2-6-1,-1 3 50,0 0 0,-1-1 0,0 0 0,0 1 0,-1-1 0,1 0 0,-1 0 0,-1-1 1,1 1-1,-1 0 0,0 0 0,-1-1 0,1 1 0,-1-1 0,0 1 0,-1 0 0,-1-9 0,-1 6 1,0-1 0,-1 1 1,0-1-1,-1 1 0,0 0 0,0 1 0,-1-1 0,0 1 1,0 0-1,-1 1 0,-13-12 0,-48-35-1012,23 23-2674,30 21 1588,29 15-2937,37 7-1269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19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0 10938,'-14'1'2453,"-78"11"3129,88-11-5459,-1 0 1,1 0-1,0 0 1,-1 1-1,1 0 1,0-1-1,0 2 0,0-1 1,0 0-1,0 1 1,1-1-1,-1 1 1,1 0-1,0 0 0,-1 1 1,-2 4-1,5-6-107,0 0-1,0 0 1,1 0 0,-1 0-1,1 0 1,-1 0-1,1 0 1,0 0 0,0 1-1,0-1 1,0 0-1,0 0 1,1 0 0,-1 0-1,1 0 1,-1 0-1,1 0 1,0 0 0,-1 0-1,1 0 1,0 0-1,3 3 1,33 41 77,-29-39-83,25 25 70,55 40 1,-55-47-57,-1 2 0,40 41 0,-69-65 3,0 1-1,-1-1 1,1 1 0,-1 0 0,1 0-1,-1-1 1,0 1 0,-1 1-1,1-1 1,-1 0 0,1 0 0,-1 1-1,0-1 1,-1 0 0,1 1-1,-1-1 1,0 1 0,0-1 0,-1 1-1,0 5 1,0-7 18,0 0 0,-1-1 1,1 1-1,-1-1 0,1 1 0,-1-1 0,0 0 1,0 0-1,0 0 0,0 0 0,-1 0 0,1 0 1,0 0-1,-1-1 0,1 1 0,-1-1 0,0 1 1,1-1-1,-1 0 0,0 0 0,0-1 0,0 1 1,0 0-1,1-1 0,-1 0 0,0 0 0,0 0 0,0 0 1,0 0-1,0 0 0,0-1 0,-3 0 0,2 0-165,0 1-1,1-1 0,-1 0 1,0 0-1,1 0 0,-1 0 1,1 0-1,-1-1 0,1 0 1,0 0-1,0 0 0,0 0 1,-4-3-1,5 2-506,-1 1-1,1-1 1,0 0-1,0 0 1,1 0 0,-1 0-1,0 0 1,1 0 0,0 0-1,0 0 1,-2-7-1,-5-56-7355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20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9 11114,'10'-2'7093,"-7"-2"-3468,-3 1-1596,-1 7 680,-20 100-259,-20 37-1898,13-53-352,5 0-1,-12 93 0,33-158-190,0 0 0,2-1 0,1 1 0,1 0 0,0 0-1,2 0 1,1-1 0,10 30 0,-12-43-181,0 0 0,0 0 0,1-1 0,1 0 0,-1 1 0,1-2 0,1 1 0,-1 0 0,1-1 0,1 0 0,-1-1 0,1 1 0,0-1 1,1-1-1,-1 1 0,1-1 0,0-1 0,1 1 0,-1-1 0,1-1 0,0 1 0,18 3 0,-21-6-281,1 0-1,0 0 1,0-1 0,0 1-1,-1-2 1,1 1 0,0-1 0,0 0-1,-1 0 1,1-1 0,0 1-1,-1-2 1,0 1 0,1-1-1,-1 0 1,0 0 0,0-1 0,-1 1-1,11-9 1,92-91-7460,-107 102 7847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21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9266,'55'120'9253,"-36"-84"-7429,25 71-1,-42-99-1602,-1-5-156,-1 0 1,1 0 0,0 0 0,0 0 0,0 0 0,0 0 0,1-1-1,-1 1 1,1 0 0,-1-1 0,1 1 0,0-1 0,0 1-1,3 1 1,8-41 1153,4-4-1164,1 1 0,2 0-1,2 2 1,2 0 0,51-61-1,-74 98-54,0 0 0,0 0 0,0 0 0,0 0 0,0 0 0,1 0 0,-1 0 0,0 0-1,1 0 1,-1 1 0,1-1 0,-1 1 0,1-1 0,-1 1 0,1-1 0,-1 1 0,1 0 0,0 0-1,-1 0 1,1 0 0,-1 0 0,1 0 0,-1 0 0,1 0 0,0 1 0,-1-1 0,1 1 0,-1-1-1,1 1 1,-1 0 0,0-1 0,1 1 0,-1 0 0,0 0 0,1 0 0,-1 0 0,2 2 0,5 5 5,-1 0 1,1 0 0,-2 1 0,9 13-1,-7-11 24,12 21-231,-2 2 1,16 37-1,-7-12-2854,-26-57 2688,0 0 0,0 0 0,0 0 0,1 0 1,-1-1-1,0 1 0,1 0 0,-1-1 0,1 1 0,-1-1 0,3 2 1,35 14-6083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7:59.5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1067 0 1328,'-17'3'9446,"9"10"-3045,-2 3-639,-23 0-2638,-26 4-2865,24-9-9,-8 3-111,-1-2 0,-1-2 0,-53 5 1,-140 1 110,79-7 212,96-4-433,-95 5 94,102-18 740,56 8-472,12 17 843,4 31-1032,-10-19-94,5 36 115,4-1 0,34 96 1,-33-113 32,-2 0 0,-2 2 0,-2-1 0,3 52 0,23 103-228,-27-159-28,-2 0 0,1 56 0,7 45 0,-5-64 0,-5 0 0,-2 1 0,-14 123 0,8-146 0,-5 41 0,2-29 0,4 111 0,3-93 0,2 19 0,2-83 0,-4-20 0,0 0 0,0 0 0,0 0 0,0-1 0,-1 1 0,0 0 0,0 0 0,-1 6 0,0-1 0,1 1 0,0-1 0,1 1 0,3 19 0,0-3 0,5 18 0,-6-34 0,-1 0 0,0 0 0,0 0 0,-1 13 0,-11-55-3037,17-22-2396,24-81-3893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21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4593,'0'1'9563,"9"13"-8762,11 19 1071,19 41 1,4 7-555,-5-16-246,-3 1 0,36 94 0,-61-131-812,-1 0 0,-2 1-1,0 0 1,-2 1-1,-2 0 1,-1-1-1,-1 1 1,-4 46-1,-31 93-207,30-179-6139,-1-34-1401,1-46-1888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22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1 252 9242,'6'-7'6594,"10"2"-4389,20 0-2484,-28 4 966,53-5-273,-20 2-221,65-13 0,-95 14-164,0 0 1,0-1-1,0 0 1,-1 0-1,0-1 0,1-1 1,-2 0-1,1 0 0,-1-1 1,13-11-1,-20 16-5,0 0 1,0 0-1,-1 0 0,1 0 0,0 0 0,-1 0 0,0-1 1,1 1-1,-1-1 0,0 1 0,0-1 0,-1 1 1,1-1-1,0 0 0,-1 1 0,0-1 0,1 0 1,-1 1-1,0-1 0,0 0 0,-1 0 0,1 1 0,-1-1 1,1 1-1,-1-1 0,0 0 0,0 1 0,0-1 1,0 1-1,0-1 0,-1 1 0,1 0 0,-1 0 1,1 0-1,-4-3 0,1 0 48,0 0 1,-1 1 0,0 0-1,0 0 1,0 0-1,0 1 1,-1 0-1,1 0 1,-1 0-1,0 0 1,0 1 0,0 0-1,0 0 1,-8-1-1,4 3 10,0-1-1,0 1 0,-1 1 1,1 0-1,0 1 0,0 0 1,0 0-1,0 1 1,1 0-1,-1 1 0,1 0 1,-1 0-1,1 1 0,1 0 1,-1 1-1,1 0 0,0 0 1,-10 11-1,7-7 13,2 1 0,-1 1 1,1-1-1,1 2 0,0-1 0,1 1 0,0 0 0,1 1 1,0-1-1,1 1 0,1 0 0,-3 16 0,6-23-102,0-1-1,1 1 1,-1 0-1,1-1 1,1 1-1,-1-1 0,1 1 1,0-1-1,1 1 1,-1-1-1,1 0 1,1 1-1,-1-1 1,1 0-1,0 0 1,0-1-1,1 1 1,0-1-1,0 1 1,0-1-1,1-1 1,-1 1-1,1 0 0,0-1 1,0 0-1,11 6 1,-2-2-293,0-1 1,0-1 0,0 0-1,1-1 1,0 0-1,0-2 1,0 1-1,0-2 1,1 0-1,21 0 1,-16-2-618,1-1 1,-1 0-1,0-2 1,0 0-1,0-2 1,0 0-1,23-9 1,132-56-4563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22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3 2929,'-40'-2'8463,"38"2"-8225,0 1 0,-1-1 0,1 1 0,0-1 0,0 1 0,0 0-1,0 0 1,0 0 0,0 0 0,0 1 0,1-1 0,-3 2 0,3-1-181,-1 0 0,1 0-1,0 0 1,0 0 0,0 0 0,0 1 0,0-1-1,0 0 1,1 1 0,-1-1 0,1 0 0,-1 1-1,1-1 1,0 0 0,0 1 0,0-1 0,0 1-1,1-1 1,-1 0 0,1 1 0,-1-1 0,1 0-1,0 1 1,0-1 0,0 0 0,0 0 0,2 3-1,26 50 747,43 59 0,-40-66-364,38 78 1,-69-126-436,-1 1 0,1-1 0,-1 1 0,0-1 0,0 1-1,1-1 1,-1 1 0,0-1 0,0 1 0,0-1 0,0 1 0,1 0 0,-1-1 0,0 1 0,0-1 0,0 1 0,0 0 0,0-1-1,-1 1 1,1-1 0,0 1 0,0-1 0,0 1 0,0 0 0,-1-1 0,1 1 0,0-1 0,0 1 0,-1-1 0,1 1 0,0-1-1,-1 1 1,1-1 0,-1 1 0,-22 1-83,-26-15-1590,10-8-1980,-26-31-1761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22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8650,'4'16'4945,"8"6"-3649,0 17 977,20 25-161,-1 16-624,1 10-207,16 8-177,-5-2-368,-11-3-248,8-6-392,-13-7-24,1-14-72,0-10-456,-4-16-960,-12-8-625,-8-19-2312,-32-31-1520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22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 4409,'7'-8'7954,"13"3"-5802,8-11-880,24 3-479,19-6-401,16 6-392,16 2-1433,8 3-2952,135 14-5025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23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378 0 8474,'-18'1'1254,"-1"0"0,1 1 0,0 1 0,0 1 1,-28 9-1,29-7-687,1 0 0,0 2 1,1 0-1,-1 1 1,-25 20-1,30-21-431,1 1 0,1 0 1,0 1-1,0-1 0,1 2 0,0-1 1,0 1-1,1 1 0,1-1 0,0 1 0,1 0 1,0 1-1,1-1 0,0 1 0,1 0 1,0 0-1,1 0 0,-1 26 0,4-31-105,-1 0 0,1 1-1,1-1 1,-1 1-1,1-1 1,1 0 0,-1 0-1,2 0 1,-1-1 0,1 1-1,0-1 1,0 1-1,1-1 1,0 0 0,10 9-1,-11-11-7,1-1 0,-1 0 0,1 0 0,0-1 0,0 0 0,1 0 0,-1 0 0,1 0 0,-1-1 0,1 0 0,0 0 0,0 0-1,0-1 1,0 0 0,0 0 0,0-1 0,0 1 0,0-1 0,0-1 0,0 1 0,0-1 0,9-2 0,0-2 57,0 0 1,0-1-1,-1-1 1,0 0 0,0-1-1,-1 0 1,0-1-1,-1-1 1,0 0-1,0 0 1,17-21-1,-10 7 139,0-1 0,-2 0 0,0-1-1,-2-1 1,12-30 0,-27 57-205,0-1 0,0 0-1,0 1 1,0-1 0,0 0 0,1 0-1,-1 1 1,0-1 0,1 0 0,-1 1-1,0-1 1,1 1 0,-1-1-1,0 0 1,1 1 0,-1-1 0,1 1-1,0-1 1,-1 1 0,1-1 0,-1 1-1,1 0 1,0-1 0,-1 1 0,1 0-1,-1-1 1,1 1 0,0 0 0,0 0-1,-1-1 1,1 1 0,0 0 0,-1 0-1,1 0 1,1 0 0,17 21 180,-7-4-297,14 16 126,-21-25-260,1 0 0,0 0 1,0-1-1,1 1 0,0-1 0,0-1 1,0 0-1,1 0 0,0 0 1,9 4-1,-16-9 29,0-1-1,0 1 1,1-1-1,-1 1 1,0-1 0,0 0-1,0 1 1,1-1 0,-1 0-1,0 0 1,0 0 0,1 0-1,-1 0 1,0 0-1,0-1 1,1 1 0,-1 0-1,0-1 1,0 1 0,0-1-1,0 1 1,0-1-1,1 1 1,-1-1 0,0 0-1,0 1 1,0-1 0,0 0-1,-1 0 1,1 0-1,0 0 1,0 0 0,-1 0-1,1 0 1,0 0 0,-1 0-1,1 0 1,-1 0 0,1-1-1,0-1 1,28-71-6972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23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0 11226,'-11'11'5410,"-9"5"-3922,-20 13 128,-11 11-31,3 5-753,4-3-736,13 1-96,11-6-2809,24 16-4808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25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12 9434,'0'-1'225,"0"1"0,0 0 0,0-1 0,0 1 0,0 0 0,0 0 0,0-1 1,0 1-1,0 0 0,-1-1 0,1 1 0,0 0 0,0-1 0,1 1 0,2-5 4276,-3 5-4276,0 0 0,0-1 0,1 1 0,-1 0 1,0 0-1,1 0 0,-1 0 0,0 0 0,1 0 0,-1 0 0,0 0 0,1 0 0,-1 0 0,0 0 0,1 0 0,16 15 2194,16 30-2681,-33-44 299,50 82 1141,-3 3 1,54 138-1,46 196 365,-146-417-1540,22 53 351,-31-66-331,-1 0 0,0 1 1,-1-1-1,0 2 0,0 0 0,-1 0 1,-18-10-1,16 10-47,-37-24-117,-2 3-1,-75-31 0,103 50 91,-1 1 0,-1 1 0,1 2-1,-1 0 1,0 2 0,-1 0 0,-46 1 0,67 4 37,1-1 1,-1 0 0,1 1-1,0 0 1,-1 1-1,1-1 1,0 1 0,0 0-1,0 0 1,0 0 0,0 1-1,0 0 1,1 0 0,-1 0-1,1 1 1,0-1-1,0 1 1,0 0 0,1 0-1,-1 0 1,1 1 0,0-1-1,0 1 1,1 0-1,-1 0 1,1 0 0,0 0-1,0 0 1,1 0 0,-1 0-1,1 1 1,0 8 0,0-3 15,0-1-1,1 1 1,1-1 0,0 0 0,0 1 0,1-1 0,0 0 0,1 0 0,0 0 0,1 0 0,0 0 0,0-1 0,1 1 0,0-1 0,1 0 0,10 11 0,-7-10-124,1-1 1,1 0-1,0 0 1,0-1 0,0-1-1,1 0 1,0-1-1,1 0 1,-1 0 0,1-2-1,0 1 1,1-2 0,25 5-1,-12-5-577,0-1 0,0-2 0,0 0 0,0-2-1,0 0 1,32-9 0,-27 3-1019,0-1 1,42-20-1,172-80-4842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25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316 1 10082,'-26'2'1083,"0"1"0,0 2-1,0 0 1,1 2 0,0 1 0,-28 12 0,46-17-979,0 0 0,1 0 0,0 0 0,-1 1 0,1 0 0,1 1 0,-1-1 0,1 1 1,-1 0-1,1 1 0,1-1 0,-1 1 0,1 0 0,0 0 0,0 0 0,1 1 0,0-1 0,0 1 1,0 0-1,1 0 0,0 0 0,0 0 0,1 0 0,0 0 0,0 0 0,1 12 0,0-15-89,0 0-1,0 0 0,1 0 0,0 0 0,0 0 0,0 0 0,0 0 0,1 0 0,-1 0 1,1 0-1,0-1 0,0 1 0,0-1 0,1 1 0,-1-1 0,1 0 0,0 0 1,0 0-1,0 0 0,0-1 0,1 1 0,-1-1 0,1 0 0,-1 1 0,1-2 1,0 1-1,0 0 0,-1-1 0,1 0 0,0 0 0,1 0 0,-1 0 0,7 0 1,0-1 11,0 0 1,-1 0 0,1-1-1,0 0 1,-1-1 0,1 0-1,-1-1 1,1 0 0,-1 0-1,0-1 1,19-11 0,-19 9 35,0-1 0,0-1 0,0 0 0,-1 0 0,0-1 0,0 0 0,13-21 0,-17 24 41,-2-1-1,1 1 1,-1-1 0,0 0 0,0 0 0,0 0 0,-1-1 0,0 1-1,-1-1 1,0 1 0,0-1 0,-1 1 0,1-1 0,-2-7 0,-2 3 811,6 30-1023,0-13 77,8 22-38,1-1 0,1 0-1,18 26 1,-26-45-274,0 0 0,1 0 0,0-1 0,0 0 1,0 0-1,1-1 0,0 1 0,0-2 0,0 1 0,1-1 0,-1 0 0,1 0 0,0-1 0,15 4 0,-19-6-29,1 0 0,-1 0 0,0-1 0,1 1 0,-1-1 0,1 0 0,-1-1 0,1 1 0,-1-1 0,0 0 0,0 0 0,5-2 0,101-44-5469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25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8426,'4'-1'683,"-1"-1"0,1 1 0,0 1 0,-1-1 0,1 0 0,0 1 0,0-1 0,7 2 0,33 8 1313,39 29-1372,-75-34-215,40 23 23,-1 2 0,-2 3 0,-1 1 0,-1 2 0,-2 2 0,-2 2 0,-2 1 0,-1 2 0,-2 1 0,-2 2 0,28 54 0,-59-98-408,0 0 0,0 0-1,0 0 1,0 0 0,0 0-1,-1 0 1,1 0 0,0 0-1,-1 0 1,1 1 0,-1-1-1,1 0 1,-1 1 0,0-1 0,1 0-1,-1 1 1,0-1 0,0 0-1,0 1 1,0 1 0,-25-18 1118,9 3-1021,-17-9-70,-2 2 0,-1 1 0,0 2 0,-1 2 0,-1 1 0,0 2 0,-58-10 0,77 18-9,1 0-1,-1 1 1,0 1 0,0 1 0,0 1 0,-19 3 0,34-3-40,0-1 1,1 1 0,-1-1 0,0 1 0,1 1-1,-1-1 1,0 0 0,1 1 0,-1 0-1,1-1 1,0 1 0,0 1 0,0-1 0,0 0-1,0 1 1,0 0 0,1-1 0,-1 1 0,1 0-1,0 0 1,-1 1 0,1-1 0,1 0 0,-1 1-1,1-1 1,-1 1 0,1 0 0,0-1-1,0 1 1,0 0 0,1-1 0,0 1 0,-1 0-1,1 0 1,0 0 0,1 5 0,1-1-13,0 0 0,0 0 0,0 0 1,1 0-1,0 0 0,1-1 0,0 0 1,0 1-1,0-1 0,1-1 0,0 1 1,0-1-1,1 1 0,0-1 0,0-1 1,0 1-1,1-1 0,0-1 0,0 1 0,0-1 1,11 5-1,2 0-348,0-1 0,1-1 0,0 0 0,0-2 0,1 0 0,-1-2 0,24 2-1,-10-4-792,-1-2-1,49-6 0,214-37-5029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8:06.9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56 7 1320,'-2'-1'931,"-27"-5"10846,28 7-11488,0-1 1,0 1-1,1-1 1,-1 1-1,0 0 1,0-1-1,1 1 1,-1 0-1,0-1 1,1 1-1,-1 0 1,0 0-1,1-1 1,-1 1-1,1 0 1,0 0-1,-1 0 1,1 0-1,0 0 1,-1 0-1,1 0 1,0 0-1,0 0 1,0 0-1,0 0 1,0 0-1,0 0 1,0 0-1,0 0 1,1 1-1,-13 143 3776,24 104-2562,0 0-56,-10-190-1168,16 84 0,-11-99-90,37 267 906,-27-207-1006,-10-69 81,-2 0 0,2 47 0,-5-43-14,12 69 0,-2-26-159,-8-12 3,-3-49 0,0 0 0,1 0 0,9 40 0,-7-25 0,-4-35-76,-1-2 197,-6-11-1554,-21-32-7145,-43-54-1556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26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 1 11835,'-107'23'6481,"85"-17"-5788,0 2-1,1 0 1,-26 14 0,39-17-604,0 0 0,0 0 0,0 1 0,1 0-1,-1 0 1,1 1 0,1 0 0,-1 0 0,-7 12 0,11-13-37,0-1 0,0 1 1,0 0-1,1 0 0,0 0 0,0 1 1,1-1-1,0 0 0,0 1 0,0-1 0,1 1 1,0-1-1,0 1 0,1-1 0,1 10 1,-1-11-51,0 0 1,1 0 0,-1 0-1,1 0 1,0 0 0,0 0 0,0-1-1,0 1 1,1-1 0,0 0 0,0 0-1,0 0 1,1 0 0,-1 0 0,1 0-1,0-1 1,0 0 0,6 4 0,-3-4-6,0 1 1,0-2-1,0 1 1,1-1-1,-1 0 1,1 0-1,-1-1 1,1 0-1,0-1 1,-1 1-1,11-2 1,-1-1 20,0 0-1,0-1 1,-1-1 0,1 0 0,-1-1-1,0-1 1,0-1 0,-1 0-1,0-1 1,22-15 0,-29 16 181,1 0 0,-2 0 0,1 0 0,-1-1 0,0-1 0,-1 1 0,1-1 0,-2 0 0,1 0 0,-1-1 0,-1 1 0,0-1 0,0 0 0,-1 0 0,0-1 0,-1 1 0,1-14 0,14 46-600,1-1-1,1 0 1,41 34-1,-54-50 172,4 3-569,0 0 0,1-1-1,0 0 1,0-1 0,1 0 0,-1 0-1,15 3 1,114 38-4995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26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1 208 4665,'7'51'12605,"11"-2"-7645,34 45-4522,-22-42 986,183 362 1171,-181-355-2382,-25-47 29,-23-42 143,-10-19-388,3-1 0,2-1-1,2-2 1,3 1 0,2-2-1,2 0 1,3-1 0,2 1-1,2-2 1,3 1 0,9-97-1,-5 140-14,0-1-1,1 1 1,0 0 0,1 0-1,0 0 1,1 1 0,0-1-1,1 1 1,14-20 0,-18 28 7,1 0 0,-1 0 1,1 1-1,0-1 0,0 1 1,0-1-1,0 1 0,0 0 1,0 0-1,1 0 1,-1 1-1,0-1 0,1 1 1,0 0-1,-1 0 0,1 0 1,0 0-1,-1 1 0,1-1 1,0 1-1,0 0 0,-1 0 1,1 1-1,0-1 0,0 1 1,-1 0-1,1 0 1,0 0-1,-1 0 0,1 0 1,-1 1-1,1 0 0,-1-1 1,0 1-1,0 1 0,4 2 1,0 0 8,1 0 1,-1 1-1,0 1 1,-1-1-1,0 1 1,1 0-1,-2 0 1,1 1-1,-1-1 1,-1 1-1,1 0 1,-1 1-1,-1-1 1,6 17-1,-8-19 3,0 1 0,0-1 0,-1 0 0,1 0 0,-1 0 0,0 0 0,-1 1 1,0-1-1,0 0 0,0 0 0,-1 0 0,1 0 0,-2 0 0,1-1 0,0 1 0,-1 0 0,0-1 0,-1 0 0,1 0 0,-1 0 0,0 0 0,0 0 0,-6 4 0,0 0-207,0-1 1,-1 1-1,-1-2 0,1 0 0,-1 0 0,-22 8 0,27-12 26,0-1 0,0 1-1,-1-2 1,1 1 0,-1-1 0,1 0 0,-1 0 0,1-1 0,-1 0-1,1-1 1,-1 0 0,1 0 0,-12-3 0,18 4 27,0 0 1,0 0-1,0 0 1,0-1-1,0 1 1,0 0-1,0-1 0,0 1 1,1 0-1,-1-1 1,0 1-1,0-1 1,0 0-1,0 1 1,1-1-1,-1 1 0,0-1 1,1 0-1,-1 0 1,0 0-1,1 1 1,-1-1-1,1 0 0,-1 0 1,1 0-1,0 0 1,-1 0-1,1 0 1,0 0-1,0 0 1,-1 0-1,1 0 0,0 0 1,0 0-1,0 0 1,0 0-1,0 0 1,1 0-1,-1 0 1,0 0-1,0 0 0,1 1 1,-1-1-1,0 0 1,1 0-1,-1 0 1,2-2-1,34-47-5895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26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48 175 8850,'-4'7'1074,"-3"6"491,0 0 1,0 0 0,1 1 0,-7 25 0,12-36-1441,0 1-1,1 0 1,-1 0 0,1-1-1,0 1 1,0 0-1,0 0 1,1-1 0,-1 1-1,1 0 1,0-1-1,0 1 1,0 0 0,1-1-1,-1 1 1,1-1 0,0 0-1,0 1 1,0-1-1,0 0 1,0 0 0,1-1-1,-1 1 1,4 3-1,0-2-76,1 1-1,-1-1 1,1 0-1,0 0 0,0-1 1,0 0-1,0 0 0,1-1 1,-1 0-1,1 0 1,-1-1-1,1 0 0,13 0 1,-9 0 37,0-2 1,-1 0-1,1 0 1,0-1-1,-1-1 1,0 0 0,1 0-1,-1-1 1,11-6-1,-16 7-21,1-1 0,0 0 0,-1 0 0,0 0 0,0-1 0,0 0 0,-1 0 0,1 0 0,-1-1 0,0 0 0,-1 0 0,1 0 0,5-12 0,-8 13-27,0-1 0,-1 1 0,1-1 1,-1 1-1,0-1 0,-1 1 1,1-1-1,-1 0 0,0 1 0,-1-1 1,1 0-1,-1 1 0,0-1 0,-1 0 1,1 1-1,-1 0 0,0-1 0,0 1 1,-1 0-1,-3-5 0,0-1-148,-1 1-1,0 1 1,0-1-1,-1 1 1,0 1-1,-1-1 1,0 2-1,-10-9 1,-56-30-5307,1 7-1688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27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1 198 7082,'45'75'10630,"36"24"-6623,-37-49-2376,-44-49-1603,0-1 1,0 0-1,0 1 0,0-1 0,0 0 0,0 1 1,1-1-1,-1 1 0,0-1 0,0 0 0,1 0 0,-1 1 1,0-1-1,0 0 0,1 0 0,-1 1 0,0-1 0,1 0 1,-1 0-1,0 1 0,1-1 0,-1 0 0,0 0 0,1 0 1,-1 0-1,0 0 0,1 0 0,-1 0 0,1 0 0,-1 0 1,0 0-1,1 0 0,-1 0 0,1 0 0,-1 0 0,0 0 1,1 0-1,-1 0 0,1 0 0,1-19 726,-11-35-215,7 46-576,-4-26 112,-3-62-1,9 83-72,0 0 1,1-1-1,0 1 0,1 0 0,1 0 0,0 0 0,8-23 0,-7 30-8,0 0 0,0 1 0,0-1 0,0 1 1,1-1-1,0 1 0,0 1 0,1-1 0,-1 1 0,1 0 1,0 0-1,0 0 0,0 1 0,0 0 0,1 0 0,0 1 0,-1 0 1,1 0-1,0 0 0,0 1 0,8 0 0,22-3-47,-1 2 0,69 4 0,-76 0 14,32 0-135,113 8-631,-146-7-1157,54 15-1,-37 1-4214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29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0 189 13459,'4'-2'6569,"0"-6"-4600,-4 0 383,4-5-95,-4-1-305,0 1-1048,4-6-320,0 3-472,0-2-32,0 2-80,8-5-216,-8 7-576,4-1-792,-4 7-473,4 5-999,-5 11-2225,-3 13-184,-23 59-1105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29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10490,'0'5'3609,"0"1"-1216,0-1 159,4-3 113,0-2-865,-4-2-336,4-1-551,-4 1-361,0-4-552,4 1 0,4-6-1129,4 3-1439,-4 0-2601,-32-13-4561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31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522 122 7522,'4'2'9292,"4"-8"-6030,-7 6-3211,-1-1 0,1 0-1,-1 1 1,1-1 0,-1 0-1,0 0 1,0 1 0,1-1 0,-1 0-1,0 0 1,0 1 0,0-1-1,0 0 1,0 0 0,0 0-1,0 1 1,0-1 0,0 0-1,0 0 1,0 1 0,0-1-1,0 0 1,-1 0 0,1 1-1,0-1 1,-1 0 0,1 0-1,0 1 1,-1-1 0,1 1-1,-1-1 1,1 0 0,-1 1-1,-1-2 1,-6-7-13,-1 1 0,0 0 1,-1 0-1,1 1 0,-2 0 0,1 0 1,-1 1-1,0 1 0,0 0 0,-1 0 1,1 1-1,-1 1 0,0 0 0,0 1 0,0 0 1,0 0-1,0 1 0,-1 1 0,1 0 1,-23 4-1,21-2-26,0 1 0,1 1 1,-1 0-1,1 1 0,0 0 0,0 1 1,1 0-1,-1 1 0,1 0 1,1 1-1,0 1 0,0 0 0,0 0 1,1 1-1,1 1 0,-1-1 0,2 1 1,0 1-1,0 0 0,1 0 0,0 0 1,1 1-1,1 0 0,0 0 1,0 1-1,2-1 0,-1 1 0,2 0 1,0 0-1,1 0 0,0 0 0,1 0 1,0 0-1,5 26 0,-1-25 13,0 0 1,1 0-1,0-1 0,1 1 0,1-1 0,0-1 0,1 1 1,0-1-1,1-1 0,1 0 0,0 0 0,1-1 0,0 0 1,0 0-1,1-2 0,0 1 0,1-2 0,0 1 0,1-2 1,0 0-1,14 6 0,-10-6-298,-1-1 0,1 0 0,0-1-1,0-1 1,0-1 0,0-1 0,1 0 0,0-1 0,-1-1 0,1-1 0,-1 0 0,1-2 0,-1 0-1,0-1 1,0-1 0,0 0 0,22-11 0,-24 7-729,0 0 0,-1-1 0,19-16 0,96-88-4260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31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1 5953,'-18'8'1622,"1"1"-1,0 0 0,1 1 0,0 1 0,-26 24 1,31-25-1402,1 1 0,1 0 0,0 1 1,1 0-1,0 0 0,0 1 0,1 0 1,1 0-1,1 0 0,-1 1 0,2 0 1,0 0-1,-2 17 0,5-23-169,0 0 0,1 0 0,0 0 0,0 0 0,1 0-1,0 0 1,0 0 0,1 0 0,0 0 0,1-1 0,-1 1 0,1-1 0,1 1 0,-1-1 0,8 10 0,-8-12-43,1-1 1,-1 0 0,1 0-1,0 0 1,0 0 0,1 0-1,-1-1 1,1 0 0,-1 0-1,1 0 1,0-1 0,0 1-1,1-1 1,-1 0 0,0-1-1,1 1 1,-1-1 0,1 0-1,-1 0 1,1-1 0,-1 0 0,1 0-1,6-1 1,-2 0 6,0-2 1,0 1 0,-1-1-1,1-1 1,-1 0-1,0 0 1,0 0-1,0-1 1,-1-1-1,0 0 1,0 0-1,0 0 1,0-1-1,-1 0 1,-1-1-1,1 1 1,-1-1 0,6-10-1,-7 10 53,0 0 1,-1 0-1,0-1 0,-1 1 0,1-1 1,-2 0-1,1 0 0,-1 0 0,0 0 1,-1 0-1,0 0 0,-1-1 0,0 1 1,0 0-1,-1-1 0,0 1 0,-1 0 1,0 0-1,0 0 0,-4-10 0,0 9 497,3 11-251,3 24-197,9 42-219,-3-32-55,11 50-818,-15-79 531,0 1 0,1-1-1,-1 0 1,1 0 0,0 0 0,1-1-1,-1 1 1,1-1 0,0 0 0,1 0-1,5 5 1,56 34-4996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32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8514,'5'15'5280,"-3"10"-3742,0 1-903,12 25 76,2-1-1,2 0 0,2-2 0,43 75 0,-46-91-574,-15-28-142,15 22 138,-10-24-8,-3-19-6,1-44 38,14-132-88,-14 162-42,1 1 0,2 0 0,1 0 0,14-33 0,-22 61-5,0-1 0,0 1-1,0 0 1,1 0-1,-1 0 1,0 0-1,1 0 1,-1 0 0,1 1-1,0-1 1,3-3-1,-4 5-11,0 0-1,0-1 1,-1 1-1,1 0 1,0-1-1,0 1 0,0 0 1,0 0-1,0 0 1,-1 0-1,1 0 1,0 0-1,0 0 1,0 0-1,0 0 1,0 0-1,0 1 0,0-1 1,-1 0-1,1 0 1,0 1-1,1 0 1,3 3 4,0 0 0,0 0 1,0 1-1,0 0 0,-1 0 0,0 0 1,4 6-1,-6-7-23,15 23 34,-1 0 1,-2 2 0,-1 0-1,-1 0 1,14 57-1,21 49 29,-47-133-55,1 0 1,0 0 0,0 0-1,0 0 1,0 0-1,0-1 1,0 1 0,0 0-1,1 0 1,-1-1-1,0 1 1,1-1 0,0 1-1,-1-1 1,1 0-1,0 0 1,3 2-1,-4-3 0,0 0 0,0 0-1,0 0 1,0 0-1,0 0 1,0 0 0,0 0-1,0-1 1,0 1 0,0 0-1,0-1 1,0 1-1,0-1 1,0 1 0,0-1-1,0 0 1,0 1-1,0-1 1,-1 0 0,1 0-1,0 1 1,0-1-1,-1 0 1,2-1 0,5-10-23,0 0 0,0-1 0,-2 1 0,7-18 0,-4 8 8,25-64 675,29-118-1,-62 203-636,0 1 0,1-1-1,-1 1 1,0 0 0,1-1-1,-1 1 1,0-1 0,1 1 0,-1 0-1,0 0 1,1-1 0,-1 1 0,1 0-1,-1 0 1,1-1 0,-1 1 0,0 0-1,1 0 1,-1 0 0,1 0 0,-1 0-1,1 0 1,-1 0 0,1 0-1,-1 0 1,1 0 0,-1 0 0,1 0-1,-1 0 1,1 0 0,-1 0 0,1 0-1,-1 1 1,0-1 0,1 0 0,-1 0-1,1 1 1,-1-1 0,0 0 0,1 0-1,-1 1 1,1-1 0,-1 0-1,0 1 1,1-1 0,-1 1 0,0-1-1,1 1 1,26 25-13,-20-20 114,10 12-48,0 0-1,-2 1 1,0 0 0,-1 2 0,21 40 0,-17-23-1184,-2 1 1,17 69-1,-18-77-3015,13-10-1890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32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7810,'7'16'3856,"-3"5"-1935,4 16-401,8 11-424,4 0-375,0 5-353,4-3-232,-1-2-136,-7-13-344,4-12-1617,-4-20-2936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8:08.5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1229 0 920,'-4'0'2816,"-19"3"8098,22-3-10575,1 1 0,-1-1 0,0 1 0,1-1 0,-1 1 0,1-1 0,-1 1 0,1-1 0,-1 1 0,1 0 1,-1-1-1,1 1 0,0 0 0,-1-1 0,1 1 0,0 0 0,-1-1 0,1 1 0,0 0 0,0 0 0,0-1 0,0 1 0,0 0 0,0 0 0,0 0 0,0 1 0,-11 2 3383,-20 3-2419,25-6-1322,-79 14 85,-141 5 1,53-7-22,47 5-41,-146 41 1,239-53 295,0-1 0,0-2 0,0-1 0,-42-3 0,19 0-114,56 1-110,3 2 62,-2-1 26,11 12 116,0 1 0,0 0-1,10 20 1,-5-10-231,-1 0 0,-2 2 0,-1 0 0,0 0 0,-2 1 0,-1 1 0,-2-1-1,0 2 1,-2-1 0,-1 1 0,2 54 0,-6 14-49,22 158 0,-16-194 0,-7-52 0,-3-8 0,3-4 0,0 6-169,0-2-860,-1-5-1182,3-16-2419,4-10-1241,3-57-5928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32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35 4337,'-8'-8'3865,"4"3"-3865,-8-11-656,24 11-1241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32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 6649,'30'130'6968,"-8"-43"-4770,-15-52-1426,2 9 761,22 67 1,-31-111-1523,0 0 1,0 0-1,0 0 1,0 0 0,0 0-1,0 0 1,0 0-1,0 1 1,0-1 0,1 0-1,-1 0 1,0 0-1,0 0 1,0 0 0,0 0-1,0 0 1,0 0-1,0 1 1,0-1 0,0 0-1,0 0 1,0 0-1,0 0 1,1 0 0,-1 0-1,0 0 1,0 0-1,0 0 1,0 0 0,0 0-1,0 0 1,0 0-1,0 0 1,1 0 0,-1 0-1,0 0 1,0 0-1,0 0 1,0 0 0,0 0-1,0 0 1,0 0-1,1 0 1,-1 0 0,0 0-1,0 0 1,0 0-1,0 0 1,0 0 0,0 0-1,0 0 1,0 0-1,1 0 1,-1 0 0,0 0-1,0 0 1,0-1-1,0 1 1,0 0 0,0 0-1,0 0 1,0 0-1,0 0 1,0 0 0,0-1-1,6-12 496,2-18-140,7-85-216,-11 69-13,2-1 0,2 1 0,3 0 0,21-61 0,-32 108-133,0 0 0,0 0 0,0-1 0,0 1 0,1 0-1,-1 0 1,0-1 0,0 1 0,0 0 0,1 0 0,-1 0 0,0 0 0,0-1 0,1 1 0,-1 0 0,0 0-1,0 0 1,1 0 0,-1 0 0,0 0 0,0 0 0,1-1 0,-1 1 0,0 0 0,1 0 0,-1 0-1,0 0 1,0 0 0,1 0 0,-1 0 0,0 1 0,0-1 0,1 0 0,-1 0 0,0 0 0,1 0-1,-1 0 1,0 0 0,0 0 0,1 1 0,-1-1 0,0 0 0,0 0 0,0 0 0,1 1 0,-1-1-1,0 0 1,0 0 0,0 0 0,1 1 0,17 21 18,11 29-89,-15-17 6,17 67 1,-24-72-1021,2-1-1,0 0 1,27 52 0,-34-75 637,1-1 0,0 0 0,0-1 0,0 1 0,0-1 0,1 1-1,-1-1 1,1 0 0,0 0 0,0 0 0,5 2 0,15 6-3771,43 14-1,-66-25 4173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33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38 8682,'-5'1'487,"-1"1"0,1-1 0,0 1 0,-1 1 0,1-1-1,0 1 1,0 0 0,1 0 0,-1 1 0,1-1 0,0 1 0,0 0 0,0 0 0,0 0 0,0 1 0,1-1 0,0 1 0,-3 5 0,3-2-291,0 0 0,0 0 1,1 0-1,0 1 0,0-1 1,1 1-1,0-1 1,1 1-1,0-1 0,0 1 1,2 9-1,-1-3-208,2-1 0,0 1-1,1-1 1,1 0 0,0 0 0,0 0 0,2-1-1,-1 0 1,2 0 0,0-1 0,0 1-1,1-2 1,18 19 0,-23-27 1,0 0 0,0 0 0,0 0 0,0 0 0,0-1 0,1 0 0,-1 0 0,0 0 0,1-1 0,0 1 0,-1-1 0,1 0 0,0-1 0,0 1 0,-1-1 0,7 0 0,-8 0 21,0-1 1,0 0-1,0 1 0,-1-1 0,1 0 1,0-1-1,0 1 0,-1 0 1,1-1-1,-1 1 0,1-1 1,-1 0-1,0 0 0,0 0 0,0 0 1,0 0-1,0-1 0,0 1 1,0 0-1,-1-1 0,1 0 1,-1 1-1,0-1 0,0 0 0,0 1 1,0-1-1,1-5 0,0-2 63,-1 0 1,0 1-1,0-1 0,-1 0 0,0 1 0,0-1 0,-1 0 0,-1 1 0,0-1 0,0 0 1,0 1-1,-2 0 0,1 0 0,-1 0 0,0 0 0,-1 1 0,0-1 0,0 1 0,-1 0 1,-9-10-1,-8-6-315,-1 0 0,-1 2 0,-1 1 0,-43-28 0,66 48-64,-3-5-1525,20-6-1814,42-18-2205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33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1 360,'-3'1'748,"0"0"0,0 0 1,0 1-1,0 0 0,0 0 0,0 0 0,1 0 0,-1 0 1,1 0-1,-1 1 0,1-1 0,0 1 0,0-1 0,0 1 1,0 0-1,0 0 0,0 0 0,-1 5 0,2-4-505,1-1-1,-1 1 1,1 0-1,0 0 1,0-1-1,0 1 1,1 0 0,-1-1-1,1 1 1,0 0-1,0-1 1,0 1-1,0-1 1,3 5-1,4 6-120,0-1-1,1 0 0,1 0 1,0-1-1,0 0 0,20 16 1,14 9 239,-22-19-150,0 0 1,27 32 0,-44-45-153,-1 0 1,0 1 0,0-1-1,0 1 1,-1 0-1,0 0 1,0 0 0,-1 0-1,1 1 1,-1-1-1,-1 1 1,1-1 0,-1 1-1,0 0 1,-1 10-1,0-12-25,-2-1 0,1 0 0,0 1-1,-1-1 1,0 0 0,0 0-1,0 0 1,0 0 0,-1 0-1,0 0 1,1 0 0,-1-1-1,-1 0 1,1 1 0,0-1-1,-1-1 1,0 1 0,-5 3-1,5-3-243,1-1-1,0-1 0,-1 1 0,1 0 1,-1-1-1,1 0 0,-1 1 0,0-1 1,1-1-1,-1 1 0,0-1 0,0 1 1,0-1-1,1 0 0,-1 0 0,0-1 1,0 1-1,0-1 0,1 0 0,-1 0 1,0 0-1,1 0 0,-1-1 0,-5-3 1,-42-38-5924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33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8962,'8'26'2079,"2"0"0,0 0 1,25 41-1,-20-39-1275,-1 1 0,12 33 0,-13-7 128,-10-40-565,1-1 0,0 0 0,8 20 0,-18-63 182,2 1-1,1 0 1,1-53-1,2 60-562,0 0 0,2 0 0,1 0-1,0 0 1,1 1 0,2-1 0,0 1 0,1 0 0,1 1-1,12-23 1,-19 40 13,0 0 0,1 0 0,-1 0-1,0 0 1,1 1 0,-1-1 0,1 0 0,0 1 0,-1-1-1,1 1 1,0-1 0,0 1 0,0 0 0,0 0 0,0 0-1,0 0 1,1 0 0,-1 0 0,0 1 0,0-1-1,5 0 1,-2 1 1,-1 1 1,1-1-1,-1 1 0,1 0 0,0 0 0,-1 0 1,0 1-1,1-1 0,-1 1 0,6 3 0,9 7 9,-1 1 0,0 0 0,25 25 0,-38-33-6,18 15 1,-2 1 0,0 0 0,-2 2 0,0 1 0,-2 0 0,0 1 0,-2 1 0,-1 0 0,14 37 0,-16-31-281,-5-15-846,-1 0 1,5 28-1,-10-32-2563,-14-24-1396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34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 6457,'-3'16'6650,"-9"9"-5173,4-6-575,-5 17-561,3 1 0,1 1 0,2 0 0,1 0 0,2 0 0,2 1 0,1-1 0,2 1 0,2-1 0,2 1 0,1-1 0,2-1 0,1 1 0,2-1 0,22 48 0,-18-51-902,1-2 1,2 0 0,1-1-1,2-1 1,0-1 0,2 0-1,2-2 1,0-1 0,2-1-1,35 26 1,-8-20-3610,23 7-1573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34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8474,'15'22'2474,"2"1"-1,26 27 1,17 23-464,-27-27-1480,-3 2 0,-2 1 0,-1 2 0,-3 0 0,-3 2 0,-1 0 0,-3 1 0,-2 1 0,-3 1 0,-2 0 0,3 62 0,-9 46-2250,-4-158-821,0-18-1620,0-35-1688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35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10098,'4'5'5137,"4"1"-3792,12 9-105,12-4 128,15 0-544,9-3-352,11-6-112,1-4-360,-5-4 0,-11 1-376,-17 2-1232,-7 1-1353,-16-1-1464,-36 14-1560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35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0 123 4257,'0'2'8138,"0"4"-5754,8-1-535,0 0 23,12 1-728,12-6-536,11-3-488,21-8-120,11-7-1520,0-6-3353,80-66-4049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40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1030 97 6689,'-21'-17'8912,"3"-1"-4343,13 13-4191,0 0 0,0 0-1,0 0 1,0 1 0,-1 0 0,1 0-1,-1 0 1,0 1 0,-7-3 0,-2 1-321,0 2 0,0 0 1,-1 0-1,1 2 0,0 0 1,-1 0-1,1 2 0,-1 0 1,1 0-1,-1 2 0,1 0 0,0 1 1,-23 8-1,17-4-19,1 0 0,1 1-1,0 1 1,0 1 0,1 1 0,0 0 0,1 2-1,0 0 1,-18 20 0,18-13 39,0 1-1,2 0 1,1 1 0,1 1-1,1 0 1,0 1-1,2 0 1,2 1 0,0 0-1,1 0 1,-4 36 0,2 27 347,4 0 1,6 99-1,1-110-131,13 295 989,-2-76-526,-9-114-427,-2-74 27,1 78 258,-25 220 0,0-240-378,-7-1-1,-85 269 0,107-409-226,-2-1 1,-1 0-1,-1 0 1,0-1-1,-2 0 1,-1-1-1,-1-1 1,-33 38-1,48-60-1,-1 1 0,1-1 0,-1 1 0,1-1 0,-1 1 0,1-1 0,-1 1 0,1-1-1,-1 0 1,0 1 0,1-1 0,-1 0 0,1 0 0,-1 0 0,0 1 0,1-1 0,-1 0 0,0 0 0,1 0 0,-1 0-1,0 0 1,1 0 0,-1 0 0,0 0 0,1 0 0,-1 0 0,0-1 0,1 1 0,-1 0 0,-1-1 0,-12-19-149,11 14-69,1-1 0,0 1 0,0-1 0,1 1 0,-2-14 0,3 15-40,1-1-1,-1 1 0,1 0 1,0 0-1,0 0 0,1 0 1,-1 0-1,1 0 0,0 1 1,0-1-1,1 1 0,-1-1 0,1 1 1,0 0-1,4-5 0,-1 3-453,1 1 0,-1-1-1,1 1 1,0 0 0,0 1-1,0 0 1,0 0 0,1 0-1,0 1 1,11-3 0,94-26-6128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8:10.3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0 550 96,'1'0'15527,"8"-2"-8594,74-8-3098,268-39 952,-25 2-3294,311-12-1397,-467 47-96,64-9 0,-228 20 0,147-25 0,260-10 0,352-11 0,-522 25 0,622-28 0,-692 54 0,-42 0 0,241-18 0,-269 8 0,108-13 0,30-1 0,45 1 0,86-1 0,146 35 0,-296-1 0,174 5 0,-65-7 0,-284-10 0,82-8 0,-8 0 0,-51 3 0,86-16 0,-70 7 0,-45 9 0,-27 2 0,0 0 0,0-1 0,27-7 0,-34 8 0,0 1 0,0 0 0,0 0 0,-1 1 0,11 2 0,-39-11 90,-17-4-2093,-5-2-3144,-96-32-5589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43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2184,'9'-7'19118,"31"-7"-15149,-31 12-3778,1 1-1,0 0 1,-1 1 0,1 0 0,0 0 0,0 1-1,-1 0 1,1 1 0,0 0 0,-1 1 0,0 0 0,11 5-1,3 2-58,1 1-1,-2 1 0,31 21 1,-22-10 87,0 2 0,-2 0 0,0 2 0,-2 1 0,-1 1 0,31 46 0,-41-50-102,-1 0-1,-1 1 0,-1 1 1,-2 0-1,0 1 1,-2 0-1,-1 0 1,-2 1-1,4 33 1,-5 6 329,-8 136-1,-26 69 47,17-174-358,-72 354 8,18-121-49,52-242-73,-2 156 0,18-105-20,6-1 0,49 260 0,-47-360 0,1 0 0,2-1 0,2-1 0,2 0 0,1-1 0,2-1 0,1 0 0,2-2 0,31 37 0,-17-30 0,3-1 0,1-2 0,2-1 0,1-3 0,1-1 0,61 31 0,342 155-1026,-438-214 745,0-1 0,-1-1 0,1 0-1,0 0 1,1-1 0,-1 0 0,12 0-1,-17-2 80,-1 0 1,0 0-1,1-1 0,-1 0 0,0 0 0,0 0 0,0 0 0,0-1 0,1 0 0,-2 1 0,1-2 1,0 1-1,0 0 0,-1-1 0,1 1 0,-1-1 0,0 0 0,0 0 0,4-5 0,0-1-563,0-1 0,-1 0 0,0 0-1,-1-1 1,0 1 0,0-1 0,-1 0-1,-1 0 1,0-1 0,0 1-1,0-14 1,28-183-8976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47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1 367 9506,'8'-5'12451,"12"-10"-9528,-13 3-2635,0 1 1,-1-1-1,0 0 0,-1-1 1,0 1-1,3-15 0,16-85-391,-18 83 219,-4 17-81,0 1-1,0-1 1,-1 0 0,-1 0-1,0 0 1,-3-20 0,3 32-31,0 0 1,0 0 0,0 0 0,0 0-1,0 1 1,-1-1 0,1 0-1,0 0 1,0 0 0,0 0-1,0 0 1,0 0 0,0 0-1,-1 0 1,1 0 0,0 0-1,0 0 1,0 0 0,0 0 0,0 0-1,0 0 1,-1 0 0,1 0-1,0 0 1,0 0 0,0 0-1,0 0 1,0-1 0,0 1-1,-1 0 1,1 0 0,0 0-1,0 0 1,0 0 0,0 0 0,0 0-1,0 0 1,0 0 0,0-1-1,0 1 1,0 0 0,-1 0-1,1 0 1,0 0 0,0 0-1,0 0 1,0 0 0,0-1-1,0 1 1,0 0 0,0 0 0,0 0-1,0 0 1,0 0 0,0-1-1,0 1 1,0 0 0,0 0-1,0 0 1,0 0 0,0 0-1,0 0 1,1-1 0,2 17-195,19 32 252,-2 1-1,21 79 0,-16-44-16,79 311 7,-83-325-1030,-3-14-6468,-25-57 1845,-29-20-1462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47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10850,'4'0'3921,"0"0"-2769,11 3 113,17 0 639,12 2-760,27-5-488,16 0-343,24-3-201,0-2-112,4 0-16,-16-1-297,-15 1-1471,-9 0-2241,76-27-2848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48.026"/>
    </inkml:context>
    <inkml:brush xml:id="br0">
      <inkml:brushProperty name="width" value="0.05" units="cm"/>
      <inkml:brushProperty name="height" value="0.05" units="cm"/>
      <inkml:brushProperty name="color" value="#7E8232"/>
    </inkml:brush>
  </inkml:definitions>
  <inkml:trace contextRef="#ctx0" brushRef="#br0">327 1 13371,'-43'7'3916,"-40"7"-24,61-10-3403,0 1 0,1 0 0,-1 2 0,1 1-1,0 0 1,-29 18 0,49-25-475,-1-1-1,1 1 0,0-1 0,0 1 1,0 0-1,-1-1 0,1 1 1,0 0-1,0 0 0,0 0 0,0 0 1,1 0-1,-1 0 0,0 0 1,0 0-1,1 0 0,-1 0 0,0 1 1,1-1-1,-1 0 0,1 0 1,0 1-1,-1-1 0,1 0 0,0 1 1,0-1-1,0 0 0,0 1 1,0-1-1,0 0 0,0 1 0,0-1 1,0 0-1,1 1 0,-1-1 1,1 0-1,-1 0 0,1 1 0,-1-1 1,1 0-1,0 0 0,-1 0 1,1 0-1,0 0 0,0 0 0,0 0 1,0 0-1,0 0 0,2 1 1,7 6 12,0-1 0,0 0 0,1 0 0,16 6 0,-19-8 19,73 31 68,-54-25-28,-1 1 1,0 0-1,-1 2 1,31 23 0,-54-35-41,1-1 1,-1 1 0,1 0 0,-1 0 0,0 0 0,0 1 0,0-1 0,0 0 0,0 1 0,-1-1 0,1 1 0,-1 0 0,1-1 0,-1 1-1,0 0 1,0 0 0,0 0 0,-1 0 0,1 0 0,-1 0 0,1 0 0,-1 0 0,0 0 0,0 0 0,0 0 0,-1 0 0,1 0 0,-1 0 0,0 0-1,0 0 1,0 0 0,0 0 0,0-1 0,0 1 0,-1 0 0,1-1 0,-4 5 0,-1 0 67,0-1 0,0 0 0,-1 0 1,0 0-1,0-1 0,0 0 0,0 0 0,-1-1 1,0 0-1,0 0 0,0-1 0,-10 3 0,13-5-227,-36 9 454,39-9-433,0-1-1,1 0 0,-1 1 1,0-1-1,0 0 0,1 0 1,-1 0-1,0 0 0,0 0 1,1 0-1,-1-1 0,0 1 1,1-1-1,-1 1 0,0-1 1,1 1-1,-1-1 1,1 0-1,-3-1 0,4 1-202,0 1 0,0-1 1,0 0-1,0 1 0,0-1 0,0 1 0,0-1 0,0 1 0,1-1 1,-1 1-1,0-1 0,0 1 0,0-1 0,1 1 0,-1 0 0,0-1 0,0 1 1,1-1-1,-1 1 0,1 0 0,-1-1 0,0 1 0,1-1 0,-1 1 0,1 0 1,-1 0-1,0-1 0,1 1 0,-1 0 0,2-1 0,24-14-3854,-15 9 2426,61-34-3932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48.243"/>
    </inkml:context>
    <inkml:brush xml:id="br0">
      <inkml:brushProperty name="width" value="0.05" units="cm"/>
      <inkml:brushProperty name="height" value="0.05" units="cm"/>
      <inkml:brushProperty name="color" value="#7E8232"/>
    </inkml:brush>
  </inkml:definitions>
  <inkml:trace contextRef="#ctx0" brushRef="#br0">0 0 12739,'0'6'5321,"8"4"-4249,8 20 1073,8 15 127,7 8-568,1 8-671,4-3-329,-5-2-496,-3-11-208,0-10 0,-12-11-792,-8-17-953,-4-9-1023,-16-67-3410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48.411"/>
    </inkml:context>
    <inkml:brush xml:id="br0">
      <inkml:brushProperty name="width" value="0.05" units="cm"/>
      <inkml:brushProperty name="height" value="0.05" units="cm"/>
      <inkml:brushProperty name="color" value="#7E8232"/>
    </inkml:brush>
  </inkml:definitions>
  <inkml:trace contextRef="#ctx0" brushRef="#br0">4 8 8218,'0'-2'6265,"0"-1"-5225,-4 0-584,8 3-456,4 3-48,4 0-1160,60 2-3209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49.749"/>
    </inkml:context>
    <inkml:brush xml:id="br0">
      <inkml:brushProperty name="width" value="0.05" units="cm"/>
      <inkml:brushProperty name="height" value="0.05" units="cm"/>
      <inkml:brushProperty name="color" value="#7E8232"/>
    </inkml:brush>
  </inkml:definitions>
  <inkml:trace contextRef="#ctx0" brushRef="#br0">5 0 7186,'-3'2'8198,"2"3"-4184,1 18-3291,0-16 787,6 157 2838,28 80-2217,-28-193-1922,-5-40-176,0 0 1,0 0-1,1 0 1,0 0-1,1 0 0,0-1 1,1 1-1,0-1 0,8 14 1,-12-25-7,1 0 1,0 0-1,0 0 1,0 0-1,0 0 1,-1 0-1,1 0 1,-1 0-1,1 0 1,-1-1-1,1 1 1,-1 0-1,1 0 0,-1-1 1,0 1-1,0 0 1,0 0-1,0-1 1,0 1-1,0-2 1,7-43 47,-6 44-67,11-58-194,4 0 0,1 2 0,4 0 1,35-71-1,-33 76 139,-21 48 28,0-1 0,1 1 1,0 0-1,0 0 0,0 0 1,8-9-1,-11 13 14,1 1 0,0-1 0,0 1 0,0-1 0,0 1 0,0-1 0,0 1-1,0 0 1,0-1 0,0 1 0,0 0 0,0 0 0,1 0 0,-1 0 0,0 0 0,0 0 0,0 0 0,0 0 0,0 0 0,0 0 0,0 1 0,0-1-1,0 0 1,0 1 0,0-1 0,0 1 0,0-1 0,0 1 0,0-1 0,0 1 0,0 0 0,-1-1 0,1 1 0,0 0 0,0 0 0,-1 0 0,1 0-1,-1-1 1,2 3 0,31 35-1,-1 2 0,27 43 0,-47-62 16,0 0-1,-1 1 0,-1 0 0,-1 1 1,-1 0-1,7 33 0,-10-20-189,8 35-1423,-12-67 1109,0 0-1,1 1 0,0-1 0,0 0 0,0-1 0,0 1 1,5 5-1,-7-8 322,1 0 0,0 0-1,0-1 1,0 1 0,0-1 0,0 1 0,0 0 0,0-1 0,0 0 0,0 1-1,0-1 1,0 0 0,0 1 0,0-1 0,0 0 0,1 0 0,-1 0 0,0 0-1,0 0 1,0 0 0,0 0 0,0-1 0,0 1 0,0 0 0,0 0 0,2-1-1,82-24-6074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50.010"/>
    </inkml:context>
    <inkml:brush xml:id="br0">
      <inkml:brushProperty name="width" value="0.05" units="cm"/>
      <inkml:brushProperty name="height" value="0.05" units="cm"/>
      <inkml:brushProperty name="color" value="#7E8232"/>
    </inkml:brush>
  </inkml:definitions>
  <inkml:trace contextRef="#ctx0" brushRef="#br0">0 1 7658,'4'2'6945,"0"4"-5008,12 4 367,8 1-240,11 0-615,9 2-665,12-5-424,11-3-240,-4-2-120,-3-3-232,-9-6-1112,-7-2-1161,-16-5-2608,11-27-1976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50.211"/>
    </inkml:context>
    <inkml:brush xml:id="br0">
      <inkml:brushProperty name="width" value="0.05" units="cm"/>
      <inkml:brushProperty name="height" value="0.05" units="cm"/>
      <inkml:brushProperty name="color" value="#7E8232"/>
    </inkml:brush>
  </inkml:definitions>
  <inkml:trace contextRef="#ctx0" brushRef="#br0">0 43 11338,'0'14'4961,"4"-6"-2888,8 13-161,12-11-303,24-4-769,11-4-216,12-7-496,1 0-128,-5-9-600,-11-1-1200,-5 1-3146,48-36-2391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50.765"/>
    </inkml:context>
    <inkml:brush xml:id="br0">
      <inkml:brushProperty name="width" value="0.05" units="cm"/>
      <inkml:brushProperty name="height" value="0.05" units="cm"/>
      <inkml:brushProperty name="color" value="#7E8232"/>
    </inkml:brush>
  </inkml:definitions>
  <inkml:trace contextRef="#ctx0" brushRef="#br0">1 69 8906,'4'-6'713,"1"1"1,0 0 0,0 0-1,0 1 1,0-1-1,1 1 1,0 0-1,-1 1 1,9-4-1,-5 3-396,0 0-1,0 1 0,0 1 0,1 0 1,-1 0-1,1 0 0,-1 1 0,1 1 0,0 0 1,13 1-1,-15 0-216,1 0 0,-1 1 0,1-1-1,-1 1 1,0 1 0,0 0 0,0 0 0,0 1 0,-1-1 0,1 2 0,-1-1 0,0 1 0,0 0 0,-1 1-1,1-1 1,-1 1 0,0 1 0,-1-1 0,0 1 0,9 13 0,-11-12 27,1 0-1,-1 0 1,-1 0 0,0 0 0,0 1-1,0-1 1,-1 1 0,0-1 0,-1 1-1,0-1 1,0 1 0,-1-1 0,0 1-1,0-1 1,-1 1 0,-5 13 0,1-7 19,0-1 0,-2-1 0,1 1 0,-2-1 0,0-1 0,0 0 0,-1 0 0,-17 15 0,9-9-5,-1 2 34,-1-1-1,-1-1 0,0 0 0,-1-2 0,-42 23 1,64-39-165,-1 1 1,1-1-1,0 0 1,0 0-1,-1 1 1,1-1 0,0 0-1,-1 0 1,1 0-1,0 1 1,-1-1-1,1 0 1,-1 0 0,1 0-1,0 0 1,-1 0-1,1 0 1,0 0-1,-1 0 1,1 0-1,-1 0 1,1 0 0,0 0-1,-1 0 1,1 0-1,-1 0 1,1 0-1,0-1 1,-1 1 0,1 0-1,0 0 1,-1 0-1,1-1 1,0 1-1,-1 0 1,1 0-1,0-1 1,0 1 0,-1 0-1,1 0 1,0-1-1,0 1 1,-1 0-1,1-1 1,0 1 0,4-23 266,19-24-194,-21 44-47,1-1-1,0 0 1,0 1-1,0 0 1,1 0-1,-1 0 0,1 0 1,-1 0-1,1 1 1,0-1-1,0 1 0,0 0 1,0 0-1,9-2 1,-5 2 42,0 1 0,1 0 1,-1 0-1,1 0 1,0 1-1,-1 1 1,12 1-1,10 4 10,0 1 0,-1 2 0,39 16 0,-62-22-136,39 17-269,-33-13-292,1-1 0,0-1 0,1 0 0,26 7 0,-32-11-250,-1-1 0,1 1-1,0-1 1,-1 0 0,1-1-1,-1 0 1,15-3 0,81-32-7102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8:20.5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160 2139 9186,'-15'8'11095,"13"-14"-3460,2 3-7383,0 1-1,0-1 0,0 1 1,-1-1-1,1 0 0,-1 1 1,0-1-1,0 1 0,0 0 1,-1-4-1,-22-39-164,3 0 0,1-2 1,3 0-1,2-2 0,-18-93 0,30 112-104,1 0 0,2-1 0,1 1 0,1 0-1,1 0 1,10-37 0,5-3-5,39-98 0,-31 103-8,3 1 0,3 1 0,3 2 0,2 2-1,3 1 1,2 2 0,3 2 0,2 2 0,2 2 0,2 2 0,2 3 0,3 2 0,1 2 0,2 3 0,1 2-1,2 3 1,1 3 0,2 3 0,1 2 0,0 4 0,2 2 0,109-15 0,218 11-47,-2 34 84,-350-10-13,-13 1 4,51 0 308,0 3-1,120 25 1,-178-26-140,-19-4-141,-1 1 1,1-1-1,-1 1 0,0 0 0,1 0 1,-1 0-1,0 0 0,0 0 0,4 3 0,-86-26 1137,-131-89-1162,133 67 0,-94-38 0,144 72 39,41 18-259,42 17-102,38 3 339,1-5 0,106 14 0,-154-29-22,-42-8 9,-3 0 0,-1 0 1,0 0 0,1 0 0,-1 0-1,0 0 1,0 0 0,1 1-1,-1-1 1,0 0 0,0 1-1,0-1 1,0 1 0,0-1 0,1 1-1,-1 0 1,2 1 0,-30 26 368,0 3-373,-40 56 0,4-2 0,49-68 0,0 0 0,2 2 0,-15 25 0,24-44-598,2-11-285,2-17-1865,13-21-1626,34-53-2490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51.149"/>
    </inkml:context>
    <inkml:brush xml:id="br0">
      <inkml:brushProperty name="width" value="0.05" units="cm"/>
      <inkml:brushProperty name="height" value="0.05" units="cm"/>
      <inkml:brushProperty name="color" value="#7E8232"/>
    </inkml:brush>
  </inkml:definitions>
  <inkml:trace contextRef="#ctx0" brushRef="#br0">160 48 11338,'-10'4'1275,"-1"1"0,1 0-1,0 0 1,1 1 0,-1 0 0,-9 9-1,11-8-770,-1 1 0,1 0 0,1 0 0,-1 1 0,1 0 0,-8 14 0,13-19-472,-1 0 0,1 0 1,0 0-1,0 0 1,1 1-1,-1-1 0,1 0 1,0 1-1,0-1 1,0 1-1,1-1 0,-1 1 1,1-1-1,0 1 1,1-1-1,-1 1 0,1-1 1,0 1-1,0-1 1,0 1-1,0-1 1,1 0-1,0 0 0,0 1 1,0-1-1,0-1 1,1 1-1,0 0 0,0 0 1,0-1-1,0 0 1,0 0-1,0 0 0,1 0 1,0 0-1,-1 0 1,8 2-1,1 1-38,0-1-1,1-1 1,0 0-1,-1 0 1,1-1 0,1-1-1,-1-1 1,0 1-1,0-2 1,0 0-1,1-1 1,-1 0 0,0-1-1,0 0 1,0-1-1,0-1 1,0 0 0,-1 0-1,0-1 1,0-1-1,0 0 1,-1-1 0,1 0-1,-2-1 1,12-10-1,-18 15 25,-1-1-1,1 0 1,-1 1-1,0-1 0,-1 0 1,1-1-1,-1 1 1,1 0-1,-1-1 1,-1 1-1,1-1 0,-1 0 1,1 0-1,-1 1 1,-1-1-1,1 0 1,-1 0-1,0 0 0,0 0 1,0 0-1,-1 0 1,1 0-1,-1 1 1,0-1-1,-1 0 0,1 0 1,-1 1-1,-4-8 1,1 4 8,-1 0-1,1 0 1,-2 1 0,1 0 0,-1 0 0,0 1-1,0 0 1,-1 0 0,0 0 0,0 1 0,0 0 0,-1 1-1,-16-6 1,-49-12-862,26 11-2458,40 7-2447,20 0-3018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51.792"/>
    </inkml:context>
    <inkml:brush xml:id="br0">
      <inkml:brushProperty name="width" value="0.05" units="cm"/>
      <inkml:brushProperty name="height" value="0.05" units="cm"/>
      <inkml:brushProperty name="color" value="#7E8232"/>
    </inkml:brush>
  </inkml:definitions>
  <inkml:trace contextRef="#ctx0" brushRef="#br0">1 35 11442,'6'10'2524,"0"0"-1,0 0 1,8 21-1,19 73 1165,-15-41-2236,21 68 351,-39-131-1787,0 0-1,0 0 1,0-1-1,0 1 1,0 0-1,0 0 1,0 0-1,0 0 1,0 0-1,0 0 1,0 0-1,0-1 0,0 1 1,1 0-1,-1 0 1,0 0-1,0 0 1,0 0-1,0 0 1,0 0-1,0 0 1,0-1-1,0 1 1,0 0-1,0 0 0,0 0 1,0 0-1,1 0 1,-1 0-1,0 0 1,0 0-1,0 0 1,0 0-1,0 0 1,0 0-1,0 0 1,0 0-1,1 0 1,-1 0-1,0 0 0,0 0 1,0 0-1,0 0 1,0 0-1,0 0 1,0 0-1,1 0 1,-1 0-1,0 0 1,0 0-1,0 0 1,0 0-1,0 0 0,0 0 1,0 0-1,5-22 258,2-29-231,-5 31-54,0 0 1,1 0 0,1 1-1,1-1 1,0 1-1,2 0 1,0 0 0,1 0-1,1 1 1,1 1-1,0 0 1,1 0 0,1 1-1,27-29 1,-37 44 3,-1 0 0,0-1 0,0 1 0,1 0 1,-1 0-1,0 1 0,1-1 0,-1 0 0,1 0 0,0 1 0,-1-1 0,1 1 1,-1-1-1,1 1 0,0 0 0,-1 0 0,1 0 0,0 0 0,-1 0 0,1 0 1,0 0-1,-1 0 0,3 1 0,-1 0 13,0 1 1,0-1-1,0 1 1,-1-1-1,1 1 1,0 0-1,-1 1 1,1-1-1,-1 0 1,1 1 0,1 2-1,6 8 59,-1 1 1,0 1-1,10 24 0,-17-35-65,6 17-87,0 1-1,-1 0 0,-2 1 1,0-1-1,-2 1 0,2 41 1,-1-19-1735,-4-44 1564,0 0 0,0 0-1,0 1 1,0-1 0,0 0 0,1 0-1,-1 0 1,0 0 0,1 0-1,-1 1 1,1-1 0,-1 0 0,1 0-1,-1 0 1,1 0 0,0 0 0,-1-1-1,1 1 1,0 0 0,1 1-1,0-1-191,0-1 0,0 0 0,0 1 0,0-1-1,0 0 1,-1 0 0,1 0 0,0 0-1,0-1 1,0 1 0,0 0 0,0-1-1,0 1 1,-1-1 0,1 0 0,0 0-1,1-1 1,67-33-9936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52.101"/>
    </inkml:context>
    <inkml:brush xml:id="br0">
      <inkml:brushProperty name="width" value="0.05" units="cm"/>
      <inkml:brushProperty name="height" value="0.05" units="cm"/>
      <inkml:brushProperty name="color" value="#7E8232"/>
    </inkml:brush>
  </inkml:definitions>
  <inkml:trace contextRef="#ctx0" brushRef="#br0">0 43 13859,'0'5'4865,"4"0"-3689,4 3-136,12 0 89,27 3-673,17-8 64,11-9-472,8-4-48,-3-1-672,-17-2-624,-19-3-1513,-20 8-1440,-28-11-872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52.332"/>
    </inkml:context>
    <inkml:brush xml:id="br0">
      <inkml:brushProperty name="width" value="0.05" units="cm"/>
      <inkml:brushProperty name="height" value="0.05" units="cm"/>
      <inkml:brushProperty name="color" value="#7E8232"/>
    </inkml:brush>
  </inkml:definitions>
  <inkml:trace contextRef="#ctx0" brushRef="#br0">0 64 9242,'0'5'6793,"4"-5"-4480,12 0-785,4 0 105,8 0-625,15 0-472,9 0-536,-5-5 0,5-1-1152,-8-4-2489,67-38-3321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52.935"/>
    </inkml:context>
    <inkml:brush xml:id="br0">
      <inkml:brushProperty name="width" value="0.05" units="cm"/>
      <inkml:brushProperty name="height" value="0.05" units="cm"/>
      <inkml:brushProperty name="color" value="#7E8232"/>
    </inkml:brush>
  </inkml:definitions>
  <inkml:trace contextRef="#ctx0" brushRef="#br0">0 43 14243,'25'-21'6130,"9"10"-4219,39 2-2072,-60 9 660,8-1-378,0 1 0,0 0 0,40 8 0,-53-6-89,0 0 0,-1 0 0,1 1 0,0 0 0,-1 0 1,8 6-1,-12-8-5,0 1 0,0 0 0,-1 1 1,1-1-1,-1 0 0,0 1 0,0-1 0,1 1 1,-2-1-1,1 1 0,0 0 0,-1 0 1,1 0-1,-1 0 0,2 5 0,-3-4 21,0 1-1,0-1 0,0 0 0,-1 0 0,1 0 1,-1 0-1,0 0 0,-1 0 0,1 0 1,0-1-1,-1 1 0,0 0 0,0-1 0,0 1 1,-1-1-1,1 1 0,-1-1 0,1 0 0,-1 0 1,-6 5-1,-10 9 200,-1-1 0,-22 14 0,33-24-182,-40 23 290,38-23-316,0-1 0,1 1 0,0 0-1,0 1 1,0 1 0,1-1 0,0 1 0,1 1 0,-8 9 0,23-17-8,0 0 0,0 0-1,0-1 1,0 0 0,10-2-1,33-2 40,9-1-23,85 4 0,-128 2-47,1 0 0,-1 2 0,0 0-1,0 1 1,0 0 0,0 1 0,0 1 0,-1 1 0,28 16 0,-37-20 49,-1 1 1,0 0-1,0 0 0,0 0 1,0 1-1,-1 0 0,0 0 1,0 0-1,0 0 0,0 1 1,-1-1-1,0 1 0,0 0 0,-1 0 1,1 0-1,-1 0 0,-1 1 1,1-1-1,-1 1 0,0-1 1,-1 1-1,1-1 0,-1 1 1,-1-1-1,1 1 0,-1-1 1,-2 8-1,0-2 109,-1 0 0,0 0 1,-1-1-1,0 1 0,-1-1 1,-1 0-1,1-1 0,-2 1 0,1-2 1,-2 1-1,1-1 0,-1 0 1,-12 9-1,3-4 46,0 0 0,0-2 0,-2-1 0,1 0 1,-1-1-1,-1-1 0,0-1 0,-25 6 0,38-12-264,-1 0 0,0-1 1,1 0-1,-1 0 0,0-1 0,0 0 0,0 0 0,0-1 0,1-1 0,-1 1 0,0-2 1,1 1-1,0-1 0,-1 0 0,1-1 0,0 0 0,1 0 0,-1 0 0,1-1 0,-1 0 1,2-1-1,-1 0 0,-6-6 0,12 10-147,-1 1 0,1-1 0,-1 0 0,1 1 0,-1-1 0,1 0 0,0 0-1,0 0 1,0 0 0,0 0 0,0 0 0,0 0 0,1 0 0,-1 0 0,1-1 0,0 1 0,-1 0 0,1 0 0,0-3 0,1 2-381,0 0-1,1 0 1,-1 0-1,0 0 1,1 0 0,0 0-1,0 0 1,0 1-1,0-1 1,0 1 0,0-1-1,1 1 1,-1 0 0,7-4-1,53-39-7606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54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405 125 8762,'-12'-5'2983,"0"0"1,0 1-1,-19-5 1,23 7-2291,-1 1 0,0 0 0,0 1 0,0-1 0,-11 2 0,12 1-533,-1-1-1,0 1 0,1 1 1,0 0-1,-1 0 1,1 0-1,0 1 0,1 0 1,-1 1-1,1 0 1,0 0-1,0 0 0,-8 9 1,-1 2 33,1 0-1,1 1 1,0 0 0,2 2 0,0-1 0,0 1 0,2 1 0,1 0-1,0 1 1,2 0 0,-8 30 0,11-36-165,2 0 0,0 0 1,0 0-1,2 1 0,0-1 0,0 0 0,1 0 1,1 0-1,1 0 0,0 0 0,1 0 0,1-1 1,0 1-1,1-1 0,0 0 0,1-1 1,13 20-1,-6-16-26,1-1 0,1 0 0,0-1 0,0-1 0,2-1 1,0 0-1,0-1 0,1-1 0,0-1 0,1-1 0,0 0 0,1-2 1,0 0-1,0-1 0,0-2 0,1 0 0,-1-1 0,29 0 0,-27-2-8,0-1-1,0-2 1,-1 0-1,1-2 0,-1 0 1,0-1-1,39-15 1,-46 13 5,1 0 0,-1-1 0,-1 0 0,0-2 0,0 1 0,0-2 0,-2 0 0,1 0 0,-1-1 0,19-26 0,-25 28 10,0 1-1,-1-1 1,-1 0 0,1 0-1,-2 0 1,1 0 0,-2-1-1,1 0 1,-1 1 0,-1-1-1,0 0 1,0 0 0,-1 0-1,-1 0 1,0 0 0,0 0-1,-1 1 1,-1-1 0,1 0-1,-2 1 1,-8-20 0,-3-1-118,-1 0 0,-2 0-1,0 2 1,-3 0 0,-36-40 0,-1 8-1905,-76-60 1,96 87-846,37 34 2698,1 0 0,-1-1 0,0 1 0,1 0-1,-1 0 1,1-1 0,-1 1 0,1-1 0,-1 1-1,1 0 1,-1-1 0,1 1 0,0-1-1,-1 1 1,1-1 0,0 0 0,-1 1 0,1-1-1,0 1 1,-1-1 0,1 1 0,0-1 0,0 0-1,0 1 1,0-1 0,0 0 0,0 1-1,0-1 1,0 0 0,0 1 0,0-1 0,0 1-1,0-1 1,0 0 0,34-11-8338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55.633"/>
    </inkml:context>
    <inkml:brush xml:id="br0">
      <inkml:brushProperty name="width" value="0.05" units="cm"/>
      <inkml:brushProperty name="height" value="0.05" units="cm"/>
      <inkml:brushProperty name="color" value="#7E8232"/>
    </inkml:brush>
  </inkml:definitions>
  <inkml:trace contextRef="#ctx0" brushRef="#br0">440 30 5737,'-4'-3'1374,"0"1"0,1-1 0,-1 1 0,0-1-1,-1 1 1,1 0 0,0 1 0,-6-2 0,-42-5 2300,31 8-3068,0 1 0,-37 6 0,29-2-117,1 2 0,-39 14 0,57-18-428,0 2 0,0-1 0,1 1 0,-1 1 0,1 0 1,1 0-1,-1 0 0,1 1 0,-12 13 0,18-18-60,0 0-1,1 0 1,-1 0 0,0 0-1,1 0 1,0 1 0,0-1-1,0 1 1,0-1 0,0 1-1,0-1 1,0 1 0,1-1-1,-1 1 1,1 0 0,0-1-1,0 1 1,0-1 0,0 1-1,1 5 1,0-5-2,1 0 1,-1 0-1,1 0 1,0 0-1,0 0 0,0-1 1,0 1-1,0-1 0,0 1 1,1-1-1,-1 0 0,1 0 1,0 0-1,4 2 1,11 5-7,0-1 1,0 0 0,1-1 0,28 5 0,-37-9 5,47 10 2,50 14 16,-98-24-10,0 0 1,0 1-1,0 0 1,-1 0-1,0 1 0,0 0 1,0 1-1,13 12 1,-19-16 30,-1 0 1,1-1-1,-1 1 1,1 0-1,-1 0 1,0-1 0,0 1-1,0 0 1,0 0-1,0 1 1,0-1 0,-1 0-1,1 0 1,-1 0-1,0 0 1,1 1 0,-1-1-1,0 0 1,0 0-1,0 1 1,0-1 0,-1 0-1,1 0 1,-1 0-1,1 0 1,-1 1 0,0-1-1,0 0 1,0 0-1,0 0 1,0 0-1,0-1 1,-1 1 0,1 0-1,0 0 1,-1-1-1,0 1 1,1-1 0,-4 3-1,-4 3 145,0 0 0,0-1 0,-1 0 0,0-1 0,0 0 0,-18 6 0,-16 1-396,0-2-1,-1-1 1,-70 3 0,104-14-3935,18-6 321,31-12-2596,56-24-2303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55.850"/>
    </inkml:context>
    <inkml:brush xml:id="br0">
      <inkml:brushProperty name="width" value="0.05" units="cm"/>
      <inkml:brushProperty name="height" value="0.05" units="cm"/>
      <inkml:brushProperty name="color" value="#7E8232"/>
    </inkml:brush>
  </inkml:definitions>
  <inkml:trace contextRef="#ctx0" brushRef="#br0">0 1 11578,'0'2'6418,"4"6"-4826,-4 11 857,4 15-289,4 14-559,4 13-473,0 3-568,8 5-336,-8-8-224,4-8-240,-1-10-1176,-7-11-745,-4-11-2504,-19-26-3049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55.989"/>
    </inkml:context>
    <inkml:brush xml:id="br0">
      <inkml:brushProperty name="width" value="0.05" units="cm"/>
      <inkml:brushProperty name="height" value="0.05" units="cm"/>
      <inkml:brushProperty name="color" value="#7E8232"/>
    </inkml:brush>
  </inkml:definitions>
  <inkml:trace contextRef="#ctx0" brushRef="#br0">16 96 7562,'-4'-13'8481,"0"3"-6128,-4-12-745,8 6-487,4 8-833,0 3-288,8 2-1673,35-15-5832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57.068"/>
    </inkml:context>
    <inkml:brush xml:id="br0">
      <inkml:brushProperty name="width" value="0.05" units="cm"/>
      <inkml:brushProperty name="height" value="0.05" units="cm"/>
      <inkml:brushProperty name="color" value="#7E8232"/>
    </inkml:brush>
  </inkml:definitions>
  <inkml:trace contextRef="#ctx0" brushRef="#br0">0 150 12491,'18'35'5798,"-1"24"-3316,-9-28-1471,87 260 3618,-89-352-3141,-3 37-1547,1 0 0,1-1 0,2 2 0,0-1 0,1 1 0,15-29 0,78-131-497,-87 160 584,-3 3-77,-5 9 43,0 0-1,0 1 1,1 0 0,11-12-1,-17 20 0,1 1-1,-1-1 1,1 1-1,0-1 1,0 1-1,-1-1 1,1 1-1,0 0 0,0 0 1,0 0-1,0 0 1,0 0-1,1 1 1,-1-1-1,0 1 1,0-1-1,0 1 1,1 0-1,-1 0 0,0 0 1,0 0-1,1 0 1,-1 0-1,0 1 1,0-1-1,0 1 1,1-1-1,-1 1 1,2 1-1,11 6 30,-1 2 0,1-1 0,-2 1 0,0 1 1,0 1-1,-1 0 0,0 0 0,-1 1 0,-1 1 0,0-1 0,0 2 0,10 23 0,3 10 97,-2 2-1,23 84 1,-29-68-693,-11-45-120,0 0 0,14 34 1,-18-54 551,0-1 0,0 0 0,1 1 0,-1-1 1,0 0-1,1 1 0,-1-1 0,0 0 1,1 1-1,-1-1 0,0 0 0,1 0 0,-1 1 1,0-1-1,1 0 0,-1 0 0,1 0 1,-1 0-1,1 1 0,-1-1 0,0 0 0,1 0 1,-1 0-1,1 0 0,-1 0 0,1 0 1,-1 0-1,1 0 0,-1 0 0,0-1 0,1 1 1,-1 0-1,1 0 0,-1 0 0,0 0 0,1-1 1,-1 1-1,1 0 0,-1 0 0,0-1 1,1 1-1,-1 0 0,0 0 0,1-1 0,-1 1 1,0 0-1,1-1 0,36-21-5304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0.2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228 159 9618,'16'-4'7365,"12"-11"-5417,-7 4-1128,-2 4-443,-11 4-182,-1 0 1,1 0-1,0-1 1,-1 1-1,0-2 0,0 1 1,9-8-1,-15 11-154,-1 0 0,0 1 0,1-1 0,-1 0 0,0 1 0,0-1 0,0 0 0,0 0 0,0 1 0,0-1 0,0 0 0,0 0 0,0 1 0,0-1 0,0 0 0,0 0 0,0 1 0,-1-1 0,1 0 0,0 0 0,-1 1 0,1-1 0,0 0 0,-1 1 0,1-1 0,-1 1 0,1-1 0,-1 0 0,1 1 0,-1-1 0,1 1 0,-1 0 0,0-1 0,-23-18 348,21 18-346,-6-5-9,0 1 0,0 0 0,-1 0-1,0 1 1,0 1 0,0-1 0,0 2 0,-1-1-1,1 1 1,-1 1 0,0 0 0,1 1 0,-1 0 0,0 0-1,1 1 1,-16 3 0,18-2-1,-1 0 1,1 1-1,0 0 0,0 0 1,0 1-1,1 0 0,-1 0 1,1 1-1,0 0 0,0 0 1,1 1-1,-1 0 0,1 0 1,1 0-1,-1 1 0,1 0 1,0 0-1,1 0 0,-1 1 1,-4 11-1,6-11-9,0 1 1,1-1-1,-1 1 1,2 0-1,-1 0 1,1 0-1,1 0 1,0 0-1,0 0 1,0 1-1,1-1 1,1 0-1,-1 0 1,2-1-1,2 10 1,0-5 33,1-1-1,0 0 1,1-1 0,0 1 0,0-1-1,1-1 1,1 1 0,0-1 0,18 15-1,-16-15-117,1-1-1,0 0 1,1 0-1,0-1 0,1-1 1,-1 0-1,1-1 1,0-1-1,1 0 1,0 0-1,-1-2 1,1 0-1,1-1 0,-1 0 1,0-1-1,0-1 1,1 0-1,26-4 1,-36 2-312,0 1 0,0-1 0,0 0 0,0 0 0,-1-1 1,1 1-1,0-2 0,-1 1 0,0 0 0,7-6 0,-9 5-256,0 0 0,1 1 0,-2-1 0,1 0 0,0-1 0,-1 1 0,0 0 0,0-1 0,0 1 0,2-10 0,13-89-8463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8:32.79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453 3231 2264,'-1'0'622,"0"0"-1,0 0 0,0 0 1,0 0-1,0 0 0,0 0 0,0 1 1,0-1-1,0 0 0,1 0 1,-1 1-1,0-1 0,0 1 0,0-1 1,0 1-1,1-1 0,-1 1 0,0-1 1,0 1-1,1 0 0,-1-1 1,1 1-1,-1 0 0,0-1 0,1 1 1,-1 0-1,1 0 0,0 0 0,-1 0 1,1-1-1,0 1 0,-1 0 1,1 0-1,0 2 0,-19-19 4460,-6-13-4239,-9-19-733,-20-33-136,-25-51 346,41 70-170,-45-96 1,55 91 53,-20-74 1,42 114-185,1 0 0,1 0 0,1-1 0,1-43 0,18-111 154,-6 140-106,1 0 1,2 1-1,2 1 0,36-70 1,-30 64-73,-10 22 6,123-243 74,-110 225-41,3 1 0,1 1 0,2 2-1,39-40 1,22-14 38,164-152 204,-148 157-213,4 4 0,150-85 1,-36 40 108,393-162 1,-488 243-173,3 6 0,1 6 0,2 6 0,212-18 0,-317 44 0,58-4 0,133 5 0,-193 4 0,0 1 0,1 2 0,-2 0 0,1 3 0,-1 0 0,0 2 0,0 0 0,39 23 0,-48-21 0,0 1 0,-1 1 0,23 24 0,5 2 0,-36-31 0,1 0 0,-1 1 0,0 1 0,-1-1 0,0 1 0,14 24 0,-25-37 0,11 4 0,-6-3 0,-5 0 0,-6-2 0,-9-12-1177,-1-31-9723,-6-28-1140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57.503"/>
    </inkml:context>
    <inkml:brush xml:id="br0">
      <inkml:brushProperty name="width" value="0.05" units="cm"/>
      <inkml:brushProperty name="height" value="0.05" units="cm"/>
      <inkml:brushProperty name="color" value="#7E8232"/>
    </inkml:brush>
  </inkml:definitions>
  <inkml:trace contextRef="#ctx0" brushRef="#br0">569 1 13203,'-47'19'7697,"-21"15"-4829,-6 3-1987,-4-3-385,-68 31 317,126-54-708,0 1-1,0 0 1,1 2 0,-29 26 0,46-38-98,-1 1 0,1-1-1,-1 1 1,1 0 0,0 0 0,0 0 0,0 0 0,0 0 0,0 1 0,1-1 0,-1 0 0,1 1 0,0-1 0,-1 6 0,2-6-2,0-1 0,1 0 0,-1 1 0,0-1 0,1 1 1,-1-1-1,1 0 0,-1 0 0,1 1 0,0-1 0,0 0 0,0 0 0,1 0 1,-1 0-1,0 0 0,4 4 0,1-1 10,0 1 0,1-2 0,0 1 0,0 0 0,0-1 0,0-1 0,0 1 0,1-1 0,0 0-1,0-1 1,9 2 0,56 9 122,89 4 0,-35-5-1080,-116-11 463,36 3-1665,-19-10-3640,-18-3-1050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57.690"/>
    </inkml:context>
    <inkml:brush xml:id="br0">
      <inkml:brushProperty name="width" value="0.05" units="cm"/>
      <inkml:brushProperty name="height" value="0.05" units="cm"/>
      <inkml:brushProperty name="color" value="#7E8232"/>
    </inkml:brush>
  </inkml:definitions>
  <inkml:trace contextRef="#ctx0" brushRef="#br0">1 6 10714,'4'0'6242,"4"0"-4234,-4 3-136,11 0-207,9 5-489,16-1-552,4 1-96,11 0-480,1-5-48,-5-3-504,5-5-912,-1-1-2473,72-28-1856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58.217"/>
    </inkml:context>
    <inkml:brush xml:id="br0">
      <inkml:brushProperty name="width" value="0.05" units="cm"/>
      <inkml:brushProperty name="height" value="0.05" units="cm"/>
      <inkml:brushProperty name="color" value="#7E8232"/>
    </inkml:brush>
  </inkml:definitions>
  <inkml:trace contextRef="#ctx0" brushRef="#br0">1 278 11819,'0'-2'7814,"0"-14"-5741,10-29-887,2 1 0,2 0 1,24-55-1,-26 76-789,-5 18 32,0 34 241,-3-3-580,16 66 331,-3-18-599,-3 0-1,-3 1 0,1 77 0,-11-105-1123,0 20-3242,-5-21-3622,-6 2-2660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8:58.434"/>
    </inkml:context>
    <inkml:brush xml:id="br0">
      <inkml:brushProperty name="width" value="0.05" units="cm"/>
      <inkml:brushProperty name="height" value="0.05" units="cm"/>
      <inkml:brushProperty name="color" value="#7E8232"/>
    </inkml:brush>
  </inkml:definitions>
  <inkml:trace contextRef="#ctx0" brushRef="#br0">0 93 13691,'4'-3'5409,"0"1"-3465,12-9 153,16 3-897,11 3-552,21-3-392,3 5-128,12-5-128,-7 6 48,-5-4-96,-15 4-336,-17-1-240,-19 0-1128,-4 1-769,-32-25-3608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00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482 23 10378,'-39'-7'6282,"-13"-2"-1269,-25 2-2974,65 7-1954,0 1 1,0 0 0,1 1 0,-1 0-1,1 1 1,-1 0 0,1 1 0,0 0-1,-15 8 1,14-5-2,0 1 0,0 0-1,0 1 1,1 0 0,0 1-1,1 0 1,0 1 0,1 0-1,0 0 1,1 1 0,0 0-1,1 0 1,-9 20 0,9-13 1,0-1 1,1 1-1,1 0 1,1 1-1,1-1 0,1 1 1,0 0-1,1-1 1,4 30-1,-2-30-80,2-1 0,1 1 0,0-1-1,1 0 1,1 0 0,0-1 0,2 0-1,0 0 1,1-1 0,11 17-1,-12-22-86,0-1 0,1 1-1,1-2 1,-1 1-1,2-1 1,-1-1-1,1 1 1,0-2-1,1 0 1,0 0 0,0-1-1,0-1 1,1 0-1,19 5 1,-16-5-378,0-1 0,0-1 0,1 0 0,-1-1 1,1-1-1,-1-1 0,1 0 0,0-1 0,-1-1 0,1 0 0,-1-1 1,0-1-1,0-1 0,0 0 0,16-9 0,134-69-5190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00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 9970,'-7'1'598,"0"0"-1,0 1 0,0-1 1,0 2-1,0-1 1,0 1-1,0 0 0,1 1 1,-1-1-1,1 1 1,0 1-1,1-1 0,-1 1 1,-5 6-1,4-3-331,1 0 0,-1 1 0,2 0 0,-1 0-1,2 0 1,-1 1 0,1-1 0,0 1 0,-2 11 0,2-1-190,0 1-1,1 1 1,1-1 0,1 0 0,1 0-1,1 1 1,0-1 0,2 0 0,6 24-1,-7-36-72,1 0-1,1 0 0,-1-1 0,1 1 0,1-1 0,-1 0 1,2 0-1,-1 0 0,1 0 0,0-1 0,0 0 1,1 0-1,11 8 0,-14-12 6,0-1 0,-1 1 1,1-1-1,0 0 0,0-1 0,1 1 0,-1-1 1,0 1-1,0-1 0,1-1 0,-1 1 1,0 0-1,1-1 0,-1 0 0,1 0 0,-1-1 1,1 1-1,-1-1 0,0 0 0,1 0 1,-1 0-1,0-1 0,0 1 0,0-1 0,0 0 1,0 0-1,0 0 0,0-1 0,-1 0 1,6-5-1,3-2 16,-1-1 0,-1 0 0,0-1 0,-1 0 0,0-1 0,0 0 0,-2 0 1,1-1-1,6-18 0,1-12 433,17-79 0,-11 36 843,-13 66-788,-1 17-181,7 33-156,-6-9-289,8 24 34,-2 2 0,-2 0 0,8 66 0,0-7-2358,-19-97 1838,7 23-2480,-8-30 2894,1-1-1,-1 1 0,0 0 0,0-1 0,1 1 1,-1 0-1,0-1 0,1 1 0,-1 0 0,1-1 1,-1 1-1,1-1 0,-1 1 0,1-1 0,-1 1 0,1-1 1,-1 1-1,1-1 0,0 1 0,-1-1 0,1 0 1,0 0-1,-1 1 0,1-1 0,0 0 0,0 0 0,-1 0 1,1 1-1,0-1 0,0 0 0,-1 0 0,2 0 1,3-3-1036,-1 1 1,1-1 0,-1 0 0,0 0-1,0 0 1,6-6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00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12323,'33'111'7104,"63"242"-2639,-90-320-4327,-4-17-37,1 0 1,1-1-1,6 17 1,-10-32-95,0 0 0,0 0 0,0-1 0,0 1 1,0 0-1,0 0 0,0 0 0,0 0 0,0-1 0,1 1 1,-1 0-1,0 0 0,0 0 0,0 0 0,0 0 0,0 0 0,1 0 1,-1-1-1,0 1 0,0 0 0,0 0 0,1 0 0,-1 0 0,0 0 1,0 0-1,0 0 0,0 0 0,1 0 0,-1 0 0,0 0 1,0 0-1,0 0 0,1 0 0,-1 0 0,0 0 0,0 0 0,0 0 1,0 0-1,1 0 0,-1 1 0,0-1 0,0 0 0,0 0 1,0 0-1,1 0 0,0-21 245,1-46-228,4 1 0,2-1 0,3 1-1,3 1 1,29-85 0,-36 130 3,1 0 0,1 0 0,1 1 0,18-26 0,-28 44-27,0 1 0,0 0 1,0 0-1,0-1 0,1 1 1,-1 0-1,0-1 0,0 1 1,1 0-1,-1 0 0,0 0 1,0-1-1,1 1 0,-1 0 1,0 0-1,1 0 0,-1 0 1,0-1-1,1 1 0,-1 0 1,0 0-1,1 0 0,-1 0 1,0 0-1,1 0 0,-1 0 1,0 0-1,1 0 0,-1 0 1,0 0-1,1 0 0,-1 0 1,0 0-1,1 1 0,11 11 6,7 28-6,-16-31 0,8 17 30,-1 2-1,-1-1 1,10 57-1,2 91 139,-16-121-149,-4-28-18,-2-20-14,1-1 0,0 0 1,0 0-1,0 0 0,1 1 1,-1-1-1,1 0 0,1 0 1,-1 0-1,1 0 0,3 7 0,-4-13-7,1 0-1,-1 0 0,0 0 0,1 0 0,-1 0 0,0-1 0,0 1 0,0 0 0,0-1 1,0 1-1,0-1 0,0 1 0,-1-1 0,2-2 0,-1 2-3,29-64-77,28-88 0,-1 2 506,-56 150-368,0 0 1,-1 1 0,1-1 0,0 0-1,0 0 1,1 1 0,-1-1 0,0 0-1,0 1 1,1-1 0,-1 1 0,3-2-1,-4 3-26,1-1 0,0 1-1,-1 0 1,1 0 0,0-1-1,-1 1 1,1 0-1,0 0 1,-1 0 0,1 0-1,0 0 1,0 0 0,-1 0-1,1 0 1,0 0 0,-1 0-1,1 1 1,0-1 0,-1 0-1,1 0 1,0 1-1,-1-1 1,2 1 0,2 3 10,1 0 0,-1 0 0,0 0 0,-1 1 0,1-1 0,4 10 0,2 0 14,2 3-8,-1 1-1,-1 0 1,-1 1 0,0 0 0,10 36-1,14 103-2051,-29-139 1369,7 23-3163,17-2-2241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01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1304,'0'13'11707,"8"8"-7882,0 19-1577,12 13-704,4 8-543,-5 3-585,-3-3 40,-4-8-440,-4-8-16,0-16-904,0-18-2681,-20-56-2112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01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41 10770,'-8'-14'2953,"4"9"-1921,-8-8-344,8 7-688,4 4-1624,16 4-4649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01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1 105 7714,'24'101'10508,"9"-5"-7022,-18-58-3013,-2-1-1,-2 2 1,8 49-1,-14-59-174,-2-20-7,0-18 441,14-184 553,-14 168-1264,2-16 326,2-1 0,2 1 0,1 0 0,2 1 0,29-63 0,-41 102-335,0 1-1,1-1 1,-1 1-1,0 0 1,1-1-1,-1 1 0,0-1 1,1 1-1,-1 0 1,0-1-1,1 1 1,-1 0-1,1 0 1,-1-1-1,1 1 0,-1 0 1,1 0-1,-1 0 1,1 0-1,-1 0 1,1 0-1,-1-1 0,1 1 1,-1 0-1,1 0 1,-1 0-1,1 1 1,-1-1-1,1 0 0,-1 0 1,1 0-1,-1 0 1,1 0-1,-1 1 1,1-1-1,-1 0 1,1 0-1,-1 1 0,0-1 1,1 0-1,-1 1 1,0-1-1,1 0 1,-1 1-1,0-1 0,1 1 1,-1-1-1,0 0 1,1 1-1,-1-1 1,0 2-1,22 30-82,-16-22 99,16 22-196,-2 1 0,-1 0-1,-2 1 1,-1 1-1,-2 1 1,15 59 0,-24-75-1011,0 0 0,2 0 0,12 29 0,-18-48 903,0 1 0,0-1 0,0 1 1,0-1-1,0 1 0,0-1 0,0 1 0,0-1 1,0 0-1,1 0 0,-1 0 0,0 1 0,1-1 0,-1 0 1,1-1-1,-1 1 0,1 0 0,0 0 0,-1-1 1,1 1-1,2 0 0,6-1-1450,-1-1-1,0 0 1,0 0 0,18-5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8:35.0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301 129 1040,'-8'0'11351,"-2"-1"-5992,3 0-2842,11 1-1197,-4 1-882,0 0-1,0 1 0,0-1 0,0 0 1,0 0-1,-1 1 0,1-1 0,0 0 1,0 0-1,-1 1 0,1-1 0,-1 0 1,1 0-1,-1 0 0,-1 2 0,2-3-412,0 0-1,0 1 1,-1-1-1,1 0 1,0 1-1,-1-1 1,1 1-1,0-1 1,0 1-1,0-1 0,0 0 1,0 1-1,-1-1 1,1 1-1,0-1 1,0 1-1,0-1 1,0 1-1,0-1 1,0 1-1,0-1 0,0 0 1,1 1-1,-1-1 1,0 1-1,0-1 1,0 1-1,0-1 1,1 1-1,-1-1 1,0 0-1,0 1 0,1-1 1,-1 0-1,0 1 1,1 0-1,14 35 931,-4-10-549,18 87 717,-22-81-924,1 0-1,1-1 1,20 46 0,-28-76-199,-1-1 0,0 0 0,0 0 0,0 1 0,0-1 0,1 0 0,-1 0 0,0 0 0,0 1 0,0-1 0,1 0 0,-1 0 0,0 0 0,0 0 0,1 1 0,-1-1 0,0 0 0,0 0 0,1 0 0,-1 0 0,0 0 0,0 0 0,1 0 0,-1 0 0,0 0 0,1 0 0,-1 0 0,0 0 0,0 0 0,1 0 0,-1 0 0,0 0 0,0 0 0,1 0 0,-1 0 0,0 0 0,1-1 0,-1 1 0,0 0 0,0 0 0,0 0 0,1 0 0,-1-1 0,0 1 0,0 0 0,0 0 0,1 0 0,-1-1 0,0 1 0,0-1 0,-68 2 0,34 3 0,0 2 0,1 1 0,0 1 0,1 2 0,0 1 0,0 2 0,-42 24 0,51-23 0,46-24 0,28-12 6,95-29-1,-93 35-76,93-43-1,-93 27-239,-40 23 237,0 0 0,0 2-1,25-12 1,-38 23-83,0-4 161,0 0 0,0 0-1,0 0 1,0 1 0,0-1-1,0 0 1,0 0-1,0 0 1,0 1 0,0-1-1,0 0 1,0 0-1,0 0 1,0 1 0,0-1-1,0 0 1,0 0-1,0 0 1,0 0 0,0 1-1,0-1 1,0 0 0,0 0-1,0 0 1,0 0-1,0 1 1,0-1 0,-1 0-1,1 0 1,0 0-1,0 0 1,0 0 0,0 1-1,0-1 1,-1 0 0,1 0-1,0 0 1,0 0-1,0 0 1,0 0 0,-1 0-1,1 0 1,0 0-1,0 0 1,0 0 0,-1 0-1,1 0 1,0 0 0,0 0-1,0 0 1,0 0-1,-1 0 1,1 0 0,0 0-1,0 0 1,0 0-1,-1 0 1,1 0 0,0 0-1,0 0 1,-13 1 334,13 0-331,-1-1 0,1 0 0,0 0 0,-1 0 0,1 0 0,0 0 0,-1 0 0,1 0 0,0 0 0,-1 0 0,1 0 0,0 0 0,-1 0 0,1 0 0,0 0 0,-1 0 1,1 0-1,0 0 0,-1 0 0,1 0 0,0-1 0,-1 1 0,1 0 0,0 0 0,-1 0 0,1-1 0,0 1 0,0 0 0,-1 0 0,1-1 0,0 1 0,0 0 0,-1 0 0,1-1 0,0 1 0,0 0 0,0-1 1,0 1-1,0 0 0,-1-1 0,1 1 0,0 0 0,0-1 0,0 1 0,0 0 0,0-1 0,0 0 0,-13-34-7,1-1 0,1 0 0,2-1 0,-5-46 0,4-8 0,4 54 0,5 29 0,0 11 0,2 16 0,1 0 0,8 32 0,3 31 0,-5 161 0,-12-290 0,-2 1 0,-2 1 0,-2 0 0,-26-69 0,17 51 0,-9-22 0,28 85 0,0 1 0,0-1 0,0 0 0,0 0 0,0 0 0,0 0 0,0 0 0,0 0 0,0 1 1,0-1-1,0 0 0,0 0 0,0 0 0,0 0 0,0 0 0,0 1 0,0-1 0,0 0 0,0 0 0,0 0 0,0 0 0,0 0 0,0 0 0,0 1 0,0-1 0,0 0 0,0 0 0,0 0 0,0 0 1,-1 0-1,1 0 0,0 0 0,0 1 0,0-1 0,0 0 0,0 0 0,0 0 0,0 0 0,-1 0 0,1 0 0,0 0 0,0 0 0,0 0 0,0 0 0,0 0 0,-1 0 0,1 0 0,0 0 0,0 0 1,0 0-1,0 0 0,0 0 0,-1 0 0,1 0 0,0 0 0,0 0 0,0 0 0,0 0 0,0 0 0,0 0 0,-1 0 0,1 0 0,0 0 0,0 0 0,0-1 0,-3 14-51,5 14-111,1 0 1,10 42-1,0 8 187,7 132 483,-29-247-508,1-2 0,-2-42 0,-5-24 0,7 52 0,4 50 32,1 11-168,3 17-535,4-14 202,-1 1 0,0 0 0,0 0 0,-1 0 0,1 13 0,-4-18-1975,-10-19-10887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01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85 9186,'-5'16'1660,"0"1"1,1-1-1,0 1 1,2 0-1,-1 19 1,2-17-1155,2-1-1,0 1 1,1 0 0,8 32 0,-8-40-525,1 1 0,1-1-1,0 0 1,1 0-1,0-1 1,0 1 0,1-1-1,0 0 1,1-1-1,0 1 1,1-1 0,0-1-1,0 1 1,1-2-1,0 1 1,0-1 0,1 0-1,18 9 1,-26-15 31,1 1 0,0-1 0,0 1 0,-1-1 0,1 0 0,0 0 0,0-1 0,0 1 0,0-1 0,0 1 0,0-1 0,0 0 0,0 0 0,0 0 0,0 0 0,0-1 0,0 1 0,0-1 0,0 0 0,0 0 0,-1 0 0,1 0 0,0 0 0,0-1 0,-1 1 0,1-1 0,-1 0 0,1 0 0,-1 0 0,0 0 0,0 0 0,0 0 0,0 0 0,0-1 0,0 1 0,-1-1 0,1 0 0,-1 1 0,0-1 0,0 0 0,2-5 0,0-3 173,0 0 0,-1 0 0,0 0 0,-1-1 0,0 1 0,0 0 0,-2-1 0,1 1 0,-5-21 0,-1 10-47,-1 1 0,-1 0 1,-1 0-1,-1 0 1,0 1-1,-2 1 0,0 0 1,-1 1-1,-1 0 1,-1 1-1,-1 0 0,0 1 1,-1 1-1,0 1 0,-1 0 1,-26-14-1,40 25-347,0 1 0,-1-1-1,1 1 1,-1 0 0,0 0 0,0 1-1,0-1 1,0 1 0,0 0-1,0 1 1,0-1 0,-8 1 0,12 2-1156,8 3-607,36 11-3824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02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0 11875,'-50'26'8901,"44"-23"-8417,1 0 0,0 1 0,0-1 0,0 2-1,-8 7 1,11-9-453,0 0 0,1-1 0,-1 1 0,1 0 0,-1 0 0,1 0 0,0 0 0,0 0 0,0 0 0,1 0 0,-1 0 0,1 0 0,0 0 0,0 0 0,0 0-1,0 1 1,0-1 0,1 0 0,-1 0 0,1 0 0,0 0 0,0 0 0,0 0 0,0 0 0,1 0 0,-1 0 0,1-1 0,-1 1 0,1-1 0,4 5 0,24 33 81,57 57 1,-58-67-123,-1 1 1,-1 2-1,28 45 0,-52-71 33,0-1 0,0 1 0,-1 1 0,0-1 0,0 0 0,0 0 0,-1 1 0,0-1 0,-1 1 0,0-1 0,0 1 0,0-1 0,-1 1 0,0-1 0,-4 11 0,5-15-19,-1 0 0,0 0 0,0 0 0,-1 0 1,1 0-1,-1 0 0,1 0 0,-1-1 0,0 1 0,0-1 1,0 1-1,0-1 0,0 0 0,-1 0 0,1 0 0,-1 0 0,1 0 1,-1 0-1,0-1 0,0 1 0,1-1 0,-1 0 0,0 0 0,0 0 1,-1 0-1,1 0 0,0-1 0,0 0 0,0 1 0,0-1 1,0 0-1,-1-1 0,1 1 0,0 0 0,0-1 0,0 0 0,0 0 1,-5-1-1,5 0-334,-1 1 1,1-1-1,0 0 0,-1 0 1,1 0-1,0 0 0,1-1 1,-1 1-1,0-1 1,1 0-1,-1 1 0,1-1 1,0 0-1,0-1 1,0 1-1,0 0 0,0 0 1,1-1-1,0 1 0,0-1 1,0 0-1,0 1 1,0-1-1,0-4 0,-8-72-6206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02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8 11578,'-2'-8'9371,"-2"17"-6707,-3 20-2061,-7 47 323,3 1 1,0 140-1,12-165-557,3 0-1,2 0 1,2-1-1,2 1 1,20 56-1,-22-84-796,2-1 0,0-1 0,1 0 0,28 40-1,-34-54 176,2 0 0,-1 0 0,1-1 0,0 1 0,0-1 0,1-1 0,0 0 0,0 0 0,1 0 0,0-1 0,0 0 0,0-1 0,0 0 0,16 4 0,-22-7 29,-1-1-1,1 1 0,-1-1 0,1 0 1,-1 0-1,1 0 0,-1 0 0,1 0 1,-1-1-1,1 1 0,-1-1 0,0 0 1,1 0-1,-1 1 0,0-1 0,1-1 1,-1 1-1,2-2 0,10-8-1563,-1 0 0,20-25-1,-29 32 1437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03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1 144 9090,'0'15'1953,"1"0"1,1 0-1,4 18 0,19 43 1196,45 65-1128,-64-130-1641,10 10 6,-16-21-374,0 0 1,1 0-1,-1 0 0,0 0 0,0 0 1,1 0-1,-1 0 0,0 0 1,0 0-1,0 0 0,1 0 0,-1 0 1,0 0-1,0 0 0,1 0 0,-1 0 1,0 0-1,0 0 0,0 0 1,1 0-1,-1-1 0,0 1 0,0 0 1,0 0-1,0 0 0,1 0 1,-1-1-1,0 1 0,0 0 0,0 0 1,0 0-1,0 0 0,0-1 0,1 1 1,-1 0-1,0 0 0,0-1 1,0 1-1,0 0 0,0 0 0,0 0 1,0-1-1,0 1 0,0 0 1,0 0-1,0-1 0,0 1 0,-1-51 936,0 28-1017,1-17 102,3 0 1,13-70 0,-12 92 143,0 0-1,1 1 1,1-1 0,1 2-1,0-1 1,1 1-1,1 0 1,16-23 0,-24 37-141,0 1 0,1-1 1,-1 0-1,0 0 0,1 1 1,-1-1-1,1 1 0,0-1 1,-1 1-1,1 0 1,0 0-1,0 0 0,0 0 1,0 0-1,0 0 0,0 0 1,0 1-1,0-1 1,0 1-1,0-1 0,0 1 1,1 0-1,-1 0 0,0 0 1,3 0-1,-1 2 12,0 0-1,0 0 1,0 0-1,0 1 1,-1-1-1,1 1 1,-1 0 0,0 0-1,0 0 1,0 0-1,5 8 1,14 19 93,-1 1 0,-1 0 0,-2 2 0,-1 1 0,13 37 0,23 98-2662,-38-130-668,14-4-2657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03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12195,'4'3'6345,"8"-3"-4457,4 2-319,11 4-177,5 2-752,0-3-448,-5-2-192,1-1-280,-12-2-1112,4-2-2289,35-36-2512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03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75 10498,'2'-4'721,"0"0"0,0 0-1,0 0 1,1 0 0,-1 0-1,1 0 1,0 1 0,0-1-1,1 1 1,-1 0 0,1 0-1,-1 0 1,1 0-1,5-2 1,-3 2-434,0 0 0,0 0-1,1 1 1,-1 0 0,1 0 0,-1 1 0,1 0-1,-1 0 1,12 0 0,-13 1-266,0 0 0,0 0 1,-1 0-1,1 1 0,0 0 0,0 0 1,0 0-1,-1 0 0,1 1 0,-1 0 1,1 0-1,-1 0 0,1 0 0,-1 1 1,0 0-1,0 0 0,0 0 0,-1 0 1,1 0-1,-1 1 0,0 0 0,0-1 1,0 1-1,0 0 0,-1 1 0,1-1 1,-1 0-1,3 10 0,-3-7 66,-1 1 1,0 0-1,-1 0 0,1-1 0,-2 1 1,1 0-1,-1 0 0,0 0 1,-3 11-1,-28 67 903,26-74-846,0 0 0,1 1 0,0 0 0,1 0 0,1 0 0,0 0 0,0 0 0,2 1 0,-1-1 0,2 17 0,0-27-126,0 0 1,1 0-1,-1 0 0,1 0 0,0 0 0,0 0 0,0 0 0,0 0 1,0 0-1,1 0 0,-1-1 0,1 1 0,0 0 0,0-1 0,0 1 1,0-1-1,0 0 0,1 0 0,-1 0 0,5 3 0,-3-3 2,0 0 1,0-1-1,1 0 0,-1 0 0,0 0 0,1 0 0,-1-1 1,0 0-1,1 0 0,-1 0 0,0 0 0,1-1 1,5 0-1,5-3-147,1-1 1,-1 0-1,0-1 1,-1-1 0,1 0-1,-1-1 1,14-10-1,-13 8-497,46-38-3792,-22 2-2421,9-28-1135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04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10938,'8'2'6274,"-4"12"-4978,11 15 512,9 21 201,16 19-329,7 19-592,1 7 33,-8 6-305,-5 0-24,-15-2-216,-12-7-168,-12-12-232,-4-19-176,-4-13 0,4-22-1096,-4-10-960,-7-24-2073,7-53-3841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04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12587,'8'21'5321,"0"3"-2737,8 29-135,16 11-625,-13 5-936,5 8-95,-4-2-169,-8 2-304,-4-11-184,0-5-136,0-13-48,0-14-1072,-4-12-441,-4-17-1495,0-18-2602,-32-62-5032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04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0 220 1520,'8'-8'10715,"8"3"-6707,12-13-2127,23 4-201,9-4-776,27 2-495,4-3-361,0-2-48,1 5-377,-21-3-615,-16 6-1144,-27 0-2281,-28-27-4785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05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37 10122,'-3'-4'1115,"1"1"-1,-1 0 1,0 0-1,0 0 1,0 0-1,0 1 0,-6-4 1,6 4-555,0 1 1,0 0-1,1 0 1,-1 0-1,0 0 0,0 0 1,0 1-1,0-1 1,-3 1-1,1 0-238,0 1 1,0-1-1,0 1 1,0 0-1,0 1 0,1-1 1,-1 1-1,1 0 1,-1 0-1,1 0 0,-1 1 1,-3 2-1,-3 3-240,1 1-1,0 0 1,0 0 0,1 1-1,1 0 1,-1 0-1,2 1 1,-13 23 0,15-23-73,0 1 1,0-1 0,2 1 0,-1 0 0,2 1-1,0-1 1,0 1 0,1-1 0,0 1-1,1-1 1,1 1 0,0-1 0,1 1 0,0-1-1,0 0 1,2 0 0,-1 0 0,2 0 0,0 0-1,0-1 1,1 0 0,0 0 0,10 13-1,-8-14-384,1 0-1,0-1 0,0-1 1,0 1-1,1-1 0,0-1 1,1 0-1,0-1 0,0 0 1,0 0-1,1-1 0,0 0 1,0-1-1,0-1 0,13 3 1,61-1-4572,77-8-1503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8:45.8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 94 2336,'-1'-1'986,"-1"1"-1,1 0 1,-1 0-1,1 0 1,-1 0-1,1 1 0,0-1 1,-1 0-1,1 0 1,0 1-1,-1-1 0,1 1 1,0-1-1,-1 1 1,1 0-1,-2 1 1,0 15 8632,3-13-7820,3 17-1481,1 0 0,1 0 0,1-1 0,1 0 0,1 0-1,16 32 1,-6-14-273,7 27-44,-18-43 0,2 0 0,0 0 0,19 30 0,-35-92 0,6 28 9,-9-202-96,11 187 40,0 1-1,2-1 0,1 0 1,1 1-1,1 0 1,10-25-1,-15 49 18,-1-1-1,1 1 1,0 0-1,0 0 1,0 0-1,0 0 1,0-1-1,1 1 0,-1 1 1,1-1-1,-1 0 1,1 0-1,0 1 1,-1-1-1,1 0 1,0 1-1,0 0 1,0-1-1,0 1 1,0 0-1,0 0 1,3 0-1,-1 1-15,-1 0 0,1 0 0,-1 1 1,0-1-1,1 1 0,-1 0 0,0 0 0,1 0 0,-1 1 0,0-1 0,0 1 0,0-1 1,0 1-1,0 0 0,3 4 0,13 9 77,-2 0-1,0 2 1,0 0-1,-2 1 1,0 1 0,-1 0-1,12 22 1,74 155 234,-81-157-254,2 11 34,-16-35-51,1-1 0,0 0 0,1-1 0,1 0 1,12 18-1,-18-37-1150,-4-14-56,-7-28-2392,-3-17-1465,-3-63-2474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05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281 0 5849,'-13'0'1811,"-1"1"1,1 1-1,-1 0 0,1 0 0,0 2 1,-20 6-1,22-5-1217,0 0 0,0 1-1,0 0 1,1 0 0,0 1 0,-18 17-1,20-17-492,1 1 0,0 0 0,1 0 0,0 1 0,0-1 0,1 1 0,0 1 0,1-1 0,0 1 0,0 0-1,1 0 1,0 0 0,1 0 0,0 0 0,0 1 0,1-1 0,1 1 0,0-1 0,1 14 0,2-7-49,0-1 1,1 0 0,1 0-1,0-1 1,1 1 0,1-1-1,0-1 1,1 1 0,1-1-1,0 0 1,22 23 0,-27-31-44,2 0 0,-1-1-1,1 0 1,-1 0 0,2 0 0,-1 0 0,0-1 0,1 0 0,0-1 0,0 1 0,0-1 0,0 0 0,0-1-1,1 0 1,-1 0 0,1-1 0,-1 0 0,1 0 0,0-1 0,0 1 0,-1-2 0,1 1 0,0-1 0,-1 0-1,1-1 1,-1 0 0,12-4 0,-12 2 20,0 0-1,0-1 1,0 0-1,-1 0 1,1 0-1,-1-1 1,0 0-1,-1 0 1,0-1-1,0 1 1,0-1-1,0 0 1,-1 0 0,-1-1-1,1 1 1,-1-1-1,0 0 1,2-12-1,3-16 317,-1 0-1,4-67 0,-9 79-146,-1-6 56,-1 19-38,1 0 1,0 0-1,1 0 0,-1 0 1,5-11-1,33 83-148,31 65 16,-48-83-1853,36 53 0,-55-92 1338,-3-3 185,0 0 1,1 1-1,-1-1 0,1 0 1,0 0-1,-1 0 0,1 0 1,0 0-1,-1 0 0,1 0 1,0 0-1,0-1 1,0 1-1,0 0 0,0 0 1,0-1-1,0 1 0,0 0 1,0-1-1,0 1 1,0-1-1,1 0 0,-1 1 1,0-1-1,0 0 0,0 0 1,1 1-1,-1-1 0,0 0 1,0 0-1,0-1 1,1 1-1,-1 0 0,0 0 1,0 0-1,2-1 0,33-33-7587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06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13931,'0'0'5377,"2"8"-4102,29 82 2756,-9-32-3241,-3 1-1,14 79 0,-28-93-562,-5-34-192,1-1 0,0 1 0,0 0 0,2-1 0,-1 1 0,1-1 0,1 0 1,5 12-1,-9-22-32,1 0 0,0 0 0,-1 0 1,1-1-1,-1 1 0,1 0 1,-1-1-1,1 1 0,-1 0 1,1-1-1,-1 1 0,1 0 0,-1-1 1,1 1-1,-1-1 0,0 1 1,1-1-1,-1 1 0,0-1 1,1 1-1,-1-1 0,0 0 0,0 1 1,0-1-1,1 1 0,-1-1 1,0 0-1,0 1 0,0-1 1,0 1-1,0-1 0,0 0 0,0 0 1,8-31 49,16-112 27,-17 91-39,2 0 0,2 1 0,29-81 0,-38 126-40,1 0-1,1 1 1,-1-1 0,1 1-1,5-7 1,-8 12-1,-1 0 0,1 0 0,0 0 0,0 1 0,-1-1 1,1 0-1,0 0 0,0 1 0,0-1 0,0 0 0,0 1 0,0-1 0,0 1 0,0-1 0,0 1 0,0-1 1,0 1-1,1 0 0,-1 0 0,0-1 0,0 1 0,0 0 0,0 0 0,0 0 0,1 0 0,-1 0 1,0 1-1,0-1 0,0 0 0,0 1 0,0-1 0,0 0 0,1 1 0,-1-1 0,0 1 0,0 0 1,-1-1-1,1 1 0,0 0 0,0-1 0,1 3 0,8 7 9,-1 0 0,0 1 1,-1 0-1,0 1 0,-1 0 1,0 0-1,-1 1 0,-1-1 0,7 22 1,0 9 64,9 73 0,-16-74-69,22 76 0,-27-118-15,0 1 0,0-1 0,0 0 0,0 1 0,0-1 0,1 0 0,-1 1 0,0-1 0,0 1 0,0-1 0,0 0 0,0 1 0,1-1 0,-1 0 0,0 1 0,0-1 0,1 0 0,-1 1 0,0-1 0,0 0 0,1 0 0,-1 1 0,0-1 0,1 0 0,-1 0 0,0 0 0,1 1 0,-1-1 0,0 0 0,1 0 0,-1 0 0,1 0 0,-1 0 0,0 0 0,1 0 0,-1 0 0,0 0 0,1 0 0,-1 0 0,1 0 0,-1 0 0,0 0 0,1 0 0,-1 0 0,1 0 0,-1-1 0,1 1 0,17-22-118,12-39 172,-29 59-52,47-125-42,-32 81 81,1 2 1,2 0-1,30-51 1,-48 94-11,-1 1 0,0-1 0,1 0 1,-1 0-1,0 0 0,1 0 0,0 0 1,-1 0-1,1 1 0,-1-1 1,1 0-1,0 0 0,-1 1 0,1-1 1,0 1-1,0-1 0,0 0 0,-1 1 1,1-1-1,0 1 0,0 0 1,0-1-1,0 1 0,0 0 0,0 0 1,0-1-1,0 1 0,0 0 1,0 0-1,0 0 0,0 0 0,0 0 1,0 0-1,0 1 0,0-1 0,0 0 1,0 0-1,0 1 0,0-1 1,-1 1-1,1-1 0,0 0 0,0 1 1,0 0-1,0-1 0,-1 1 0,1-1 1,0 1-1,0 1 0,5 5 75,-1 1-1,0 0 1,0 0-1,6 14 1,-1-2 98,3 6-171,0 1 1,-1 0 0,-2 1 0,-1 0 0,-1 0 0,6 45 0,-6 33-5182,-8-106 5158,0 5-2025,1-10-508,6-34-3715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06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6745,'4'5'7218,"4"6"-4457,12 10 103,0 13-303,4 9-1209,-5 10-536,5-5-600,-12 2-216,-8-7-96,0-14-1520,0-13-3425,-12-43-3897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06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19 2833,'-4'-5'10530,"0"2"-7722,0-7-1079,8 10-1729,4 5-4089,27 11-4305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06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0 148 7882,'18'74'8599,"-2"0"-3923,50 187 693,-66-261-5358,0 0 0,0 0 0,0 0 0,0 0 0,0-1 0,0 1 0,0 0 0,0 0 0,0 0 0,0 0 0,0 0 0,0 0 1,0 0-1,0 0 0,1 0 0,-1 0 0,0 0 0,0 0 0,0 0 0,0 0 0,0 0 0,0 0 0,0 0 0,0 0 0,0 0 0,0 0 0,1 0 1,-1 0-1,0 0 0,0 0 0,0 0 0,0 0 0,0 0 0,0 0 0,0 0 0,0 0 0,0 0 0,0 0 0,1 0 0,-1 0 0,0 0 0,0 0 1,0 0-1,0 0 0,0 0 0,0 0 0,0 0 0,0 0 0,0 1 0,0-1 0,0 0 0,0 0 0,0 0 0,0 0 0,0 0 0,1 0 0,-1 0 0,0 0 1,0 0-1,0 0 0,0 1 0,4-15 365,0-17-114,3-34-213,4 0 1,2 1-1,2 1 0,26-65 1,-35 113 1,0 0 1,1 0-1,10-17 1,-15 28-31,0 1-1,1-1 0,-1 1 1,1-1-1,0 1 1,0 0-1,0 0 1,0 0-1,0 1 1,1-1-1,-1 1 1,1-1-1,-1 1 1,1 0-1,0 1 1,0-1-1,6-1 0,-6 3 14,-1 1 1,0-1-1,0 1 0,0 0 0,0 0 0,0 0 0,0 0 0,0 1 0,0 0 0,0-1 0,0 1 0,-1 0 0,1 0 0,-1 0 0,1 0 0,-1 1 0,3 4 0,41 52 338,-41-51-316,6 7-75,-2 1 1,0 0 0,-1 0 0,0 1-1,-1 0 1,-1 0 0,6 31 0,-5 28-3672,-7-76 3604,0 0 0,0 0 0,0 0 0,0 0-1,-1 0 1,1 1 0,0-1 0,0 0 0,0 0 0,0 0-1,0 1 1,0-1 0,0 0 0,0 0 0,0 0 0,0 1 0,0-1-1,0 0 1,0 0 0,0 0 0,0 0 0,0 1 0,0-1-1,0 0 1,0 0 0,0 0 0,0 1 0,0-1 0,0 0 0,1 0-1,-1 0 1,0 0 0,0 1 0,0-1 0,0 0 0,0 0-1,0 0 1,1 0 0,-1 0 0,0 0 0,0 1 0,0-1-1,0 0 1,1 0 0,-1 0 0,0 0 0,0 0 0,0 0 0,1 0-1,-1 0 1,0 0 0,0 0 0,17-16-7749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07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27 12059,'-6'2'746,"1"-1"0,0 1 0,0 0 1,0 0-1,0 1 0,0-1 0,1 1 1,-1 0-1,1 1 0,0-1 0,-7 7 1,5-3-276,1 0 0,0 0 1,0 0-1,0 1 0,1 0 1,-6 13-1,5-6-205,0 1-1,0 1 1,2-1 0,0 0 0,1 1-1,0 0 1,2 17 0,0-24-227,1 1 0,1 0 0,0-1 0,1 1 0,-1-1 0,2 0 0,0 0 0,0 0-1,1-1 1,0 1 0,0-1 0,12 15 0,-14-20-56,1 0 0,-1 0 0,1-1-1,0 0 1,0 1 0,0-1 0,0 0 0,1-1 0,-1 1-1,1-1 1,-1 0 0,1 0 0,0 0 0,0-1 0,0 0-1,0 0 1,0 0 0,0 0 0,0-1 0,0 0-1,0 0 1,0 0 0,1-1 0,-1 0 0,0 0 0,0 0-1,0 0 1,9-5 0,-7 3 27,-1-1 0,1 0 0,0-1 1,-1 1-1,0-1 0,0-1 0,-1 1 0,1-1 0,-1 0 1,-1 0-1,1 0 0,-1-1 0,0 1 0,0-1 0,-1 0 1,0-1-1,0 1 0,0 0 0,-1-1 0,0 1 0,-1-1 1,0 0-1,0 0 0,-1 1 0,0-1 0,0 0 0,-1 0 1,1 0-1,-2 1 0,1-1 0,-1 0 0,-1 1 0,1 0 1,-1-1-1,0 1 0,-9-13 0,0 2 7,-2 1-1,0 0 1,0 1-1,-2 0 1,-34-26-1,4 4-1108,46 38 1037,0 0 1,0-1 0,-1 1 0,1 0 0,0 0-1,0 0 1,0 0 0,-1 0 0,1 0 0,0-1-1,0 1 1,0 0 0,-1 0 0,1 0 0,0 0-1,0-1 1,0 1 0,0 0 0,-1 0 0,1-1-1,0 1 1,0 0 0,0 0 0,0-1 0,0 1-1,0 0 1,0 0 0,0-1 0,0 1 0,0 0-1,0 0 1,0-1 0,0 1 0,0 0 0,0 0-1,0-1 1,0 1 0,0 0 0,0 0 0,0-1-1,0 1 1,1 0 0,25-8-3513,72-8-2386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07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10250,'-11'5'8775,"6"9"-6324,6 14-1401,7-6-781,0-1 0,2-1 1,0 0-1,1 0 0,15 18 0,20 40-166,-33-52-81,-1 1 1,-2 0 0,-1 1-1,10 45 1,-16-59-18,-1-1 1,-1 1-1,0 0 0,-1 0 1,0-1-1,-1 1 0,-1 0 1,0 0-1,-1-1 1,0 0-1,-9 22 0,12-33-35,-1-1-1,1 0 1,0 1-1,-1-1 1,0 0-1,1 0 1,-1 1 0,0-1-1,1 0 1,-1 0-1,0 0 1,0 0-1,0 0 1,0 0-1,0 0 1,0 0-1,-1 0 1,1 0-1,0-1 1,0 1 0,0-1-1,-1 1 1,1-1-1,0 1 1,-1-1-1,1 1 1,0-1-1,-1 0 1,1 0-1,-1 0 1,1 0 0,0 0-1,-1 0 1,1 0-1,-1 0 1,1-1-1,0 1 1,-1-1-1,1 1 1,0-1-1,-1 1 1,1-1-1,0 0 1,0 1 0,-2-3-1,-5-3-605,1 0 0,0-1 0,0-1 0,0 1 0,1-1 0,0 0 0,-5-10 0,-53-91-5910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07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0 14547,'-2'0'7992,"-9"3"-5815,3 4-1809,0 0 1,0 1-1,0-1 1,1 2-1,0-1 1,1 1-1,0 0 1,0 1-1,1-1 1,0 1-1,1 0 1,-4 12-1,-4 16 103,2-1 1,-5 43-1,7-29-329,3 0 0,3 0 0,1 1 0,3-1 0,2 0 0,2 0 1,3 0-1,1-1 0,3 0 0,2-1 0,2-1 0,30 60 0,-43-99-465,1-1 1,-1 0-1,2-1 0,-1 1 1,1-1-1,0 0 0,0 0 1,1-1-1,-1 0 1,15 10-1,-18-15 137,-1 0 1,0 0-1,1 0 1,-1 0-1,1-1 0,-1 1 1,1-1-1,-1 1 1,1-1-1,0 0 0,-1 0 1,1 0-1,-1 0 1,1-1-1,-1 1 0,1-1 1,-1 1-1,4-2 0,-2-1-137,1 1-1,0-1 0,-1 0 0,1-1 1,-1 1-1,0-1 0,0 0 0,0 0 0,-1 0 1,1 0-1,4-10 0,54-91-9191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08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2288,'1'2'12781,"5"15"-9159,-3 10-1608,15 103 3217,-11-87-4349,2 0 1,22 63-1,-31-106-862,0 1-1,0-1 1,0 1-1,0-1 1,0 1 0,0 0-1,1-1 1,-1 1-1,0-1 1,0 1-1,0-1 1,1 1-1,-1-1 1,0 1-1,0-1 1,1 1-1,-1-1 1,0 0-1,1 1 1,-1-1-1,1 0 1,-1 1-1,1-1 1,-1 0-1,0 1 1,1-1-1,-1 0 1,1 0-1,-1 1 1,1-1-1,0 0 1,-1 0-1,1 0 1,-1 0-1,1 0 1,-1 0-1,1 0 1,-1 0-1,1 0 1,-1 0-1,1 0 1,0 0-1,-1 0 1,1 0 0,-1 0-1,1-1 1,-1 1-1,1 0 1,-1 0-1,1-1 1,-1 1-1,1 0 1,-1-1-1,0 1 1,1 0-1,-1-1 1,1 1-1,-1-1 1,0 1-1,0 0 1,1-1-1,-1 1 1,0-1-1,0 1 1,1-1-1,-1-1 1,26-49 497,-17 29-505,28-52 19,-3 3 46,68-101 0,-102 171-63,1 0 0,-1 1-1,1-1 1,-1 0 0,1 0-1,-1 0 1,1 0 0,0 1-1,0-1 1,-1 0 0,1 1-1,0-1 1,0 0 0,0 1-1,0-1 1,0 1 0,0-1-1,0 1 1,0 0 0,0-1-1,0 1 1,0 0 0,0 0-1,0 0 1,0 0 0,0 0-1,0 0 1,0 0 0,0 0 0,0 0-1,0 0 1,0 0 0,0 1-1,0-1 1,0 0 0,0 1-1,0-1 1,0 1 0,0-1-1,1 2 1,3 3 4,1 0 0,-2 0 0,1 0 0,0 1 0,4 8 0,2 1 43,67 87-837,80 139-1,-153-231-82,1-1-1,0 0 0,1 0 0,0-1 1,13 13-1,-19-20 527,0 1 0,1-1 0,-1 0 0,1 0 0,-1 0-1,0-1 1,1 1 0,0 0 0,-1 0 0,1-1 0,-1 1 0,1-1 0,0 0 0,-1 1 0,1-1 0,0 0 0,-1 0 0,1 0 0,2 0 0,63-17-10877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08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2521,'8'-3'17731,"0"6"-16170,15 0-337,9 5-48,12 0-840,7 2-328,5 1-8,-9-6-1376,-7 0-1521,35-7-3248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1.9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64 21 6257,'-34'-11'12358,"5"1"-7176,32 19-2083,12 38-2353,10 59 884,19 190 1,-6-33-1207,3 10-1353,-41-273 837,0 0-1,0 0 0,0 1 0,0-1 0,0 0 1,0 1-1,0-1 0,0 0 0,0 0 0,0 1 0,0-1 1,0 0-1,0 0 0,0 1 0,1-1 0,-1 0 0,0 1 1,0-1-1,0 0 0,0 0 0,0 0 0,1 1 1,-1-1-1,0 0 0,0 0 0,0 0 0,1 1 0,-1-1 1,0 0-1,0 0 0,1 0 0,-1 0 0,0 0 0,0 1 1,1-1-1,-1 0 0,0 0 0,0 0 0,1 0 0,-1 0 1,0 0-1,1 0 0,-1 0 0,0 0 0,0 0 1,1 0-1,-1 0 0,0 0 0,0 0 0,1 0 0,-1-1 1,0 1-1,1 0 0,-1 0 0,0 0 0,1-2-272,0 1 0,0 0-1,0-1 1,0 1 0,-1-1-1,1 1 1,-1-1 0,1 1-1,-1-1 1,1 1-1,-1-1 1,0 1 0,0-1-1,0 1 1,0-4 0,-3-61-6387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09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13579,'13'-6'2406,"0"2"0,1-1-1,24-3 1,43 2-79,-44 8-2270,-1 2 0,51 11 0,-79-13-44,0 0-1,1 0 1,-1 1-1,-1 0 1,1 1 0,13 7-1,-20-10-9,0 0 0,1 0 0,-1 0 0,0 0 0,0 0-1,0 0 1,0 0 0,0 0 0,0 0 0,0 0 0,-1 0 0,1 1 0,0-1 0,-1 0 0,1 1-1,-1-1 1,1 1 0,-1-1 0,0 0 0,1 1 0,-1-1 0,0 1 0,0-1 0,0 1-1,0-1 1,0 1 0,-1-1 0,1 0 0,0 1 0,-1-1 0,1 1 0,0-1 0,-1 0 0,0 1-1,1-1 1,-1 0 0,0 1 0,0-1 0,0 0 0,0 0 0,0 0 0,0 0 0,0 0 0,0 0-1,0 0 1,-2 0 0,-11 12 122,-1-2-1,-1 0 1,0-1-1,0-1 1,-21 9-1,-44 26 405,78-39-437,13-4-38,25-4 11,-14 1 9,7 1-54,1 2 1,-1 1-1,0 1 1,0 2-1,0 1 1,52 17 0,-69-19 36,0 0 1,0 1 0,0 0 0,-1 1 0,1 0 0,-1 1-1,-1 0 1,1 0 0,-1 1 0,-1 0 0,0 1 0,0 0-1,0 0 1,-1 1 0,0 0 0,-1 0 0,0 1 0,8 21-1,-13-26 37,0 1-1,0-1 1,-1 1-1,1 0 1,-2-1-1,1 1 1,-1-1-1,0 1 1,0 0-1,0-1 1,-1 0-1,0 1 0,-1-1 1,1 0-1,-1 0 1,0 0-1,-1 0 1,1-1-1,-1 1 1,0-1-1,-1 0 1,1 0-1,-9 6 0,5-3-25,-1 0 0,0-1 0,-1 0 0,1-1 0,-1 0 0,0 0 0,-1-1 0,1 0 0,-1-1 0,0-1 0,0 1 0,0-2 0,-14 3-1,24-5-127,0 0 0,0 1-1,0-1 1,0 0 0,-1 0-1,1 0 1,0 1 0,0-1-1,0 0 1,0-1 0,-1 1-1,1 0 1,0 0 0,0 0-1,0-1 1,0 1 0,0 0-1,0-1 1,-1 1 0,1-1-1,0 0 1,0 1 0,1-1-1,-1 0 1,0 0 0,0 1-1,0-1 1,0 0 0,1 0-1,-1 0 1,0 0 0,1 0-1,-1 0 1,0 0 0,1 0-1,0 0 1,-1 0 0,1 0-1,0-1 1,-1 1 0,1 0-1,0 0 1,0 0 0,0 0-1,0-1 1,0 1 0,0 0-1,0 0 1,1-2 0,1-3-431,0 1 1,0-1-1,0 1 0,0 0 1,1-1-1,0 1 0,0 1 1,7-9-1,-9 13 425,11-15-2187,2 1 0,0 1 0,26-19 0,69-49-5140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09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55 7826,'-1'-3'820,"1"1"0,-1-1 0,1 1 1,-1-1-1,1 1 0,0 0 0,0-1 1,0 1-1,0-1 0,0 1 0,1-1 1,-1 1-1,1-1 0,1-3 0,-1 5-636,-1 0 0,1 0 0,0 0 0,0 0 0,0 0 0,-1 0 0,1 1 0,0-1-1,0 0 1,0 1 0,0-1 0,0 0 0,0 1 0,1-1 0,-1 1 0,0 0-1,0-1 1,0 1 0,0 0 0,0 0 0,1 0 0,0 0 0,4 0-44,0 1 0,1 0-1,-1 0 1,0 1 0,0 0 0,-1 0 0,1 0 0,0 1 0,-1-1 0,10 8 0,22 16 361,-2 2 1,-2 2 0,0 1 0,-2 1 0,-1 2-1,-2 1 1,29 47 0,-16-15 121,-2 2-1,54 131 1,-87-185-488,0 1 0,-1-1 0,-1 1 0,0 1 0,-1-1-1,1 28 1,0-6-92,-3-21-43,13 180 0,-13-160 0,-2-1 0,-1 1 0,-13 60 0,15-96-24,0-1 1,0 0-1,1 1 1,-1-1-1,0 0 1,0 1-1,0-1 0,0 0 1,0 1-1,0-1 1,0 0-1,0 0 1,0 1-1,-1-1 0,1 0 1,0 1-1,0-1 1,0 0-1,0 1 1,0-1-1,0 0 0,-1 0 1,1 1-1,0-1 1,0 0-1,0 0 1,-1 1-1,1-1 0,0 0 1,0 0-1,-1 0 1,1 0-1,0 1 1,-1-1-1,1 0 0,0 0 1,0 0-1,-1 0 1,1 0-1,0 0 1,-1 0-1,1 0 0,0 0 1,-1 0-1,1 0 1,0 0-1,-1 0 1,1 0-1,0 0 0,0 0 1,-1 0-1,0 0 1,-12-18-2780,-7-7-553,-29-6-7232,-5-2 1730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12.212"/>
    </inkml:context>
    <inkml:brush xml:id="br0">
      <inkml:brushProperty name="width" value="0.05" units="cm"/>
      <inkml:brushProperty name="height" value="0.05" units="cm"/>
      <inkml:brushProperty name="color" value="#7E8232"/>
    </inkml:brush>
  </inkml:definitions>
  <inkml:trace contextRef="#ctx0" brushRef="#br0">383 2 8330,'-53'-2'8892,"-1"5"-4062,29 0-4235,0 0-1,1 2 0,-1 0 1,1 2-1,1 1 0,-1 1 1,-41 22-1,62-29-556,0-1 0,0 1 0,0 0 0,1 0 0,-1 0 0,0 0 0,1 0 0,0 1 0,-1-1 0,1 1 0,0-1 0,0 1 0,1 0 0,-1 0 0,0 0 0,0 4 0,1-5-23,1 1-1,0 0 0,0 0 1,0-1-1,1 1 0,-1 0 1,1 0-1,-1-1 0,1 1 0,0 0 1,0-1-1,0 1 0,0-1 1,1 1-1,-1-1 0,1 0 1,-1 1-1,1-1 0,0 0 1,2 2-1,8 8 19,0 0 0,1-1 0,0 0-1,1-1 1,0-1 0,1 0 0,-1-1 0,23 9 0,137 41 113,-108-39-104,-32-9-32,45 15-16,-74-23 11,0 0 0,0 1 0,0-1-1,0 1 1,-1 0 0,1 0 0,-1 1 0,0-1 0,0 1 0,0 0 0,5 6 0,-8-7 30,0-1 1,0 0 0,0 0-1,-1 1 1,1-1 0,-1 0-1,1 1 1,-1-1-1,0 1 1,0-1 0,0 1-1,0-1 1,0 0 0,0 1-1,-1-1 1,1 1 0,-1-1-1,0 0 1,0 1-1,0-1 1,0 0 0,0 0-1,0 0 1,0 0 0,-1 0-1,1 0 1,-1 0 0,0 0-1,1 0 1,-1-1-1,-3 3 1,-5 5 179,-1-1 1,0 0-1,0 0 0,-18 8 0,-6 1-113,0-2 0,-2-1 0,0-2 0,0-1 0,-1-2 0,-55 6 0,93-15-161,-1 0 0,1 0 0,-1 0 0,1 0 1,0 1-1,-1-1 0,1 0 0,-1 0 0,1 0 0,-1 0 1,1 0-1,0 0 0,-1 0 0,1 0 0,-1 0 0,1 0 1,-1 0-1,1-1 0,0 1 0,-1 0 0,1 0 0,-1 0 1,1 0-1,0-1 0,-1 1 0,1 0 0,0 0 1,-1-1-1,1 1 0,0 0 0,-1-1 0,1 1 0,0 0 1,0-1-1,-1 1 0,1 0 0,0-1 0,0 1 0,0-1 1,0 1-1,-1 0 0,1-1 0,0 0 0,12-17-3984,42-20-2565,107-55-3509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12.395"/>
    </inkml:context>
    <inkml:brush xml:id="br0">
      <inkml:brushProperty name="width" value="0.05" units="cm"/>
      <inkml:brushProperty name="height" value="0.05" units="cm"/>
      <inkml:brushProperty name="color" value="#7E8232"/>
    </inkml:brush>
  </inkml:definitions>
  <inkml:trace contextRef="#ctx0" brushRef="#br0">1 1 1208,'4'0'13923,"4"5"-10986,4 6-465,7 12-119,5 12-721,-12 5-464,-4 8-751,0-3-89,-8-3-328,-4-5-648,4-7-1777,0-15-3920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12.551"/>
    </inkml:context>
    <inkml:brush xml:id="br0">
      <inkml:brushProperty name="width" value="0.05" units="cm"/>
      <inkml:brushProperty name="height" value="0.05" units="cm"/>
      <inkml:brushProperty name="color" value="#7E8232"/>
    </inkml:brush>
  </inkml:definitions>
  <inkml:trace contextRef="#ctx0" brushRef="#br0">5 22 12235,'0'-8'2784,"-4"3"-671,4-3-585,8 13-1544,8 11-1472,63 37-3257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13.295"/>
    </inkml:context>
    <inkml:brush xml:id="br0">
      <inkml:brushProperty name="width" value="0.05" units="cm"/>
      <inkml:brushProperty name="height" value="0.05" units="cm"/>
      <inkml:brushProperty name="color" value="#7E8232"/>
    </inkml:brush>
  </inkml:definitions>
  <inkml:trace contextRef="#ctx0" brushRef="#br0">0 109 11875,'5'73'11373,"12"34"-8362,-6-40-1667,35 161 1594,-48-256-2646,1 0 0,1 0 0,2-1 0,1 1 0,1 1 0,1-1 0,15-46-1,-10 44-383,1 1 0,1 0 0,2 0 0,1 1 0,1 1 0,1 0 0,21-24 0,-33 45 70,1 0 0,-1 0-1,2 0 1,-1 1 0,0-1 0,1 1-1,0 1 1,0 0 0,1 0 0,8-4 0,-13 7 11,1 0 1,-1 1-1,1-1 1,-1 1 0,1 0-1,-1-1 1,1 2 0,-1-1-1,1 0 1,-1 1 0,1-1-1,-1 1 1,1 0 0,-1 0-1,1 1 1,-1-1 0,0 1-1,0-1 1,0 1 0,0 0-1,0 0 1,0 1-1,0-1 1,-1 0 0,1 1-1,2 3 1,10 13 49,0 0 0,-2 0 0,0 2 0,-1 0-1,12 28 1,38 119 358,-56-151-385,3 17-189,-1 1 0,-2-1 0,-2 1 0,-1 0 0,-3 62 0,0-75-532,-5-34-4896,4 11 5269,0 0 0,0-1-1,0 1 1,0-1 0,1 1-1,-1-1 1,0 0 0,1 1 0,-1-1-1,1 0 1,0 1 0,0-1 0,-1 0-1,1 0 1,0 1 0,0-1 0,1-2-1,8-61-7490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13.895"/>
    </inkml:context>
    <inkml:brush xml:id="br0">
      <inkml:brushProperty name="width" value="0.05" units="cm"/>
      <inkml:brushProperty name="height" value="0.05" units="cm"/>
      <inkml:brushProperty name="color" value="#7E8232"/>
    </inkml:brush>
  </inkml:definitions>
  <inkml:trace contextRef="#ctx0" brushRef="#br0">0 0 9602,'11'2'8545,"0"2"-3513,3 3-2464,8 7-2829,11 5 619,7-4-109,0-3 0,57 12 0,-63-18-233,-1 2 1,0 1 0,-1 2 0,53 24 0,-84-34-13,0-1 0,0 0 0,0 1 0,0-1 0,0 1 0,0-1 1,1 1-1,-1-1 0,0 1 0,-1 0 0,1 0 0,0-1 0,0 1 0,0 0 0,0 0 0,-1 0 0,1 0 0,0 0 0,-1 0 1,1 0-1,-1 0 0,1 0 0,-1 0 0,1 0 0,-1 1 0,0-1 0,0 0 0,1 0 0,-1 0 0,0 0 0,0 1 0,0-1 0,0 0 1,-1 0-1,1 0 0,0 1 0,0-1 0,-1 0 0,1 0 0,-1 0 0,1 0 0,-1 0 0,1 0 0,-1 0 0,0 0 0,1 0 0,-1 0 1,0 0-1,0 0 0,0 0 0,1-1 0,-1 1 0,-2 1 0,-8 6 58,0-1 1,0 0-1,-1-1 0,-13 6 1,5-2 2,-25 14-71,19-12-114,1 1 0,0 1 1,0 2-1,2 0 0,0 2 1,1 0-1,-21 23 0,42-39 7,-15 22-1345,16-23 1351,0 0-1,0-1 0,0 1 0,-1 0 1,1-1-1,0 1 0,0 0 0,0-1 1,0 1-1,0 0 0,0-1 0,0 1 1,1 0-1,-1 0 0,0-1 0,0 1 1,0-1-1,1 1 0,-1 0 0,0-1 1,1 1-1,-1 0 0,0-1 0,1 1 1,-1-1-1,1 1 0,-1-1 0,1 1 1,-1-1-1,1 1 0,-1-1 0,1 0 1,0 1-1,-1-1 0,1 0 0,0 0 1,-1 1-1,2-1 0,68 13-5568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6:19:23.277"/>
    </inkml:context>
    <inkml:brush xml:id="br0">
      <inkml:brushProperty name="width" value="0.05" units="cm"/>
      <inkml:brushProperty name="height" value="0.05" units="cm"/>
      <inkml:brushProperty name="color" value="#7E8232"/>
    </inkml:brush>
  </inkml:definitions>
  <inkml:trace contextRef="#ctx0" brushRef="#br0">66 143 6745,'3'-6'9780,"5"-1"-4916,26-14-4326,-23 15 733,18-12-744,0 1-1,2 1 0,0 2 1,44-15-1,-66 27-470,0 0 1,-1 0-1,1 1 1,0 0-1,-1 1 1,1 0-1,0 0 1,0 1-1,16 3 0,-20-2-20,1 0 0,-1 0-1,0 0 1,0 1-1,0-1 1,0 1-1,-1 1 1,1-1-1,-1 1 1,0-1-1,0 1 1,0 1-1,0-1 1,-1 0-1,0 1 1,0 0-1,3 5 1,0 1 71,0 1 1,-1 0-1,-1 0 1,0 1 0,-1-1-1,0 1 1,-1 0-1,0 0 1,-1 0-1,0 0 1,-3 24 0,0-17-21,-2 1 1,-1-1 0,0 0 0,-1 0-1,-2-1 1,-16 34 0,-3-8-1,-2 0 0,-2-2-1,-1-1 1,-74 72 0,98-107-67,0 1 0,0-1 0,-1 0-1,0-1 1,0 0 0,0 0 0,-1-1 0,0 0 0,-13 4 0,19-8 7,0 0 1,-1 0 0,1 0-1,0-1 1,-1 0 0,1 0-1,0 0 1,-1 0 0,1-1 0,0 0-1,-1 1 1,1-2 0,0 1-1,0 0 1,0-1 0,0 0-1,0 0 1,0 0 0,0 0 0,1-1-1,-1 0 1,1 1 0,0-1-1,0 0 1,-4-5 0,2 2-25,0 0 0,1 0 0,-1 0 0,1-1 1,0 0-1,1 1 0,0-1 0,0-1 0,1 1 0,-1 0 0,1-1 1,1 1-1,0-1 0,0 0 0,0 1 0,1-1 0,0 0 0,1 0 1,0 1-1,0-1 0,0 0 0,1 1 0,0 0 0,1-1 0,-1 1 1,1 0-1,7-11 0,-4 8-17,-1 1 0,2 0 1,0 0-1,0 0 0,0 1 1,1 0-1,0 1 0,1 0 1,0 0-1,0 0 0,0 1 1,1 1-1,0 0 0,0 0 1,0 1-1,0 0 0,1 0 0,21-3 1,-9 5-5,0 1 0,1 1 0,-1 1 0,0 1-1,0 1 1,0 2 0,25 7 0,-15-3-22,-2 2 0,0 2 1,0 1-1,38 24 0,-56-30-211,0 0 1,-1 2 0,19 17-1,-27-22-698,1 0-1,-1 0 0,0 0 0,-1 1 1,1-1-1,3 10 0,-2-3-4572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49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537 279 4729,'6'-5'21948,"0"1"-19348,10-8-3323,-13 9 3108,-3-3-2261,-1 1 0,1 0 0,-1-1 0,0 1 0,0 0 0,0-1 0,-1 1 0,0 0 0,0 0 0,0 0 1,-1 0-1,0 1 0,-3-6 0,0-1-33,-2-2-91,0 0 0,-1 1 0,0 0 0,-1 0 0,-1 1 0,1 0 0,-2 1 0,1 0 0,-2 1 0,1 1 0,-18-10 0,23 14 0,0 0 0,-1 0 0,1 1 0,-1 1 0,1-1 0,-1 1 0,0 0 0,0 1 0,0 0 0,0 0 0,0 0 0,0 1 0,0 1 0,0-1 0,0 1 0,1 1 0,-1-1 0,0 1 0,0 1 0,1-1 0,-1 1 0,1 1 0,-8 4 0,-2 5 0,1 1 0,0 1 0,0 0 0,2 1 0,0 1 0,1 0 0,1 1 0,0 0 0,1 1 0,1 0 0,1 1 0,1 0 0,1 1 0,0-1 0,2 1 0,0 0 0,2 1 0,-2 32 0,4-37 0,1 0 0,1 0 0,0 1 0,1-1 0,1 0 0,1 0 0,0-1 0,1 1 0,1-1 0,12 23 0,-11-27 0,0 0 0,1-1 0,0-1 0,1 1 0,0-1 0,0-1 0,1 1 0,1-2 0,-1 1 0,2-2 0,-1 1 0,1-2 0,0 1 0,18 6 0,-20-9-327,0-1 0,0 0 1,1-1-1,-1 0 0,1-1 0,-1 0 0,1-1 1,-1 0-1,1 0 0,-1-1 0,1 0 1,17-5-1,-22 4 15,1 0 0,-1-1 0,0 0 0,1 0 0,-1 0 1,0-1-1,-1 0 0,1 0 0,-1 0 0,0-1 0,0 1 1,0-1-1,-1-1 0,1 1 0,-1-1 0,0 1 0,-1-1 0,0 0 1,0 0-1,0-1 0,3-8 0,6-43-5607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49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54 7186,'-37'-30'10344,"-10"11"-5351,42 18-4812,0 0 0,0 0 1,0 0-1,0 1 0,0 0 0,0 0 1,0 0-1,0 0 0,0 1 1,0 0-1,0 0 0,1 0 0,-1 1 1,0-1-1,0 1 0,1 0 0,-8 6 1,-3 3-90,0 1 1,2 1 0,-1 1-1,2 0 1,0 1 0,0 0 0,2 0-1,0 1 1,1 1 0,0 0 0,1 0-1,1 0 1,1 1 0,0 0 0,2 1-1,0-1 1,1 1 0,0-1 0,2 1-1,0 0 1,2 0 0,0 0-1,1 0 1,0-1 0,10 33 0,-10-44-96,1 1 1,0-1 0,0 0 0,1 0 0,0 0 0,0 0-1,0-1 1,1 0 0,0 0 0,1 0 0,-1 0-1,11 7 1,-12-10 3,0-1-1,0 0 1,0 0-1,0 0 0,0 0 1,0-1-1,0 0 1,0 0-1,1 0 1,-1 0-1,0-1 1,1 0-1,-1 0 0,0 0 1,1 0-1,-1 0 1,0-1-1,1 0 1,-1 0-1,0 0 1,0-1-1,0 1 0,0-1 1,6-3-1,3-3-5,-1-1 0,0 0 0,0-1 0,-1 0 0,-1-1 0,0 0 0,0 0 0,-1-1-1,0-1 1,-1 1 0,-1-1 0,0-1 0,9-23 0,-8 16 56,-1 0 0,-1 0 1,-1-1-1,-1 0 0,0 1 0,-2-2 0,-1 1 1,-2-39-1,36 172 929,-14-2-695,-12-56-1035,25 81-1,-34-133 357,8 19-865,-8-20 1125,1 0-1,-1 1 1,0-1 0,0 0 0,0 1-1,0-1 1,0 0 0,0 1 0,0-1-1,1 0 1,-1 0 0,0 1 0,0-1-1,0 0 1,1 1 0,-1-1 0,0 0-1,0 0 1,1 0 0,-1 1 0,0-1-1,1 0 1,-1 0 0,0 0-1,1 0 1,-1 0 0,0 1 0,1-1-1,-1 0 1,0 0 0,1 0 0,-1 0-1,0 0 1,1 0 0,-1 0 0,0 0-1,1 0 1,-1 0 0,0-1 0,1 1-1,-1 0 1,0 0 0,1 0 0,-1 0-1,0 0 1,0-1 0,1 1 0,-1 0-1,0 0 1,1 0 0,-1-1-1,0 1 1,25-43-9180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2.3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0 372 11274,'1'-7'505,"-1"-1"0,1 0 0,0 1-1,1-1 1,0 1 0,0 0-1,1-1 1,0 1 0,0 0-1,6-10 1,-1 5-240,1 0 1,0 0-1,1 1 0,21-19 1,3 3-311,1 2 1,61-35 0,-69 45 62,1 0 0,1 2 0,0 1 0,0 1 0,32-6 0,-50 14-7,-1 1 0,1 0 0,0 1 0,-1 1 0,1-1 0,0 1 0,-1 1 0,1 0 0,0 1 0,-1 0 0,1 0 0,-1 1 0,0 1 0,0 0 0,0 0 0,0 1 0,-1 0 0,14 9 0,-9-1 150,-1 0-1,1 1 1,-2 1-1,0 0 1,-1 0-1,-1 2 1,0-1-1,-1 1 1,-1 0-1,0 1 1,-1 0-1,-1 0 1,-1 0 0,-1 1-1,0 0 1,-2 0-1,0 0 1,-1 0-1,-1 0 1,-2 27-1,0-30-39,-1 0 0,0 0 0,-1 0 0,0-1 1,-1 1-1,-1-1 0,0 0 0,-2-1 0,1 0 0,-19 25 0,18-29-86,-1 0 0,0-1 0,0 0 0,-1-1 0,-1 0 0,1 0-1,-1-1 1,0-1 0,-1 0 0,1 0 0,-1-1 0,0 0 0,-1-1 0,-20 4 0,9-5-258,-1-2 0,1 0 0,0-1 0,-1-1 0,1-2 0,0 0 0,0-2 0,0 0 0,0-2 0,1 0 0,-42-21 0,59 25-204,-22-12-1280,28 15 1567,-1-1 1,0 0-1,1 1 0,0-1 0,-1 0 1,1 1-1,-1-1 0,1 0 0,0 0 0,-1 1 1,1-1-1,0 0 0,0 0 0,0 0 1,-1 1-1,1-1 0,0 0 0,0 0 1,0 0-1,0 0 0,1 1 0,-1-1 0,0 0 1,0 0-1,0 0 0,1 1 0,-1-1 1,0 0-1,1 0 0,-1 1 0,1-1 1,-1 0-1,1 0 0,-1 1 0,1-1 0,-1 1 1,2-2-1,63-52-7598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0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12139,'32'115'9455,"32"52"-6212,-3-10-1994,-17-54-719,-55-145-249,2-1-1,2 0 0,1 0 1,1-65-1,5 87-284,0 1 1,2-1-1,0 1 1,1-1-1,1 1 1,0 0-1,2 1 1,1-1-1,0 1 0,1 0 1,15-25-1,-22 42-4,1 0-1,-1 0 0,0 0 1,1 0-1,-1 0 0,1 0 1,-1 1-1,1-1 1,0 0-1,0 1 0,0-1 1,0 1-1,0 0 0,0 0 1,0 0-1,0 0 0,0 0 1,1 0-1,-1 0 0,0 1 1,1-1-1,-1 1 1,0 0-1,1-1 0,-1 1 1,1 0-1,-1 1 0,0-1 1,1 0-1,-1 1 0,1-1 1,-1 1-1,0 0 0,0 0 1,1 0-1,-1 0 1,0 0-1,0 0 0,0 0 1,0 1-1,0-1 0,-1 1 1,4 3-1,3 3 8,-1 0-1,1 1 1,-2 0 0,0 0-1,0 1 1,0 0 0,-1 0 0,5 17-1,1 11 8,-3 0 1,-1 0-1,-1 1 0,-3 0 0,-1 64 1,0-53 28,1-41 41,0-33 55,0-26-142,3 0 0,1 1 0,2 0-1,3 0 1,2 1 0,38-88 0,-52 134 11,1 0 1,0 0 0,0 0 0,0 0-1,0 1 1,1-1 0,-1 0 0,0 0 0,1 1-1,-1-1 1,1 1 0,-1-1 0,1 1-1,0 0 1,0 0 0,0 0 0,-1 0-1,1 0 1,0 0 0,0 0 0,0 1 0,0-1-1,1 1 1,-1-1 0,0 1 0,0 0-1,0 0 1,0 0 0,0 0 0,0 0 0,1 0-1,-1 0 1,0 1 0,0-1 0,0 1-1,0 0 1,0 0 0,0 0 0,0 0-1,0 0 1,-1 0 0,1 0 0,0 0 0,0 1-1,-1-1 1,2 2 0,7 6 12,0 1-1,-1-1 1,0 1 0,-1 1 0,0-1-1,9 17 1,-4-2 17,-1 1 1,-1 1-1,-2-1 0,13 55 0,-5 2-3907,-11-50 499,-5-22-3252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0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11018,'8'26'4873,"0"4"-2376,8 25-1,3 9-655,1-3-689,0-2-616,4-6-352,-4-11-184,-1-10-328,-3-8-1600,0-19-3425,-8-60-3201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0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80 10026,'-4'-10'5673,"-4"-4"-3512,-4-4 103,12 7-631,0 6-1449,4 5-184,4-3-3641,51-15-5713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1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9818,'15'59'8112,"15"25"-3926,-3-12-2330,-18-44-1345,3 5 226,-1 2-1,-2 0 1,-1 0 0,6 68-1,-13-152 573,10-62 0,-3 63-1317,1 0 0,3 1-1,2 0 1,2 2 0,39-81 0,-55 126 8,1-1 0,-1 1 0,0-1 0,0 1 0,1 0 0,-1-1 0,0 1 0,0-1 0,1 1 0,-1 0 0,0-1 0,1 1 0,-1 0 0,1 0 0,-1-1 0,0 1 0,1 0 0,-1 0 0,1-1 0,-1 1 0,1 0 0,-1 0 0,1 0 0,-1 0 0,1 0 0,-1 0 0,1 0 0,-1 0 0,0 0 0,1 0 0,-1 0 0,1 0 0,0 0 0,16 14-5,13 29-6,-27-38 11,7 14-269,-1 1 0,-1 0 0,-1 1 1,0 0-1,4 26 0,-7-25-376,1-1-1,1 0 1,2-1-1,18 39 1,-25-56 366,1 0 1,0-1 0,0 1-1,0-1 1,0 1 0,1-1-1,-1 0 1,1 0-1,-1 0 1,1 0 0,0 0-1,-1-1 1,1 1-1,0-1 1,4 2 0,23 6-3046,46 7 0,-75-16 3230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1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141 134 2929,'-9'3'5960,"-9"5"1464,2 0-3470,9-4-3665,1-1 0,0 1 0,1 0-1,-1 0 1,1 0 0,0 1 0,0 0-1,0 0 1,0 0 0,-4 8 0,5-7-154,0 1 0,0-1-1,1 1 1,-1 0 0,1 0 0,1 0 0,0 0 0,0 1 0,0-1 0,1 1 0,0-1 0,0 1 0,1 0 0,0-1 0,0 1 0,1-1 0,2 13 0,-1-15-123,0 0 0,0 0 0,0 0 0,0-1 0,1 1 1,-1-1-1,1 0 0,0 0 0,1 0 0,-1 0 0,1 0 1,0-1-1,-1 0 0,2 1 0,-1-1 0,0-1 1,0 1-1,1-1 0,0 1 0,-1-1 0,1-1 0,0 1 1,0-1-1,0 0 0,0 0 0,0 0 0,7 0 1,-1-1-7,-1 0 1,0 0 0,0-1 0,0 0 0,0-1 0,0 0 0,0-1 0,-1 0 0,1 0 0,-1-1-1,0 0 1,13-8 0,-18 10 42,-1-1 0,1 1 0,-1-1 0,1 0 1,-1 0-1,0 0 0,0 0 0,0 0 0,-1-1 0,1 0 0,-1 1 0,0-1 0,0 0 0,0 0 0,0 0 0,-1 0 0,1 0 0,-1 0 0,0-1 0,-1 1 0,1 0 0,-1-1 0,0 1 0,0 0 0,0-1 0,0 1 0,-1-1 0,0 1 1,0 0-1,0 0 0,-2-5 0,-2-3 67,0 1 1,-1 1-1,-1-1 0,1 1 1,-2 0-1,1 0 1,-2 1-1,1 0 1,-16-12-1,-13-8-98,-46-28 0,48 34-55,10 10-6,12 5-1970,31 6-4175,33-4-1053,77-19-4014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1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9002,'-22'2'5187,"-16"1"31,26-2-4307,-1 1 0,1 0 0,0 1 0,-23 8 0,33-10-843,1-1 0,-1 1 0,1 0 0,-1-1 0,1 1 0,0 0-1,0 0 1,-1 0 0,1 0 0,0 0 0,0 0 0,0 0 0,0 0-1,0 0 1,0 1 0,0-1 0,1 0 0,-1 1 0,0-1-1,1 0 1,-1 1 0,1-1 0,-1 1 0,1-1 0,0 1 0,-1 2-1,2-1-27,-1 1 0,1-1 0,0 1 0,0-1-1,0 0 1,0 1 0,0-1 0,1 0 0,0 0 0,-1 0-1,4 4 1,6 7-44,0-1 0,2 0-1,19 18 1,55 30-74,-69-50 49,0 0 1,-1 1-1,-1 1 0,0 1 1,0 0-1,25 32 0,-40-44 32,1 0 0,-1 0 0,0 0 0,1 0 0,-1 0 0,0 0 0,0 1 0,-1-1 0,1 0 0,0 0 0,-1 1 0,0-1 0,1 1 0,-1-1 0,0 0 0,0 1 0,0-1 0,-1 1 0,1-1 0,-1 0 0,1 1 0,-1-1 0,-1 3 0,0-1 9,0-1 0,-1 0 1,1 0-1,-1 0 0,0 0 1,0 0-1,0-1 0,0 1 0,0-1 1,-1 0-1,1 0 0,-7 3 0,-9 2 37,1-1 0,-1 0 0,0-1 0,-29 3 0,38-7-191,-72 5 80,79-5-172,-1-1 1,1-1-1,0 1 1,-1 0 0,1-1-1,0 1 1,0-1-1,-1 0 1,1 0-1,0-1 1,0 1 0,0 0-1,0-1 1,0 0-1,1 0 1,-1 0 0,0 0-1,1 0 1,-1 0-1,-2-4 1,5 5-167,-1-1 0,0 1 0,1-1 0,-1 1 0,1-1 0,-1 0 0,1 1 0,0-1 1,-1 1-1,1-1 0,0 0 0,0 1 0,0-1 0,0 0 0,1 1 0,0-3 0,17-59-10194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2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0 6777,'-5'0'925,"1"1"-1,0-1 0,-1 1 0,1 0 0,0 0 1,-1 0-1,1 0 0,0 1 0,0 0 0,0 0 0,0 0 1,0 0-1,1 0 0,-5 4 0,2-1-458,1 1 0,0-1 0,0 1 0,1 0 1,-1 0-1,1 0 0,-6 13 0,4-3-294,0 0 1,1 0 0,1 0-1,0 0 1,1 1 0,-1 30-1,3-3 258,2 1-1,2-1 0,2 0 0,2 0 0,21 74 0,-21-95-534,1-1 0,1 1 0,2-2 0,0 1 0,0-2 0,2 1-1,1-2 1,1 1 0,0-2 0,1 0 0,1-1 0,23 18 0,-34-30-339,1 0 0,-1-1-1,0 0 1,1 0 0,0-1 0,0 1 0,0-2 0,1 1 0,-1-1 0,0 0 0,1 0 0,0-1-1,-1 0 1,1-1 0,13 0 0,105-13-5977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2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0 137 9058,'7'11'8561,"2"16"-6890,-4-10-494,15 31 573,-2-6-576,18 65 0,3 27 481,-42-159-1378,0 0 0,2-38 1,0 18-160,0 14 25,-1-9 53,2 1 1,6-53 0,-5 82-170,0 0 1,2 0 0,-1 0-1,1 0 1,0 1 0,1-1 0,0 1-1,1 0 1,0 0 0,0 0-1,1 1 1,0-1 0,1 1-1,7-8 1,-12 15-25,0-1 0,0 0 0,0 1 0,1-1 0,-1 1-1,0 0 1,0 0 0,1 0 0,-1 0 0,1 0 0,-1 0 0,1 1 0,-1-1 0,1 1 0,-1 0 0,1-1-1,0 1 1,-1 0 0,1 1 0,-1-1 0,1 0 0,-1 1 0,1 0 0,-1-1 0,1 1 0,-1 0 0,1 0-1,-1 0 1,0 1 0,0-1 0,1 0 0,-1 1 0,0 0 0,0-1 0,2 4 0,7 6 28,0 1 1,-1 0-1,-1 0 1,13 22-1,-14-22 0,9 20-248,-2 0-1,0 1 1,-3 0-1,0 1 1,-3 0-1,8 42 1,-10-43-1444,-7-31 1266,4 8-1714,16-41-10445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2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12 6793,'-3'-11'10506,"3"11"-10222,15-1 2891,20 13-2827,-3 6-79,0 1 0,-1 2 0,-1 1 0,-1 1 0,-2 1 0,0 2 0,-1 1 0,-2 1 1,0 1-1,-2 0 0,-2 2 0,-1 1 0,-1 1 0,-1 0 0,-2 1 0,-2 0 0,-1 1 0,-2 1 0,-1 0 0,8 67 0,-15-62-213,0 0-1,-3 0 0,-1 0 0,-3 0 0,-1-1 0,-1 0 1,-22 64-1,28-103-140,-12 25-1650,13-25 1560,-1 0-1,1-1 1,-1 1-1,1 0 1,-1-1 0,0 1-1,1-1 1,-1 1 0,0-1-1,1 1 1,-1-1 0,0 0-1,0 1 1,1-1-1,-1 0 1,0 0 0,0 1-1,0-1 1,0 0 0,1 0-1,-1 0 1,0 0 0,0 0-1,0 0 1,0 0-1,1 0 1,-1-1 0,0 1-1,0 0 1,0 0 0,1-1-1,-3 0 1,-40-35-8902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49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537 279 4729,'6'-5'21948,"0"1"-19348,10-8-3323,-13 9 3108,-3-3-2261,-1 1 0,1 0 0,-1-1 0,0 1 0,0 0 0,0-1 0,-1 1 0,0 0 0,0 0 0,0 0 1,-1 0-1,0 1 0,-3-6 0,0-1-33,-2-2-91,0 0 0,-1 1 0,0 0 0,-1 0 0,-1 1 0,1 0 0,-2 1 0,1 0 0,-2 1 0,1 1 0,-18-10 0,23 14 0,0 0 0,-1 0 0,1 1 0,-1 1 0,1-1 0,-1 1 0,0 0 0,0 1 0,0 0 0,0 0 0,0 0 0,0 1 0,0 1 0,0-1 0,0 1 0,1 1 0,-1-1 0,0 1 0,0 1 0,1-1 0,-1 1 0,1 1 0,-8 4 0,-2 5 0,1 1 0,0 1 0,0 0 0,2 1 0,0 1 0,1 0 0,1 1 0,0 0 0,1 1 0,1 0 0,1 1 0,1 0 0,1 1 0,0-1 0,2 1 0,0 0 0,2 1 0,-2 32 0,4-37 0,1 0 0,1 0 0,0 1 0,1-1 0,1 0 0,1 0 0,0-1 0,1 1 0,1-1 0,12 23 0,-11-27 0,0 0 0,1-1 0,0-1 0,1 1 0,0-1 0,0-1 0,1 1 0,1-2 0,-1 1 0,2-2 0,-1 1 0,1-2 0,0 1 0,18 6 0,-20-9-327,0-1 0,0 0 1,1-1-1,-1 0 0,1-1 0,-1 0 0,1-1 1,-1 0-1,1 0 0,-1-1 0,1 0 1,17-5-1,-22 4 15,1 0 0,-1-1 0,0 0 0,1 0 0,-1 0 1,0-1-1,-1 0 0,1 0 0,-1 0 0,0-1 0,0 1 1,0-1-1,-1-1 0,1 1 0,-1-1 0,0 1 0,-1-1 0,0 0 1,0 0-1,0-1 0,3-8 0,6-43-5607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2.8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0 9602,'-2'0'509,"1"0"-1,-1 0 1,1 0 0,-1 1 0,1-1-1,-1 0 1,1 1 0,-1-1-1,1 1 1,-1-1 0,1 1 0,0 0-1,-1 0 1,-1 1 0,-10 19 2156,11-12-2747,1-1 0,-1 1 1,2 0-1,-1 13 0,0-2 925,0 15-535,0-1 0,2 1 0,2 0 0,1-1 0,15 55 0,-15-73-249,2-1 0,0 0 1,0 0-1,2 0 0,0 0 0,10 14 1,-12-21-67,1-1 1,-1 1-1,1-1 1,1-1-1,-1 1 1,1-1-1,0 0 1,0-1-1,1 0 1,-1 0-1,11 3 1,-15-6 16,1-1 0,-1 0 0,0 0 0,1 0 0,-1 0 0,1-1 0,-1 0 0,1 0 0,-1 0 0,1 0 0,-1-1 0,1 0 0,-1 0 0,1 0 0,-1 0 1,0-1-1,0 1 0,1-1 0,-1 0 0,-1-1 0,1 1 0,0-1 0,0 1 0,-1-1 0,0 0 0,1-1 0,-1 1 0,0 0 0,-1-1 0,4-5 0,8-11 85,-2-1-1,-1-1 1,0 0 0,9-31-1,-17 46-89,6-17 38,-2-1 1,0 1-1,-2-1 0,-1-1 0,-1 1 0,-1 0 0,-1-1 0,-4-34 0,-6 22 258,9 37-253,0 0 0,0 0 1,-1 0-1,1 1 0,0-1 0,-1 0 1,1 0-1,-1 0 0,1 0 0,-1 0 1,1 0-1,-1 0 0,1 1 1,-1-1-1,0 0 0,0 1 0,1-1 1,-1 0-1,0 1 0,0-1 1,0 1-1,0-1 0,0 1 0,0-1 1,0 1-1,1 0 0,-1 0 0,0-1 1,0 1-1,0 0 0,0 0 1,0 0-1,-2 0 0,3 2-49,0 0 1,-1 0-1,1 0 0,1 0 1,-1 0-1,0 0 0,0 0 1,1 0-1,-1 0 0,1 0 1,0 0-1,-1-1 0,1 1 1,0 0-1,0 0 0,2 2 1,-2-2-4,35 78-279,-17-32 546,52 86 0,-63-121-864,1 0 0,1 0 0,0-1 0,0-1 0,2 0 0,-1 0 0,1-1-1,0-1 1,1 0 0,27 14 0,-36-21 45,0 0 0,0-1 1,0 1-1,0-1 0,0 0 0,0-1 0,1 1 0,-1 0 0,8-1 1,68-15-6674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49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54 7186,'-37'-30'10344,"-10"11"-5351,42 18-4812,0 0 0,0 0 1,0 0-1,0 1 0,0 0 0,0 0 1,0 0-1,0 0 0,0 1 1,0 0-1,0 0 0,1 0 0,-1 1 1,0-1-1,0 1 0,1 0 0,-8 6 1,-3 3-90,0 1 1,2 1 0,-1 1-1,2 0 1,0 1 0,0 0 0,2 0-1,0 1 1,1 1 0,0 0 0,1 0-1,1 0 1,1 1 0,0 0 0,2 1-1,0-1 1,1 1 0,0-1 0,2 1-1,0 0 1,2 0 0,0 0-1,1 0 1,0-1 0,10 33 0,-10-44-96,1 1 1,0-1 0,0 0 0,1 0 0,0 0 0,0 0-1,0-1 1,1 0 0,0 0 0,1 0 0,-1 0-1,11 7 1,-12-10 3,0-1-1,0 0 1,0 0-1,0 0 0,0 0 1,0-1-1,0 0 1,0 0-1,1 0 1,-1 0-1,0-1 1,1 0-1,-1 0 0,0 0 1,1 0-1,-1 0 1,0-1-1,1 0 1,-1 0-1,0 0 1,0-1-1,0 1 0,0-1 1,6-3-1,3-3-5,-1-1 0,0 0 0,0-1 0,-1 0 0,-1-1 0,0 0 0,0 0 0,-1-1-1,0-1 1,-1 1 0,-1-1 0,0-1 0,9-23 0,-8 16 56,-1 0 0,-1 0 1,-1-1-1,-1 0 0,0 1 0,-2-2 0,-1 1 1,-2-39-1,36 172 929,-14-2-695,-12-56-1035,25 81-1,-34-133 357,8 19-865,-8-20 1125,1 0-1,-1 1 1,0-1 0,0 0 0,0 1-1,0-1 1,0 0 0,0 1 0,0-1-1,1 0 1,-1 0 0,0 1 0,0-1-1,0 0 1,1 1 0,-1-1 0,0 0-1,0 0 1,1 0 0,-1 1 0,0-1-1,1 0 1,-1 0 0,0 0-1,1 0 1,-1 0 0,0 1 0,1-1-1,-1 0 1,0 0 0,1 0 0,-1 0-1,0 0 1,1 0 0,-1 0 0,0 0-1,1 0 1,-1 0 0,0-1 0,1 1-1,-1 0 1,0 0 0,1 0 0,-1 0-1,0 0 1,0-1 0,1 1 0,-1 0-1,0 0 1,1 0 0,-1-1-1,0 1 1,25-43-9180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0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12139,'32'115'9455,"32"52"-6212,-3-10-1994,-17-54-719,-55-145-249,2-1-1,2 0 0,1 0 1,1-65-1,5 87-284,0 1 1,2-1-1,0 1 1,1-1-1,1 1 1,0 0-1,2 1 1,1-1-1,0 1 0,1 0 1,15-25-1,-22 42-4,1 0-1,-1 0 0,0 0 1,1 0-1,-1 0 0,1 0 1,-1 1-1,1-1 1,0 0-1,0 1 0,0-1 1,0 1-1,0 0 0,0 0 1,0 0-1,0 0 0,0 0 1,1 0-1,-1 0 0,0 1 1,1-1-1,-1 1 1,0 0-1,1-1 0,-1 1 1,1 0-1,-1 1 0,0-1 1,1 0-1,-1 1 0,1-1 1,-1 1-1,0 0 0,0 0 1,1 0-1,-1 0 1,0 0-1,0 0 0,0 0 1,0 1-1,0-1 0,-1 1 1,4 3-1,3 3 8,-1 0-1,1 1 1,-2 0 0,0 0-1,0 1 1,0 0 0,-1 0 0,5 17-1,1 11 8,-3 0 1,-1 0-1,-1 1 0,-3 0 0,-1 64 1,0-53 28,1-41 41,0-33 55,0-26-142,3 0 0,1 1 0,2 0-1,3 0 1,2 1 0,38-88 0,-52 134 11,1 0 1,0 0 0,0 0 0,0 0-1,0 1 1,1-1 0,-1 0 0,0 0 0,1 1-1,-1-1 1,1 1 0,-1-1 0,1 1-1,0 0 1,0 0 0,0 0 0,-1 0-1,1 0 1,0 0 0,0 0 0,0 1 0,0-1-1,1 1 1,-1-1 0,0 1 0,0 0-1,0 0 1,0 0 0,0 0 0,0 0 0,1 0-1,-1 0 1,0 1 0,0-1 0,0 1-1,0 0 1,0 0 0,0 0 0,0 0-1,0 0 1,-1 0 0,1 0 0,0 0 0,0 1-1,-1-1 1,2 2 0,7 6 12,0 1-1,-1-1 1,0 1 0,-1 1 0,0-1-1,9 17 1,-4-2 17,-1 1 1,-1 1-1,-2-1 0,13 55 0,-5 2-3907,-11-50 499,-5-22-3252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0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11018,'8'26'4873,"0"4"-2376,8 25-1,3 9-655,1-3-689,0-2-616,4-6-352,-4-11-184,-1-10-328,-3-8-1600,0-19-3425,-8-60-3201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0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80 10026,'-4'-10'5673,"-4"-4"-3512,-4-4 103,12 7-631,0 6-1449,4 5-184,4-3-3641,51-15-5713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1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9818,'15'59'8112,"15"25"-3926,-3-12-2330,-18-44-1345,3 5 226,-1 2-1,-2 0 1,-1 0 0,6 68-1,-13-152 573,10-62 0,-3 63-1317,1 0 0,3 1-1,2 0 1,2 2 0,39-81 0,-55 126 8,1-1 0,-1 1 0,0-1 0,0 1 0,1 0 0,-1-1 0,0 1 0,0-1 0,1 1 0,-1 0 0,0-1 0,1 1 0,-1 0 0,1 0 0,-1-1 0,0 1 0,1 0 0,-1 0 0,1-1 0,-1 1 0,1 0 0,-1 0 0,1 0 0,-1 0 0,1 0 0,-1 0 0,1 0 0,-1 0 0,0 0 0,1 0 0,-1 0 0,1 0 0,0 0 0,16 14-5,13 29-6,-27-38 11,7 14-269,-1 1 0,-1 0 0,-1 1 1,0 0-1,4 26 0,-7-25-376,1-1-1,1 0 1,2-1-1,18 39 1,-25-56 366,1 0 1,0-1 0,0 1-1,0-1 1,0 1 0,1-1-1,-1 0 1,1 0-1,-1 0 1,1 0 0,0 0-1,-1-1 1,1 1-1,0-1 1,4 2 0,23 6-3046,46 7 0,-75-16 3230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1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141 134 2929,'-9'3'5960,"-9"5"1464,2 0-3470,9-4-3665,1-1 0,0 1 0,1 0-1,-1 0 1,1 0 0,0 1 0,0 0-1,0 0 1,0 0 0,-4 8 0,5-7-154,0 1 0,0-1-1,1 1 1,-1 0 0,1 0 0,1 0 0,0 0 0,0 1 0,0-1 0,1 1 0,0-1 0,0 1 0,1 0 0,0-1 0,0 1 0,1-1 0,2 13 0,-1-15-123,0 0 0,0 0 0,0 0 0,0-1 0,1 1 1,-1-1-1,1 0 0,0 0 0,1 0 0,-1 0 0,1 0 1,0-1-1,-1 0 0,2 1 0,-1-1 0,0-1 1,0 1-1,1-1 0,0 1 0,-1-1 0,1-1 0,0 1 1,0-1-1,0 0 0,0 0 0,0 0 0,7 0 1,-1-1-7,-1 0 1,0 0 0,0-1 0,0 0 0,0-1 0,0 0 0,0-1 0,-1 0 0,1 0 0,-1-1-1,0 0 1,13-8 0,-18 10 42,-1-1 0,1 1 0,-1-1 0,1 0 1,-1 0-1,0 0 0,0 0 0,0 0 0,-1-1 0,1 0 0,-1 1 0,0-1 0,0 0 0,0 0 0,0 0 0,-1 0 0,1 0 0,-1 0 0,0-1 0,-1 1 0,1 0 0,-1-1 0,0 1 0,0 0 0,0-1 0,0 1 0,-1-1 0,0 1 1,0 0-1,0 0 0,-2-5 0,-2-3 67,0 1 1,-1 1-1,-1-1 0,1 1 1,-2 0-1,1 0 1,-2 1-1,1 0 1,-16-12-1,-13-8-98,-46-28 0,48 34-55,10 10-6,12 5-1970,31 6-4175,33-4-1053,77-19-4014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1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9002,'-22'2'5187,"-16"1"31,26-2-4307,-1 1 0,1 0 0,0 1 0,-23 8 0,33-10-843,1-1 0,-1 1 0,1 0 0,-1-1 0,1 1 0,0 0-1,0 0 1,-1 0 0,1 0 0,0 0 0,0 0 0,0 0 0,0 0-1,0 0 1,0 1 0,0-1 0,1 0 0,-1 1 0,0-1-1,1 0 1,-1 1 0,1-1 0,-1 1 0,1-1 0,0 1 0,-1 2-1,2-1-27,-1 1 0,1-1 0,0 1 0,0-1-1,0 0 1,0 1 0,0-1 0,1 0 0,0 0 0,-1 0-1,4 4 1,6 7-44,0-1 0,2 0-1,19 18 1,55 30-74,-69-50 49,0 0 1,-1 1-1,-1 1 0,0 1 1,0 0-1,25 32 0,-40-44 32,1 0 0,-1 0 0,0 0 0,1 0 0,-1 0 0,0 0 0,0 1 0,-1-1 0,1 0 0,0 0 0,-1 1 0,0-1 0,1 1 0,-1-1 0,0 0 0,0 1 0,0-1 0,-1 1 0,1-1 0,-1 0 0,1 1 0,-1-1 0,-1 3 0,0-1 9,0-1 0,-1 0 1,1 0-1,-1 0 0,0 0 1,0 0-1,0-1 0,0 1 0,0-1 1,-1 0-1,1 0 0,-7 3 0,-9 2 37,1-1 0,-1 0 0,0-1 0,-29 3 0,38-7-191,-72 5 80,79-5-172,-1-1 1,1-1-1,0 1 1,-1 0 0,1-1-1,0 1 1,0-1-1,-1 0 1,1 0-1,0-1 1,0 1 0,0 0-1,0-1 1,0 0-1,1 0 1,-1 0 0,0 0-1,1 0 1,-1 0-1,-2-4 1,5 5-167,-1-1 0,0 1 0,1-1 0,-1 1 0,1-1 0,-1 0 0,1 1 0,0-1 1,-1 1-1,1-1 0,0 0 0,0 1 0,0-1 0,0 0 0,1 1 0,0-3 0,17-59-10194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2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0 6777,'-5'0'925,"1"1"-1,0-1 0,-1 1 0,1 0 0,0 0 1,-1 0-1,1 0 0,0 1 0,0 0 0,0 0 0,0 0 1,0 0-1,1 0 0,-5 4 0,2-1-458,1 1 0,0-1 0,0 1 0,1 0 1,-1 0-1,1 0 0,-6 13 0,4-3-294,0 0 1,1 0 0,1 0-1,0 0 1,1 1 0,-1 30-1,3-3 258,2 1-1,2-1 0,2 0 0,2 0 0,21 74 0,-21-95-534,1-1 0,1 1 0,2-2 0,0 1 0,0-2 0,2 1-1,1-2 1,1 1 0,0-2 0,1 0 0,1-1 0,23 18 0,-34-30-339,1 0 0,-1-1-1,0 0 1,1 0 0,0-1 0,0 1 0,0-2 0,1 1 0,-1-1 0,0 0 0,1 0 0,0-1-1,-1 0 1,1-1 0,13 0 0,105-13-5977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2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0 137 9058,'7'11'8561,"2"16"-6890,-4-10-494,15 31 573,-2-6-576,18 65 0,3 27 481,-42-159-1378,0 0 0,2-38 1,0 18-160,0 14 25,-1-9 53,2 1 1,6-53 0,-5 82-170,0 0 1,2 0 0,-1 0-1,1 0 1,0 1 0,1-1 0,0 1-1,1 0 1,0 0 0,0 0-1,1 1 1,0-1 0,1 1-1,7-8 1,-12 15-25,0-1 0,0 0 0,0 1 0,1-1 0,-1 1-1,0 0 1,0 0 0,1 0 0,-1 0 0,1 0 0,-1 0 0,1 1 0,-1-1 0,1 1 0,-1 0 0,1-1-1,0 1 1,-1 0 0,1 1 0,-1-1 0,1 0 0,-1 1 0,1 0 0,-1-1 0,1 1 0,-1 0 0,1 0-1,-1 0 1,0 1 0,0-1 0,1 0 0,-1 1 0,0 0 0,0-1 0,2 4 0,7 6 28,0 1 1,-1 0-1,-1 0 1,13 22-1,-14-22 0,9 20-248,-2 0-1,0 1 1,-3 0-1,0 1 1,-3 0-1,8 42 1,-10-43-1444,-7-31 1266,4 8-1714,16-41-10445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2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12 6793,'-3'-11'10506,"3"11"-10222,15-1 2891,20 13-2827,-3 6-79,0 1 0,-1 2 0,-1 1 0,-1 1 0,-2 1 0,0 2 0,-1 1 0,-2 1 1,0 1-1,-2 0 0,-2 2 0,-1 1 0,-1 1 0,-1 0 0,-2 1 0,-2 0 0,-1 1 0,-2 1 0,-1 0 0,8 67 0,-15-62-213,0 0-1,-3 0 0,-1 0 0,-3 0 0,-1-1 0,-1 0 1,-22 64-1,28-103-140,-12 25-1650,13-25 1560,-1 0-1,1-1 1,-1 1-1,1 0 1,-1-1 0,0 1-1,1-1 1,-1 1 0,0-1-1,1 1 1,-1-1 0,0 0-1,0 1 1,1-1-1,-1 0 1,0 0 0,0 1-1,0-1 1,0 0 0,1 0-1,-1 0 1,0 0 0,0 0-1,0 0 1,0 0-1,1 0 1,-1-1 0,0 1-1,0 0 1,0 0 0,1-1-1,-3 0 1,-40-35-8902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3.2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10 342 4057,'7'-11'8845,"15"4"-8450,-14 5 379,314-89 1691,-313 89-2395,3-1 59,-1 0 1,1-1-1,-1 0 1,1-1-1,-1 0 0,-1 0 1,1-2-1,12-9 0,-22 15-63,-1-1-1,0 1 0,0-1 1,0 0-1,0 1 1,0-1-1,0 0 0,0 1 1,-1-1-1,1 1 0,-1-1 1,1 1-1,-1-1 0,0 1 1,1-1-1,-1 1 0,0-1 1,0 1-1,-2-2 0,-19-30 191,10 21-165,-1 1-1,0 1 0,0 0 1,-1 1-1,0 0 0,0 1 0,-1 1 1,0 0-1,-1 1 0,1 1 0,-1 0 1,0 1-1,-25-3 0,30 6 20,0 0 0,1 1 0,-1 0 0,0 1 0,0 0 0,0 1 0,1 0 0,-1 1 0,-15 5 0,19-5-18,0 0-1,1 1 1,-1 0-1,1 0 1,0 1-1,0-1 1,0 1-1,1 1 1,0-1-1,0 1 1,0-1 0,0 2-1,1-1 1,-6 12-1,6-8 0,1 0 1,-1 1-1,2-1 0,-1 1 0,2-1 0,-1 1 0,1 0 0,1 0 0,0 0 0,1 0 1,0-1-1,0 1 0,1 0 0,1-1 0,0 1 0,0-1 0,6 12 0,-2-4 3,2-1 1,0 0-1,1 0 0,0-1 0,1 0 0,1 0 0,1-2 0,24 24 0,-25-29-119,-1 0 0,2 0-1,-1-2 1,1 1-1,0-1 1,1-1-1,0-1 1,0 0-1,0 0 1,0-1-1,16 1 1,-19-3-358,0-2-1,0 1 1,-1-1 0,1-1 0,0 0 0,0-1 0,-1 0-1,1 0 1,-1-1 0,0-1 0,1 1 0,-1-2-1,-1 1 1,1-2 0,-1 1 0,0-1 0,14-12 0,88-88-5673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537 279 4729,'6'-5'21948,"0"1"-19348,10-8-3323,-13 9 3108,-3-3-2261,-1 1 0,1 0 0,-1-1 0,0 1 0,0 0 0,0-1 0,-1 1 0,0 0 0,0 0 0,0 0 1,-1 0-1,0 1 0,-3-6 0,0-1-33,-2-2-91,0 0 0,-1 1 0,0 0 0,-1 0 0,-1 1 0,1 0 0,-2 1 0,1 0 0,-2 1 0,1 1 0,-18-10 0,23 14 0,0 0 0,-1 0 0,1 1 0,-1 1 0,1-1 0,-1 1 0,0 0 0,0 1 0,0 0 0,0 0 0,0 0 0,0 1 0,0 1 0,0-1 0,0 1 0,1 1 0,-1-1 0,0 1 0,0 1 0,1-1 0,-1 1 0,1 1 0,-8 4 0,-2 5 0,1 1 0,0 1 0,0 0 0,2 1 0,0 1 0,1 0 0,1 1 0,0 0 0,1 1 0,1 0 0,1 1 0,1 0 0,1 1 0,0-1 0,2 1 0,0 0 0,2 1 0,-2 32 0,4-37 0,1 0 0,1 0 0,0 1 0,1-1 0,1 0 0,1 0 0,0-1 0,1 1 0,1-1 0,12 23 0,-11-27 0,0 0 0,1-1 0,0-1 0,1 1 0,0-1 0,0-1 0,1 1 0,1-2 0,-1 1 0,2-2 0,-1 1 0,1-2 0,0 1 0,18 6 0,-20-9-327,0-1 0,0 0 1,1-1-1,-1 0 0,1-1 0,-1 0 0,1-1 1,-1 0-1,1 0 0,-1-1 0,1 0 1,17-5-1,-22 4 15,1 0 0,-1-1 0,0 0 0,1 0 0,-1 0 1,0-1-1,-1 0 0,1 0 0,-1 0 0,0-1 0,0 1 1,0-1-1,-1-1 0,1 1 0,-1-1 0,0 1 0,-1-1 0,0 0 1,0 0-1,0-1 0,3-8 0,6-43-5607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54 7186,'-37'-30'10344,"-10"11"-5351,42 18-4812,0 0 0,0 0 1,0 0-1,0 1 0,0 0 0,0 0 1,0 0-1,0 0 0,0 1 1,0 0-1,0 0 0,1 0 0,-1 1 1,0-1-1,0 1 0,1 0 0,-8 6 1,-3 3-90,0 1 1,2 1 0,-1 1-1,2 0 1,0 1 0,0 0 0,2 0-1,0 1 1,1 1 0,0 0 0,1 0-1,1 0 1,1 1 0,0 0 0,2 1-1,0-1 1,1 1 0,0-1 0,2 1-1,0 0 1,2 0 0,0 0-1,1 0 1,0-1 0,10 33 0,-10-44-96,1 1 1,0-1 0,0 0 0,1 0 0,0 0 0,0 0-1,0-1 1,1 0 0,0 0 0,1 0 0,-1 0-1,11 7 1,-12-10 3,0-1-1,0 0 1,0 0-1,0 0 0,0 0 1,0-1-1,0 0 1,0 0-1,1 0 1,-1 0-1,0-1 1,1 0-1,-1 0 0,0 0 1,1 0-1,-1 0 1,0-1-1,1 0 1,-1 0-1,0 0 1,0-1-1,0 1 0,0-1 1,6-3-1,3-3-5,-1-1 0,0 0 0,0-1 0,-1 0 0,-1-1 0,0 0 0,0 0 0,-1-1-1,0-1 1,-1 1 0,-1-1 0,0-1 0,9-23 0,-8 16 56,-1 0 0,-1 0 1,-1-1-1,-1 0 0,0 1 0,-2-2 0,-1 1 1,-2-39-1,36 172 929,-14-2-695,-12-56-1035,25 81-1,-34-133 357,8 19-865,-8-20 1125,1 0-1,-1 1 1,0-1 0,0 0 0,0 1-1,0-1 1,0 0 0,0 1 0,0-1-1,1 0 1,-1 0 0,0 1 0,0-1-1,0 0 1,1 1 0,-1-1 0,0 0-1,0 0 1,1 0 0,-1 1 0,0-1-1,1 0 1,-1 0 0,0 0-1,1 0 1,-1 0 0,0 1 0,1-1-1,-1 0 1,0 0 0,1 0 0,-1 0-1,0 0 1,1 0 0,-1 0 0,0 0-1,1 0 1,-1 0 0,0-1 0,1 1-1,-1 0 1,0 0 0,1 0 0,-1 0-1,0 0 1,0-1 0,1 1 0,-1 0-1,0 0 1,1 0 0,-1-1-1,0 1 1,25-43-9180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12139,'32'115'9455,"32"52"-6212,-3-10-1994,-17-54-719,-55-145-249,2-1-1,2 0 0,1 0 1,1-65-1,5 87-284,0 1 1,2-1-1,0 1 1,1-1-1,1 1 1,0 0-1,2 1 1,1-1-1,0 1 0,1 0 1,15-25-1,-22 42-4,1 0-1,-1 0 0,0 0 1,1 0-1,-1 0 0,1 0 1,-1 1-1,1-1 1,0 0-1,0 1 0,0-1 1,0 1-1,0 0 0,0 0 1,0 0-1,0 0 0,0 0 1,1 0-1,-1 0 0,0 1 1,1-1-1,-1 1 1,0 0-1,1-1 0,-1 1 1,1 0-1,-1 1 0,0-1 1,1 0-1,-1 1 0,1-1 1,-1 1-1,0 0 0,0 0 1,1 0-1,-1 0 1,0 0-1,0 0 0,0 0 1,0 1-1,0-1 0,-1 1 1,4 3-1,3 3 8,-1 0-1,1 1 1,-2 0 0,0 0-1,0 1 1,0 0 0,-1 0 0,5 17-1,1 11 8,-3 0 1,-1 0-1,-1 1 0,-3 0 0,-1 64 1,0-53 28,1-41 41,0-33 55,0-26-142,3 0 0,1 1 0,2 0-1,3 0 1,2 1 0,38-88 0,-52 134 11,1 0 1,0 0 0,0 0 0,0 0-1,0 1 1,1-1 0,-1 0 0,0 0 0,1 1-1,-1-1 1,1 1 0,-1-1 0,1 1-1,0 0 1,0 0 0,0 0 0,-1 0-1,1 0 1,0 0 0,0 0 0,0 1 0,0-1-1,1 1 1,-1-1 0,0 1 0,0 0-1,0 0 1,0 0 0,0 0 0,0 0 0,1 0-1,-1 0 1,0 1 0,0-1 0,0 1-1,0 0 1,0 0 0,0 0 0,0 0-1,0 0 1,-1 0 0,1 0 0,0 0 0,0 1-1,-1-1 1,2 2 0,7 6 12,0 1-1,-1-1 1,0 1 0,-1 1 0,0-1-1,9 17 1,-4-2 17,-1 1 1,-1 1-1,-2-1 0,13 55 0,-5 2-3907,-11-50 499,-5-22-3252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11018,'8'26'4873,"0"4"-2376,8 25-1,3 9-655,1-3-689,0-2-616,4-6-352,-4-11-184,-1-10-328,-3-8-1600,0-19-3425,-8-60-3201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80 10026,'-4'-10'5673,"-4"-4"-3512,-4-4 103,12 7-631,0 6-1449,4 5-184,4-3-3641,51-15-5713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9818,'15'59'8112,"15"25"-3926,-3-12-2330,-18-44-1345,3 5 226,-1 2-1,-2 0 1,-1 0 0,6 68-1,-13-152 573,10-62 0,-3 63-1317,1 0 0,3 1-1,2 0 1,2 2 0,39-81 0,-55 126 8,1-1 0,-1 1 0,0-1 0,0 1 0,1 0 0,-1-1 0,0 1 0,0-1 0,1 1 0,-1 0 0,0-1 0,1 1 0,-1 0 0,1 0 0,-1-1 0,0 1 0,1 0 0,-1 0 0,1-1 0,-1 1 0,1 0 0,-1 0 0,1 0 0,-1 0 0,1 0 0,-1 0 0,1 0 0,-1 0 0,0 0 0,1 0 0,-1 0 0,1 0 0,0 0 0,16 14-5,13 29-6,-27-38 11,7 14-269,-1 1 0,-1 0 0,-1 1 1,0 0-1,4 26 0,-7-25-376,1-1-1,1 0 1,2-1-1,18 39 1,-25-56 366,1 0 1,0-1 0,0 1-1,0-1 1,0 1 0,1-1-1,-1 0 1,1 0-1,-1 0 1,1 0 0,0 0-1,-1-1 1,1 1-1,0-1 1,4 2 0,23 6-3046,46 7 0,-75-16 3230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141 134 2929,'-9'3'5960,"-9"5"1464,2 0-3470,9-4-3665,1-1 0,0 1 0,1 0-1,-1 0 1,1 0 0,0 1 0,0 0-1,0 0 1,0 0 0,-4 8 0,5-7-154,0 1 0,0-1-1,1 1 1,-1 0 0,1 0 0,1 0 0,0 0 0,0 1 0,0-1 0,1 1 0,0-1 0,0 1 0,1 0 0,0-1 0,0 1 0,1-1 0,2 13 0,-1-15-123,0 0 0,0 0 0,0 0 0,0-1 0,1 1 1,-1-1-1,1 0 0,0 0 0,1 0 0,-1 0 0,1 0 1,0-1-1,-1 0 0,2 1 0,-1-1 0,0-1 1,0 1-1,1-1 0,0 1 0,-1-1 0,1-1 0,0 1 1,0-1-1,0 0 0,0 0 0,0 0 0,7 0 1,-1-1-7,-1 0 1,0 0 0,0-1 0,0 0 0,0-1 0,0 0 0,0-1 0,-1 0 0,1 0 0,-1-1-1,0 0 1,13-8 0,-18 10 42,-1-1 0,1 1 0,-1-1 0,1 0 1,-1 0-1,0 0 0,0 0 0,0 0 0,-1-1 0,1 0 0,-1 1 0,0-1 0,0 0 0,0 0 0,0 0 0,-1 0 0,1 0 0,-1 0 0,0-1 0,-1 1 0,1 0 0,-1-1 0,0 1 0,0 0 0,0-1 0,0 1 0,-1-1 0,0 1 1,0 0-1,0 0 0,-2-5 0,-2-3 67,0 1 1,-1 1-1,-1-1 0,1 1 1,-2 0-1,1 0 1,-2 1-1,1 0 1,-16-12-1,-13-8-98,-46-28 0,48 34-55,10 10-6,12 5-1970,31 6-4175,33-4-1053,77-19-4014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9002,'-22'2'5187,"-16"1"31,26-2-4307,-1 1 0,1 0 0,0 1 0,-23 8 0,33-10-843,1-1 0,-1 1 0,1 0 0,-1-1 0,1 1 0,0 0-1,0 0 1,-1 0 0,1 0 0,0 0 0,0 0 0,0 0 0,0 0-1,0 0 1,0 1 0,0-1 0,1 0 0,-1 1 0,0-1-1,1 0 1,-1 1 0,1-1 0,-1 1 0,1-1 0,0 1 0,-1 2-1,2-1-27,-1 1 0,1-1 0,0 1 0,0-1-1,0 0 1,0 1 0,0-1 0,1 0 0,0 0 0,-1 0-1,4 4 1,6 7-44,0-1 0,2 0-1,19 18 1,55 30-74,-69-50 49,0 0 1,-1 1-1,-1 1 0,0 1 1,0 0-1,25 32 0,-40-44 32,1 0 0,-1 0 0,0 0 0,1 0 0,-1 0 0,0 0 0,0 1 0,-1-1 0,1 0 0,0 0 0,-1 1 0,0-1 0,1 1 0,-1-1 0,0 0 0,0 1 0,0-1 0,-1 1 0,1-1 0,-1 0 0,1 1 0,-1-1 0,-1 3 0,0-1 9,0-1 0,-1 0 1,1 0-1,-1 0 0,0 0 1,0 0-1,0-1 0,0 1 0,0-1 1,-1 0-1,1 0 0,-7 3 0,-9 2 37,1-1 0,-1 0 0,0-1 0,-29 3 0,38-7-191,-72 5 80,79-5-172,-1-1 1,1-1-1,0 1 1,-1 0 0,1-1-1,0 1 1,0-1-1,-1 0 1,1 0-1,0-1 1,0 1 0,0 0-1,0-1 1,0 0-1,1 0 1,-1 0 0,0 0-1,1 0 1,-1 0-1,-2-4 1,5 5-167,-1-1 0,0 1 0,1-1 0,-1 1 0,1-1 0,-1 0 0,1 1 0,0-1 1,-1 1-1,1-1 0,0 0 0,0 1 0,0-1 0,0 0 0,1 1 0,0-3 0,17-59-10194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0 6777,'-5'0'925,"1"1"-1,0-1 0,-1 1 0,1 0 0,0 0 1,-1 0-1,1 0 0,0 1 0,0 0 0,0 0 0,0 0 1,0 0-1,1 0 0,-5 4 0,2-1-458,1 1 0,0-1 0,0 1 0,1 0 1,-1 0-1,1 0 0,-6 13 0,4-3-294,0 0 1,1 0 0,1 0-1,0 0 1,1 1 0,-1 30-1,3-3 258,2 1-1,2-1 0,2 0 0,2 0 0,21 74 0,-21-95-534,1-1 0,1 1 0,2-2 0,0 1 0,0-2 0,2 1-1,1-2 1,1 1 0,0-2 0,1 0 0,1-1 0,23 18 0,-34-30-339,1 0 0,-1-1-1,0 0 1,1 0 0,0-1 0,0 1 0,0-2 0,1 1 0,-1-1 0,0 0 0,1 0 0,0-1-1,-1 0 1,1-1 0,13 0 0,105-13-5977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0 137 9058,'7'11'8561,"2"16"-6890,-4-10-494,15 31 573,-2-6-576,18 65 0,3 27 481,-42-159-1378,0 0 0,2-38 1,0 18-160,0 14 25,-1-9 53,2 1 1,6-53 0,-5 82-170,0 0 1,2 0 0,-1 0-1,1 0 1,0 1 0,1-1 0,0 1-1,1 0 1,0 0 0,0 0-1,1 1 1,0-1 0,1 1-1,7-8 1,-12 15-25,0-1 0,0 0 0,0 1 0,1-1 0,-1 1-1,0 0 1,0 0 0,1 0 0,-1 0 0,1 0 0,-1 0 0,1 1 0,-1-1 0,1 1 0,-1 0 0,1-1-1,0 1 1,-1 0 0,1 1 0,-1-1 0,1 0 0,-1 1 0,1 0 0,-1-1 0,1 1 0,-1 0 0,1 0-1,-1 0 1,0 1 0,0-1 0,1 0 0,-1 1 0,0 0 0,0-1 0,2 4 0,7 6 28,0 1 1,-1 0-1,-1 0 1,13 22-1,-14-22 0,9 20-248,-2 0-1,0 1 1,-3 0-1,0 1 1,-3 0-1,8 42 1,-10-43-1444,-7-31 1266,4 8-1714,16-41-10445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3.6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194 1 9186,'5'19'6975,"12"9"-6509,-6-12 407,155 332 3713,-127-255-3735,-24-61-579,0 2 317,21 67 1,-135-210 221,70 80-850,-62-49-1,83 71 21,-1 1 0,0 0-1,0 1 1,-1 0 0,1 0-1,-1 1 1,0 0 0,-1 1 0,1 0-1,0 1 1,-1 0 0,-19-1-1,25 3 23,1 1 0,-1 0-1,1 0 1,-1 1 0,1-1-1,-1 1 1,1 0 0,0 0-1,0 1 1,0-1 0,0 1-1,0 0 1,1 0 0,-1 0 0,1 1-1,0-1 1,0 1 0,0-1-1,-4 9 1,-1 0 36,1 1 1,1 0-1,0 1 1,-8 26-1,12-32-41,0-1 0,0 1-1,1-1 1,-1 1 0,2 0 0,-1 0-1,1-1 1,1 1 0,-1 0 0,1 0-1,0-1 1,1 1 0,0-1-1,0 1 1,1-1 0,0 0 0,0 0-1,9 14 1,-7-15-124,1 1 0,1 0 1,-1-1-1,1 0 0,0-1 0,0 1 0,1-1 0,0-1 0,0 0 0,0 0 0,0 0 0,0-1 1,1 0-1,0-1 0,-1 0 0,10 1 0,4-1-824,0-1 1,0-1-1,0-1 1,0 0-1,0-2 1,-1-1-1,1-1 1,30-11-1,78-30-2053,127-59 273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19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449 151 11594,'6'-3'9657,"-7"-6"-3892,-13-19-2345,7 19-3574,0-1-1,0 1 0,-14-14 0,12 16 148,-1 1 0,1-1 0,-1 1 0,0 1 0,0 0 0,-1 1 1,1 0-1,-1 0 0,0 1 0,0 0 0,0 1 0,-1 1 0,1-1 0,-23 2 0,25 1-13,1 0 0,-1 1-1,0 0 1,1 0 0,-1 1 0,1 1 0,-1-1-1,1 1 1,0 0 0,1 1 0,-1 0 0,1 0-1,0 1 1,0 0 0,1 0 0,0 0 0,0 1-1,0 0 1,-6 10 0,4-6 8,1 1 0,0 1 0,0 0 0,2 0 0,-1 0 0,2 0 0,-1 1 0,2 0 0,0 0 0,1 0 0,0 0 0,1 26 0,2-28 6,0-1-1,1 1 1,1-1 0,0 0-1,0 0 1,1 0 0,1 0 0,0-1-1,0 0 1,1 0 0,0 0 0,1 0-1,0-1 1,1 0 0,-1-1-1,13 10 1,-9-7 76,1-2-1,0 0 1,1 0-1,-1-1 1,2 0-1,-1-1 1,29 10-1,-36-16-248,1 1-1,-1-1 1,1 0-1,0 0 1,-1-1-1,1 0 1,-1 0-1,1 0 1,9-2-1,-11 0-465,1 1 0,-1-1 0,0 0 0,1-1 0,-1 1 0,0-1 0,0 0 0,-1 0 0,1-1 0,-1 0 0,1 1 0,4-7-1,45-58-6412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0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34 2913,'-35'-17'11757,"33"15"-11570,-1 1-1,0-1 0,0 0 1,0 0-1,0 1 1,0 0-1,0 0 0,0 0 1,0 0-1,0 0 0,0 0 1,-1 1-1,1 0 0,0-1 1,-1 1-1,1 0 0,0 1 1,0-1-1,-1 1 0,1-1 1,0 1-1,0 0 0,0 0 1,0 0-1,0 1 1,0-1-1,-4 3 0,-4 4-30,1 0 1,0 1-1,0 1 0,0 0 0,1 0 1,1 1-1,0 0 0,0 0 0,1 1 1,0 0-1,1 0 0,-6 20 0,7-19-63,0 1 0,1 0 0,1 0 0,0 0-1,1 0 1,1 0 0,0 0 0,1 1 0,0-1-1,1 0 1,6 28 0,-4-34-79,-1 0 0,1 0 0,1 0-1,-1-1 1,1 0 0,0 0 0,1 0 0,0 0 0,0 0 0,0-1-1,1 0 1,7 5 0,-10-8-12,0-1 0,0 0 0,1 0 0,-1 0 0,1 0 0,0-1 0,-1 1 0,1-1 0,0 0 0,0 0 0,0 0 0,0-1 0,0 1 0,0-1 0,0 0 0,0 0 0,0 0 0,0-1 0,0 0 0,-1 1 0,1-1 0,0-1 0,0 1 0,0 0 0,-1-1 0,1 0 0,4-3 0,2-2 45,1-1-1,-2 0 1,1-1 0,-1 0-1,0-1 1,-1 0 0,0 0-1,-1 0 1,0-1 0,0 0-1,-2-1 1,9-21 0,-2 1 167,-2-1 0,-1 0 0,7-54 0,-14 78 66,-1 0 0,0 1 1,-1-1-1,0 0 0,0 0 0,-1 0 0,0 0 1,-4-14-1,15 56-53,-2-1-1,7 52 1,-11-55-1068,1 1 0,1-1-1,2 0 1,15 39 0,-23-67 724,14 18-4779,-13-19 4656,-1 0 0,1 1-1,0-1 1,-1 0 0,1 0 0,-1 0 0,1 0 0,0 0 0,-1 0 0,1 0 0,0 0 0,-1 0 0,1 0 0,-1 0 0,1 0 0,0-1 0,-1 1 0,1 0 0,-1 0 0,1-1 0,-1 1 0,1 0-1,-1-1 1,1 1 0,-1 0 0,1-1 0,28-32-9424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0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4785,'12'-12'9295,"2"16"-5262,12 26-2540,-21-23-781,24 36 45,-3 1 0,-1 1 0,-2 1 1,27 79-1,-38-98-401,-11-27-337,-1 0 0,0 0 0,0-1 1,1 1-1,-1 0 0,0 0 0,1 0 0,-1 0 0,0 0 1,0 0-1,0-1 0,1 1 0,-1 0 0,0 0 0,0 0 1,0-1-1,1 1 0,-1 0 0,0 0 0,0-1 0,0 1 0,0 0 1,0 0-1,1-1 0,-1 1 0,0 0 0,0 0 0,0-1 1,0 1-1,0 0 0,0 0 0,0-1 0,0 1 0,0 0 1,0-1-1,0 1 0,0 0 0,0 0 0,0-1 0,0 1 1,-1 0-1,1-1 0,-2-55 787,-2 7-773,4-76 1,1 103-66,2 0 0,0 0 0,2 0 0,0 1 0,15-40 1,-19 60 25,-1 1 1,0-1 0,0 0-1,0 0 1,1 0 0,-1 1 0,0-1-1,1 0 1,-1 1 0,1-1 0,-1 0-1,1 1 1,-1-1 0,1 0-1,-1 1 1,1-1 0,0 1 0,-1-1-1,1 1 1,0-1 0,-1 1 0,1-1-1,0 1 1,0 0 0,-1 0-1,1-1 1,0 1 0,0 0 0,0 0-1,-1 0 1,1 0 0,0 0 0,0 0-1,0 0 1,-1 0 0,1 0-1,0 0 1,0 0 0,0 0 0,-1 1-1,1-1 1,0 0 0,0 1 0,-1-1-1,1 0 1,0 1 0,-1-1-1,1 1 1,0-1 0,-1 1 0,1 0-1,-1-1 1,2 1 0,27 40-244,0 18 250,39 109 0,-32-72-2,-26-63-3,-2-6 95,-7-27 83,-3-13 134,-4-20-331,2 0 0,2 0 0,1-41 0,2 57 8,1-1 0,0 1 1,1-1-1,1 1 0,0 0 1,2 0-1,13-30 0,-18 46 21,-1 0 0,1 0 1,-1 0-1,1 0 0,0 1 0,-1-1 0,1 0 0,0 0 0,-1 1 1,1-1-1,0 1 0,0-1 0,0 0 0,0 1 0,-1 0 0,1-1 1,0 1-1,0-1 0,0 1 0,0 0 0,0 0 0,0-1 0,0 1 1,0 0-1,0 0 0,0 0 0,0 0 0,0 0 0,0 1 0,1-1 1,2 1 6,0 1 0,0-1 1,0 1-1,0 0 1,-1 0-1,1 0 0,6 5 1,3 4 19,-1 0-1,20 24 1,-22-23-38,-2 1 0,1 0 0,-2 0 0,0 1 0,0 0 0,-1 0-1,-1 1 1,6 27 0,-1 29-2667,-7-45-2197,11-3-1857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0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10570,'8'0'5073,"0"6"-3296,16 7 215,0 11-327,-1 8-993,9 7-168,-8 9-360,-4-5-40,4 2-104,-9-8-432,-7-2-2225,-8 18-3896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1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43 9370,'-4'-10'7690,"8"2"-5434,-8-11-840,8 14-671,4 5-745,4 2-1585,0 4-3112,31 12-5313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1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1040,'46'73'13940,"2"-1"-8083,-11-20-5027,-2 2 1,-3 1-1,26 62 1,-44-81-357,-2-5 715,-20-55-33,3 7-1091,1-1 1,1 1-1,0-1 1,2 1-1,-1-26 1,11-89-115,-8 115 72,1 0-17,0 0 0,1 0 1,1 0-1,0 0 0,1 1 1,1 0-1,1 0 0,16-28 1,-23 43-11,1 0 0,0 0 1,-1 0-1,1 0 0,0 0 1,-1 0-1,1 0 0,0 1 0,0-1 1,0 0-1,0 1 0,0-1 1,0 0-1,0 1 0,0-1 0,0 1 1,0 0-1,0-1 0,0 1 1,0 0-1,0 0 0,0-1 0,1 1 1,-1 0-1,0 0 0,0 0 1,0 1-1,0-1 0,2 0 0,0 2 0,0-1 0,0 1-1,0-1 1,-1 1 0,1 0-1,0 0 1,-1 0 0,0 1-1,1-1 1,2 4-1,6 10 19,0 0-1,15 29 0,-24-41-4,8 19 31,15 45-1,-18-45-372,0-1-1,17 31 1,-20-45-257,1-1 0,0 0 0,0 0 1,0 0-1,1-1 0,7 7 0,-10-10 136,1-1 1,-1 0-1,0 0 0,1 0 1,-1 0-1,1-1 0,-1 0 1,1 1-1,0-1 1,-1 0-1,1-1 0,0 1 1,6 0-1,110-4-7658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1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146 130 5393,'-1'-1'423,"0"1"0,0 0 0,-1-1 0,1 1 0,0 0 0,0 0-1,0 0 1,-1 0 0,1 0 0,0 0 0,0 0 0,-1 0 0,1 1 0,0-1 0,0 0 0,0 1 0,-1-1-1,1 1 1,0-1 0,0 1 0,0 0 0,0-1 0,0 1 0,0 0 0,0 0 0,0 0 0,1 0-1,-1 0 1,-1 1 0,1 1-136,0 0 0,0 0 0,0 0 0,0 0 0,0 0 0,1 0 0,-1 0 0,1 1-1,0-1 1,0 0 0,1 5 0,0 2-197,1 0 1,0 1-1,0-1 0,1 0 1,0 0-1,9 16 0,-6-17-40,0-1 0,0-1 0,1 1 0,0-1 0,0-1 0,14 10 0,-18-13-43,-1-1 0,1 0 0,1 0 0,-1 0 0,0 0 0,0-1 0,1 1 0,-1-1-1,1 0 1,-1 0 0,1 0 0,-1 0 0,1-1 0,0 1 0,-1-1 0,1 0 0,0 0-1,-1 0 1,1-1 0,6-1 0,-8 1 67,-1 0 1,0 0-1,0 0 0,1-1 0,-1 1 0,0 0 1,0-1-1,0 1 0,0-1 0,0 1 0,-1-1 1,1 0-1,0 1 0,-1-1 0,1 1 0,-1-1 1,0 0-1,1 0 0,-1 1 0,0-1 0,0 0 1,0 0-1,0 1 0,0-1 0,-1 0 0,1 1 0,-1-1 1,1 0-1,-1 1 0,0-3 0,-22-59 355,19 55-416,-5-13 2,-1 1 0,-1 0-1,-1 1 1,-1 0 0,-26-30-1,32 41-50,0 1 0,-1 0 1,0 0-1,0 1 0,0 0 0,-1 0 0,0 1 0,0 0 0,0 0 0,-1 1 0,0 1 0,1-1 0,-1 2 0,-20-4 0,21 9-2515,29 2-1823,54-8-2248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2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8594,'-39'6'7758,"36"-6"-7479,0 1 0,1 0 0,-1 0 0,1 1 0,0-1 1,-1 0-1,1 1 0,0 0 0,0-1 0,-2 3 0,3-3-245,0 0-1,0 0 1,0 0-1,1 1 1,-1-1-1,0 0 1,1 0-1,-1 1 1,1-1 0,0 0-1,-1 0 1,1 1-1,0-1 1,0 1-1,0-1 1,0 0-1,0 1 1,0-1-1,0 2 1,1 0 12,0 0 1,0 0-1,0 0 1,0 0-1,1 0 1,-1-1 0,1 1-1,0 0 1,0-1-1,0 1 1,3 2-1,10 9-2,1-1 0,0-1 0,1 0 0,34 18 0,-27-17-13,-1 1 1,25 20 0,-42-29 60,1 1 0,-1 0 1,0 0-1,-1 1 1,0 0-1,0 0 0,0 0 1,-1 0-1,0 1 0,0-1 1,2 9-1,-5-12-15,0-1 0,0 0 1,0 1-1,-1-1 0,1 1 0,-1-1 0,0 1 1,0-1-1,-1 0 0,1 1 0,-1-1 0,1 1 1,-1-1-1,0 0 0,0 1 0,-1-1 0,1 0 1,-1 0-1,1 0 0,-1 0 0,0 0 0,-3 3 1,0-1 55,0 0-1,0 0 1,-1-1 0,1 0 0,-1 0 0,0 0 0,0-1 0,0 0 0,-1 0 0,1 0-1,-9 1 1,8-1-157,-1-2 0,1 1 1,-1-1-1,0 0 0,0-1 0,1 0 0,-1 0 0,0 0 0,0-1 0,-7-2 0,11 2-156,0 0-1,1 0 0,-1 0 0,1-1 0,-1 0 1,1 1-1,0-1 0,-1 0 0,1 0 0,0-1 1,0 1-1,1-1 0,-1 0 0,0 1 0,1-1 1,0 0-1,0 0 0,0-1 0,0 1 0,-2-5 1,3 6-191,0-1 0,1 0 1,-1 1-1,1-1 0,0 0 1,-1 0-1,1 1 0,0-1 1,1 0-1,-1 1 0,1-1 1,-1 0-1,1 1 0,1-4 1,30-77-7317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2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7 5881,'4'-6'15118,"-17"17"-13273,-1 11-1015,2 1 1,0 1 0,1 0-1,1 1 1,-10 43 0,8-19-179,3 0 1,-4 55-1,11-81-542,1-1 0,1 1 0,1 0-1,1-1 1,1 1 0,1-1 0,1 1 0,10 26 0,-12-41-182,0 0 0,1-1 0,0 1 1,0-1-1,1 0 0,0 0 0,1 0 1,-1-1-1,1 1 0,0-1 0,1-1 0,-1 1 1,1-1-1,0 0 0,0-1 0,1 0 1,0 0-1,-1 0 0,1-1 0,0-1 0,1 1 1,-1-1-1,0 0 0,1-1 0,8 1 1,-5-1-673,0-1 0,0 1 1,0-2-1,0 0 1,17-4-1,-19 3-278,-1-1-1,1-1 0,-1 1 0,0-2 0,9-4 0,66-49-6196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3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3009,'6'6'14758,"24"26"-12030,6 31-1254,-2 2 1,-4 2-1,42 128 0,-77-220-1092,1 1 0,2-1-1,0 0 1,3-43 0,0 48-409,0 0 1,2 0 0,0 0 0,1 1 0,1 0-1,1-1 1,1 2 0,13-26 0,-19 42 8,0 1 1,0 0-1,0-1 1,0 1 0,0 0-1,1 0 1,-1 0-1,1 0 1,-1 0 0,0 1-1,1-1 1,0 0-1,-1 1 1,1-1 0,-1 1-1,1-1 1,0 1-1,-1 0 1,1 0 0,0-1-1,-1 1 1,1 0-1,0 1 1,-1-1-1,1 0 1,0 0 0,-1 1-1,1-1 1,-1 1-1,1-1 1,0 1 0,-1 0-1,0 0 1,1 0-1,-1 0 1,1 0 0,0 1-1,11 6-5,-2 0 0,1 1 0,12 13 0,-18-16 45,6 4 1,-1 1 0,-1 1 0,0 0 0,-1 1 0,0 0 0,-1 0 0,11 24 0,-9-12-89,-1 1 0,-1 0 0,7 41-1,-13-58-222,8 37-1926,-10-45 1872,1 0-1,-1 0 1,0 1-1,1-1 0,-1 0 1,1 0-1,-1 0 1,1 0-1,0 0 1,-1 1-1,1-1 0,0 0 1,0 0-1,-1-1 1,1 1-1,0 0 1,0 0-1,0 0 1,0-1-1,0 1 0,1 0 1,-1-1-1,0 1 1,0-1-1,0 1 1,0-1-1,2 1 1,-1-2-478,-1 1 0,1-1 0,-1 0 0,1 0 0,-1 0 0,0 1 0,1-1 0,-1-1 0,0 1 0,1 0 0,-1 0 0,0 0 0,1-2 0,-2 3 779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3.9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181 1 6569,'-14'4'2501,"0"0"0,0 2-1,-24 12 1,29-12-1865,0 0 0,0 0 0,1 0 0,-1 1-1,-13 16 1,18-19-563,1 0 0,-1 1-1,1 0 1,0 0-1,0 0 1,1 0 0,0 0-1,0 0 1,0 1 0,0-1-1,1 1 1,0-1-1,0 1 1,0-1 0,1 1-1,0 0 1,0 0 0,0-1-1,1 1 1,-1 0-1,2-1 1,-1 1 0,1-1-1,-1 1 1,1-1 0,1 0-1,4 9 1,-1-6-81,-1 0-1,1-1 1,1 0 0,0 0 0,0 0-1,0-1 1,1 0 0,0 0 0,0-1 0,0 0-1,0 0 1,1-1 0,0 0 0,0-1 0,0 0-1,1 0 1,14 2 0,-11-3-58,-1 0 0,1-1-1,0 0 1,0 0 0,-1-2 0,1 1 0,0-2-1,-1 0 1,1 0 0,-1-1 0,1-1 0,21-9 0,-31 12 75,1-1 0,-1 0 0,0 0 0,0 0 0,0 0 0,0 0 1,-1-1-1,1 1 0,-1-1 0,1 0 0,-1 1 0,0-1 0,0 0 1,0-1-1,0 1 0,-1 0 0,1 0 0,-1-1 0,0 1 1,0-1-1,0 1 0,0-1 0,-1 1 0,1-1 0,-1 0 0,0 1 1,0-1-1,-1 0 0,1 1 0,-1-1 0,1 1 0,-1-1 0,0 1 1,0-1-1,-1 1 0,-3-7 0,0-1-23,-2 0-1,0 0 1,0 1 0,-1 0-1,0 0 1,0 0-1,-1 1 1,-1 1 0,-15-12-1,-43-20-470,62 37 0,0 0 0,0 1 1,-1-1-1,1 2 0,-1-1 0,0 1 1,1 0-1,-1 0 0,-10 0 0,7 5-4875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3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5841,'-12'5'10274,"4"3"-7705,8-5-433,4 2 1,12-2-817,8 2-296,7-10-471,13-1-113,-1-2-424,5-2-16,-4 2-160,-13 5-857,-11 3-951,4 3-3217,8-6-2713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3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3721,'0'-1'910,"0"-1"1,1 1-1,-1-1 0,0 0 1,1 1-1,-1-1 1,1 1-1,-1-1 1,1 1-1,0-1 0,0 1 1,0 0-1,0-1 1,0 1-1,2-2 1,24-17 2862,38-2-4584,-58 20 1707,8-2-828,-1 0-1,1 1 0,0 1 1,0 0-1,0 1 1,1 1-1,17 2 1,-28-2-33,-1 1 1,1 0-1,0 0 1,-1 0-1,1 1 1,-1-1-1,1 1 1,-1 0-1,0 0 1,0 1-1,0-1 1,0 1-1,0 0 0,0 0 1,-1 0-1,1 1 1,-1-1-1,0 1 1,0 0-1,-1 0 1,1 0-1,-1 0 1,1 0-1,-1 0 1,-1 1-1,3 6 1,-2-2 90,0 1 0,0-1 0,-1 1 0,0-1 1,-1 1-1,0-1 0,-1 1 0,0 0 0,0-1 1,-1 0-1,0 1 0,-6 14 0,-3 2 172,-2 0 1,-29 44-1,28-49-64,1 2 0,0-1 0,-13 38 0,25-60-223,1 1-1,-1 0 0,1-1 1,-1 1-1,1 0 1,0 0-1,-1 0 1,1-1-1,0 1 1,0 0-1,0 0 1,0 0-1,-1 0 0,1 0 1,0-1-1,0 1 1,1 0-1,-1 0 1,0 0-1,0 0 1,0-1-1,0 1 0,1 0 1,-1 0-1,0 0 1,1-1-1,-1 1 1,1 0-1,-1 0 1,1-1-1,-1 1 0,1 0 1,0-1-1,-1 1 1,1-1-1,0 1 1,-1-1-1,1 1 1,0-1-1,-1 1 1,1-1-1,0 0 0,0 1 1,0-1-1,0 0 1,-1 0-1,1 0 1,0 0-1,0 1 1,0-1-1,0 0 0,0 0 1,-1-1-1,2 1 1,8-1 85,-1 0 1,1-1-1,-1-1 1,11-3-1,-5 1-14,129-39 382,-132 39-2171,-1-9-3987,6-12-972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4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40 4537,'-2'-20'10494,"1"1"-2696,2 19-7720,0 0 0,0 0 0,0 0 0,0-1 0,0 2 0,0-1-1,0 0 1,0 0 0,0 0 0,0 0 0,0 0 0,0 1 0,0-1-1,0 1 1,0-1 0,0 0 0,0 1 0,-1 0 0,1-1 0,0 1 0,0-1-1,0 1 1,-1 0 0,2 1 0,23 16 346,-1 2 0,0 0-1,-1 2 1,-2 1 0,28 36 0,-10-4 621,48 88 0,-70-110-898,-1 1 0,-2 0 0,-1 1 0,-1 0 0,-3 1 0,0 0 1,-3 1-1,-1 0 0,-1 0 0,-3 0 0,0 0 0,-3 0 0,-7 46 0,4-68-1532,-2-14-1294,-18-37-4479,24 36 7120,-61-104-13553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33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1 936,'2'2'1856,"1"1"0,0-1-1,0 1 1,0-1 0,0 0-1,0 0 1,0-1 0,0 1-1,6 1 1,19 1 6312,34-1-3969,1 4-3300,63 2-1136,-104-5-2026,-48-5-6201,-23-10 1960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34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1728,'12'2'11625,"0"-3"-5649,2-2-2468,8-3-2889,20-4 51,-17 8-503,0 0-1,45 5 0,-63-3-175,1 1-1,0 0 1,-1 1-1,1 0 1,-1 0 0,1 1-1,-1-1 1,0 2-1,0-1 1,-1 1-1,1 0 1,-1 0 0,9 7-1,-14-9 11,1-1 0,-1 1 0,0 0 0,1 0 0,-1-1-1,0 1 1,0 0 0,0 0 0,0 0 0,-1 0 0,1 0 0,-1 0-1,1 0 1,-1 0 0,1 0 0,-1 0 0,0 1 0,0-1 0,0 0-1,-1 3 1,0 0 24,0-1 0,-1 1-1,0-1 1,1 0 0,-1 0-1,-1 0 1,1 0-1,-1 0 1,-3 4 0,-6 5 123,0 0 1,-1-1-1,-26 19 1,20-18 31,-1-2 0,-1 1-1,1-2 1,-40 13 0,69-26 379,-2 0-509,0 1 0,0 0 0,0 0 0,0 1 0,1 0 0,11-1 0,2 2-65,-1 1 0,1 1 0,34 7 0,-49-7 7,0-1 1,0 1 0,-1 0 0,1 0-1,-1 0 1,1 1 0,-1 0-1,0 0 1,0 0 0,-1 1-1,1 0 1,0-1 0,-1 2 0,0-1-1,0 0 1,0 1 0,5 9-1,-8-11 26,0 1-1,0-1 0,0 1 1,-1 0-1,1-1 0,-1 1 0,0 0 1,0-1-1,0 1 0,0 0 0,-1 0 1,0-1-1,1 1 0,-1-1 0,-1 1 1,1-1-1,0 1 0,-1-1 1,0 0-1,0 1 0,0-1 0,0 0 1,0 0-1,0-1 0,-6 6 0,-4 4 137,0-1-1,0 0 0,-1 0 0,-19 10 0,25-16-129,0-1-1,0 0 0,0-1 0,-1 0 0,0 0 1,1-1-1,-1 0 0,0 0 0,0 0 0,0-1 1,0-1-1,0 1 0,-1-1 0,1-1 0,0 1 1,0-2-1,0 1 0,0-1 0,0 0 0,0 0 0,1-1 1,-1 0-1,1-1 0,0 1 0,0-2 0,0 1 1,0-1-1,1 0 0,-1 0 0,1 0 0,1-1 1,-6-7-1,8 10-33,-7-15-1456,10 16 1245,1 1 0,-1 0 1,0-1-1,1 1 0,-1 0 0,0 0 0,1 0 0,0 0 0,-1-1 1,1 1-1,0 0 0,-1 0 0,1 0 0,0 0 0,0 1 1,0-1-1,0 0 0,0 0 0,0 0 0,0 1 0,0-1 0,0 0 1,3 0-1,63-32-6877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34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4169,'21'11'10075,"-1"-2"-5309,-12-6-4142,0 1 1,-1 0-1,1 0 1,-1 0-1,11 9 1,-4 1-279,-1 1 1,0 0 0,-1 0-1,-1 1 1,-1 1-1,0 0 1,-1 0 0,0 1-1,-2 0 1,0 1-1,-1-1 1,-1 1 0,-1 1-1,0-1 1,-2 0-1,1 35 1,-3-14-102,-2 0 0,-1 0 0,-2 0 0,-2 0 0,-2-1 0,-1 0 0,-18 44 0,-33 79-1550,60-159 1023,-13 20-1442,13-23 1582,1 0 1,-1 1-1,1-1 1,-1 0-1,1 1 1,-1-1-1,0 0 1,1 0-1,-1 1 1,1-1-1,-1 0 1,1 0-1,-1 0 1,0 0-1,1 0 1,-1 0-1,0 0 1,1 0-1,-1 0 1,1 0-1,-1 0 1,0 0-1,1 0 1,-1-1-1,1 1 1,-1 0-1,0-1 1,-34-26-6071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25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1422 15 6889,'0'-14'18546,"-21"39"-16874,-50 45-1265,37-36-258,-45 36-1,-506 312 202,198-141-266,285-158 17,121-98 121,-1-2 0,0 0-1,-1-1 1,-1-1 0,25-37 0,-8 12-131,-31 42-92,32-43 14,41-67 0,-68 100-10,0 0 0,-1 0 0,0-1-1,-1 0 1,-1 0 0,0-1 0,0 0 0,-2 1 0,1-1 0,-2 0 0,0-20 0,0 33-11,-1 1 1,0-1 0,0 0-1,0 0 1,0 0 0,0 0 0,-1 1-1,1-1 1,0 0 0,0 0-1,0 0 1,-1 1 0,1-1-1,0 0 1,-1 0 0,1 1 0,-1-1-1,1 0 1,-1 1 0,1-1-1,-1 0 1,1 1 0,-1-1-1,0 1 1,1-1 0,-1 1 0,0-1-1,1 1 1,-1 0 0,0-1-1,0 1 1,0-1 0,-1 2-8,0-1 1,0 0 0,0 1-1,0-1 1,1 1-1,-1 0 1,0-1 0,0 1-1,1 0 1,-1 0-1,0 0 1,1 0 0,-3 2-1,-47 50-128,49-50 155,-49 61-23,4 3-1,2 1 1,3 2-1,-36 85 1,38-74 44,-26 58 22,65-138-53,1-1 0,0 1 1,-1-1-1,1 1 0,0-1 0,0 1 0,-1 0 1,1-1-1,0 1 0,0 0 0,0-1 0,0 1 1,0 0-1,0-1 0,0 1 0,0 0 0,0-1 1,0 1-1,0 0 0,0-1 0,0 1 0,0 0 1,1-1-1,-1 1 0,0-1 0,0 1 0,1 0 1,-1-1-1,1 1 0,-1-1 0,0 1 0,1-1 1,-1 1-1,1-1 0,-1 1 0,1-1 0,0 1 1,29 1 216,-9-2-165,286 38 457,-141-16-187,-138-15-215,-28-8-32,-14-8-161,11 7-90,-3-1-269,1-1 1,0 0-1,0 0 1,0 0-1,0 0 0,1-1 1,0 1-1,-6-10 1,8 11-65,1 0-1,-1 0 1,1 0 0,0-1 0,0 1 0,0 0 0,1-1-1,-1 1 1,1-1 0,0 1 0,0 0 0,0-1 0,1-6-1,21-79-9291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27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 33 6665,'-13'-8'6447,"-9"-1"-1607,-13-6 2189,56 18-1100,13 3-5736,-3 6 41,0 1 1,-1 1 0,32 21-1,-8-4-44,70 40 99,123 95 0,106 106-371,-253-192 122,21 20-40,-50-40 0,132 87 0,-185-141 0,-25-16 0,-42 9 0,-28-18 0,-122-13 0,69 13 0,34 6 0,-56-12 0,207 41 0,19 20 0,217 98 0,-210-101 0,139 37 0,-219-70 0,0 0 0,-1 1 0,1-1 0,0 0 0,-1 0 0,1 1 0,0-1 0,0 0 0,-1 0 0,1 0 0,0 0 0,0 0 0,-1 0 0,1 0 0,0 0 0,0 0 0,-1 0 0,1-1 0,0 1 0,0 0 0,-1 0 0,1-1 0,0 1 0,-1 0 0,1-1 0,-1 1 0,2-2 0,-2-18 0,-3-2 0,7-41 0,2 1 0,3 0 0,27-95 0,-29 129 0,-1 10 0,-2-1 0,0 0 0,2-28 0,-7 47-29,0-1 1,1 0-1,-1 1 1,0-1-1,0 1 1,0-1-1,0 1 1,0-1-1,0 1 0,0 0 1,0-1-1,0 1 1,0 0-1,0 0 1,0 0-1,0 0 1,0 0-1,0 0 0,0 0 1,0 0-1,0 0 1,0 1-1,0-1 1,0 0-1,0 1 1,0-1-1,0 0 0,-1 1 1,-32 9-2745,-14 15-2308,-54 31-3257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3.4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 53 6105,'-66'-40'16177,"64"36"-12970,9 3-2159,12 3-1132,-19-2 194,72 5-17,-1-4 0,94-9 0,19 0-723,-321 8-14596,22 3 7201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3.9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99 10050,'0'0'218,"0"0"0,-1-1 0,1 1 0,0 0 0,-1 0 0,1 0 0,0-1 0,0 1 0,-1 0 0,1-1 0,0 1 0,0 0 0,-1-1 0,1 1 0,0 0 0,0-1 0,0 1 1,0 0-1,0-1 0,0 1 0,-1-1 0,1 1 0,0 0 0,0-1 0,0 1 0,0-1 0,0 1 0,0 0 0,0-1 0,1 1 0,-1-1 0,0 1 0,0 0 0,0-1 0,0 1 0,14-14 1851,19-5-1934,-33 18-119,24-9 92,-1 1 0,1 1 0,1 1 0,36-5 0,-46 9-89,1 1 1,-1 1-1,1 0 1,-1 2-1,1-1 0,-1 2 1,1 0-1,21 6 1,-34-7-2,0 0 0,1 0 0,-1 0 0,0 1 0,-1-1-1,1 1 1,0-1 0,0 1 0,-1 0 0,1 0 0,-1 0 0,1 1 0,-1-1 0,0 0 0,0 1 0,0 0 0,0-1 0,-1 1 0,1 0 0,-1 0 0,1 0 0,-1 0 0,0 0 0,0 0 0,0 0 0,-1 1-1,1-1 1,-1 0 0,0 0 0,0 1 0,0-1 0,0 0 0,0 0 0,-1 1 0,0-1 0,1 0 0,-1 0 0,-3 6 0,-2 7 139,-1-1 1,0 0-1,-1-1 0,-1 1 1,0-1-1,-13 13 1,-181 205 1116,174-188-1181,29-43-90,-1 0 0,1 0 0,0 0 0,0-1 0,-1 1 0,1 0 0,0 0 0,0 0 0,0 0 0,0-1 0,0 1 0,0 0 0,0 0 0,0 0 0,0 0 0,1-1 0,-1 1 0,0 0 0,1 0 0,0 1 0,0-1 1,0 0 0,0-1 0,0 1-1,0 0 1,0-1 0,0 1 0,0-1-1,0 1 1,0-1 0,0 0 0,1 1-1,-1-1 1,0 0 0,0 0-1,1 0 1,-1 0 0,0 0 0,0 0-1,2 0 1,63-7 261,-1-2 1,94-27-1,-89 19-334,129-16 1,-195 33 384,4 0-2482,-25 9-2509,-47 19-837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4.4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10386,'1'8'1393,"-1"0"-1,1-1 1,1 1 0,-1-1-1,5 10 1,32 69-69,-15-39-343,51 110 517,49 124 864,-102-220-1399,21 99 1,-39-142-782,-5-25 141,-1-31-188,5-2-372,2-1 0,2 1 0,2 0-1,1 0 1,2 1 0,2 0 0,1 1 0,2 1 0,22-37 0,-37 72 233,-1 0 1,1 1-1,0-1 1,0 1-1,0-1 1,0 1-1,1 0 1,-1-1-1,0 1 1,0 0-1,1 0 1,-1 0-1,1 0 1,-1 0-1,1 0 1,-1 0-1,1 0 1,0 1-1,-1-1 1,1 1 0,0-1-1,0 1 1,-1 0-1,1-1 1,0 1-1,0 0 1,0 0-1,-1 0 1,1 1-1,0-1 1,0 0-1,-1 1 1,1-1-1,0 1 1,2 1-1,5 3 26,-1 0 0,-1 0 0,1 1 0,-1 0 1,11 13-1,-2-4 61,162 166 128,-80-77-3352,-97-103 3077,4 4-659,0 0 0,1 0-1,0 0 1,0 0 0,12 6 0,74 27-5703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4.8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78 8906,'0'-3'7802,"0"-2"-5898,8-1 160,4 1-623,12-3-265,11-3-560,5 3 32,8 3-352,-5 0-104,5 2-144,-5 3-32,-3 0-32,-8 0-536,-13 0-792,-3 3-2537,-4-1-1496,40-25-3265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5.4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69 9090,'5'-5'1059,"1"0"0,0 1 0,0 0 0,0 0 1,12-6-1,40-10 665,-32 14-1646,0 2 1,38-2 0,-52 5-94,0 1-1,0 0 0,0 1 1,18 4-1,-28-5 25,-1 0-1,1 1 0,0-1 0,-1 0 0,1 1 1,0 0-1,-1-1 0,1 1 0,0 0 0,-1 0 1,1 0-1,-1 0 0,0 0 0,1 0 1,-1 0-1,0 0 0,1 1 0,-1-1 0,0 1 1,0-1-1,0 1 0,0-1 0,-1 1 0,1-1 1,0 1-1,-1 0 0,1-1 0,-1 1 0,1 0 1,-1-1-1,0 1 0,0 0 0,0 0 1,0-1-1,0 1 0,0 0 0,0 0 0,-1-1 1,0 5-1,-2 0 144,0 1 1,0 0-1,-1-1 1,0 0-1,-1 0 0,1 0 1,-1 0-1,0-1 1,0 0-1,-1 0 1,0 0-1,-9 6 0,-15 9 681,-38 19 0,57-33-637,-17 9 232,17-10 98,33-14-99,-2 1-433,1 1 1,-1 1 0,1 0 0,1 1 0,-1 2 0,1 0-1,34 0 1,-49 3 2,-1 0 0,1 1-1,-1-1 1,1 1 0,-1 0 0,1 1-1,-1 0 1,0 0 0,0 0 0,0 1 0,0-1-1,0 1 1,0 1 0,-1-1 0,0 1-1,1 0 1,-1 0 0,-1 1 0,1 0-1,-1-1 1,0 2 0,0-1 0,0 0-1,-1 1 1,1-1 0,-1 1 0,-1 0-1,1 0 1,1 7 0,-2-2 83,0-1 1,-1 1-1,-1 0 1,1-1-1,-2 1 1,0 0-1,0-1 1,0 1-1,-2 0 1,1-1-1,-1 0 1,-1 0-1,0 0 1,0 0-1,-1 0 1,0-1-1,-1 0 1,0 0-1,0 0 1,-13 13-1,4-6 105,0-1 0,-1 0-1,0-2 1,-1 0-1,0 0 1,-1-2 0,-1 0-1,0-1 1,-28 11 0,41-20-136,1 1 1,0-1-1,0-1 1,-1 1 0,1-1-1,-1 0 1,1 0-1,0 0 1,-1-1 0,1 0-1,0 0 1,-1 0-1,1-1 1,-6-2-1,9 3-149,1 0-1,-1 1 1,1-1-1,-1 0 0,0 0 1,1 0-1,0 0 0,-1 0 1,1 0-1,-1 0 0,1-1 1,0 1-1,0-1 0,0 1 1,0-1-1,0 1 0,0-1 1,0 1-1,1-1 0,-1 0 1,0 1-1,1-1 0,0 0 1,-1 1-1,1-1 1,0 0-1,0 0 0,0 0 1,0 1-1,0-1 0,0 0 1,0 0-1,1 0 0,-1 1 1,1-1-1,-1 0 0,1 1 1,0-1-1,-1 0 0,1 1 1,0-1-1,0 1 0,2-3 1,19-18-5652,30-20-4280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49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537 279 4729,'6'-5'21948,"0"1"-19348,10-8-3323,-13 9 3108,-3-3-2261,-1 1 0,1 0 0,-1-1 0,0 1 0,0 0 0,0-1 0,-1 1 0,0 0 0,0 0 0,0 0 1,-1 0-1,0 1 0,-3-6 0,0-1-33,-2-2-91,0 0 0,-1 1 0,0 0 0,-1 0 0,-1 1 0,1 0 0,-2 1 0,1 0 0,-2 1 0,1 1 0,-18-10 0,23 14 0,0 0 0,-1 0 0,1 1 0,-1 1 0,1-1 0,-1 1 0,0 0 0,0 1 0,0 0 0,0 0 0,0 0 0,0 1 0,0 1 0,0-1 0,0 1 0,1 1 0,-1-1 0,0 1 0,0 1 0,1-1 0,-1 1 0,1 1 0,-8 4 0,-2 5 0,1 1 0,0 1 0,0 0 0,2 1 0,0 1 0,1 0 0,1 1 0,0 0 0,1 1 0,1 0 0,1 1 0,1 0 0,1 1 0,0-1 0,2 1 0,0 0 0,2 1 0,-2 32 0,4-37 0,1 0 0,1 0 0,0 1 0,1-1 0,1 0 0,1 0 0,0-1 0,1 1 0,1-1 0,12 23 0,-11-27 0,0 0 0,1-1 0,0-1 0,1 1 0,0-1 0,0-1 0,1 1 0,1-2 0,-1 1 0,2-2 0,-1 1 0,1-2 0,0 1 0,18 6 0,-20-9-327,0-1 0,0 0 1,1-1-1,-1 0 0,1-1 0,-1 0 0,1-1 1,-1 0-1,1 0 0,-1-1 0,1 0 1,17-5-1,-22 4 15,1 0 0,-1-1 0,0 0 0,1 0 0,-1 0 1,0-1-1,-1 0 0,1 0 0,-1 0 0,0-1 0,0 1 1,0-1-1,-1-1 0,1 1 0,-1-1 0,0 1 0,-1-1 0,0 0 1,0 0-1,0-1 0,3-8 0,6-43-5607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49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54 7186,'-37'-30'10344,"-10"11"-5351,42 18-4812,0 0 0,0 0 1,0 0-1,0 1 0,0 0 0,0 0 1,0 0-1,0 0 0,0 1 1,0 0-1,0 0 0,1 0 0,-1 1 1,0-1-1,0 1 0,1 0 0,-8 6 1,-3 3-90,0 1 1,2 1 0,-1 1-1,2 0 1,0 1 0,0 0 0,2 0-1,0 1 1,1 1 0,0 0 0,1 0-1,1 0 1,1 1 0,0 0 0,2 1-1,0-1 1,1 1 0,0-1 0,2 1-1,0 0 1,2 0 0,0 0-1,1 0 1,0-1 0,10 33 0,-10-44-96,1 1 1,0-1 0,0 0 0,1 0 0,0 0 0,0 0-1,0-1 1,1 0 0,0 0 0,1 0 0,-1 0-1,11 7 1,-12-10 3,0-1-1,0 0 1,0 0-1,0 0 0,0 0 1,0-1-1,0 0 1,0 0-1,1 0 1,-1 0-1,0-1 1,1 0-1,-1 0 0,0 0 1,1 0-1,-1 0 1,0-1-1,1 0 1,-1 0-1,0 0 1,0-1-1,0 1 0,0-1 1,6-3-1,3-3-5,-1-1 0,0 0 0,0-1 0,-1 0 0,-1-1 0,0 0 0,0 0 0,-1-1-1,0-1 1,-1 1 0,-1-1 0,0-1 0,9-23 0,-8 16 56,-1 0 0,-1 0 1,-1-1-1,-1 0 0,0 1 0,-2-2 0,-1 1 1,-2-39-1,36 172 929,-14-2-695,-12-56-1035,25 81-1,-34-133 357,8 19-865,-8-20 1125,1 0-1,-1 1 1,0-1 0,0 0 0,0 1-1,0-1 1,0 0 0,0 1 0,0-1-1,1 0 1,-1 0 0,0 1 0,0-1-1,0 0 1,1 1 0,-1-1 0,0 0-1,0 0 1,1 0 0,-1 1 0,0-1-1,1 0 1,-1 0 0,0 0-1,1 0 1,-1 0 0,0 1 0,1-1-1,-1 0 1,0 0 0,1 0 0,-1 0-1,0 0 1,1 0 0,-1 0 0,0 0-1,1 0 1,-1 0 0,0-1 0,1 1-1,-1 0 1,0 0 0,1 0 0,-1 0-1,0 0 1,0-1 0,1 1 0,-1 0-1,0 0 1,1 0 0,-1-1-1,0 1 1,25-43-9180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0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12139,'32'115'9455,"32"52"-6212,-3-10-1994,-17-54-719,-55-145-249,2-1-1,2 0 0,1 0 1,1-65-1,5 87-284,0 1 1,2-1-1,0 1 1,1-1-1,1 1 1,0 0-1,2 1 1,1-1-1,0 1 0,1 0 1,15-25-1,-22 42-4,1 0-1,-1 0 0,0 0 1,1 0-1,-1 0 0,1 0 1,-1 1-1,1-1 1,0 0-1,0 1 0,0-1 1,0 1-1,0 0 0,0 0 1,0 0-1,0 0 0,0 0 1,1 0-1,-1 0 0,0 1 1,1-1-1,-1 1 1,0 0-1,1-1 0,-1 1 1,1 0-1,-1 1 0,0-1 1,1 0-1,-1 1 0,1-1 1,-1 1-1,0 0 0,0 0 1,1 0-1,-1 0 1,0 0-1,0 0 0,0 0 1,0 1-1,0-1 0,-1 1 1,4 3-1,3 3 8,-1 0-1,1 1 1,-2 0 0,0 0-1,0 1 1,0 0 0,-1 0 0,5 17-1,1 11 8,-3 0 1,-1 0-1,-1 1 0,-3 0 0,-1 64 1,0-53 28,1-41 41,0-33 55,0-26-142,3 0 0,1 1 0,2 0-1,3 0 1,2 1 0,38-88 0,-52 134 11,1 0 1,0 0 0,0 0 0,0 0-1,0 1 1,1-1 0,-1 0 0,0 0 0,1 1-1,-1-1 1,1 1 0,-1-1 0,1 1-1,0 0 1,0 0 0,0 0 0,-1 0-1,1 0 1,0 0 0,0 0 0,0 1 0,0-1-1,1 1 1,-1-1 0,0 1 0,0 0-1,0 0 1,0 0 0,0 0 0,0 0 0,1 0-1,-1 0 1,0 1 0,0-1 0,0 1-1,0 0 1,0 0 0,0 0 0,0 0-1,0 0 1,-1 0 0,1 0 0,0 0 0,0 1-1,-1-1 1,2 2 0,7 6 12,0 1-1,-1-1 1,0 1 0,-1 1 0,0-1-1,9 17 1,-4-2 17,-1 1 1,-1 1-1,-2-1 0,13 55 0,-5 2-3907,-11-50 499,-5-22-3252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0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11018,'8'26'4873,"0"4"-2376,8 25-1,3 9-655,1-3-689,0-2-616,4-6-352,-4-11-184,-1-10-328,-3-8-1600,0-19-3425,-8-60-3201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0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80 10026,'-4'-10'5673,"-4"-4"-3512,-4-4 103,12 7-631,0 6-1449,4 5-184,4-3-3641,51-15-5713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1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9818,'15'59'8112,"15"25"-3926,-3-12-2330,-18-44-1345,3 5 226,-1 2-1,-2 0 1,-1 0 0,6 68-1,-13-152 573,10-62 0,-3 63-1317,1 0 0,3 1-1,2 0 1,2 2 0,39-81 0,-55 126 8,1-1 0,-1 1 0,0-1 0,0 1 0,1 0 0,-1-1 0,0 1 0,0-1 0,1 1 0,-1 0 0,0-1 0,1 1 0,-1 0 0,1 0 0,-1-1 0,0 1 0,1 0 0,-1 0 0,1-1 0,-1 1 0,1 0 0,-1 0 0,1 0 0,-1 0 0,1 0 0,-1 0 0,1 0 0,-1 0 0,0 0 0,1 0 0,-1 0 0,1 0 0,0 0 0,16 14-5,13 29-6,-27-38 11,7 14-269,-1 1 0,-1 0 0,-1 1 1,0 0-1,4 26 0,-7-25-376,1-1-1,1 0 1,2-1-1,18 39 1,-25-56 366,1 0 1,0-1 0,0 1-1,0-1 1,0 1 0,1-1-1,-1 0 1,1 0-1,-1 0 1,1 0 0,0 0-1,-1-1 1,1 1-1,0-1 1,4 2 0,23 6-3046,46 7 0,-75-16 3230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1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141 134 2929,'-9'3'5960,"-9"5"1464,2 0-3470,9-4-3665,1-1 0,0 1 0,1 0-1,-1 0 1,1 0 0,0 1 0,0 0-1,0 0 1,0 0 0,-4 8 0,5-7-154,0 1 0,0-1-1,1 1 1,-1 0 0,1 0 0,1 0 0,0 0 0,0 1 0,0-1 0,1 1 0,0-1 0,0 1 0,1 0 0,0-1 0,0 1 0,1-1 0,2 13 0,-1-15-123,0 0 0,0 0 0,0 0 0,0-1 0,1 1 1,-1-1-1,1 0 0,0 0 0,1 0 0,-1 0 0,1 0 1,0-1-1,-1 0 0,2 1 0,-1-1 0,0-1 1,0 1-1,1-1 0,0 1 0,-1-1 0,1-1 0,0 1 1,0-1-1,0 0 0,0 0 0,0 0 0,7 0 1,-1-1-7,-1 0 1,0 0 0,0-1 0,0 0 0,0-1 0,0 0 0,0-1 0,-1 0 0,1 0 0,-1-1-1,0 0 1,13-8 0,-18 10 42,-1-1 0,1 1 0,-1-1 0,1 0 1,-1 0-1,0 0 0,0 0 0,0 0 0,-1-1 0,1 0 0,-1 1 0,0-1 0,0 0 0,0 0 0,0 0 0,-1 0 0,1 0 0,-1 0 0,0-1 0,-1 1 0,1 0 0,-1-1 0,0 1 0,0 0 0,0-1 0,0 1 0,-1-1 0,0 1 1,0 0-1,0 0 0,-2-5 0,-2-3 67,0 1 1,-1 1-1,-1-1 0,1 1 1,-2 0-1,1 0 1,-2 1-1,1 0 1,-16-12-1,-13-8-98,-46-28 0,48 34-55,10 10-6,12 5-1970,31 6-4175,33-4-1053,77-19-4014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1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9002,'-22'2'5187,"-16"1"31,26-2-4307,-1 1 0,1 0 0,0 1 0,-23 8 0,33-10-843,1-1 0,-1 1 0,1 0 0,-1-1 0,1 1 0,0 0-1,0 0 1,-1 0 0,1 0 0,0 0 0,0 0 0,0 0 0,0 0-1,0 0 1,0 1 0,0-1 0,1 0 0,-1 1 0,0-1-1,1 0 1,-1 1 0,1-1 0,-1 1 0,1-1 0,0 1 0,-1 2-1,2-1-27,-1 1 0,1-1 0,0 1 0,0-1-1,0 0 1,0 1 0,0-1 0,1 0 0,0 0 0,-1 0-1,4 4 1,6 7-44,0-1 0,2 0-1,19 18 1,55 30-74,-69-50 49,0 0 1,-1 1-1,-1 1 0,0 1 1,0 0-1,25 32 0,-40-44 32,1 0 0,-1 0 0,0 0 0,1 0 0,-1 0 0,0 0 0,0 1 0,-1-1 0,1 0 0,0 0 0,-1 1 0,0-1 0,1 1 0,-1-1 0,0 0 0,0 1 0,0-1 0,-1 1 0,1-1 0,-1 0 0,1 1 0,-1-1 0,-1 3 0,0-1 9,0-1 0,-1 0 1,1 0-1,-1 0 0,0 0 1,0 0-1,0-1 0,0 1 0,0-1 1,-1 0-1,1 0 0,-7 3 0,-9 2 37,1-1 0,-1 0 0,0-1 0,-29 3 0,38-7-191,-72 5 80,79-5-172,-1-1 1,1-1-1,0 1 1,-1 0 0,1-1-1,0 1 1,0-1-1,-1 0 1,1 0-1,0-1 1,0 1 0,0 0-1,0-1 1,0 0-1,1 0 1,-1 0 0,0 0-1,1 0 1,-1 0-1,-2-4 1,5 5-167,-1-1 0,0 1 0,1-1 0,-1 1 0,1-1 0,-1 0 0,1 1 0,0-1 1,-1 1-1,1-1 0,0 0 0,0 1 0,0-1 0,0 0 0,1 1 0,0-3 0,17-59-10194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0.5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 1416,'34'57'12972,"6"38"-10283,-19-44-1243,-8-19-1036,-1 1 0,8 37 0,-16-55-237,-2 0-1,1-1 0,-2 1 1,0 0-1,-1 0 1,-1 0-1,-3 22 1,5-37-147,-1 0 1,0 1 0,0-1 0,0 0 0,0 1 0,0-1-1,0 0 1,0 0 0,0 1 0,0-1 0,0 0 0,0 1-1,0-1 1,0 0 0,-1 1 0,1-1 0,0 0 0,0 0-1,0 1 1,0-1 0,0 0 0,-1 0 0,1 1 0,0-1-1,0 0 1,0 0 0,-1 1 0,1-1 0,0 0 0,0 0-1,-1 0 1,1 0 0,0 1 0,0-1 0,-1 0 0,1 0-1,0 0 1,-1 0 0,1 0 0,0 0 0,-1 0 0,1 0-1,0 0 1,0 0 0,-1 0 0,1 0 0,0 0 0,-1 0-1,1 0 1,0 0 0,-1 0 0,1 0 0,0 0 0,0-1-1,-1 1 1,1 0 0,-1 0 0,-16-24 756,-9-37-203,23 46-554,0 0 0,1 0 1,1-1-1,1 1 0,0-1 1,1 1-1,0-1 0,1 1 1,1 0-1,0 0 0,1 0 1,1 0-1,1 1 0,0 0 0,11-20 1,-10 21-627,1 1 0,1 0 0,-1 0 0,2 1 0,19-18-1,-28 29 510,2-3-371,1 0-1,-1 0 1,1 1 0,0 0 0,0 0 0,0 0-1,0 0 1,5-1 0,113-33-5829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4.8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316 0 6369,'-24'1'4691,"-47"6"0,58-5-3913,0 1 1,1 1-1,-1 0 0,-20 10 1,25-10-616,-1 1 0,1 0 0,1 1 0,-1 0 1,1 0-1,0 1 0,0-1 0,1 1 0,0 1 0,0 0 0,1-1 1,0 2-1,0-1 0,1 0 0,0 1 0,0 0 0,-2 10 0,0 3 55,0 0-1,2 0 1,0 0-1,1 1 1,2-1-1,0 1 1,3 31-1,0-45-187,-1 0 0,1 0 0,1 0 0,-1 0 0,1 0 0,1 0-1,0-1 1,0 1 0,6 7 0,-6-11-35,0 0 0,0 0 1,0-1-1,1 1 0,0-1 0,0 0 1,0-1-1,0 1 0,0-1 0,1 0 1,-1 0-1,1-1 0,0 1 0,11 1 1,-12-3-41,-1 0 0,1 0 0,0 0 1,0-1-1,0 0 0,-1 0 0,1-1 1,0 1-1,0-1 0,0 0 0,-1 0 0,1-1 1,-1 1-1,1-1 0,8-4 0,-6 1-24,0 0 0,-1 0 0,1 0 0,-1-1 0,0 0 0,-1 0 0,1-1 0,7-11 0,-5 4 20,0 0 1,-1-1-1,-1 1 1,0-1-1,-1 0 1,0-1-1,-1 1 1,-1-1-1,1-21 1,-12-55 348,74 184-90,29 45-2357,-73-114-1712,12-8-2207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2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0 6777,'-5'0'925,"1"1"-1,0-1 0,-1 1 0,1 0 0,0 0 1,-1 0-1,1 0 0,0 1 0,0 0 0,0 0 0,0 0 1,0 0-1,1 0 0,-5 4 0,2-1-458,1 1 0,0-1 0,0 1 0,1 0 1,-1 0-1,1 0 0,-6 13 0,4-3-294,0 0 1,1 0 0,1 0-1,0 0 1,1 1 0,-1 30-1,3-3 258,2 1-1,2-1 0,2 0 0,2 0 0,21 74 0,-21-95-534,1-1 0,1 1 0,2-2 0,0 1 0,0-2 0,2 1-1,1-2 1,1 1 0,0-2 0,1 0 0,1-1 0,23 18 0,-34-30-339,1 0 0,-1-1-1,0 0 1,1 0 0,0-1 0,0 1 0,0-2 0,1 1 0,-1-1 0,0 0 0,1 0 0,0-1-1,-1 0 1,1-1 0,13 0 0,105-13-5977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2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0 137 9058,'7'11'8561,"2"16"-6890,-4-10-494,15 31 573,-2-6-576,18 65 0,3 27 481,-42-159-1378,0 0 0,2-38 1,0 18-160,0 14 25,-1-9 53,2 1 1,6-53 0,-5 82-170,0 0 1,2 0 0,-1 0-1,1 0 1,0 1 0,1-1 0,0 1-1,1 0 1,0 0 0,0 0-1,1 1 1,0-1 0,1 1-1,7-8 1,-12 15-25,0-1 0,0 0 0,0 1 0,1-1 0,-1 1-1,0 0 1,0 0 0,1 0 0,-1 0 0,1 0 0,-1 0 0,1 1 0,-1-1 0,1 1 0,-1 0 0,1-1-1,0 1 1,-1 0 0,1 1 0,-1-1 0,1 0 0,-1 1 0,1 0 0,-1-1 0,1 1 0,-1 0 0,1 0-1,-1 0 1,0 1 0,0-1 0,1 0 0,-1 1 0,0 0 0,0-1 0,2 4 0,7 6 28,0 1 1,-1 0-1,-1 0 1,13 22-1,-14-22 0,9 20-248,-2 0-1,0 1 1,-3 0-1,0 1 1,-3 0-1,8 42 1,-10-43-1444,-7-31 1266,4 8-1714,16-41-10445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2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12 6793,'-3'-11'10506,"3"11"-10222,15-1 2891,20 13-2827,-3 6-79,0 1 0,-1 2 0,-1 1 0,-1 1 0,-2 1 0,0 2 0,-1 1 0,-2 1 1,0 1-1,-2 0 0,-2 2 0,-1 1 0,-1 1 0,-1 0 0,-2 1 0,-2 0 0,-1 1 0,-2 1 0,-1 0 0,8 67 0,-15-62-213,0 0-1,-3 0 0,-1 0 0,-3 0 0,-1-1 0,-1 0 1,-22 64-1,28-103-140,-12 25-1650,13-25 1560,-1 0-1,1-1 1,-1 1-1,1 0 1,-1-1 0,0 1-1,1-1 1,-1 1 0,0-1-1,1 1 1,-1-1 0,0 0-1,0 1 1,1-1-1,-1 0 1,0 0 0,0 1-1,0-1 1,0 0 0,1 0-1,-1 0 1,0 0 0,0 0-1,0 0 1,0 0-1,1 0 1,-1-1 0,0 1-1,0 0 1,0 0 0,1-1-1,-3 0 1,-40-35-8902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537 279 4729,'6'-5'21948,"0"1"-19348,10-8-3323,-13 9 3108,-3-3-2261,-1 1 0,1 0 0,-1-1 0,0 1 0,0 0 0,0-1 0,-1 1 0,0 0 0,0 0 0,0 0 1,-1 0-1,0 1 0,-3-6 0,0-1-33,-2-2-91,0 0 0,-1 1 0,0 0 0,-1 0 0,-1 1 0,1 0 0,-2 1 0,1 0 0,-2 1 0,1 1 0,-18-10 0,23 14 0,0 0 0,-1 0 0,1 1 0,-1 1 0,1-1 0,-1 1 0,0 0 0,0 1 0,0 0 0,0 0 0,0 0 0,0 1 0,0 1 0,0-1 0,0 1 0,1 1 0,-1-1 0,0 1 0,0 1 0,1-1 0,-1 1 0,1 1 0,-8 4 0,-2 5 0,1 1 0,0 1 0,0 0 0,2 1 0,0 1 0,1 0 0,1 1 0,0 0 0,1 1 0,1 0 0,1 1 0,1 0 0,1 1 0,0-1 0,2 1 0,0 0 0,2 1 0,-2 32 0,4-37 0,1 0 0,1 0 0,0 1 0,1-1 0,1 0 0,1 0 0,0-1 0,1 1 0,1-1 0,12 23 0,-11-27 0,0 0 0,1-1 0,0-1 0,1 1 0,0-1 0,0-1 0,1 1 0,1-2 0,-1 1 0,2-2 0,-1 1 0,1-2 0,0 1 0,18 6 0,-20-9-327,0-1 0,0 0 1,1-1-1,-1 0 0,1-1 0,-1 0 0,1-1 1,-1 0-1,1 0 0,-1-1 0,1 0 1,17-5-1,-22 4 15,1 0 0,-1-1 0,0 0 0,1 0 0,-1 0 1,0-1-1,-1 0 0,1 0 0,-1 0 0,0-1 0,0 1 1,0-1-1,-1-1 0,1 1 0,-1-1 0,0 1 0,-1-1 0,0 0 1,0 0-1,0-1 0,3-8 0,6-43-5607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54 7186,'-37'-30'10344,"-10"11"-5351,42 18-4812,0 0 0,0 0 1,0 0-1,0 1 0,0 0 0,0 0 1,0 0-1,0 0 0,0 1 1,0 0-1,0 0 0,1 0 0,-1 1 1,0-1-1,0 1 0,1 0 0,-8 6 1,-3 3-90,0 1 1,2 1 0,-1 1-1,2 0 1,0 1 0,0 0 0,2 0-1,0 1 1,1 1 0,0 0 0,1 0-1,1 0 1,1 1 0,0 0 0,2 1-1,0-1 1,1 1 0,0-1 0,2 1-1,0 0 1,2 0 0,0 0-1,1 0 1,0-1 0,10 33 0,-10-44-96,1 1 1,0-1 0,0 0 0,1 0 0,0 0 0,0 0-1,0-1 1,1 0 0,0 0 0,1 0 0,-1 0-1,11 7 1,-12-10 3,0-1-1,0 0 1,0 0-1,0 0 0,0 0 1,0-1-1,0 0 1,0 0-1,1 0 1,-1 0-1,0-1 1,1 0-1,-1 0 0,0 0 1,1 0-1,-1 0 1,0-1-1,1 0 1,-1 0-1,0 0 1,0-1-1,0 1 0,0-1 1,6-3-1,3-3-5,-1-1 0,0 0 0,0-1 0,-1 0 0,-1-1 0,0 0 0,0 0 0,-1-1-1,0-1 1,-1 1 0,-1-1 0,0-1 0,9-23 0,-8 16 56,-1 0 0,-1 0 1,-1-1-1,-1 0 0,0 1 0,-2-2 0,-1 1 1,-2-39-1,36 172 929,-14-2-695,-12-56-1035,25 81-1,-34-133 357,8 19-865,-8-20 1125,1 0-1,-1 1 1,0-1 0,0 0 0,0 1-1,0-1 1,0 0 0,0 1 0,0-1-1,1 0 1,-1 0 0,0 1 0,0-1-1,0 0 1,1 1 0,-1-1 0,0 0-1,0 0 1,1 0 0,-1 1 0,0-1-1,1 0 1,-1 0 0,0 0-1,1 0 1,-1 0 0,0 1 0,1-1-1,-1 0 1,0 0 0,1 0 0,-1 0-1,0 0 1,1 0 0,-1 0 0,0 0-1,1 0 1,-1 0 0,0-1 0,1 1-1,-1 0 1,0 0 0,1 0 0,-1 0-1,0 0 1,0-1 0,1 1 0,-1 0-1,0 0 1,1 0 0,-1-1-1,0 1 1,25-43-9180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12139,'32'115'9455,"32"52"-6212,-3-10-1994,-17-54-719,-55-145-249,2-1-1,2 0 0,1 0 1,1-65-1,5 87-284,0 1 1,2-1-1,0 1 1,1-1-1,1 1 1,0 0-1,2 1 1,1-1-1,0 1 0,1 0 1,15-25-1,-22 42-4,1 0-1,-1 0 0,0 0 1,1 0-1,-1 0 0,1 0 1,-1 1-1,1-1 1,0 0-1,0 1 0,0-1 1,0 1-1,0 0 0,0 0 1,0 0-1,0 0 0,0 0 1,1 0-1,-1 0 0,0 1 1,1-1-1,-1 1 1,0 0-1,1-1 0,-1 1 1,1 0-1,-1 1 0,0-1 1,1 0-1,-1 1 0,1-1 1,-1 1-1,0 0 0,0 0 1,1 0-1,-1 0 1,0 0-1,0 0 0,0 0 1,0 1-1,0-1 0,-1 1 1,4 3-1,3 3 8,-1 0-1,1 1 1,-2 0 0,0 0-1,0 1 1,0 0 0,-1 0 0,5 17-1,1 11 8,-3 0 1,-1 0-1,-1 1 0,-3 0 0,-1 64 1,0-53 28,1-41 41,0-33 55,0-26-142,3 0 0,1 1 0,2 0-1,3 0 1,2 1 0,38-88 0,-52 134 11,1 0 1,0 0 0,0 0 0,0 0-1,0 1 1,1-1 0,-1 0 0,0 0 0,1 1-1,-1-1 1,1 1 0,-1-1 0,1 1-1,0 0 1,0 0 0,0 0 0,-1 0-1,1 0 1,0 0 0,0 0 0,0 1 0,0-1-1,1 1 1,-1-1 0,0 1 0,0 0-1,0 0 1,0 0 0,0 0 0,0 0 0,1 0-1,-1 0 1,0 1 0,0-1 0,0 1-1,0 0 1,0 0 0,0 0 0,0 0-1,0 0 1,-1 0 0,1 0 0,0 0 0,0 1-1,-1-1 1,2 2 0,7 6 12,0 1-1,-1-1 1,0 1 0,-1 1 0,0-1-1,9 17 1,-4-2 17,-1 1 1,-1 1-1,-2-1 0,13 55 0,-5 2-3907,-11-50 499,-5-22-3252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11018,'8'26'4873,"0"4"-2376,8 25-1,3 9-655,1-3-689,0-2-616,4-6-352,-4-11-184,-1-10-328,-3-8-1600,0-19-3425,-8-60-3201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80 10026,'-4'-10'5673,"-4"-4"-3512,-4-4 103,12 7-631,0 6-1449,4 5-184,4-3-3641,51-15-5713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9818,'15'59'8112,"15"25"-3926,-3-12-2330,-18-44-1345,3 5 226,-1 2-1,-2 0 1,-1 0 0,6 68-1,-13-152 573,10-62 0,-3 63-1317,1 0 0,3 1-1,2 0 1,2 2 0,39-81 0,-55 126 8,1-1 0,-1 1 0,0-1 0,0 1 0,1 0 0,-1-1 0,0 1 0,0-1 0,1 1 0,-1 0 0,0-1 0,1 1 0,-1 0 0,1 0 0,-1-1 0,0 1 0,1 0 0,-1 0 0,1-1 0,-1 1 0,1 0 0,-1 0 0,1 0 0,-1 0 0,1 0 0,-1 0 0,1 0 0,-1 0 0,0 0 0,1 0 0,-1 0 0,1 0 0,0 0 0,16 14-5,13 29-6,-27-38 11,7 14-269,-1 1 0,-1 0 0,-1 1 1,0 0-1,4 26 0,-7-25-376,1-1-1,1 0 1,2-1-1,18 39 1,-25-56 366,1 0 1,0-1 0,0 1-1,0-1 1,0 1 0,1-1-1,-1 0 1,1 0-1,-1 0 1,1 0 0,0 0-1,-1-1 1,1 1-1,0-1 1,4 2 0,23 6-3046,46 7 0,-75-16 3230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141 134 2929,'-9'3'5960,"-9"5"1464,2 0-3470,9-4-3665,1-1 0,0 1 0,1 0-1,-1 0 1,1 0 0,0 1 0,0 0-1,0 0 1,0 0 0,-4 8 0,5-7-154,0 1 0,0-1-1,1 1 1,-1 0 0,1 0 0,1 0 0,0 0 0,0 1 0,0-1 0,1 1 0,0-1 0,0 1 0,1 0 0,0-1 0,0 1 0,1-1 0,2 13 0,-1-15-123,0 0 0,0 0 0,0 0 0,0-1 0,1 1 1,-1-1-1,1 0 0,0 0 0,1 0 0,-1 0 0,1 0 1,0-1-1,-1 0 0,2 1 0,-1-1 0,0-1 1,0 1-1,1-1 0,0 1 0,-1-1 0,1-1 0,0 1 1,0-1-1,0 0 0,0 0 0,0 0 0,7 0 1,-1-1-7,-1 0 1,0 0 0,0-1 0,0 0 0,0-1 0,0 0 0,0-1 0,-1 0 0,1 0 0,-1-1-1,0 0 1,13-8 0,-18 10 42,-1-1 0,1 1 0,-1-1 0,1 0 1,-1 0-1,0 0 0,0 0 0,0 0 0,-1-1 0,1 0 0,-1 1 0,0-1 0,0 0 0,0 0 0,0 0 0,-1 0 0,1 0 0,-1 0 0,0-1 0,-1 1 0,1 0 0,-1-1 0,0 1 0,0 0 0,0-1 0,0 1 0,-1-1 0,0 1 1,0 0-1,0 0 0,-2-5 0,-2-3 67,0 1 1,-1 1-1,-1-1 0,1 1 1,-2 0-1,1 0 1,-2 1-1,1 0 1,-16-12-1,-13-8-98,-46-28 0,48 34-55,10 10-6,12 5-1970,31 6-4175,33-4-1053,77-19-4014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5.3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11058,'1'25'2307,"1"0"-1,8 39 0,21 47 567,60 99-912,-88-202-1816,15 29 163,4 13 4,2-2 0,3 0 1,60 84-1,-88-137-185,0 1 1,0-1-1,0 1 0,0-1 0,1 1 1,-1-1-1,1 1 0,0-1 0,1 1 1,-1-1-1,1 0 0,1-3 1,15-69-122,-9 45-137,1 1 1,2 0 0,1 0 0,1 1-1,28-45 1,-40 73 117,1-1 0,0 0 0,1 1 1,-1-1-1,0 1 0,1-1 0,-1 1 0,1 0 0,0 0 0,0 0 0,0 1 0,0-1 1,0 1-1,0-1 0,0 1 0,0 0 0,5 0 0,-6 1 12,1 0 1,0 0-1,-1 0 0,1 0 0,0 1 0,-1 0 1,1-1-1,-1 1 0,1 0 0,-1 0 0,1 0 1,-1 1-1,0-1 0,1 1 0,-1-1 0,0 1 1,0 0-1,0-1 0,0 1 0,0 0 1,2 4-1,5 7 121,-1 0 0,-1 0 0,0 0 0,0 1 0,-1 0 0,-1 1 0,-1-1 0,0 1 0,-1 0 0,0 0 0,-1 0 0,-1 1 0,0-1 0,-3 29 0,1-32-84,-1-1 1,0 1-1,-1-1 0,0 0 1,-1 0-1,0 0 0,-1 0 1,-11 19-1,11-23-93,1-1-1,-2 0 1,1 0-1,0 0 1,-1 0 0,0-1-1,0 0 1,-1-1 0,1 1-1,-1-1 1,0 0 0,0-1-1,-15 5 1,16-6-141,0 0 0,1-1 0,-1 0 1,0 0-1,0-1 0,0 0 0,0 0 0,0 0 0,-7-2 0,11 2-6,1-1-1,-1 1 1,0-1-1,0 1 1,0-1-1,0 0 1,1 0-1,-1 0 1,0 0-1,1 0 1,-1 0-1,1-1 1,-1 1-1,1 0 1,0-1-1,0 1 0,-1-1 1,1 0-1,0 1 1,0-1-1,0 0 1,1 1-1,-1-1 1,0 0-1,1 0 1,-1 0-1,1 0 1,0 0-1,-1 0 1,1 0-1,0 0 1,0 1-1,0-1 1,1 0-1,-1 0 0,1-3 1,20-86-6387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9002,'-22'2'5187,"-16"1"31,26-2-4307,-1 1 0,1 0 0,0 1 0,-23 8 0,33-10-843,1-1 0,-1 1 0,1 0 0,-1-1 0,1 1 0,0 0-1,0 0 1,-1 0 0,1 0 0,0 0 0,0 0 0,0 0 0,0 0-1,0 0 1,0 1 0,0-1 0,1 0 0,-1 1 0,0-1-1,1 0 1,-1 1 0,1-1 0,-1 1 0,1-1 0,0 1 0,-1 2-1,2-1-27,-1 1 0,1-1 0,0 1 0,0-1-1,0 0 1,0 1 0,0-1 0,1 0 0,0 0 0,-1 0-1,4 4 1,6 7-44,0-1 0,2 0-1,19 18 1,55 30-74,-69-50 49,0 0 1,-1 1-1,-1 1 0,0 1 1,0 0-1,25 32 0,-40-44 32,1 0 0,-1 0 0,0 0 0,1 0 0,-1 0 0,0 0 0,0 1 0,-1-1 0,1 0 0,0 0 0,-1 1 0,0-1 0,1 1 0,-1-1 0,0 0 0,0 1 0,0-1 0,-1 1 0,1-1 0,-1 0 0,1 1 0,-1-1 0,-1 3 0,0-1 9,0-1 0,-1 0 1,1 0-1,-1 0 0,0 0 1,0 0-1,0-1 0,0 1 0,0-1 1,-1 0-1,1 0 0,-7 3 0,-9 2 37,1-1 0,-1 0 0,0-1 0,-29 3 0,38-7-191,-72 5 80,79-5-172,-1-1 1,1-1-1,0 1 1,-1 0 0,1-1-1,0 1 1,0-1-1,-1 0 1,1 0-1,0-1 1,0 1 0,0 0-1,0-1 1,0 0-1,1 0 1,-1 0 0,0 0-1,1 0 1,-1 0-1,-2-4 1,5 5-167,-1-1 0,0 1 0,1-1 0,-1 1 0,1-1 0,-1 0 0,1 1 0,0-1 1,-1 1-1,1-1 0,0 0 0,0 1 0,0-1 0,0 0 0,1 1 0,0-3 0,17-59-10194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0 6777,'-5'0'925,"1"1"-1,0-1 0,-1 1 0,1 0 0,0 0 1,-1 0-1,1 0 0,0 1 0,0 0 0,0 0 0,0 0 1,0 0-1,1 0 0,-5 4 0,2-1-458,1 1 0,0-1 0,0 1 0,1 0 1,-1 0-1,1 0 0,-6 13 0,4-3-294,0 0 1,1 0 0,1 0-1,0 0 1,1 1 0,-1 30-1,3-3 258,2 1-1,2-1 0,2 0 0,2 0 0,21 74 0,-21-95-534,1-1 0,1 1 0,2-2 0,0 1 0,0-2 0,2 1-1,1-2 1,1 1 0,0-2 0,1 0 0,1-1 0,23 18 0,-34-30-339,1 0 0,-1-1-1,0 0 1,1 0 0,0-1 0,0 1 0,0-2 0,1 1 0,-1-1 0,0 0 0,1 0 0,0-1-1,-1 0 1,1-1 0,13 0 0,105-13-5977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0 137 9058,'7'11'8561,"2"16"-6890,-4-10-494,15 31 573,-2-6-576,18 65 0,3 27 481,-42-159-1378,0 0 0,2-38 1,0 18-160,0 14 25,-1-9 53,2 1 1,6-53 0,-5 82-170,0 0 1,2 0 0,-1 0-1,1 0 1,0 1 0,1-1 0,0 1-1,1 0 1,0 0 0,0 0-1,1 1 1,0-1 0,1 1-1,7-8 1,-12 15-25,0-1 0,0 0 0,0 1 0,1-1 0,-1 1-1,0 0 1,0 0 0,1 0 0,-1 0 0,1 0 0,-1 0 0,1 1 0,-1-1 0,1 1 0,-1 0 0,1-1-1,0 1 1,-1 0 0,1 1 0,-1-1 0,1 0 0,-1 1 0,1 0 0,-1-1 0,1 1 0,-1 0 0,1 0-1,-1 0 1,0 1 0,0-1 0,1 0 0,-1 1 0,0 0 0,0-1 0,2 4 0,7 6 28,0 1 1,-1 0-1,-1 0 1,13 22-1,-14-22 0,9 20-248,-2 0-1,0 1 1,-3 0-1,0 1 1,-3 0-1,8 42 1,-10-43-1444,-7-31 1266,4 8-1714,16-41-10445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19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449 151 11594,'6'-3'9657,"-7"-6"-3892,-13-19-2345,7 19-3574,0-1-1,0 1 0,-14-14 0,12 16 148,-1 1 0,1-1 0,-1 1 0,0 1 0,0 0 0,-1 1 1,1 0-1,-1 0 0,0 1 0,0 0 0,0 1 0,-1 1 0,1-1 0,-23 2 0,25 1-13,1 0 0,-1 1-1,0 0 1,1 0 0,-1 1 0,1 1 0,-1-1-1,1 1 1,0 0 0,1 1 0,-1 0 0,1 0-1,0 1 1,0 0 0,1 0 0,0 0 0,0 1-1,0 0 1,-6 10 0,4-6 8,1 1 0,0 1 0,0 0 0,2 0 0,-1 0 0,2 0 0,-1 1 0,2 0 0,0 0 0,1 0 0,0 0 0,1 26 0,2-28 6,0-1-1,1 1 1,1-1 0,0 0-1,0 0 1,1 0 0,1 0 0,0-1-1,0 0 1,1 0 0,0 0 0,1 0-1,0-1 1,1 0 0,-1-1-1,13 10 1,-9-7 76,1-2-1,0 0 1,1 0-1,-1-1 1,2 0-1,-1-1 1,29 10-1,-36-16-248,1 1-1,-1-1 1,1 0-1,0 0 1,-1-1-1,1 0 1,-1 0-1,1 0 1,9-2-1,-11 0-465,1 1 0,-1-1 0,0 0 0,1-1 0,-1 1 0,0-1 0,0 0 0,-1 0 0,1-1 0,-1 0 0,1 1 0,4-7-1,45-58-6412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0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34 2913,'-35'-17'11757,"33"15"-11570,-1 1-1,0-1 0,0 0 1,0 0-1,0 1 1,0 0-1,0 0 0,0 0 1,0 0-1,0 0 0,0 0 1,-1 1-1,1 0 0,0-1 1,-1 1-1,1 0 0,0 1 1,0-1-1,-1 1 0,1-1 1,0 1-1,0 0 0,0 0 1,0 0-1,0 1 1,0-1-1,-4 3 0,-4 4-30,1 0 1,0 1-1,0 1 0,0 0 0,1 0 1,1 1-1,0 0 0,0 0 0,1 1 1,0 0-1,1 0 0,-6 20 0,7-19-63,0 1 0,1 0 0,1 0 0,0 0-1,1 0 1,1 0 0,0 0 0,1 1 0,0-1-1,1 0 1,6 28 0,-4-34-79,-1 0 0,1 0 0,1 0-1,-1-1 1,1 0 0,0 0 0,1 0 0,0 0 0,0 0 0,0-1-1,1 0 1,7 5 0,-10-8-12,0-1 0,0 0 0,1 0 0,-1 0 0,1 0 0,0-1 0,-1 1 0,1-1 0,0 0 0,0 0 0,0 0 0,0-1 0,0 1 0,0-1 0,0 0 0,0 0 0,0 0 0,0-1 0,0 0 0,-1 1 0,1-1 0,0-1 0,0 1 0,0 0 0,-1-1 0,1 0 0,4-3 0,2-2 45,1-1-1,-2 0 1,1-1 0,-1 0-1,0-1 1,-1 0 0,0 0-1,-1 0 1,0-1 0,0 0-1,-2-1 1,9-21 0,-2 1 167,-2-1 0,-1 0 0,7-54 0,-14 78 66,-1 0 0,0 1 1,-1-1-1,0 0 0,0 0 0,-1 0 0,0 0 1,-4-14-1,15 56-53,-2-1-1,7 52 1,-11-55-1068,1 1 0,1-1-1,2 0 1,15 39 0,-23-67 724,14 18-4779,-13-19 4656,-1 0 0,1 1-1,0-1 1,-1 0 0,1 0 0,-1 0 0,1 0 0,0 0 0,-1 0 0,1 0 0,0 0 0,-1 0 0,1 0 0,-1 0 0,1 0 0,0-1 0,-1 1 0,1 0 0,-1 0 0,1-1 0,-1 1 0,1 0-1,-1-1 1,1 1 0,-1 0 0,1-1 0,28-32-9424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0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4785,'12'-12'9295,"2"16"-5262,12 26-2540,-21-23-781,24 36 45,-3 1 0,-1 1 0,-2 1 1,27 79-1,-38-98-401,-11-27-337,-1 0 0,0 0 0,0-1 1,1 1-1,-1 0 0,0 0 0,1 0 0,-1 0 0,0 0 1,0 0-1,0-1 0,1 1 0,-1 0 0,0 0 0,0 0 1,0-1-1,1 1 0,-1 0 0,0 0 0,0-1 0,0 1 0,0 0 1,0 0-1,1-1 0,-1 1 0,0 0 0,0 0 0,0-1 1,0 1-1,0 0 0,0 0 0,0-1 0,0 1 0,0 0 1,0-1-1,0 1 0,0 0 0,0 0 0,0-1 0,0 1 1,-1 0-1,1-1 0,-2-55 787,-2 7-773,4-76 1,1 103-66,2 0 0,0 0 0,2 0 0,0 1 0,15-40 1,-19 60 25,-1 1 1,0-1 0,0 0-1,0 0 1,1 0 0,-1 1 0,0-1-1,1 0 1,-1 1 0,1-1 0,-1 0-1,1 1 1,-1-1 0,1 0-1,-1 1 1,1-1 0,0 1 0,-1-1-1,1 1 1,0-1 0,-1 1 0,1-1-1,0 1 1,0 0 0,-1 0-1,1-1 1,0 1 0,0 0 0,0 0-1,-1 0 1,1 0 0,0 0 0,0 0-1,0 0 1,-1 0 0,1 0-1,0 0 1,0 0 0,0 0 0,-1 1-1,1-1 1,0 0 0,0 1 0,-1-1-1,1 0 1,0 1 0,-1-1-1,1 1 1,0-1 0,-1 1 0,1 0-1,-1-1 1,2 1 0,27 40-244,0 18 250,39 109 0,-32-72-2,-26-63-3,-2-6 95,-7-27 83,-3-13 134,-4-20-331,2 0 0,2 0 0,1-41 0,2 57 8,1-1 0,0 1 1,1-1-1,1 1 0,0 0 1,2 0-1,13-30 0,-18 46 21,-1 0 0,1 0 1,-1 0-1,1 0 0,0 1 0,-1-1 0,1 0 0,0 0 0,-1 1 1,1-1-1,0 1 0,0-1 0,0 0 0,0 1 0,-1 0 0,1-1 1,0 1-1,0-1 0,0 1 0,0 0 0,0 0 0,0-1 0,0 1 1,0 0-1,0 0 0,0 0 0,0 0 0,0 0 0,0 1 0,1-1 1,2 1 6,0 1 0,0-1 1,0 1-1,0 0 1,-1 0-1,1 0 0,6 5 1,3 4 19,-1 0-1,20 24 1,-22-23-38,-2 1 0,1 0 0,-2 0 0,0 1 0,0 0 0,-1 0-1,-1 1 1,6 27 0,-1 29-2667,-7-45-2197,11-3-1857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0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10570,'8'0'5073,"0"6"-3296,16 7 215,0 11-327,-1 8-993,9 7-168,-8 9-360,-4-5-40,4 2-104,-9-8-432,-7-2-2225,-8 18-3896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1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43 9370,'-4'-10'7690,"8"2"-5434,-8-11-840,8 14-671,4 5-745,4 2-1585,0 4-3112,31 12-5313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1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1040,'46'73'13940,"2"-1"-8083,-11-20-5027,-2 2 1,-3 1-1,26 62 1,-44-81-357,-2-5 715,-20-55-33,3 7-1091,1-1 1,1 1-1,0-1 1,2 1-1,-1-26 1,11-89-115,-8 115 72,1 0-17,0 0 0,1 0 1,1 0-1,0 0 0,1 1 1,1 0-1,1 0 0,16-28 1,-23 43-11,1 0 0,0 0 1,-1 0-1,1 0 0,0 0 1,-1 0-1,1 0 0,0 1 0,0-1 1,0 0-1,0 1 0,0-1 1,0 0-1,0 1 0,0-1 0,0 1 1,0 0-1,0-1 0,0 1 1,0 0-1,0 0 0,0-1 0,1 1 1,-1 0-1,0 0 0,0 0 1,0 1-1,0-1 0,2 0 0,0 2 0,0-1 0,0 1-1,0-1 1,-1 1 0,1 0-1,0 0 1,-1 0 0,0 1-1,1-1 1,2 4-1,6 10 19,0 0-1,15 29 0,-24-41-4,8 19 31,15 45-1,-18-45-372,0-1-1,17 31 1,-20-45-257,1-1 0,0 0 0,0 0 1,0 0-1,1-1 0,7 7 0,-10-10 136,1-1 1,-1 0-1,0 0 0,1 0 1,-1 0-1,1-1 0,-1 0 1,1 1-1,0-1 1,-1 0-1,1-1 0,0 1 1,6 0-1,110-4-7658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1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146 130 5393,'-1'-1'423,"0"1"0,0 0 0,-1-1 0,1 1 0,0 0 0,0 0-1,0 0 1,-1 0 0,1 0 0,0 0 0,0 0 0,-1 0 0,1 1 0,0-1 0,0 0 0,0 1 0,-1-1-1,1 1 1,0-1 0,0 1 0,0 0 0,0-1 0,0 1 0,0 0 0,0 0 0,0 0 0,1 0-1,-1 0 1,-1 1 0,1 1-136,0 0 0,0 0 0,0 0 0,0 0 0,0 0 0,1 0 0,-1 0 0,1 1-1,0-1 1,0 0 0,1 5 0,0 2-197,1 0 1,0 1-1,0-1 0,1 0 1,0 0-1,9 16 0,-6-17-40,0-1 0,0-1 0,1 1 0,0-1 0,0-1 0,14 10 0,-18-13-43,-1-1 0,1 0 0,1 0 0,-1 0 0,0 0 0,0-1 0,1 1 0,-1-1-1,1 0 1,-1 0 0,1 0 0,-1 0 0,1-1 0,0 1 0,-1-1 0,1 0 0,0 0-1,-1 0 1,1-1 0,6-1 0,-8 1 67,-1 0 1,0 0-1,0 0 0,1-1 0,-1 1 0,0 0 1,0-1-1,0 1 0,0-1 0,0 1 0,-1-1 1,1 0-1,0 1 0,-1-1 0,1 1 0,-1-1 1,0 0-1,1 0 0,-1 1 0,0-1 0,0 0 1,0 0-1,0 1 0,0-1 0,-1 0 0,1 1 0,-1-1 1,1 0-1,-1 1 0,0-3 0,-22-59 355,19 55-416,-5-13 2,-1 1 0,-1 0-1,-1 1 1,-1 0 0,-26-30-1,32 41-50,0 1 0,-1 0 1,0 0-1,0 1 0,0 0 0,-1 0 0,0 1 0,0 0 0,0 0 0,-1 1 0,0 1 0,1-1 0,-1 2 0,-20-4 0,21 9-2515,29 2-1823,54-8-2248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5.8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94 207 7754,'9'-2'12300,"32"0"-8906,19-1-4244,-49 1 890,-1 0 0,0-1 0,0 0 0,0 0 0,-1-1 0,1 0 0,-1-1 0,0 0 0,17-12 0,-24 16-26,0-1 0,-1 0 0,1 1-1,0-1 1,-1 0 0,0 0 0,1 0-1,-1 1 1,0-2 0,0 1 0,0 0-1,0 0 1,0 0 0,0 0 0,-1-1-1,1 1 1,-1 0 0,1-1 0,-1-2-1,-1 2-4,0 0-1,0 0 0,0 0 1,0 0-1,0 0 0,-1 0 1,1 1-1,-1-1 0,0 0 1,0 1-1,0 0 0,0-1 1,0 1-1,0 0 0,-1 0 1,1 0-1,-1 0 0,-4-2 1,-7-5 5,-1 1 0,1 1 0,-1 0 0,0 1 0,0 1 0,-1 0 0,0 1 0,-23-3 0,33 7 8,-1-1-1,0 1 1,1 0 0,-1 1-1,1-1 1,-1 1 0,1 1-1,-1-1 1,1 1 0,-9 4 0,11-4 12,0 0 1,1 0-1,-1 1 1,1-1 0,0 1-1,0 0 1,0 0 0,0 0-1,0 0 1,1 1-1,-1-1 1,1 1 0,0-1-1,0 1 1,0 0 0,1 0-1,-3 7 1,0 4 184,1 1-1,1 0 1,0 0 0,2 0-1,-1 0 1,2 0 0,0 0-1,1 0 1,0 0 0,2 0-1,8 25 1,-6-21-97,2-1 0,0 0 0,2-1 0,-1 0 0,2 0 0,1-1 0,0-1 0,23 25 0,-28-34-230,0-1-1,1 0 1,-1 0 0,1-1 0,0 1-1,1-2 1,-1 1 0,1-1-1,0-1 1,0 0 0,0 0-1,1 0 1,-1-1 0,1-1 0,16 1-1,-13-2-505,-1-1 0,1 0 0,0-1-1,-1 0 1,0-1 0,0-1 0,0 0 0,0-1-1,0 0 1,-1 0 0,14-10 0,-19 11-14,1 0 0,-1-1 0,0 0 0,-1 0 0,1 0 0,-1-1 0,0 0 0,5-7 0,55-102-6366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2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8594,'-39'6'7758,"36"-6"-7479,0 1 0,1 0 0,-1 0 0,1 1 0,0-1 1,-1 0-1,1 1 0,0 0 0,0-1 0,-2 3 0,3-3-245,0 0-1,0 0 1,0 0-1,1 1 1,-1-1-1,0 0 1,1 0-1,-1 1 1,1-1 0,0 0-1,-1 0 1,1 1-1,0-1 1,0 1-1,0-1 1,0 0-1,0 1 1,0-1-1,0 2 1,1 0 12,0 0 1,0 0-1,0 0 1,0 0-1,1 0 1,-1-1 0,1 1-1,0 0 1,0-1-1,0 1 1,3 2-1,10 9-2,1-1 0,0-1 0,1 0 0,34 18 0,-27-17-13,-1 1 1,25 20 0,-42-29 60,1 1 0,-1 0 1,0 0-1,-1 1 1,0 0-1,0 0 0,0 0 1,-1 0-1,0 1 0,0-1 1,2 9-1,-5-12-15,0-1 0,0 0 1,0 1-1,-1-1 0,1 1 0,-1-1 0,0 1 1,0-1-1,-1 0 0,1 1 0,-1-1 0,1 1 1,-1-1-1,0 0 0,0 1 0,-1-1 0,1 0 1,-1 0-1,1 0 0,-1 0 0,0 0 0,-3 3 1,0-1 55,0 0-1,0 0 1,-1-1 0,1 0 0,-1 0 0,0 0 0,0-1 0,0 0 0,-1 0 0,1 0-1,-9 1 1,8-1-157,-1-2 0,1 1 1,-1-1-1,0 0 0,0-1 0,1 0 0,-1 0 0,0 0 0,0-1 0,-7-2 0,11 2-156,0 0-1,1 0 0,-1 0 0,1-1 0,-1 0 1,1 1-1,0-1 0,-1 0 0,1 0 0,0-1 1,0 1-1,1-1 0,-1 0 0,0 1 0,1-1 1,0 0-1,0 0 0,0-1 0,0 1 0,-2-5 1,3 6-191,0-1 0,1 0 1,-1 1-1,1-1 0,0 0 1,-1 0-1,1 1 0,0-1 1,1 0-1,-1 1 0,1-1 1,-1 0-1,1 1 0,1-4 1,30-77-7317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2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7 5881,'4'-6'15118,"-17"17"-13273,-1 11-1015,2 1 1,0 1 0,1 0-1,1 1 1,-10 43 0,8-19-179,3 0 1,-4 55-1,11-81-542,1-1 0,1 1 0,1 0-1,1-1 1,1 1 0,1-1 0,1 1 0,10 26 0,-12-41-182,0 0 0,1-1 0,0 1 1,0-1-1,1 0 0,0 0 0,1 0 1,-1-1-1,1 1 0,0-1 0,1-1 0,-1 1 1,1-1-1,0 0 0,0-1 0,1 0 1,0 0-1,-1 0 0,1-1 0,0-1 0,1 1 1,-1-1-1,0 0 0,1-1 0,8 1 1,-5-1-673,0-1 0,0 1 1,0-2-1,0 0 1,17-4-1,-19 3-278,-1-1-1,1-1 0,-1 1 0,0-2 0,9-4 0,66-49-6196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3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3009,'6'6'14758,"24"26"-12030,6 31-1254,-2 2 1,-4 2-1,42 128 0,-77-220-1092,1 1 0,2-1-1,0 0 1,3-43 0,0 48-409,0 0 1,2 0 0,0 0 0,1 1 0,1 0-1,1-1 1,1 2 0,13-26 0,-19 42 8,0 1 1,0 0-1,0-1 1,0 1 0,0 0-1,1 0 1,-1 0-1,1 0 1,-1 0 0,0 1-1,1-1 1,0 0-1,-1 1 1,1-1 0,-1 1-1,1-1 1,0 1-1,-1 0 1,1 0 0,0-1-1,-1 1 1,1 0-1,0 1 1,-1-1-1,1 0 1,0 0 0,-1 1-1,1-1 1,-1 1-1,1-1 1,0 1 0,-1 0-1,0 0 1,1 0-1,-1 0 1,1 0 0,0 1-1,11 6-5,-2 0 0,1 1 0,12 13 0,-18-16 45,6 4 1,-1 1 0,-1 1 0,0 0 0,-1 1 0,0 0 0,-1 0 0,11 24 0,-9-12-89,-1 1 0,-1 0 0,7 41-1,-13-58-222,8 37-1926,-10-45 1872,1 0-1,-1 0 1,0 1-1,1-1 0,-1 0 1,1 0-1,-1 0 1,1 0-1,0 0 1,-1 1-1,1-1 0,0 0 1,0 0-1,-1-1 1,1 1-1,0 0 1,0 0-1,0 0 1,0-1-1,0 1 0,1 0 1,-1-1-1,0 1 1,0-1-1,0 1 1,0-1-1,2 1 1,-1-2-478,-1 1 0,1-1 0,-1 0 0,1 0 0,-1 0 0,0 1 0,1-1 0,-1-1 0,0 1 0,1 0 0,-1 0 0,0 0 0,1-2 0,-2 3 779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3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5841,'-12'5'10274,"4"3"-7705,8-5-433,4 2 1,12-2-817,8 2-296,7-10-471,13-1-113,-1-2-424,5-2-16,-4 2-160,-13 5-857,-11 3-951,4 3-3217,8-6-2713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3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3721,'0'-1'910,"0"-1"1,1 1-1,-1-1 0,0 0 1,1 1-1,-1-1 1,1 1-1,-1-1 1,1 1-1,0-1 0,0 1 1,0 0-1,0-1 1,0 1-1,2-2 1,24-17 2862,38-2-4584,-58 20 1707,8-2-828,-1 0-1,1 1 0,0 1 1,0 0-1,0 1 1,1 1-1,17 2 1,-28-2-33,-1 1 1,1 0-1,0 0 1,-1 0-1,1 1 1,-1-1-1,1 1 1,-1 0-1,0 0 1,0 1-1,0-1 1,0 1-1,0 0 0,0 0 1,-1 0-1,1 1 1,-1-1-1,0 1 1,0 0-1,-1 0 1,1 0-1,-1 0 1,1 0-1,-1 0 1,-1 1-1,3 6 1,-2-2 90,0 1 0,0-1 0,-1 1 0,0-1 1,-1 1-1,0-1 0,-1 1 0,0 0 0,0-1 1,-1 0-1,0 1 0,-6 14 0,-3 2 172,-2 0 1,-29 44-1,28-49-64,1 2 0,0-1 0,-13 38 0,25-60-223,1 1-1,-1 0 0,1-1 1,-1 1-1,1 0 1,0 0-1,-1 0 1,1-1-1,0 1 1,0 0-1,0 0 1,0 0-1,-1 0 0,1 0 1,0-1-1,0 1 1,1 0-1,-1 0 1,0 0-1,0 0 1,0-1-1,0 1 0,1 0 1,-1 0-1,0 0 1,1-1-1,-1 1 1,1 0-1,-1 0 1,1-1-1,-1 1 0,1 0 1,0-1-1,-1 1 1,1-1-1,0 1 1,-1-1-1,1 1 1,0-1-1,-1 1 1,1-1-1,0 0 0,0 1 1,0-1-1,0 0 1,-1 0-1,1 0 1,0 0-1,0 1 1,0-1-1,0 0 0,0 0 1,-1-1-1,2 1 1,8-1 85,-1 0 1,1-1-1,-1-1 1,11-3-1,-5 1-14,129-39 382,-132 39-2171,-1-9-3987,6-12-972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4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40 4537,'-2'-20'10494,"1"1"-2696,2 19-7720,0 0 0,0 0 0,0 0 0,0-1 0,0 2 0,0-1-1,0 0 1,0 0 0,0 0 0,0 0 0,0 0 0,0 1 0,0-1-1,0 1 1,0-1 0,0 0 0,0 1 0,-1 0 0,1-1 0,0 1 0,0-1-1,0 1 1,-1 0 0,2 1 0,23 16 346,-1 2 0,0 0-1,-1 2 1,-2 1 0,28 36 0,-10-4 621,48 88 0,-70-110-898,-1 1 0,-2 0 0,-1 1 0,-1 0 0,-3 1 0,0 0 1,-3 1-1,-1 0 0,-1 0 0,-3 0 0,0 0 0,-3 0 0,-7 46 0,4-68-1532,-2-14-1294,-18-37-4479,24 36 7120,-61-104-13553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33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1 936,'2'2'1856,"1"1"0,0-1-1,0 1 1,0-1 0,0 0-1,0 0 1,0-1 0,0 1-1,6 1 1,19 1 6312,34-1-3969,1 4-3300,63 2-1136,-104-5-2026,-48-5-6201,-23-10 1960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34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1728,'12'2'11625,"0"-3"-5649,2-2-2468,8-3-2889,20-4 51,-17 8-503,0 0-1,45 5 0,-63-3-175,1 1-1,0 0 1,-1 1-1,1 0 1,-1 0 0,1 1-1,-1-1 1,0 2-1,0-1 1,-1 1-1,1 0 1,-1 0 0,9 7-1,-14-9 11,1-1 0,-1 1 0,0 0 0,1 0 0,-1-1-1,0 1 1,0 0 0,0 0 0,0 0 0,-1 0 0,1 0 0,-1 0-1,1 0 1,-1 0 0,1 0 0,-1 0 0,0 1 0,0-1 0,0 0-1,-1 3 1,0 0 24,0-1 0,-1 1-1,0-1 1,1 0 0,-1 0-1,-1 0 1,1 0-1,-1 0 1,-3 4 0,-6 5 123,0 0 1,-1-1-1,-26 19 1,20-18 31,-1-2 0,-1 1-1,1-2 1,-40 13 0,69-26 379,-2 0-509,0 1 0,0 0 0,0 0 0,0 1 0,1 0 0,11-1 0,2 2-65,-1 1 0,1 1 0,34 7 0,-49-7 7,0-1 1,0 1 0,-1 0 0,1 0-1,-1 0 1,1 1 0,-1 0-1,0 0 1,0 0 0,-1 1-1,1 0 1,0-1 0,-1 2 0,0-1-1,0 0 1,0 1 0,5 9-1,-8-11 26,0 1-1,0-1 0,0 1 1,-1 0-1,1-1 0,-1 1 0,0 0 1,0-1-1,0 1 0,0 0 0,-1 0 1,0-1-1,1 1 0,-1-1 0,-1 1 1,1-1-1,0 1 0,-1-1 1,0 0-1,0 1 0,0-1 0,0 0 1,0 0-1,0-1 0,-6 6 0,-4 4 137,0-1-1,0 0 0,-1 0 0,-19 10 0,25-16-129,0-1-1,0 0 0,0-1 0,-1 0 0,0 0 1,1-1-1,-1 0 0,0 0 0,0 0 0,0-1 1,0-1-1,0 1 0,-1-1 0,1-1 0,0 1 1,0-2-1,0 1 0,0-1 0,0 0 0,0 0 0,1-1 1,-1 0-1,1-1 0,0 1 0,0-2 0,0 1 1,0-1-1,1 0 0,-1 0 0,1 0 0,1-1 1,-6-7-1,8 10-33,-7-15-1456,10 16 1245,1 1 0,-1 0 1,0-1-1,1 1 0,-1 0 0,0 0 0,1 0 0,0 0 0,-1-1 1,1 1-1,0 0 0,-1 0 0,1 0 0,0 0 0,0 1 1,0-1-1,0 0 0,0 0 0,0 0 0,0 1 0,0-1 0,0 0 1,3 0-1,63-32-6877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34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4169,'21'11'10075,"-1"-2"-5309,-12-6-4142,0 1 1,-1 0-1,1 0 1,-1 0-1,11 9 1,-4 1-279,-1 1 1,0 0 0,-1 0-1,-1 1 1,-1 1-1,0 0 1,-1 0 0,0 1-1,-2 0 1,0 1-1,-1-1 1,-1 1 0,-1 1-1,0-1 1,-2 0-1,1 35 1,-3-14-102,-2 0 0,-1 0 0,-2 0 0,-2 0 0,-2-1 0,-1 0 0,-18 44 0,-33 79-1550,60-159 1023,-13 20-1442,13-23 1582,1 0 1,-1 1-1,1-1 1,-1 0-1,1 1 1,-1-1-1,0 0 1,1 0-1,-1 1 1,1-1-1,-1 0 1,1 0-1,-1 0 1,0 0-1,1 0 1,-1 0-1,0 0 1,1 0-1,-1 0 1,1 0-1,-1 0 1,0 0-1,1 0 1,-1-1-1,1 1 1,-1 0-1,0-1 1,-34-26-6071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449 151 11594,'6'-3'9657,"-7"-6"-3892,-13-19-2345,7 19-3574,0-1-1,0 1 0,-14-14 0,12 16 148,-1 1 0,1-1 0,-1 1 0,0 1 0,0 0 0,-1 1 1,1 0-1,-1 0 0,0 1 0,0 0 0,0 1 0,-1 1 0,1-1 0,-23 2 0,25 1-13,1 0 0,-1 1-1,0 0 1,1 0 0,-1 1 0,1 1 0,-1-1-1,1 1 1,0 0 0,1 1 0,-1 0 0,1 0-1,0 1 1,0 0 0,1 0 0,0 0 0,0 1-1,0 0 1,-6 10 0,4-6 8,1 1 0,0 1 0,0 0 0,2 0 0,-1 0 0,2 0 0,-1 1 0,2 0 0,0 0 0,1 0 0,0 0 0,1 26 0,2-28 6,0-1-1,1 1 1,1-1 0,0 0-1,0 0 1,1 0 0,1 0 0,0-1-1,0 0 1,1 0 0,0 0 0,1 0-1,0-1 1,1 0 0,-1-1-1,13 10 1,-9-7 76,1-2-1,0 0 1,1 0-1,-1-1 1,2 0-1,-1-1 1,29 10-1,-36-16-248,1 1-1,-1-1 1,1 0-1,0 0 1,-1-1-1,1 0 1,-1 0-1,1 0 1,9-2-1,-11 0-465,1 1 0,-1-1 0,0 0 0,1-1 0,-1 1 0,0-1 0,0 0 0,-1 0 0,1-1 0,-1 0 0,1 1 0,4-7-1,45-58-6412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6.0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56 9378,'25'59'6242,"9"18"-1720,9 41-2304,-36-98-2035,-2 1 1,0 1-1,-2-1 1,0 1-1,-1-1 1,-1 1-1,-3 29 1,2-51-168,0 0 0,0 1-1,0-1 1,0 0 0,1 1 0,-1-1 0,0 0 0,0 0 0,0 1 0,0-1 0,0 0 0,0 0 0,0 1-1,0-1 1,0 0 0,-1 1 0,1-1 0,0 0 0,0 0 0,0 1 0,0-1 0,0 0 0,0 0 0,0 1-1,-1-1 1,1 0 0,0 0 0,0 0 0,0 1 0,-1-1 0,1 0 0,0 0 0,0 0 0,0 0 0,-1 1-1,1-1 1,0 0 0,0 0 0,-1 0 0,1 0 0,0 0 0,-1 0 0,1 0 0,0 0 0,0 0 0,-1 0-1,1 0 1,-1 0 0,-10-14 809,-5-24 45,12 26-894,1 0 1,1 0 0,0 0 0,0 0 0,2-1 0,-1 1 0,1 0-1,1 0 1,1-1 0,-1 1 0,2 0 0,0 0 0,0 1 0,1-1 0,0 0-1,1 1 1,1 0 0,-1 0 0,2 1 0,0 0 0,11-14-1,-4 9-568,2 0 0,0 0-1,0 2 1,2 0-1,-1 1 1,2 0-1,0 2 1,0 0-1,0 1 1,1 1-1,1 1 1,37-8 0,157-27-5240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34 2913,'-35'-17'11757,"33"15"-11570,-1 1-1,0-1 0,0 0 1,0 0-1,0 1 1,0 0-1,0 0 0,0 0 1,0 0-1,0 0 0,0 0 1,-1 1-1,1 0 0,0-1 1,-1 1-1,1 0 0,0 1 1,0-1-1,-1 1 0,1-1 1,0 1-1,0 0 0,0 0 1,0 0-1,0 1 1,0-1-1,-4 3 0,-4 4-30,1 0 1,0 1-1,0 1 0,0 0 0,1 0 1,1 1-1,0 0 0,0 0 0,1 1 1,0 0-1,1 0 0,-6 20 0,7-19-63,0 1 0,1 0 0,1 0 0,0 0-1,1 0 1,1 0 0,0 0 0,1 1 0,0-1-1,1 0 1,6 28 0,-4-34-79,-1 0 0,1 0 0,1 0-1,-1-1 1,1 0 0,0 0 0,1 0 0,0 0 0,0 0 0,0-1-1,1 0 1,7 5 0,-10-8-12,0-1 0,0 0 0,1 0 0,-1 0 0,1 0 0,0-1 0,-1 1 0,1-1 0,0 0 0,0 0 0,0 0 0,0-1 0,0 1 0,0-1 0,0 0 0,0 0 0,0 0 0,0-1 0,0 0 0,-1 1 0,1-1 0,0-1 0,0 1 0,0 0 0,-1-1 0,1 0 0,4-3 0,2-2 45,1-1-1,-2 0 1,1-1 0,-1 0-1,0-1 1,-1 0 0,0 0-1,-1 0 1,0-1 0,0 0-1,-2-1 1,9-21 0,-2 1 167,-2-1 0,-1 0 0,7-54 0,-14 78 66,-1 0 0,0 1 1,-1-1-1,0 0 0,0 0 0,-1 0 0,0 0 1,-4-14-1,15 56-53,-2-1-1,7 52 1,-11-55-1068,1 1 0,1-1-1,2 0 1,15 39 0,-23-67 724,14 18-4779,-13-19 4656,-1 0 0,1 1-1,0-1 1,-1 0 0,1 0 0,-1 0 0,1 0 0,0 0 0,-1 0 0,1 0 0,0 0 0,-1 0 0,1 0 0,-1 0 0,1 0 0,0-1 0,-1 1 0,1 0 0,-1 0 0,1-1 0,-1 1 0,1 0-1,-1-1 1,1 1 0,-1 0 0,1-1 0,28-32-9424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4785,'12'-12'9295,"2"16"-5262,12 26-2540,-21-23-781,24 36 45,-3 1 0,-1 1 0,-2 1 1,27 79-1,-38-98-401,-11-27-337,-1 0 0,0 0 0,0-1 1,1 1-1,-1 0 0,0 0 0,1 0 0,-1 0 0,0 0 1,0 0-1,0-1 0,1 1 0,-1 0 0,0 0 0,0 0 1,0-1-1,1 1 0,-1 0 0,0 0 0,0-1 0,0 1 0,0 0 1,0 0-1,1-1 0,-1 1 0,0 0 0,0 0 0,0-1 1,0 1-1,0 0 0,0 0 0,0-1 0,0 1 0,0 0 1,0-1-1,0 1 0,0 0 0,0 0 0,0-1 0,0 1 1,-1 0-1,1-1 0,-2-55 787,-2 7-773,4-76 1,1 103-66,2 0 0,0 0 0,2 0 0,0 1 0,15-40 1,-19 60 25,-1 1 1,0-1 0,0 0-1,0 0 1,1 0 0,-1 1 0,0-1-1,1 0 1,-1 1 0,1-1 0,-1 0-1,1 1 1,-1-1 0,1 0-1,-1 1 1,1-1 0,0 1 0,-1-1-1,1 1 1,0-1 0,-1 1 0,1-1-1,0 1 1,0 0 0,-1 0-1,1-1 1,0 1 0,0 0 0,0 0-1,-1 0 1,1 0 0,0 0 0,0 0-1,0 0 1,-1 0 0,1 0-1,0 0 1,0 0 0,0 0 0,-1 1-1,1-1 1,0 0 0,0 1 0,-1-1-1,1 0 1,0 1 0,-1-1-1,1 1 1,0-1 0,-1 1 0,1 0-1,-1-1 1,2 1 0,27 40-244,0 18 250,39 109 0,-32-72-2,-26-63-3,-2-6 95,-7-27 83,-3-13 134,-4-20-331,2 0 0,2 0 0,1-41 0,2 57 8,1-1 0,0 1 1,1-1-1,1 1 0,0 0 1,2 0-1,13-30 0,-18 46 21,-1 0 0,1 0 1,-1 0-1,1 0 0,0 1 0,-1-1 0,1 0 0,0 0 0,-1 1 1,1-1-1,0 1 0,0-1 0,0 0 0,0 1 0,-1 0 0,1-1 1,0 1-1,0-1 0,0 1 0,0 0 0,0 0 0,0-1 0,0 1 1,0 0-1,0 0 0,0 0 0,0 0 0,0 0 0,0 1 0,1-1 1,2 1 6,0 1 0,0-1 1,0 1-1,0 0 1,-1 0-1,1 0 0,6 5 1,3 4 19,-1 0-1,20 24 1,-22-23-38,-2 1 0,1 0 0,-2 0 0,0 1 0,0 0 0,-1 0-1,-1 1 1,6 27 0,-1 29-2667,-7-45-2197,11-3-1857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10570,'8'0'5073,"0"6"-3296,16 7 215,0 11-327,-1 8-993,9 7-168,-8 9-360,-4-5-40,4 2-104,-9-8-432,-7-2-2225,-8 18-3896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43 9370,'-4'-10'7690,"8"2"-5434,-8-11-840,8 14-671,4 5-745,4 2-1585,0 4-3112,31 12-5313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1040,'46'73'13940,"2"-1"-8083,-11-20-5027,-2 2 1,-3 1-1,26 62 1,-44-81-357,-2-5 715,-20-55-33,3 7-1091,1-1 1,1 1-1,0-1 1,2 1-1,-1-26 1,11-89-115,-8 115 72,1 0-17,0 0 0,1 0 1,1 0-1,0 0 0,1 1 1,1 0-1,1 0 0,16-28 1,-23 43-11,1 0 0,0 0 1,-1 0-1,1 0 0,0 0 1,-1 0-1,1 0 0,0 1 0,0-1 1,0 0-1,0 1 0,0-1 1,0 0-1,0 1 0,0-1 0,0 1 1,0 0-1,0-1 0,0 1 1,0 0-1,0 0 0,0-1 0,1 1 1,-1 0-1,0 0 0,0 0 1,0 1-1,0-1 0,2 0 0,0 2 0,0-1 0,0 1-1,0-1 1,-1 1 0,1 0-1,0 0 1,-1 0 0,0 1-1,1-1 1,2 4-1,6 10 19,0 0-1,15 29 0,-24-41-4,8 19 31,15 45-1,-18-45-372,0-1-1,17 31 1,-20-45-257,1-1 0,0 0 0,0 0 1,0 0-1,1-1 0,7 7 0,-10-10 136,1-1 1,-1 0-1,0 0 0,1 0 1,-1 0-1,1-1 0,-1 0 1,1 1-1,0-1 1,-1 0-1,1-1 0,0 1 1,6 0-1,110-4-7658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146 130 5393,'-1'-1'423,"0"1"0,0 0 0,-1-1 0,1 1 0,0 0 0,0 0-1,0 0 1,-1 0 0,1 0 0,0 0 0,0 0 0,-1 0 0,1 1 0,0-1 0,0 0 0,0 1 0,-1-1-1,1 1 1,0-1 0,0 1 0,0 0 0,0-1 0,0 1 0,0 0 0,0 0 0,0 0 0,1 0-1,-1 0 1,-1 1 0,1 1-136,0 0 0,0 0 0,0 0 0,0 0 0,0 0 0,1 0 0,-1 0 0,1 1-1,0-1 1,0 0 0,1 5 0,0 2-197,1 0 1,0 1-1,0-1 0,1 0 1,0 0-1,9 16 0,-6-17-40,0-1 0,0-1 0,1 1 0,0-1 0,0-1 0,14 10 0,-18-13-43,-1-1 0,1 0 0,1 0 0,-1 0 0,0 0 0,0-1 0,1 1 0,-1-1-1,1 0 1,-1 0 0,1 0 0,-1 0 0,1-1 0,0 1 0,-1-1 0,1 0 0,0 0-1,-1 0 1,1-1 0,6-1 0,-8 1 67,-1 0 1,0 0-1,0 0 0,1-1 0,-1 1 0,0 0 1,0-1-1,0 1 0,0-1 0,0 1 0,-1-1 1,1 0-1,0 1 0,-1-1 0,1 1 0,-1-1 1,0 0-1,1 0 0,-1 1 0,0-1 0,0 0 1,0 0-1,0 1 0,0-1 0,-1 0 0,1 1 0,-1-1 1,1 0-1,-1 1 0,0-3 0,-22-59 355,19 55-416,-5-13 2,-1 1 0,-1 0-1,-1 1 1,-1 0 0,-26-30-1,32 41-50,0 1 0,-1 0 1,0 0-1,0 1 0,0 0 0,-1 0 0,0 1 0,0 0 0,0 0 0,-1 1 0,0 1 0,1-1 0,-1 2 0,-20-4 0,21 9-2515,29 2-1823,54-8-2248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8594,'-39'6'7758,"36"-6"-7479,0 1 0,1 0 0,-1 0 0,1 1 0,0-1 1,-1 0-1,1 1 0,0 0 0,0-1 0,-2 3 0,3-3-245,0 0-1,0 0 1,0 0-1,1 1 1,-1-1-1,0 0 1,1 0-1,-1 1 1,1-1 0,0 0-1,-1 0 1,1 1-1,0-1 1,0 1-1,0-1 1,0 0-1,0 1 1,0-1-1,0 2 1,1 0 12,0 0 1,0 0-1,0 0 1,0 0-1,1 0 1,-1-1 0,1 1-1,0 0 1,0-1-1,0 1 1,3 2-1,10 9-2,1-1 0,0-1 0,1 0 0,34 18 0,-27-17-13,-1 1 1,25 20 0,-42-29 60,1 1 0,-1 0 1,0 0-1,-1 1 1,0 0-1,0 0 0,0 0 1,-1 0-1,0 1 0,0-1 1,2 9-1,-5-12-15,0-1 0,0 0 1,0 1-1,-1-1 0,1 1 0,-1-1 0,0 1 1,0-1-1,-1 0 0,1 1 0,-1-1 0,1 1 1,-1-1-1,0 0 0,0 1 0,-1-1 0,1 0 1,-1 0-1,1 0 0,-1 0 0,0 0 0,-3 3 1,0-1 55,0 0-1,0 0 1,-1-1 0,1 0 0,-1 0 0,0 0 0,0-1 0,0 0 0,-1 0 0,1 0-1,-9 1 1,8-1-157,-1-2 0,1 1 1,-1-1-1,0 0 0,0-1 0,1 0 0,-1 0 0,0 0 0,0-1 0,-7-2 0,11 2-156,0 0-1,1 0 0,-1 0 0,1-1 0,-1 0 1,1 1-1,0-1 0,-1 0 0,1 0 0,0-1 1,0 1-1,1-1 0,-1 0 0,0 1 0,1-1 1,0 0-1,0 0 0,0-1 0,0 1 0,-2-5 1,3 6-191,0-1 0,1 0 1,-1 1-1,1-1 0,0 0 1,-1 0-1,1 1 0,0-1 1,1 0-1,-1 1 0,1-1 1,-1 0-1,1 1 0,1-4 1,30-77-7317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7 5881,'4'-6'15118,"-17"17"-13273,-1 11-1015,2 1 1,0 1 0,1 0-1,1 1 1,-10 43 0,8-19-179,3 0 1,-4 55-1,11-81-542,1-1 0,1 1 0,1 0-1,1-1 1,1 1 0,1-1 0,1 1 0,10 26 0,-12-41-182,0 0 0,1-1 0,0 1 1,0-1-1,1 0 0,0 0 0,1 0 1,-1-1-1,1 1 0,0-1 0,1-1 0,-1 1 1,1-1-1,0 0 0,0-1 0,1 0 1,0 0-1,-1 0 0,1-1 0,0-1 0,1 1 1,-1-1-1,0 0 0,1-1 0,8 1 1,-5-1-673,0-1 0,0 1 1,0-2-1,0 0 1,17-4-1,-19 3-278,-1-1-1,1-1 0,-1 1 0,0-2 0,9-4 0,66-49-6196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3009,'6'6'14758,"24"26"-12030,6 31-1254,-2 2 1,-4 2-1,42 128 0,-77-220-1092,1 1 0,2-1-1,0 0 1,3-43 0,0 48-409,0 0 1,2 0 0,0 0 0,1 1 0,1 0-1,1-1 1,1 2 0,13-26 0,-19 42 8,0 1 1,0 0-1,0-1 1,0 1 0,0 0-1,1 0 1,-1 0-1,1 0 1,-1 0 0,0 1-1,1-1 1,0 0-1,-1 1 1,1-1 0,-1 1-1,1-1 1,0 1-1,-1 0 1,1 0 0,0-1-1,-1 1 1,1 0-1,0 1 1,-1-1-1,1 0 1,0 0 0,-1 1-1,1-1 1,-1 1-1,1-1 1,0 1 0,-1 0-1,0 0 1,1 0-1,-1 0 1,1 0 0,0 1-1,11 6-5,-2 0 0,1 1 0,12 13 0,-18-16 45,6 4 1,-1 1 0,-1 1 0,0 0 0,-1 1 0,0 0 0,-1 0 0,11 24 0,-9-12-89,-1 1 0,-1 0 0,7 41-1,-13-58-222,8 37-1926,-10-45 1872,1 0-1,-1 0 1,0 1-1,1-1 0,-1 0 1,1 0-1,-1 0 1,1 0-1,0 0 1,-1 1-1,1-1 0,0 0 1,0 0-1,-1-1 1,1 1-1,0 0 1,0 0-1,0 0 1,0-1-1,0 1 0,1 0 1,-1-1-1,0 1 1,0-1-1,0 1 1,0-1-1,2 1 1,-1-2-478,-1 1 0,1-1 0,-1 0 0,1 0 0,-1 0 0,0 1 0,1-1 0,-1-1 0,0 1 0,1 0 0,-1 0 0,0 0 0,1-2 0,-2 3 779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5841,'-12'5'10274,"4"3"-7705,8-5-433,4 2 1,12-2-817,8 2-296,7-10-471,13-1-113,-1-2-424,5-2-16,-4 2-160,-13 5-857,-11 3-951,4 3-3217,8-6-2713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6.4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12675,'3'14'4033,"-3"4"-3049,12 25 584,4 20 681,12 22-633,8 14-392,-1 10-392,-3 2 177,0-7-385,-12-14-376,-1-16-184,1-15-64,0-22-304,-4-16-897,-4-13-431,0-16-1176,-4-19-1953,4-103-1345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40 4537,'-2'-20'10494,"1"1"-2696,2 19-7720,0 0 0,0 0 0,0 0 0,0-1 0,0 2 0,0-1-1,0 0 1,0 0 0,0 0 0,0 0 0,0 0 0,0 1 0,0-1-1,0 1 1,0-1 0,0 0 0,0 1 0,-1 0 0,1-1 0,0 1 0,0-1-1,0 1 1,-1 0 0,2 1 0,23 16 346,-1 2 0,0 0-1,-1 2 1,-2 1 0,28 36 0,-10-4 621,48 88 0,-70-110-898,-1 1 0,-2 0 0,-1 1 0,-1 0 0,-3 1 0,0 0 1,-3 1-1,-1 0 0,-1 0 0,-3 0 0,0 0 0,-3 0 0,-7 46 0,4-68-1532,-2-14-1294,-18-37-4479,24 36 7120,-61-104-13553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449 151 11594,'6'-3'9657,"-7"-6"-3892,-13-19-2345,7 19-3574,0-1-1,0 1 0,-14-14 0,12 16 148,-1 1 0,1-1 0,-1 1 0,0 1 0,0 0 0,-1 1 1,1 0-1,-1 0 0,0 1 0,0 0 0,0 1 0,-1 1 0,1-1 0,-23 2 0,25 1-13,1 0 0,-1 1-1,0 0 1,1 0 0,-1 1 0,1 1 0,-1-1-1,1 1 1,0 0 0,1 1 0,-1 0 0,1 0-1,0 1 1,0 0 0,1 0 0,0 0 0,0 1-1,0 0 1,-6 10 0,4-6 8,1 1 0,0 1 0,0 0 0,2 0 0,-1 0 0,2 0 0,-1 1 0,2 0 0,0 0 0,1 0 0,0 0 0,1 26 0,2-28 6,0-1-1,1 1 1,1-1 0,0 0-1,0 0 1,1 0 0,1 0 0,0-1-1,0 0 1,1 0 0,0 0 0,1 0-1,0-1 1,1 0 0,-1-1-1,13 10 1,-9-7 76,1-2-1,0 0 1,1 0-1,-1-1 1,2 0-1,-1-1 1,29 10-1,-36-16-248,1 1-1,-1-1 1,1 0-1,0 0 1,-1-1-1,1 0 1,-1 0-1,1 0 1,9-2-1,-11 0-465,1 1 0,-1-1 0,0 0 0,1-1 0,-1 1 0,0-1 0,0 0 0,-1 0 0,1-1 0,-1 0 0,1 1 0,4-7-1,45-58-6412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34 2913,'-35'-17'11757,"33"15"-11570,-1 1-1,0-1 0,0 0 1,0 0-1,0 1 1,0 0-1,0 0 0,0 0 1,0 0-1,0 0 0,0 0 1,-1 1-1,1 0 0,0-1 1,-1 1-1,1 0 0,0 1 1,0-1-1,-1 1 0,1-1 1,0 1-1,0 0 0,0 0 1,0 0-1,0 1 1,0-1-1,-4 3 0,-4 4-30,1 0 1,0 1-1,0 1 0,0 0 0,1 0 1,1 1-1,0 0 0,0 0 0,1 1 1,0 0-1,1 0 0,-6 20 0,7-19-63,0 1 0,1 0 0,1 0 0,0 0-1,1 0 1,1 0 0,0 0 0,1 1 0,0-1-1,1 0 1,6 28 0,-4-34-79,-1 0 0,1 0 0,1 0-1,-1-1 1,1 0 0,0 0 0,1 0 0,0 0 0,0 0 0,0-1-1,1 0 1,7 5 0,-10-8-12,0-1 0,0 0 0,1 0 0,-1 0 0,1 0 0,0-1 0,-1 1 0,1-1 0,0 0 0,0 0 0,0 0 0,0-1 0,0 1 0,0-1 0,0 0 0,0 0 0,0 0 0,0-1 0,0 0 0,-1 1 0,1-1 0,0-1 0,0 1 0,0 0 0,-1-1 0,1 0 0,4-3 0,2-2 45,1-1-1,-2 0 1,1-1 0,-1 0-1,0-1 1,-1 0 0,0 0-1,-1 0 1,0-1 0,0 0-1,-2-1 1,9-21 0,-2 1 167,-2-1 0,-1 0 0,7-54 0,-14 78 66,-1 0 0,0 1 1,-1-1-1,0 0 0,0 0 0,-1 0 0,0 0 1,-4-14-1,15 56-53,-2-1-1,7 52 1,-11-55-1068,1 1 0,1-1-1,2 0 1,15 39 0,-23-67 724,14 18-4779,-13-19 4656,-1 0 0,1 1-1,0-1 1,-1 0 0,1 0 0,-1 0 0,1 0 0,0 0 0,-1 0 0,1 0 0,0 0 0,-1 0 0,1 0 0,-1 0 0,1 0 0,0-1 0,-1 1 0,1 0 0,-1 0 0,1-1 0,-1 1 0,1 0-1,-1-1 1,1 1 0,-1 0 0,1-1 0,28-32-9424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4785,'12'-12'9295,"2"16"-5262,12 26-2540,-21-23-781,24 36 45,-3 1 0,-1 1 0,-2 1 1,27 79-1,-38-98-401,-11-27-337,-1 0 0,0 0 0,0-1 1,1 1-1,-1 0 0,0 0 0,1 0 0,-1 0 0,0 0 1,0 0-1,0-1 0,1 1 0,-1 0 0,0 0 0,0 0 1,0-1-1,1 1 0,-1 0 0,0 0 0,0-1 0,0 1 0,0 0 1,0 0-1,1-1 0,-1 1 0,0 0 0,0 0 0,0-1 1,0 1-1,0 0 0,0 0 0,0-1 0,0 1 0,0 0 1,0-1-1,0 1 0,0 0 0,0 0 0,0-1 0,0 1 1,-1 0-1,1-1 0,-2-55 787,-2 7-773,4-76 1,1 103-66,2 0 0,0 0 0,2 0 0,0 1 0,15-40 1,-19 60 25,-1 1 1,0-1 0,0 0-1,0 0 1,1 0 0,-1 1 0,0-1-1,1 0 1,-1 1 0,1-1 0,-1 0-1,1 1 1,-1-1 0,1 0-1,-1 1 1,1-1 0,0 1 0,-1-1-1,1 1 1,0-1 0,-1 1 0,1-1-1,0 1 1,0 0 0,-1 0-1,1-1 1,0 1 0,0 0 0,0 0-1,-1 0 1,1 0 0,0 0 0,0 0-1,0 0 1,-1 0 0,1 0-1,0 0 1,0 0 0,0 0 0,-1 1-1,1-1 1,0 0 0,0 1 0,-1-1-1,1 0 1,0 1 0,-1-1-1,1 1 1,0-1 0,-1 1 0,1 0-1,-1-1 1,2 1 0,27 40-244,0 18 250,39 109 0,-32-72-2,-26-63-3,-2-6 95,-7-27 83,-3-13 134,-4-20-331,2 0 0,2 0 0,1-41 0,2 57 8,1-1 0,0 1 1,1-1-1,1 1 0,0 0 1,2 0-1,13-30 0,-18 46 21,-1 0 0,1 0 1,-1 0-1,1 0 0,0 1 0,-1-1 0,1 0 0,0 0 0,-1 1 1,1-1-1,0 1 0,0-1 0,0 0 0,0 1 0,-1 0 0,1-1 1,0 1-1,0-1 0,0 1 0,0 0 0,0 0 0,0-1 0,0 1 1,0 0-1,0 0 0,0 0 0,0 0 0,0 0 0,0 1 0,1-1 1,2 1 6,0 1 0,0-1 1,0 1-1,0 0 1,-1 0-1,1 0 0,6 5 1,3 4 19,-1 0-1,20 24 1,-22-23-38,-2 1 0,1 0 0,-2 0 0,0 1 0,0 0 0,-1 0-1,-1 1 1,6 27 0,-1 29-2667,-7-45-2197,11-3-1857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10570,'8'0'5073,"0"6"-3296,16 7 215,0 11-327,-1 8-993,9 7-168,-8 9-360,-4-5-40,4 2-104,-9-8-432,-7-2-2225,-8 18-3896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43 9370,'-4'-10'7690,"8"2"-5434,-8-11-840,8 14-671,4 5-745,4 2-1585,0 4-3112,31 12-5313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1040,'46'73'13940,"2"-1"-8083,-11-20-5027,-2 2 1,-3 1-1,26 62 1,-44-81-357,-2-5 715,-20-55-33,3 7-1091,1-1 1,1 1-1,0-1 1,2 1-1,-1-26 1,11-89-115,-8 115 72,1 0-17,0 0 0,1 0 1,1 0-1,0 0 0,1 1 1,1 0-1,1 0 0,16-28 1,-23 43-11,1 0 0,0 0 1,-1 0-1,1 0 0,0 0 1,-1 0-1,1 0 0,0 1 0,0-1 1,0 0-1,0 1 0,0-1 1,0 0-1,0 1 0,0-1 0,0 1 1,0 0-1,0-1 0,0 1 1,0 0-1,0 0 0,0-1 0,1 1 1,-1 0-1,0 0 0,0 0 1,0 1-1,0-1 0,2 0 0,0 2 0,0-1 0,0 1-1,0-1 1,-1 1 0,1 0-1,0 0 1,-1 0 0,0 1-1,1-1 1,2 4-1,6 10 19,0 0-1,15 29 0,-24-41-4,8 19 31,15 45-1,-18-45-372,0-1-1,17 31 1,-20-45-257,1-1 0,0 0 0,0 0 1,0 0-1,1-1 0,7 7 0,-10-10 136,1-1 1,-1 0-1,0 0 0,1 0 1,-1 0-1,1-1 0,-1 0 1,1 1-1,0-1 1,-1 0-1,1-1 0,0 1 1,6 0-1,110-4-7658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146 130 5393,'-1'-1'423,"0"1"0,0 0 0,-1-1 0,1 1 0,0 0 0,0 0-1,0 0 1,-1 0 0,1 0 0,0 0 0,0 0 0,-1 0 0,1 1 0,0-1 0,0 0 0,0 1 0,-1-1-1,1 1 1,0-1 0,0 1 0,0 0 0,0-1 0,0 1 0,0 0 0,0 0 0,0 0 0,1 0-1,-1 0 1,-1 1 0,1 1-136,0 0 0,0 0 0,0 0 0,0 0 0,0 0 0,1 0 0,-1 0 0,1 1-1,0-1 1,0 0 0,1 5 0,0 2-197,1 0 1,0 1-1,0-1 0,1 0 1,0 0-1,9 16 0,-6-17-40,0-1 0,0-1 0,1 1 0,0-1 0,0-1 0,14 10 0,-18-13-43,-1-1 0,1 0 0,1 0 0,-1 0 0,0 0 0,0-1 0,1 1 0,-1-1-1,1 0 1,-1 0 0,1 0 0,-1 0 0,1-1 0,0 1 0,-1-1 0,1 0 0,0 0-1,-1 0 1,1-1 0,6-1 0,-8 1 67,-1 0 1,0 0-1,0 0 0,1-1 0,-1 1 0,0 0 1,0-1-1,0 1 0,0-1 0,0 1 0,-1-1 1,1 0-1,0 1 0,-1-1 0,1 1 0,-1-1 1,0 0-1,1 0 0,-1 1 0,0-1 0,0 0 1,0 0-1,0 1 0,0-1 0,-1 0 0,1 1 0,-1-1 1,1 0-1,-1 1 0,0-3 0,-22-59 355,19 55-416,-5-13 2,-1 1 0,-1 0-1,-1 1 1,-1 0 0,-26-30-1,32 41-50,0 1 0,-1 0 1,0 0-1,0 1 0,0 0 0,-1 0 0,0 1 0,0 0 0,0 0 0,-1 1 0,0 1 0,1-1 0,-1 2 0,-20-4 0,21 9-2515,29 2-1823,54-8-2248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8594,'-39'6'7758,"36"-6"-7479,0 1 0,1 0 0,-1 0 0,1 1 0,0-1 1,-1 0-1,1 1 0,0 0 0,0-1 0,-2 3 0,3-3-245,0 0-1,0 0 1,0 0-1,1 1 1,-1-1-1,0 0 1,1 0-1,-1 1 1,1-1 0,0 0-1,-1 0 1,1 1-1,0-1 1,0 1-1,0-1 1,0 0-1,0 1 1,0-1-1,0 2 1,1 0 12,0 0 1,0 0-1,0 0 1,0 0-1,1 0 1,-1-1 0,1 1-1,0 0 1,0-1-1,0 1 1,3 2-1,10 9-2,1-1 0,0-1 0,1 0 0,34 18 0,-27-17-13,-1 1 1,25 20 0,-42-29 60,1 1 0,-1 0 1,0 0-1,-1 1 1,0 0-1,0 0 0,0 0 1,-1 0-1,0 1 0,0-1 1,2 9-1,-5-12-15,0-1 0,0 0 1,0 1-1,-1-1 0,1 1 0,-1-1 0,0 1 1,0-1-1,-1 0 0,1 1 0,-1-1 0,1 1 1,-1-1-1,0 0 0,0 1 0,-1-1 0,1 0 1,-1 0-1,1 0 0,-1 0 0,0 0 0,-3 3 1,0-1 55,0 0-1,0 0 1,-1-1 0,1 0 0,-1 0 0,0 0 0,0-1 0,0 0 0,-1 0 0,1 0-1,-9 1 1,8-1-157,-1-2 0,1 1 1,-1-1-1,0 0 0,0-1 0,1 0 0,-1 0 0,0 0 0,0-1 0,-7-2 0,11 2-156,0 0-1,1 0 0,-1 0 0,1-1 0,-1 0 1,1 1-1,0-1 0,-1 0 0,1 0 0,0-1 1,0 1-1,1-1 0,-1 0 0,0 1 0,1-1 1,0 0-1,0 0 0,0-1 0,0 1 0,-2-5 1,3 6-191,0-1 0,1 0 1,-1 1-1,1-1 0,0 0 1,-1 0-1,1 1 0,0-1 1,1 0-1,-1 1 0,1-1 1,-1 0-1,1 1 0,1-4 1,30-77-7317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7 5881,'4'-6'15118,"-17"17"-13273,-1 11-1015,2 1 1,0 1 0,1 0-1,1 1 1,-10 43 0,8-19-179,3 0 1,-4 55-1,11-81-542,1-1 0,1 1 0,1 0-1,1-1 1,1 1 0,1-1 0,1 1 0,10 26 0,-12-41-182,0 0 0,1-1 0,0 1 1,0-1-1,1 0 0,0 0 0,1 0 1,-1-1-1,1 1 0,0-1 0,1-1 0,-1 1 1,1-1-1,0 0 0,0-1 0,1 0 1,0 0-1,-1 0 0,1-1 0,0-1 0,1 1 1,-1-1-1,0 0 0,1-1 0,8 1 1,-5-1-673,0-1 0,0 1 1,0-2-1,0 0 1,17-4-1,-19 3-278,-1-1-1,1-1 0,-1 1 0,0-2 0,9-4 0,66-49-6196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6.6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0 7690,'-4'0'6089,"0"3"-4129,0 8-703,8 15 199,8 19 784,7 27-615,9 13-161,-4 13-448,12 6-136,-9-3-103,5-8-369,-8-16-224,4-19-184,3-13-624,-7-18-1153,4-17-1880,23-36-2616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3009,'6'6'14758,"24"26"-12030,6 31-1254,-2 2 1,-4 2-1,42 128 0,-77-220-1092,1 1 0,2-1-1,0 0 1,3-43 0,0 48-409,0 0 1,2 0 0,0 0 0,1 1 0,1 0-1,1-1 1,1 2 0,13-26 0,-19 42 8,0 1 1,0 0-1,0-1 1,0 1 0,0 0-1,1 0 1,-1 0-1,1 0 1,-1 0 0,0 1-1,1-1 1,0 0-1,-1 1 1,1-1 0,-1 1-1,1-1 1,0 1-1,-1 0 1,1 0 0,0-1-1,-1 1 1,1 0-1,0 1 1,-1-1-1,1 0 1,0 0 0,-1 1-1,1-1 1,-1 1-1,1-1 1,0 1 0,-1 0-1,0 0 1,1 0-1,-1 0 1,1 0 0,0 1-1,11 6-5,-2 0 0,1 1 0,12 13 0,-18-16 45,6 4 1,-1 1 0,-1 1 0,0 0 0,-1 1 0,0 0 0,-1 0 0,11 24 0,-9-12-89,-1 1 0,-1 0 0,7 41-1,-13-58-222,8 37-1926,-10-45 1872,1 0-1,-1 0 1,0 1-1,1-1 0,-1 0 1,1 0-1,-1 0 1,1 0-1,0 0 1,-1 1-1,1-1 0,0 0 1,0 0-1,-1-1 1,1 1-1,0 0 1,0 0-1,0 0 1,0-1-1,0 1 0,1 0 1,-1-1-1,0 1 1,0-1-1,0 1 1,0-1-1,2 1 1,-1-2-478,-1 1 0,1-1 0,-1 0 0,1 0 0,-1 0 0,0 1 0,1-1 0,-1-1 0,0 1 0,1 0 0,-1 0 0,0 0 0,1-2 0,-2 3 779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5841,'-12'5'10274,"4"3"-7705,8-5-433,4 2 1,12-2-817,8 2-296,7-10-471,13-1-113,-1-2-424,5-2-16,-4 2-160,-13 5-857,-11 3-951,4 3-3217,8-6-2713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40 4537,'-2'-20'10494,"1"1"-2696,2 19-7720,0 0 0,0 0 0,0 0 0,0-1 0,0 2 0,0-1-1,0 0 1,0 0 0,0 0 0,0 0 0,0 0 0,0 1 0,0-1-1,0 1 1,0-1 0,0 0 0,0 1 0,-1 0 0,1-1 0,0 1 0,0-1-1,0 1 1,-1 0 0,2 1 0,23 16 346,-1 2 0,0 0-1,-1 2 1,-2 1 0,28 36 0,-10-4 621,48 88 0,-70-110-898,-1 1 0,-2 0 0,-1 1 0,-1 0 0,-3 1 0,0 0 1,-3 1-1,-1 0 0,-1 0 0,-3 0 0,0 0 0,-3 0 0,-7 46 0,4-68-1532,-2-14-1294,-18-37-4479,24 36 7120,-61-104-13553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449 151 11594,'6'-3'9657,"-7"-6"-3892,-13-19-2345,7 19-3574,0-1-1,0 1 0,-14-14 0,12 16 148,-1 1 0,1-1 0,-1 1 0,0 1 0,0 0 0,-1 1 1,1 0-1,-1 0 0,0 1 0,0 0 0,0 1 0,-1 1 0,1-1 0,-23 2 0,25 1-13,1 0 0,-1 1-1,0 0 1,1 0 0,-1 1 0,1 1 0,-1-1-1,1 1 1,0 0 0,1 1 0,-1 0 0,1 0-1,0 1 1,0 0 0,1 0 0,0 0 0,0 1-1,0 0 1,-6 10 0,4-6 8,1 1 0,0 1 0,0 0 0,2 0 0,-1 0 0,2 0 0,-1 1 0,2 0 0,0 0 0,1 0 0,0 0 0,1 26 0,2-28 6,0-1-1,1 1 1,1-1 0,0 0-1,0 0 1,1 0 0,1 0 0,0-1-1,0 0 1,1 0 0,0 0 0,1 0-1,0-1 1,1 0 0,-1-1-1,13 10 1,-9-7 76,1-2-1,0 0 1,1 0-1,-1-1 1,2 0-1,-1-1 1,29 10-1,-36-16-248,1 1-1,-1-1 1,1 0-1,0 0 1,-1-1-1,1 0 1,-1 0-1,1 0 1,9-2-1,-11 0-465,1 1 0,-1-1 0,0 0 0,1-1 0,-1 1 0,0-1 0,0 0 0,-1 0 0,1-1 0,-1 0 0,1 1 0,4-7-1,45-58-6412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34 2913,'-35'-17'11757,"33"15"-11570,-1 1-1,0-1 0,0 0 1,0 0-1,0 1 1,0 0-1,0 0 0,0 0 1,0 0-1,0 0 0,0 0 1,-1 1-1,1 0 0,0-1 1,-1 1-1,1 0 0,0 1 1,0-1-1,-1 1 0,1-1 1,0 1-1,0 0 0,0 0 1,0 0-1,0 1 1,0-1-1,-4 3 0,-4 4-30,1 0 1,0 1-1,0 1 0,0 0 0,1 0 1,1 1-1,0 0 0,0 0 0,1 1 1,0 0-1,1 0 0,-6 20 0,7-19-63,0 1 0,1 0 0,1 0 0,0 0-1,1 0 1,1 0 0,0 0 0,1 1 0,0-1-1,1 0 1,6 28 0,-4-34-79,-1 0 0,1 0 0,1 0-1,-1-1 1,1 0 0,0 0 0,1 0 0,0 0 0,0 0 0,0-1-1,1 0 1,7 5 0,-10-8-12,0-1 0,0 0 0,1 0 0,-1 0 0,1 0 0,0-1 0,-1 1 0,1-1 0,0 0 0,0 0 0,0 0 0,0-1 0,0 1 0,0-1 0,0 0 0,0 0 0,0 0 0,0-1 0,0 0 0,-1 1 0,1-1 0,0-1 0,0 1 0,0 0 0,-1-1 0,1 0 0,4-3 0,2-2 45,1-1-1,-2 0 1,1-1 0,-1 0-1,0-1 1,-1 0 0,0 0-1,-1 0 1,0-1 0,0 0-1,-2-1 1,9-21 0,-2 1 167,-2-1 0,-1 0 0,7-54 0,-14 78 66,-1 0 0,0 1 1,-1-1-1,0 0 0,0 0 0,-1 0 0,0 0 1,-4-14-1,15 56-53,-2-1-1,7 52 1,-11-55-1068,1 1 0,1-1-1,2 0 1,15 39 0,-23-67 724,14 18-4779,-13-19 4656,-1 0 0,1 1-1,0-1 1,-1 0 0,1 0 0,-1 0 0,1 0 0,0 0 0,-1 0 0,1 0 0,0 0 0,-1 0 0,1 0 0,-1 0 0,1 0 0,0-1 0,-1 1 0,1 0 0,-1 0 0,1-1 0,-1 1 0,1 0-1,-1-1 1,1 1 0,-1 0 0,1-1 0,28-32-9424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4785,'12'-12'9295,"2"16"-5262,12 26-2540,-21-23-781,24 36 45,-3 1 0,-1 1 0,-2 1 1,27 79-1,-38-98-401,-11-27-337,-1 0 0,0 0 0,0-1 1,1 1-1,-1 0 0,0 0 0,1 0 0,-1 0 0,0 0 1,0 0-1,0-1 0,1 1 0,-1 0 0,0 0 0,0 0 1,0-1-1,1 1 0,-1 0 0,0 0 0,0-1 0,0 1 0,0 0 1,0 0-1,1-1 0,-1 1 0,0 0 0,0 0 0,0-1 1,0 1-1,0 0 0,0 0 0,0-1 0,0 1 0,0 0 1,0-1-1,0 1 0,0 0 0,0 0 0,0-1 0,0 1 1,-1 0-1,1-1 0,-2-55 787,-2 7-773,4-76 1,1 103-66,2 0 0,0 0 0,2 0 0,0 1 0,15-40 1,-19 60 25,-1 1 1,0-1 0,0 0-1,0 0 1,1 0 0,-1 1 0,0-1-1,1 0 1,-1 1 0,1-1 0,-1 0-1,1 1 1,-1-1 0,1 0-1,-1 1 1,1-1 0,0 1 0,-1-1-1,1 1 1,0-1 0,-1 1 0,1-1-1,0 1 1,0 0 0,-1 0-1,1-1 1,0 1 0,0 0 0,0 0-1,-1 0 1,1 0 0,0 0 0,0 0-1,0 0 1,-1 0 0,1 0-1,0 0 1,0 0 0,0 0 0,-1 1-1,1-1 1,0 0 0,0 1 0,-1-1-1,1 0 1,0 1 0,-1-1-1,1 1 1,0-1 0,-1 1 0,1 0-1,-1-1 1,2 1 0,27 40-244,0 18 250,39 109 0,-32-72-2,-26-63-3,-2-6 95,-7-27 83,-3-13 134,-4-20-331,2 0 0,2 0 0,1-41 0,2 57 8,1-1 0,0 1 1,1-1-1,1 1 0,0 0 1,2 0-1,13-30 0,-18 46 21,-1 0 0,1 0 1,-1 0-1,1 0 0,0 1 0,-1-1 0,1 0 0,0 0 0,-1 1 1,1-1-1,0 1 0,0-1 0,0 0 0,0 1 0,-1 0 0,1-1 1,0 1-1,0-1 0,0 1 0,0 0 0,0 0 0,0-1 0,0 1 1,0 0-1,0 0 0,0 0 0,0 0 0,0 0 0,0 1 0,1-1 1,2 1 6,0 1 0,0-1 1,0 1-1,0 0 1,-1 0-1,1 0 0,6 5 1,3 4 19,-1 0-1,20 24 1,-22-23-38,-2 1 0,1 0 0,-2 0 0,0 1 0,0 0 0,-1 0-1,-1 1 1,6 27 0,-1 29-2667,-7-45-2197,11-3-1857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10570,'8'0'5073,"0"6"-3296,16 7 215,0 11-327,-1 8-993,9 7-168,-8 9-360,-4-5-40,4 2-104,-9-8-432,-7-2-2225,-8 18-3896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43 9370,'-4'-10'7690,"8"2"-5434,-8-11-840,8 14-671,4 5-745,4 2-1585,0 4-3112,31 12-5313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1040,'46'73'13940,"2"-1"-8083,-11-20-5027,-2 2 1,-3 1-1,26 62 1,-44-81-357,-2-5 715,-20-55-33,3 7-1091,1-1 1,1 1-1,0-1 1,2 1-1,-1-26 1,11-89-115,-8 115 72,1 0-17,0 0 0,1 0 1,1 0-1,0 0 0,1 1 1,1 0-1,1 0 0,16-28 1,-23 43-11,1 0 0,0 0 1,-1 0-1,1 0 0,0 0 1,-1 0-1,1 0 0,0 1 0,0-1 1,0 0-1,0 1 0,0-1 1,0 0-1,0 1 0,0-1 0,0 1 1,0 0-1,0-1 0,0 1 1,0 0-1,0 0 0,0-1 0,1 1 1,-1 0-1,0 0 0,0 0 1,0 1-1,0-1 0,2 0 0,0 2 0,0-1 0,0 1-1,0-1 1,-1 1 0,1 0-1,0 0 1,-1 0 0,0 1-1,1-1 1,2 4-1,6 10 19,0 0-1,15 29 0,-24-41-4,8 19 31,15 45-1,-18-45-372,0-1-1,17 31 1,-20-45-257,1-1 0,0 0 0,0 0 1,0 0-1,1-1 0,7 7 0,-10-10 136,1-1 1,-1 0-1,0 0 0,1 0 1,-1 0-1,1-1 0,-1 0 1,1 1-1,0-1 1,-1 0-1,1-1 0,0 1 1,6 0-1,110-4-7658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146 130 5393,'-1'-1'423,"0"1"0,0 0 0,-1-1 0,1 1 0,0 0 0,0 0-1,0 0 1,-1 0 0,1 0 0,0 0 0,0 0 0,-1 0 0,1 1 0,0-1 0,0 0 0,0 1 0,-1-1-1,1 1 1,0-1 0,0 1 0,0 0 0,0-1 0,0 1 0,0 0 0,0 0 0,0 0 0,1 0-1,-1 0 1,-1 1 0,1 1-136,0 0 0,0 0 0,0 0 0,0 0 0,0 0 0,1 0 0,-1 0 0,1 1-1,0-1 1,0 0 0,1 5 0,0 2-197,1 0 1,0 1-1,0-1 0,1 0 1,0 0-1,9 16 0,-6-17-40,0-1 0,0-1 0,1 1 0,0-1 0,0-1 0,14 10 0,-18-13-43,-1-1 0,1 0 0,1 0 0,-1 0 0,0 0 0,0-1 0,1 1 0,-1-1-1,1 0 1,-1 0 0,1 0 0,-1 0 0,1-1 0,0 1 0,-1-1 0,1 0 0,0 0-1,-1 0 1,1-1 0,6-1 0,-8 1 67,-1 0 1,0 0-1,0 0 0,1-1 0,-1 1 0,0 0 1,0-1-1,0 1 0,0-1 0,0 1 0,-1-1 1,1 0-1,0 1 0,-1-1 0,1 1 0,-1-1 1,0 0-1,1 0 0,-1 1 0,0-1 0,0 0 1,0 0-1,0 1 0,0-1 0,-1 0 0,1 1 0,-1-1 1,1 0-1,-1 1 0,0-3 0,-22-59 355,19 55-416,-5-13 2,-1 1 0,-1 0-1,-1 1 1,-1 0 0,-26-30-1,32 41-50,0 1 0,-1 0 1,0 0-1,0 1 0,0 0 0,-1 0 0,0 1 0,0 0 0,0 0 0,-1 1 0,0 1 0,1-1 0,-1 2 0,-20-4 0,21 9-2515,29 2-1823,54-8-2248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7.0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130 286 1736,'3'-7'10444,"2"3"-6086,20-5-4180,-18 6 946,5-1-802,99-43 771,-97 41-1075,-1-1 1,0-1 0,-1 0-1,1-1 1,18-17 0,-30 24-23,1 1 1,-1-1-1,1 1 1,-1-1-1,0 0 1,0 0-1,1 1 1,-1-1-1,-1 0 1,1 0-1,0 0 0,0 0 1,-1-1-1,1 1 1,-1 0-1,0 0 1,1 0-1,-1 0 1,0 0-1,0-1 1,-1 1-1,1-3 1,-2 2-11,1-1 1,0 1 0,-1-1-1,0 1 1,0 0 0,0 0-1,0 0 1,0 0 0,-1 0-1,0 0 1,-5-4 0,-1 0 65,-1 0 0,0 1 0,0 0 0,0 0 0,-1 1 1,0 0-1,-13-3 0,16 6 97,0 0-1,0 1 1,-1 0 0,1 0-1,0 1 1,-1 0 0,1 0-1,0 1 1,-1 0 0,1 0-1,0 1 1,0 0 0,0 1-1,0 0 1,0 0 0,1 1-1,-1 0 1,1 0 0,0 0-1,0 1 1,-10 9 0,8-4 51,0-1 1,0 2 0,1-1-1,0 1 1,1 0 0,1 1-1,-1 0 1,2 0 0,0 0-1,0 0 1,1 1 0,1 0-1,-3 15 1,4-17-143,1 1 1,0 0-1,1 0 0,0 0 1,0 0-1,1 0 1,1 0-1,0 0 0,1 0 1,0 0-1,1-1 1,5 12-1,-5-15-219,0-1 0,1 0 0,-1 0 0,2 0 0,-1-1 0,1 1 0,0-1 0,0 0 0,0-1 0,1 0 0,0 0 0,0 0 0,0-1 0,1 0 0,0 0 0,0-1 0,15 5 0,-11-5-638,0 0 0,0 0 0,1-2 0,-1 1 0,0-1 1,1-1-1,-1 0 0,1-1 0,-1 0 0,0-1 0,14-4 1,152-39-9267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8594,'-39'6'7758,"36"-6"-7479,0 1 0,1 0 0,-1 0 0,1 1 0,0-1 1,-1 0-1,1 1 0,0 0 0,0-1 0,-2 3 0,3-3-245,0 0-1,0 0 1,0 0-1,1 1 1,-1-1-1,0 0 1,1 0-1,-1 1 1,1-1 0,0 0-1,-1 0 1,1 1-1,0-1 1,0 1-1,0-1 1,0 0-1,0 1 1,0-1-1,0 2 1,1 0 12,0 0 1,0 0-1,0 0 1,0 0-1,1 0 1,-1-1 0,1 1-1,0 0 1,0-1-1,0 1 1,3 2-1,10 9-2,1-1 0,0-1 0,1 0 0,34 18 0,-27-17-13,-1 1 1,25 20 0,-42-29 60,1 1 0,-1 0 1,0 0-1,-1 1 1,0 0-1,0 0 0,0 0 1,-1 0-1,0 1 0,0-1 1,2 9-1,-5-12-15,0-1 0,0 0 1,0 1-1,-1-1 0,1 1 0,-1-1 0,0 1 1,0-1-1,-1 0 0,1 1 0,-1-1 0,1 1 1,-1-1-1,0 0 0,0 1 0,-1-1 0,1 0 1,-1 0-1,1 0 0,-1 0 0,0 0 0,-3 3 1,0-1 55,0 0-1,0 0 1,-1-1 0,1 0 0,-1 0 0,0 0 0,0-1 0,0 0 0,-1 0 0,1 0-1,-9 1 1,8-1-157,-1-2 0,1 1 1,-1-1-1,0 0 0,0-1 0,1 0 0,-1 0 0,0 0 0,0-1 0,-7-2 0,11 2-156,0 0-1,1 0 0,-1 0 0,1-1 0,-1 0 1,1 1-1,0-1 0,-1 0 0,1 0 0,0-1 1,0 1-1,1-1 0,-1 0 0,0 1 0,1-1 1,0 0-1,0 0 0,0-1 0,0 1 0,-2-5 1,3 6-191,0-1 0,1 0 1,-1 1-1,1-1 0,0 0 1,-1 0-1,1 1 0,0-1 1,1 0-1,-1 1 0,1-1 1,-1 0-1,1 1 0,1-4 1,30-77-7317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7 5881,'4'-6'15118,"-17"17"-13273,-1 11-1015,2 1 1,0 1 0,1 0-1,1 1 1,-10 43 0,8-19-179,3 0 1,-4 55-1,11-81-542,1-1 0,1 1 0,1 0-1,1-1 1,1 1 0,1-1 0,1 1 0,10 26 0,-12-41-182,0 0 0,1-1 0,0 1 1,0-1-1,1 0 0,0 0 0,1 0 1,-1-1-1,1 1 0,0-1 0,1-1 0,-1 1 1,1-1-1,0 0 0,0-1 0,1 0 1,0 0-1,-1 0 0,1-1 0,0-1 0,1 1 1,-1-1-1,0 0 0,1-1 0,8 1 1,-5-1-673,0-1 0,0 1 1,0-2-1,0 0 1,17-4-1,-19 3-278,-1-1-1,1-1 0,-1 1 0,0-2 0,9-4 0,66-49-6196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3009,'6'6'14758,"24"26"-12030,6 31-1254,-2 2 1,-4 2-1,42 128 0,-77-220-1092,1 1 0,2-1-1,0 0 1,3-43 0,0 48-409,0 0 1,2 0 0,0 0 0,1 1 0,1 0-1,1-1 1,1 2 0,13-26 0,-19 42 8,0 1 1,0 0-1,0-1 1,0 1 0,0 0-1,1 0 1,-1 0-1,1 0 1,-1 0 0,0 1-1,1-1 1,0 0-1,-1 1 1,1-1 0,-1 1-1,1-1 1,0 1-1,-1 0 1,1 0 0,0-1-1,-1 1 1,1 0-1,0 1 1,-1-1-1,1 0 1,0 0 0,-1 1-1,1-1 1,-1 1-1,1-1 1,0 1 0,-1 0-1,0 0 1,1 0-1,-1 0 1,1 0 0,0 1-1,11 6-5,-2 0 0,1 1 0,12 13 0,-18-16 45,6 4 1,-1 1 0,-1 1 0,0 0 0,-1 1 0,0 0 0,-1 0 0,11 24 0,-9-12-89,-1 1 0,-1 0 0,7 41-1,-13-58-222,8 37-1926,-10-45 1872,1 0-1,-1 0 1,0 1-1,1-1 0,-1 0 1,1 0-1,-1 0 1,1 0-1,0 0 1,-1 1-1,1-1 0,0 0 1,0 0-1,-1-1 1,1 1-1,0 0 1,0 0-1,0 0 1,0-1-1,0 1 0,1 0 1,-1-1-1,0 1 1,0-1-1,0 1 1,0-1-1,2 1 1,-1-2-478,-1 1 0,1-1 0,-1 0 0,1 0 0,-1 0 0,0 1 0,1-1 0,-1-1 0,0 1 0,1 0 0,-1 0 0,0 0 0,1-2 0,-2 3 779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5841,'-12'5'10274,"4"3"-7705,8-5-433,4 2 1,12-2-817,8 2-296,7-10-471,13-1-113,-1-2-424,5-2-16,-4 2-160,-13 5-857,-11 3-951,4 3-3217,8-6-2713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40 4537,'-2'-20'10494,"1"1"-2696,2 19-7720,0 0 0,0 0 0,0 0 0,0-1 0,0 2 0,0-1-1,0 0 1,0 0 0,0 0 0,0 0 0,0 0 0,0 1 0,0-1-1,0 1 1,0-1 0,0 0 0,0 1 0,-1 0 0,1-1 0,0 1 0,0-1-1,0 1 1,-1 0 0,2 1 0,23 16 346,-1 2 0,0 0-1,-1 2 1,-2 1 0,28 36 0,-10-4 621,48 88 0,-70-110-898,-1 1 0,-2 0 0,-1 1 0,-1 0 0,-3 1 0,0 0 1,-3 1-1,-1 0 0,-1 0 0,-3 0 0,0 0 0,-3 0 0,-7 46 0,4-68-1532,-2-14-1294,-18-37-4479,24 36 7120,-61-104-13553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449 151 11594,'6'-3'9657,"-7"-6"-3892,-13-19-2345,7 19-3574,0-1-1,0 1 0,-14-14 0,12 16 148,-1 1 0,1-1 0,-1 1 0,0 1 0,0 0 0,-1 1 1,1 0-1,-1 0 0,0 1 0,0 0 0,0 1 0,-1 1 0,1-1 0,-23 2 0,25 1-13,1 0 0,-1 1-1,0 0 1,1 0 0,-1 1 0,1 1 0,-1-1-1,1 1 1,0 0 0,1 1 0,-1 0 0,1 0-1,0 1 1,0 0 0,1 0 0,0 0 0,0 1-1,0 0 1,-6 10 0,4-6 8,1 1 0,0 1 0,0 0 0,2 0 0,-1 0 0,2 0 0,-1 1 0,2 0 0,0 0 0,1 0 0,0 0 0,1 26 0,2-28 6,0-1-1,1 1 1,1-1 0,0 0-1,0 0 1,1 0 0,1 0 0,0-1-1,0 0 1,1 0 0,0 0 0,1 0-1,0-1 1,1 0 0,-1-1-1,13 10 1,-9-7 76,1-2-1,0 0 1,1 0-1,-1-1 1,2 0-1,-1-1 1,29 10-1,-36-16-248,1 1-1,-1-1 1,1 0-1,0 0 1,-1-1-1,1 0 1,-1 0-1,1 0 1,9-2-1,-11 0-465,1 1 0,-1-1 0,0 0 0,1-1 0,-1 1 0,0-1 0,0 0 0,-1 0 0,1-1 0,-1 0 0,1 1 0,4-7-1,45-58-6412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34 2913,'-35'-17'11757,"33"15"-11570,-1 1-1,0-1 0,0 0 1,0 0-1,0 1 1,0 0-1,0 0 0,0 0 1,0 0-1,0 0 0,0 0 1,-1 1-1,1 0 0,0-1 1,-1 1-1,1 0 0,0 1 1,0-1-1,-1 1 0,1-1 1,0 1-1,0 0 0,0 0 1,0 0-1,0 1 1,0-1-1,-4 3 0,-4 4-30,1 0 1,0 1-1,0 1 0,0 0 0,1 0 1,1 1-1,0 0 0,0 0 0,1 1 1,0 0-1,1 0 0,-6 20 0,7-19-63,0 1 0,1 0 0,1 0 0,0 0-1,1 0 1,1 0 0,0 0 0,1 1 0,0-1-1,1 0 1,6 28 0,-4-34-79,-1 0 0,1 0 0,1 0-1,-1-1 1,1 0 0,0 0 0,1 0 0,0 0 0,0 0 0,0-1-1,1 0 1,7 5 0,-10-8-12,0-1 0,0 0 0,1 0 0,-1 0 0,1 0 0,0-1 0,-1 1 0,1-1 0,0 0 0,0 0 0,0 0 0,0-1 0,0 1 0,0-1 0,0 0 0,0 0 0,0 0 0,0-1 0,0 0 0,-1 1 0,1-1 0,0-1 0,0 1 0,0 0 0,-1-1 0,1 0 0,4-3 0,2-2 45,1-1-1,-2 0 1,1-1 0,-1 0-1,0-1 1,-1 0 0,0 0-1,-1 0 1,0-1 0,0 0-1,-2-1 1,9-21 0,-2 1 167,-2-1 0,-1 0 0,7-54 0,-14 78 66,-1 0 0,0 1 1,-1-1-1,0 0 0,0 0 0,-1 0 0,0 0 1,-4-14-1,15 56-53,-2-1-1,7 52 1,-11-55-1068,1 1 0,1-1-1,2 0 1,15 39 0,-23-67 724,14 18-4779,-13-19 4656,-1 0 0,1 1-1,0-1 1,-1 0 0,1 0 0,-1 0 0,1 0 0,0 0 0,-1 0 0,1 0 0,0 0 0,-1 0 0,1 0 0,-1 0 0,1 0 0,0-1 0,-1 1 0,1 0 0,-1 0 0,1-1 0,-1 1 0,1 0-1,-1-1 1,1 1 0,-1 0 0,1-1 0,28-32-9424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4785,'12'-12'9295,"2"16"-5262,12 26-2540,-21-23-781,24 36 45,-3 1 0,-1 1 0,-2 1 1,27 79-1,-38-98-401,-11-27-337,-1 0 0,0 0 0,0-1 1,1 1-1,-1 0 0,0 0 0,1 0 0,-1 0 0,0 0 1,0 0-1,0-1 0,1 1 0,-1 0 0,0 0 0,0 0 1,0-1-1,1 1 0,-1 0 0,0 0 0,0-1 0,0 1 0,0 0 1,0 0-1,1-1 0,-1 1 0,0 0 0,0 0 0,0-1 1,0 1-1,0 0 0,0 0 0,0-1 0,0 1 0,0 0 1,0-1-1,0 1 0,0 0 0,0 0 0,0-1 0,0 1 1,-1 0-1,1-1 0,-2-55 787,-2 7-773,4-76 1,1 103-66,2 0 0,0 0 0,2 0 0,0 1 0,15-40 1,-19 60 25,-1 1 1,0-1 0,0 0-1,0 0 1,1 0 0,-1 1 0,0-1-1,1 0 1,-1 1 0,1-1 0,-1 0-1,1 1 1,-1-1 0,1 0-1,-1 1 1,1-1 0,0 1 0,-1-1-1,1 1 1,0-1 0,-1 1 0,1-1-1,0 1 1,0 0 0,-1 0-1,1-1 1,0 1 0,0 0 0,0 0-1,-1 0 1,1 0 0,0 0 0,0 0-1,0 0 1,-1 0 0,1 0-1,0 0 1,0 0 0,0 0 0,-1 1-1,1-1 1,0 0 0,0 1 0,-1-1-1,1 0 1,0 1 0,-1-1-1,1 1 1,0-1 0,-1 1 0,1 0-1,-1-1 1,2 1 0,27 40-244,0 18 250,39 109 0,-32-72-2,-26-63-3,-2-6 95,-7-27 83,-3-13 134,-4-20-331,2 0 0,2 0 0,1-41 0,2 57 8,1-1 0,0 1 1,1-1-1,1 1 0,0 0 1,2 0-1,13-30 0,-18 46 21,-1 0 0,1 0 1,-1 0-1,1 0 0,0 1 0,-1-1 0,1 0 0,0 0 0,-1 1 1,1-1-1,0 1 0,0-1 0,0 0 0,0 1 0,-1 0 0,1-1 1,0 1-1,0-1 0,0 1 0,0 0 0,0 0 0,0-1 0,0 1 1,0 0-1,0 0 0,0 0 0,0 0 0,0 0 0,0 1 0,1-1 1,2 1 6,0 1 0,0-1 1,0 1-1,0 0 1,-1 0-1,1 0 0,6 5 1,3 4 19,-1 0-1,20 24 1,-22-23-38,-2 1 0,1 0 0,-2 0 0,0 1 0,0 0 0,-1 0-1,-1 1 1,6 27 0,-1 29-2667,-7-45-2197,11-3-1857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10570,'8'0'5073,"0"6"-3296,16 7 215,0 11-327,-1 8-993,9 7-168,-8 9-360,-4-5-40,4 2-104,-9-8-432,-7-2-2225,-8 18-3896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43 9370,'-4'-10'7690,"8"2"-5434,-8-11-840,8 14-671,4 5-745,4 2-1585,0 4-3112,31 12-5313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7.4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257 0 6257,'-20'2'3649,"0"2"-1,-28 7 0,35-7-2906,1 0 0,-1 1-1,1 1 1,-17 10 0,22-12-638,0 1 0,1 0 0,0 0 0,0 1 0,0 0 0,1 0 0,-1 0 0,2 0 0,-1 1 0,1 0 0,-1 0 0,2 0 0,-1 0 0,1 1 0,0 0 0,1-1 0,0 1 0,0 0 1,-1 11-1,3-7-35,0-1 0,0 1 0,1-1 1,0 0-1,1 1 0,0-1 0,1 0 0,0 0 1,1 0-1,0-1 0,12 21 0,-14-27-108,0 0-1,1 1 1,0-1-1,0 0 0,0-1 1,1 1-1,-1 0 1,1-1-1,0 0 0,0 0 1,0 0-1,0 0 1,0-1-1,1 1 0,-1-1 1,1 0-1,0-1 0,-1 1 1,1-1-1,0 0 1,0 0-1,0 0 0,0-1 1,0 0-1,0 0 1,0 0-1,0-1 0,0 1 1,9-3-1,-8 0 6,1 1 0,0-1 0,-1 0 0,1-1 0,-1 1 0,0-1 0,0-1 0,-1 1 0,1-1 0,-1 0 0,0 0 0,0 0 0,-1-1 0,1 0 0,4-9-1,5-10-51,-1-1 0,15-45 0,6-12 230,-34 83-145,0-1-1,1 0 0,-1 0 0,1 0 0,-1 1 1,0-1-1,1 0 0,-1 1 0,1-1 0,0 0 0,-1 1 1,1-1-1,-1 1 0,1-1 0,0 1 0,-1-1 1,1 1-1,0-1 0,0 1 0,0 0 0,-1-1 1,1 1-1,0 0 0,0 0 0,0-1 0,0 1 1,-1 0-1,1 0 0,0 0 0,0 0 0,0 0 1,0 0-1,0 0 0,-1 1 0,3-1 0,0 2-2,0 0 0,0 0 0,-1 0 0,1 0 0,0 0 0,-1 1 0,0-1 0,1 1 0,2 4-1,6 10 103,0 0-1,10 26 0,-11-20 100,-1 2 1,-1-1-1,-1 1 0,-1 0 1,-2 1-1,0-1 0,-2 1 1,-1 0-1,-2 39 1,-1-49-121,0 1 1,-1 0 0,0-1 0,-1 1-1,-1-1 1,-1-1 0,0 1 0,-1-1-1,-1 0 1,0 0 0,-1-1 0,-1 0-1,0 0 1,-1-1 0,-18 17 0,24-26-117,1-1-1,-1 0 1,0-1 0,0 1 0,0-1 0,0 0-1,-1 0 1,1 0 0,-1-1 0,1 0 0,-1 0 0,1 0-1,-1-1 1,0 0 0,1 0 0,-1 0 0,0-1 0,1 0-1,-1 0 1,-6-2 0,8 2-223,0 0 0,0-1 1,0 1-1,0-1 0,0 0 0,0 0 0,0 0 1,1 0-1,-1-1 0,1 1 0,0-1 1,0 0-1,0 0 0,0 0 0,0-1 0,1 1 1,-1 0-1,1-1 0,0 0 0,0 0 0,0 0 1,0 0-1,1 0 0,0 0 0,0 0 1,-1-7-1,2 7-164,0 1 0,0 0 0,0 0 0,1 0 1,0-1-1,-1 1 0,1 0 0,0 0 0,1 0 0,-1 0 1,0 0-1,4-4 0,55-81-7173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1040,'46'73'13940,"2"-1"-8083,-11-20-5027,-2 2 1,-3 1-1,26 62 1,-44-81-357,-2-5 715,-20-55-33,3 7-1091,1-1 1,1 1-1,0-1 1,2 1-1,-1-26 1,11-89-115,-8 115 72,1 0-17,0 0 0,1 0 1,1 0-1,0 0 0,1 1 1,1 0-1,1 0 0,16-28 1,-23 43-11,1 0 0,0 0 1,-1 0-1,1 0 0,0 0 1,-1 0-1,1 0 0,0 1 0,0-1 1,0 0-1,0 1 0,0-1 1,0 0-1,0 1 0,0-1 0,0 1 1,0 0-1,0-1 0,0 1 1,0 0-1,0 0 0,0-1 0,1 1 1,-1 0-1,0 0 0,0 0 1,0 1-1,0-1 0,2 0 0,0 2 0,0-1 0,0 1-1,0-1 1,-1 1 0,1 0-1,0 0 1,-1 0 0,0 1-1,1-1 1,2 4-1,6 10 19,0 0-1,15 29 0,-24-41-4,8 19 31,15 45-1,-18-45-372,0-1-1,17 31 1,-20-45-257,1-1 0,0 0 0,0 0 1,0 0-1,1-1 0,7 7 0,-10-10 136,1-1 1,-1 0-1,0 0 0,1 0 1,-1 0-1,1-1 0,-1 0 1,1 1-1,0-1 1,-1 0-1,1-1 0,0 1 1,6 0-1,110-4-7658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146 130 5393,'-1'-1'423,"0"1"0,0 0 0,-1-1 0,1 1 0,0 0 0,0 0-1,0 0 1,-1 0 0,1 0 0,0 0 0,0 0 0,-1 0 0,1 1 0,0-1 0,0 0 0,0 1 0,-1-1-1,1 1 1,0-1 0,0 1 0,0 0 0,0-1 0,0 1 0,0 0 0,0 0 0,0 0 0,1 0-1,-1 0 1,-1 1 0,1 1-136,0 0 0,0 0 0,0 0 0,0 0 0,0 0 0,1 0 0,-1 0 0,1 1-1,0-1 1,0 0 0,1 5 0,0 2-197,1 0 1,0 1-1,0-1 0,1 0 1,0 0-1,9 16 0,-6-17-40,0-1 0,0-1 0,1 1 0,0-1 0,0-1 0,14 10 0,-18-13-43,-1-1 0,1 0 0,1 0 0,-1 0 0,0 0 0,0-1 0,1 1 0,-1-1-1,1 0 1,-1 0 0,1 0 0,-1 0 0,1-1 0,0 1 0,-1-1 0,1 0 0,0 0-1,-1 0 1,1-1 0,6-1 0,-8 1 67,-1 0 1,0 0-1,0 0 0,1-1 0,-1 1 0,0 0 1,0-1-1,0 1 0,0-1 0,0 1 0,-1-1 1,1 0-1,0 1 0,-1-1 0,1 1 0,-1-1 1,0 0-1,1 0 0,-1 1 0,0-1 0,0 0 1,0 0-1,0 1 0,0-1 0,-1 0 0,1 1 0,-1-1 1,1 0-1,-1 1 0,0-3 0,-22-59 355,19 55-416,-5-13 2,-1 1 0,-1 0-1,-1 1 1,-1 0 0,-26-30-1,32 41-50,0 1 0,-1 0 1,0 0-1,0 1 0,0 0 0,-1 0 0,0 1 0,0 0 0,0 0 0,-1 1 0,0 1 0,1-1 0,-1 2 0,-20-4 0,21 9-2515,29 2-1823,54-8-2248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8594,'-39'6'7758,"36"-6"-7479,0 1 0,1 0 0,-1 0 0,1 1 0,0-1 1,-1 0-1,1 1 0,0 0 0,0-1 0,-2 3 0,3-3-245,0 0-1,0 0 1,0 0-1,1 1 1,-1-1-1,0 0 1,1 0-1,-1 1 1,1-1 0,0 0-1,-1 0 1,1 1-1,0-1 1,0 1-1,0-1 1,0 0-1,0 1 1,0-1-1,0 2 1,1 0 12,0 0 1,0 0-1,0 0 1,0 0-1,1 0 1,-1-1 0,1 1-1,0 0 1,0-1-1,0 1 1,3 2-1,10 9-2,1-1 0,0-1 0,1 0 0,34 18 0,-27-17-13,-1 1 1,25 20 0,-42-29 60,1 1 0,-1 0 1,0 0-1,-1 1 1,0 0-1,0 0 0,0 0 1,-1 0-1,0 1 0,0-1 1,2 9-1,-5-12-15,0-1 0,0 0 1,0 1-1,-1-1 0,1 1 0,-1-1 0,0 1 1,0-1-1,-1 0 0,1 1 0,-1-1 0,1 1 1,-1-1-1,0 0 0,0 1 0,-1-1 0,1 0 1,-1 0-1,1 0 0,-1 0 0,0 0 0,-3 3 1,0-1 55,0 0-1,0 0 1,-1-1 0,1 0 0,-1 0 0,0 0 0,0-1 0,0 0 0,-1 0 0,1 0-1,-9 1 1,8-1-157,-1-2 0,1 1 1,-1-1-1,0 0 0,0-1 0,1 0 0,-1 0 0,0 0 0,0-1 0,-7-2 0,11 2-156,0 0-1,1 0 0,-1 0 0,1-1 0,-1 0 1,1 1-1,0-1 0,-1 0 0,1 0 0,0-1 1,0 1-1,1-1 0,-1 0 0,0 1 0,1-1 1,0 0-1,0 0 0,0-1 0,0 1 0,-2-5 1,3 6-191,0-1 0,1 0 1,-1 1-1,1-1 0,0 0 1,-1 0-1,1 1 0,0-1 1,1 0-1,-1 1 0,1-1 1,-1 0-1,1 1 0,1-4 1,30-77-7317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7 5881,'4'-6'15118,"-17"17"-13273,-1 11-1015,2 1 1,0 1 0,1 0-1,1 1 1,-10 43 0,8-19-179,3 0 1,-4 55-1,11-81-542,1-1 0,1 1 0,1 0-1,1-1 1,1 1 0,1-1 0,1 1 0,10 26 0,-12-41-182,0 0 0,1-1 0,0 1 1,0-1-1,1 0 0,0 0 0,1 0 1,-1-1-1,1 1 0,0-1 0,1-1 0,-1 1 1,1-1-1,0 0 0,0-1 0,1 0 1,0 0-1,-1 0 0,1-1 0,0-1 0,1 1 1,-1-1-1,0 0 0,1-1 0,8 1 1,-5-1-673,0-1 0,0 1 1,0-2-1,0 0 1,17-4-1,-19 3-278,-1-1-1,1-1 0,-1 1 0,0-2 0,9-4 0,66-49-6196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3009,'6'6'14758,"24"26"-12030,6 31-1254,-2 2 1,-4 2-1,42 128 0,-77-220-1092,1 1 0,2-1-1,0 0 1,3-43 0,0 48-409,0 0 1,2 0 0,0 0 0,1 1 0,1 0-1,1-1 1,1 2 0,13-26 0,-19 42 8,0 1 1,0 0-1,0-1 1,0 1 0,0 0-1,1 0 1,-1 0-1,1 0 1,-1 0 0,0 1-1,1-1 1,0 0-1,-1 1 1,1-1 0,-1 1-1,1-1 1,0 1-1,-1 0 1,1 0 0,0-1-1,-1 1 1,1 0-1,0 1 1,-1-1-1,1 0 1,0 0 0,-1 1-1,1-1 1,-1 1-1,1-1 1,0 1 0,-1 0-1,0 0 1,1 0-1,-1 0 1,1 0 0,0 1-1,11 6-5,-2 0 0,1 1 0,12 13 0,-18-16 45,6 4 1,-1 1 0,-1 1 0,0 0 0,-1 1 0,0 0 0,-1 0 0,11 24 0,-9-12-89,-1 1 0,-1 0 0,7 41-1,-13-58-222,8 37-1926,-10-45 1872,1 0-1,-1 0 1,0 1-1,1-1 0,-1 0 1,1 0-1,-1 0 1,1 0-1,0 0 1,-1 1-1,1-1 0,0 0 1,0 0-1,-1-1 1,1 1-1,0 0 1,0 0-1,0 0 1,0-1-1,0 1 0,1 0 1,-1-1-1,0 1 1,0-1-1,0 1 1,0-1-1,2 1 1,-1-2-478,-1 1 0,1-1 0,-1 0 0,1 0 0,-1 0 0,0 1 0,1-1 0,-1-1 0,0 1 0,1 0 0,-1 0 0,0 0 0,1-2 0,-2 3 779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5841,'-12'5'10274,"4"3"-7705,8-5-433,4 2 1,12-2-817,8 2-296,7-10-471,13-1-113,-1-2-424,5-2-16,-4 2-160,-13 5-857,-11 3-951,4 3-3217,8-6-2713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40 4537,'-2'-20'10494,"1"1"-2696,2 19-7720,0 0 0,0 0 0,0 0 0,0-1 0,0 2 0,0-1-1,0 0 1,0 0 0,0 0 0,0 0 0,0 0 0,0 1 0,0-1-1,0 1 1,0-1 0,0 0 0,0 1 0,-1 0 0,1-1 0,0 1 0,0-1-1,0 1 1,-1 0 0,2 1 0,23 16 346,-1 2 0,0 0-1,-1 2 1,-2 1 0,28 36 0,-10-4 621,48 88 0,-70-110-898,-1 1 0,-2 0 0,-1 1 0,-1 0 0,-3 1 0,0 0 1,-3 1-1,-1 0 0,-1 0 0,-3 0 0,0 0 0,-3 0 0,-7 46 0,4-68-1532,-2-14-1294,-18-37-4479,24 36 7120,-61-104-13553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48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2016,'29'-10'23663,"-30"10"-23539,1 1-98,0 0 0,-1 0 0,1 1 0,0-1 0,-1 0 0,1 0 0,0 1 0,0-1 0,0 0 0,0 0 0,0 1 0,0-1 0,1 0 0,-1 1 1,0-1-1,1 2 0,30 93 273,35 201 0,-61-272-292,3 4-796,1 8-2243,-9-37 3005,0 0-1,0 0 1,0 0 0,0 0 0,0 1-1,0-1 1,-1 0 0,1 0-1,0 0 1,0 0 0,0 0 0,0 0-1,0 0 1,0 0 0,0 1-1,0-1 1,0 0 0,0 0-1,0 0 1,0 0 0,0 0 0,-1 0-1,1 0 1,0 0 0,0 0-1,0 0 1,0 0 0,0 0 0,0 0-1,0 0 1,-1 0 0,1 1-1,0-1 1,0 0 0,0 0 0,0 0-1,0 0 1,0 0 0,-1-1-1,1 1 1,0 0 0,0 0 0,0 0-1,0 0 1,0 0 0,0 0-1,0 0 1,0 0 0,-1 0-1,1 0 1,0 0 0,0 0 0,0 0-1,0 0 1,0 0 0,0-1-1,0 1 1,0 0 0,0 0 0,0 0-1,0 0 1,-1 0 0,1 0-1,0 0 1,0 0 0,0-1 0,0 1-1,0 0 1,0 0 0,-17-22-1876,-8-20-3727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48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1 6465,'-1'0'427,"0"0"0,1 0 0,-1 0-1,0 1 1,0-1 0,0 0 0,1 0-1,-1 1 1,0-1 0,0 1 0,1-1 0,-1 0-1,0 1 1,1 0 0,-1-1 0,1 1-1,-1-1 1,0 1 0,1 0 0,-1 0-1,-14 33 1389,9-16-700,-27 54 792,6-15-409,-24 76 0,51-132-1484,-1 4 83,0 0 0,-1 0 0,1 0 0,-1 1 0,-1-2 0,1 1 0,-1 0 0,0 0 0,0-1 1,0 0-1,0 1 0,-5 3 0,8-8 302,38-11 1938,15 1-2332,0 2-1,0 2 0,0 3 1,100 7-1,-144-4-14,0 1 0,-1-1 0,0 1 0,1 1 0,-1 0 0,1 0 0,-1 0 0,0 1 0,0 1 0,-1-1 0,1 1 0,12 9 0,-19-9-480,-8-2-1092,-16-4-2472,-6-2-1949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58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467 19 2529,'-10'-13'11133,"3"8"-5468,-5 15 724,9-7-5171,-3 1-962,-1-1 0,0 0-1,1 0 1,-1 0 0,0-1 0,-1 0 0,-12 1 0,-4 3-137,-19 4-40,0-2 1,-1-1 0,0-3 0,-74-1-1,117-3-81,0 1 0,0-1-1,0 1 1,0-1 0,0 0-1,0 1 1,0 0 0,1-1-1,-1 1 1,0 0 0,0-1-1,0 1 1,1 0 0,-1 0-1,0 0 1,1-1-1,-1 1 1,1 0 0,-1 0-1,1 0 1,-1 2 0,-12 37-156,10-29 124,2-1-1,-1 0 0,2 1 0,-1-1 1,1 1-1,2 13 0,2-9 50,-1-2-1,2 1 1,0 0-1,1-1 0,14 25 1,-20-37-11,1-1 1,-1 1-1,1-1 1,-1 1-1,1-1 1,-1 1-1,1-1 0,-1 1 1,1-1-1,-1 0 1,1 1-1,-1-1 1,1 0-1,0 1 1,-1-1-1,1 0 0,-1 0 1,1 1-1,0-1 1,-1 0-1,1 0 1,0 0-1,0 0 1,-1 0-1,1 0 0,0 0 1,-1 0-1,1 0 1,0 0-1,-1-1 1,1 1-1,0 0 1,-1 0-1,1-1 0,-1 1 1,1 0-1,0-1 1,0 0-1,25-23 509,-13 11-440,-6 8-95,0 1 1,0-1 0,0 1 0,1 1-1,0 0 1,0 0 0,0 0-1,0 1 1,0 0 0,0 1 0,0 0-1,1 0 1,-1 1 0,0 0-1,1 0 1,-1 1 0,0 0 0,1 0-1,7 3 1,-6-1-10,-1 0 0,1 1 1,-1 0-1,0 0 0,0 1 0,0 0 0,-1 0 0,1 1 1,-1 0-1,-1 1 0,1 0 0,-1 0 0,-1 1 1,1-1-1,6 12 0,-8-11 35,-1-1-1,0 1 1,0 0 0,0 0 0,-1 0-1,-1 1 1,1-1 0,-1 1 0,-1-1 0,1 1-1,-2 0 1,1 0 0,-1 0 0,0-1-1,-1 1 1,0 0 0,-1 0 0,0-1-1,0 1 1,0-1 0,-1 0 0,-1 1-1,1-1 1,-1-1 0,-1 1 0,0 0 0,0-1-1,0 0 1,0 0 0,-1-1 0,-1 0-1,1 0 1,-13 9 0,7-6 44,0-1-1,0-1 1,-1 0 0,1-1-1,-2 0 1,1-1 0,-1 0-1,1-1 1,-1-1 0,0 0-1,-19 1 1,23-3-40,0-1 0,0 0 0,0 0 0,-1-1 0,1 0 0,0 0-1,1-2 1,-1 1 0,0-1 0,1 0 0,-1-1 0,1 0 0,0-1 0,0 0 0,1 0 0,-16-12 0,22 15-93,1 0 0,-1 0 0,0 0 0,0 0 1,1 0-1,-1-1 0,1 1 0,0 0 0,0-1 0,0 1 1,0-1-1,0 0 0,0 1 0,1-1 0,-1 1 0,1-1 1,0 0-1,-1 1 0,1-1 0,1 0 0,-1 0 0,0 1 1,1-1-1,-1 1 0,1-1 0,1-4 0,0 3-236,0 1 0,0-1 0,0 0 0,0 1 0,1-1 0,0 1 0,-1 0 0,1 0 0,0 0 0,1 0 0,-1 1 0,0-1 0,1 1 0,-1 0 0,1 0 0,0 0 0,6-2 0,1 1-869,0 0 0,1 1 0,-1 1 0,15-1 0,116-2-8102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7.8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310 0 1424,'-18'1'3386,"0"0"0,0 1 0,-27 6-1,32-5-2617,-1 2 0,1-1-1,0 2 1,-22 12-1,26-13-609,0 1 0,1 0 0,-1 1 0,2 0 0,-1 0 0,1 1 0,0 0 0,0 0 0,1 0 0,0 1 0,1 0 0,0 1 0,0-1 0,1 1 0,0-1 0,-3 15 0,4-13-7,1 1 0,0-1 0,1 1 0,0 0 0,1-1 0,0 1 0,1 0 0,0-1-1,1 1 1,0-1 0,1 1 0,8 21 0,-8-27-146,-1-1 0,1 0 0,1 1 0,-1-1 0,1 0 0,0 0 0,0-1 0,0 1 0,0-1 0,1 0 0,0 0 0,0 0 0,0-1 0,0 0 0,0 0 0,1 0 0,0-1 0,-1 1 0,1-1 0,0-1 0,0 1 0,0-1 0,0 0 0,0 0 0,0-1 0,11 0 0,-7-2-76,0 1 0,0-1 0,-1-1 0,1 0 0,-1 0 0,0-1-1,0 0 1,0 0 0,0-1 0,-1 0 0,1-1 0,-1 0 0,-1 0 0,1-1 0,-1 0 0,-1 0 0,11-13 0,-3 1-33,-1 0 0,-1 0 0,-1-1 1,0-1-1,-2 1 0,11-33 0,5-34 560,-25 86-452,0 1-1,0 0 1,0 0-1,0 0 1,0 0-1,0 0 1,0 0 0,0-1-1,0 1 1,0 0-1,0 0 1,0 0-1,0 0 1,0 0 0,1 0-1,-1 0 1,0 0-1,0 0 1,0 0-1,0-1 1,0 1-1,0 0 1,0 0 0,1 0-1,-1 0 1,0 0-1,0 0 1,0 0-1,0 0 1,0 0 0,0 0-1,1 0 1,-1 0-1,0 0 1,0 0-1,0 0 1,0 0-1,0 0 1,0 0 0,1 0-1,-1 0 1,0 0-1,0 1 1,0-1-1,0 0 1,0 0 0,0 0-1,0 0 1,1 0-1,-1 0 1,0 0-1,0 0 1,0 0 0,0 1-1,0-1 1,0 0-1,0 0 1,0 0-1,0 0 1,9 13 5,4 16-52,28 60 5,-36-80-598,0-1-1,1 0 0,0 0 1,0 0-1,1-1 0,0 0 1,0 0-1,12 8 0,31 12-5211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08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444 1 6009,'-4'2'12067,"-5"4"-8262,-17 10 300,23-15-3953,0 1 0,-1-1 0,0 1-1,1-1 1,-1 0 0,0 0 0,1-1 0,-1 1 0,0-1 0,0 0 0,0 0 0,0 0 0,-7-2 0,-3 2 5,-71 5 48,48-1-152,-1-2 1,1-2-1,-1-1 1,-54-9-1,88 10-54,3 0-39,3 1 4,0 1 1,0 0 0,0 0-1,-1 0 1,1 0 0,-1 0-1,1 1 1,-1-1-1,0 0 1,0 1 0,0-1-1,0 1 1,-1-1 0,2 4-1,2 6 33,5 8 12,76 152 76,-84-170-84,0 0 0,0 0 0,0 0 0,0 0 0,0 0 0,1 0 0,-1-1 0,0 1 0,1 0 0,0-1 0,-1 1 1,1-1-1,0 0 0,-1 0 0,1 1 0,0-1 0,0 0 0,0 0 0,0-1 0,0 1 0,0 0 0,1-1 0,-1 1 0,0-1 1,0 0-1,0 0 0,0 0 0,1 0 0,-1 0 0,0 0 0,0 0 0,0-1 0,0 1 0,3-2 0,5-2 50,0-1 1,-1-1-1,0 0 0,0 0 0,15-14 0,17-11 3,-34 27-70,-1 1 0,0-1-1,1 2 1,-1-1 0,1 1-1,0 0 1,0 0 0,0 1-1,0 0 1,0 0 0,0 1-1,1-1 1,-1 2 0,0-1-1,0 1 1,0 0 0,0 1-1,9 2 1,-10-1 1,-1-1 0,1 2 0,-1-1-1,0 1 1,0-1 0,0 1 0,0 1 0,0-1 0,-1 1 0,0 0 0,0 0-1,0 0 1,-1 0 0,1 0 0,-1 1 0,-1 0 0,1 0 0,-1 0 0,0 0-1,2 9 1,-2-6 15,-1 0 0,1 1 0,-2-1 0,1 1-1,-1-1 1,-1 1 0,1-1 0,-2 1 0,1-1 0,-1 0-1,-1 1 1,-5 12 0,2-9 5,0 0-1,-1 0 1,-1-1-1,0 0 1,0-1-1,-1 1 1,-19 17-1,14-16 17,0-1 1,-1-1-1,0 0 0,0-1 0,-1-1 0,-1 0 1,0-1-1,0-1 0,0-1 0,-1 0 0,0-1 1,0-1-1,-22 2 0,32-6-40,0 0 0,0 0 0,0-1 0,0 0 0,0 0 0,1-1 0,-1 0 0,0-1 0,1 1 0,-8-5 1,13 6-93,0 0 1,0 0 0,1 0 0,-1 0 0,0 0 0,1-1 0,-1 1-1,1-1 1,-1 1 0,1-1 0,0 1 0,0-1 0,0 1 0,0-1 0,0 0-1,0 0 1,0 0 0,0 0 0,1 1 0,-1-1 0,1 0 0,-1 0-1,1 0 1,0 0 0,0 0 0,0 0 0,0 0 0,0 0 0,0 0 0,1 0-1,-1 0 1,1 0 0,-1 0 0,1 0 0,0 0 0,-1 0 0,1 0-1,0 1 1,0-1 0,1 0 0,-1 1 0,0-1 0,2-1 0,0-2-569,1 0 1,0 0 0,0 1 0,0-1 0,0 1-1,1 0 1,-1 0 0,1 1 0,0-1 0,1 1-1,-1 0 1,7-3 0,76-29-7036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19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13 3665,'2'1'743,"0"0"0,1 0-1,-1 0 1,1 0 0,-1-1 0,1 0 0,-1 1 0,1-1 0,-1 0-1,0 0 1,1 0 0,-1-1 0,1 1 0,-1 0 0,1-1 0,-1 0-1,1 1 1,-1-1 0,0 0 0,0 0 0,1-1 0,-1 1 0,0 0-1,0-1 1,0 1 0,3-4 0,-4 5-624,-43 38 4287,4 15-3516,-20 57-982,47-88 105,1 1 0,2 0 0,0 0 0,2 1 0,0-1 0,2 1 0,-3 47 0,7-63-17,0 0 0,0 1 0,1-1 0,1 0 0,-1 0 0,1 0 0,1 0 0,-1 0 0,1 0 0,1-1 0,-1 0 0,2 1 0,-1-1 0,0 0 0,1-1 1,1 1-1,-1-1 0,1 0 0,0-1 0,0 1 0,1-1 0,-1 0 0,1-1 0,0 1 0,1-2 0,13 7 0,-4-4 7,0-1-1,1-1 0,0 0 1,0-2-1,0 0 0,0 0 0,0-2 1,1 0-1,-1-1 0,0-1 1,27-7-1,-36 7-15,1-1-1,-1 0 1,0 0-1,0-1 1,0-1-1,0 0 1,-1 0-1,1 0 1,-1-1-1,8-8 1,-12 10-8,0-1 0,0 0 1,0 0-1,0 0 1,-1-1-1,0 1 0,0-1 1,0 0-1,-1 0 1,0 0-1,0 0 0,-1-1 1,1 1-1,-1 0 1,-1-1-1,1-10 0,-1 13 3,1-1-1,-2 0 1,1 1-1,0-1 1,-1 1-1,0-1 1,0 1-1,0 0 1,-1-1-1,1 1 0,-1 0 1,0 0-1,0 0 1,0 0-1,-1 0 1,0 0-1,1 1 1,-1-1-1,-1 1 1,1 0-1,0 0 0,-1 0 1,1 0-1,-1 0 1,0 1-1,0 0 1,0 0-1,0 0 1,-1 0-1,1 1 1,0-1-1,-1 1 0,1 0 1,-6 0-1,0 0-67,-1 1-1,1 0 0,-1 0 1,1 1-1,0 1 1,-1-1-1,1 2 0,0-1 1,0 2-1,1-1 0,-1 1 1,0 1-1,1-1 1,-11 9-1,2 0-446,2 1-1,0 0 1,-29 33 0,-8 26-4439,18-18-2111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25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1422 15 6889,'0'-14'18546,"-21"39"-16874,-50 45-1265,37-36-258,-45 36-1,-506 312 202,198-141-266,285-158 17,121-98 121,-1-2 0,0 0-1,-1-1 1,-1-1 0,25-37 0,-8 12-131,-31 42-92,32-43 14,41-67 0,-68 100-10,0 0 0,-1 0 0,0-1-1,-1 0 1,-1 0 0,0-1 0,0 0 0,-2 1 0,1-1 0,-2 0 0,0-20 0,0 33-11,-1 1 1,0-1 0,0 0-1,0 0 1,0 0 0,0 0 0,-1 1-1,1-1 1,0 0 0,0 0-1,0 0 1,-1 1 0,1-1-1,0 0 1,-1 0 0,1 1 0,-1-1-1,1 0 1,-1 1 0,1-1-1,-1 0 1,1 1 0,-1-1-1,0 1 1,1-1 0,-1 1 0,0-1-1,1 1 1,-1 0 0,0-1-1,0 1 1,0-1 0,-1 2-8,0-1 1,0 0 0,0 1-1,0-1 1,1 1-1,-1 0 1,0-1 0,0 1-1,1 0 1,-1 0-1,0 0 1,1 0 0,-3 2-1,-47 50-128,49-50 155,-49 61-23,4 3-1,2 1 1,3 2-1,-36 85 1,38-74 44,-26 58 22,65-138-53,1-1 0,0 1 1,-1-1-1,1 1 0,0-1 0,0 1 0,-1 0 1,1-1-1,0 1 0,0 0 0,0-1 0,0 1 1,0 0-1,0-1 0,0 1 0,0 0 0,0-1 1,0 1-1,0 0 0,0-1 0,0 1 0,0 0 1,1-1-1,-1 1 0,0-1 0,0 1 0,1 0 1,-1-1-1,1 1 0,-1-1 0,0 1 0,1-1 1,-1 1-1,1-1 0,-1 1 0,1-1 0,0 1 1,29 1 216,-9-2-165,286 38 457,-141-16-187,-138-15-215,-28-8-32,-14-8-161,11 7-90,-3-1-269,1-1 1,0 0-1,0 0 1,0 0-1,0 0 0,1-1 1,0 1-1,-6-10 1,8 11-65,1 0-1,-1 0 1,1 0 0,0-1 0,0 1 0,0 0 0,1-1-1,-1 1 1,1-1 0,0 1 0,0 0 0,0-1 0,1-6-1,21-79-9291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27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 33 6665,'-13'-8'6447,"-9"-1"-1607,-13-6 2189,56 18-1100,13 3-5736,-3 6 41,0 1 1,-1 1 0,32 21-1,-8-4-44,70 40 99,123 95 0,106 106-371,-253-192 122,21 20-40,-50-40 0,132 87 0,-185-141 0,-25-16 0,-42 9 0,-28-18 0,-122-13 0,69 13 0,34 6 0,-56-12 0,207 41 0,19 20 0,217 98 0,-210-101 0,139 37 0,-219-70 0,0 0 0,-1 1 0,1-1 0,0 0 0,-1 0 0,1 1 0,0-1 0,0 0 0,-1 0 0,1 0 0,0 0 0,0 0 0,-1 0 0,1 0 0,0 0 0,0 0 0,-1 0 0,1-1 0,0 1 0,0 0 0,-1 0 0,1-1 0,0 1 0,-1 0 0,1-1 0,-1 1 0,2-2 0,-2-18 0,-3-2 0,7-41 0,2 1 0,3 0 0,27-95 0,-29 129 0,-1 10 0,-2-1 0,0 0 0,2-28 0,-7 47-29,0-1 1,1 0-1,-1 1 1,0-1-1,0 1 1,0-1-1,0 1 1,0-1-1,0 1 0,0 0 1,0-1-1,0 1 1,0 0-1,0 0 1,0 0-1,0 0 1,0 0-1,0 0 0,0 0 1,0 0-1,0 0 1,0 1-1,0-1 1,0 0-1,0 1 1,0-1-1,0 0 0,-1 1 1,-32 9-2745,-14 15-2308,-54 31-3257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30.0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801 1 9658,'-6'3'16119,"0"5"-12025,-8 8-4272,-216 149 476,-111 89-89,197-131-117,142-122-70,0 1 1,0-1-1,-1 0 1,1 0-1,-1 0 1,1 0-1,-1-1 1,1 1-1,-5 0 1,5-1-6,0 0 0,0 1-1,0-1 1,0 1 0,0-1 0,0 1 0,1-1 0,-1 1 0,0 0 0,1 0 0,-1 0-1,0 0 1,1 0 0,-1 0 0,1 1 0,-2 1 0,2-3 242,30-60 594,82-138-1205,-81 133 322,-27 60 37,-1-1 0,0 1 1,-1-1-1,0 0 0,1 1 1,-2-1-1,1 0 0,-1 0 0,0-8 1,0 14-17,0 0 1,0 0 0,0 1-1,0-1 1,-1 0 0,1 0 0,0 0-1,0 0 1,0 1 0,0-1-1,0 0 1,0 0 0,0 0-1,-1 0 1,1 0 0,0 1-1,0-1 1,0 0 0,0 0-1,-1 0 1,1 0 0,0 0-1,0 0 1,0 0 0,0 0-1,-1 0 1,1 0 0,0 0-1,0 0 1,0 0 0,-1 0 0,1 0-1,0 0 1,0 0 0,0 0-1,0 0 1,-1 0 0,1 0-1,0 0 1,0 0 0,0 0-1,-1 0 1,1 0 0,0 0-1,0-1 1,0 1 0,0 0-1,0 0 1,-1 0 0,1 0-1,0 0 1,0-1 0,0 1-1,0 0 1,-8 21-244,7-19 236,-26 69 25,-38 69 0,4-10 57,53-115-66,4-6 434,18-7-224,7-1-195,0 2 1,38 8-1,13 3 155,-38-10-129,1-1 0,-1-1 0,1-2 0,43-6 0,-76 6-194,0-1 1,-1 1 0,1-1 0,-1 1-1,1-1 1,-1 0 0,1 0 0,-1 0 0,1 0-1,-1 0 1,0 0 0,1 0 0,-1 0 0,0 0-1,0 0 1,0-1 0,0 1 0,0-1 0,0 1-1,0-1 1,0 1 0,-1-1 0,1 1 0,0-2-1,1-2-665,0 1 0,1-1 0,-1 1 0,1 0-1,0 0 1,0 0 0,0 1 0,1-1 0,-1 1-1,5-4 1,77-53-8148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31.3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 7490,'-2'8'13935,"2"-8"-13773,0 1 1,0-1-1,0 0 0,-1 1 0,1-1 0,0 0 0,0 1 1,0-1-1,0 1 0,0-1 0,0 0 0,0 1 1,0-1-1,0 1 0,0-1 0,0 0 0,0 1 1,0-1-1,0 1 0,0-1 0,1 0 0,-1 1 1,0-1-1,0 0 0,0 1 0,1-1 0,-1 0 0,0 1 1,0-1-1,1 0 0,-1 1 0,0-1 0,1 0 1,-1 0-1,0 1 0,1-1 0,-1 0 0,0 0 1,1 0-1,-1 0 0,0 1 0,1-1 0,-1 0 0,1 0 1,-1 0-1,0 0 0,1 0 0,-1 0 0,1 0 1,-1 0-1,0 0 0,1 0 0,34 13 300,0 2 0,-2 1 0,0 2-1,38 26 1,116 99-327,-125-93 62,-10-5-185,-37-30 1,1 0 0,1-1 1,1-1-1,-1-1 0,2 0 1,27 12-1,-103-46-134,33 12-155,-1 1-1,1 1 1,-48-10-1,-135 2-345,54 5 335,179 5 331,26 2 0,216 39-49,-83-7 104,-180-34 91,0 0 0,-1 0 0,0 0 0,-1-1 0,1 0 0,-1 1 1,3-12-1,12-36-151,-10 30-52,0 1-1,1 0 1,14-24 0,-22 46-69,0-1-1,0 0 0,0 0 1,0 0-1,0 0 0,0 1 1,-1-1-1,1 0 0,0-1 1,-1 1-1,0 0 0,1 0 1,-1 0-1,0 0 0,0 0 1,0 0-1,-1 0 0,1 0 1,0 0-1,-1 0 0,1-1 1,-1 1-1,-1-2 1,0 2-275,1 0 1,-1 1 0,0-1-1,0 1 1,0 0 0,0-1-1,0 1 1,0 0 0,0 0-1,-1 1 1,1-1 0,0 0-1,0 1 1,-1-1 0,1 1-1,0 0 1,-1 0 0,1 0-1,0 0 1,-1 0 0,1 0 0,0 1-1,-1-1 1,-2 2 0,-61 11-6742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33.0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858 0 5193,'-12'2'10972,"1"2"-4069,-13 10-1335,-20 26-8353,26-23 4644,-195 169-241,-134 132-1066,346-318-544,1 1 20,-1 0-1,1 0 0,-1 0 0,0-1 0,1 1 1,-1 0-1,0-1 0,0 1 0,1 0 1,-1-1-1,0 1 0,0-1 0,0 1 0,0-1 1,0 0-1,1 1 0,-1-1 0,0 0 0,0 0 1,0 0-1,0 1 0,0-1 0,0 0 0,0 0 1,-2-1-1,2 1 169,-11-99 497,9 63-700,2-51 0,1 50 12,1 37-10,-1 0 0,0 0 0,0 0 0,0 0 1,0 0-1,0 0 0,0-1 0,0 1 0,0 0 0,0 0 0,0 0 0,1 0 0,-1-1 1,0 1-1,0 0 0,0 0 0,0 0 0,0 0 0,0-1 0,0 1 0,0 0 0,0 0 0,0 0 1,-1-1-1,1 1 0,0 0 0,0 0 0,0 0 0,0 0 0,0 0 0,0-1 0,0 1 0,0 0 1,0 0-1,0 0 0,-1 0 0,1 0 0,0-1 0,0 1 0,0 0 0,0 0 0,0 0 1,-1 0-1,1 0 0,0 0 0,0 0 0,0 0 0,0 0 0,-1 0 0,1 0 0,0 0 0,0 0 1,0 0-1,0 0 0,-1 0 0,1 0 0,0 0 0,0 0 0,0 0 0,0 0 0,-1 0 1,-9 13-311,-7 23 76,-24 62 200,24-62 64,2 0 0,2 1 1,-15 63-1,28-98-24,-1-1-1,1 1 0,-1-1 1,1 1-1,0-1 1,0 1-1,0 0 0,0-1 1,0 1-1,0-1 1,0 1-1,0-1 1,1 1-1,-1-1 0,0 1 1,1-1-1,-1 1 1,1-1-1,0 0 0,0 1 1,-1-1-1,1 0 1,0 1-1,0-1 0,2 2 1,0-2 5,0 0 0,1 0 0,-1 0 0,0 0 0,0 0 0,1-1 0,-1 0 0,1 0 0,4 0 0,14 1 97,46 1 51,0-4 0,-1-2 0,79-16 0,-72 9-138,-66-3-3276,-7 10 2743,0 0 1,1 0 0,-1 1 0,1-1 0,-1 1 0,1-1-1,0 1 1,1 0 0,3-5 0,58-49-5257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34.3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0 5769,'-13'4'14258,"18"5"-7752,28 15-5028,-18-14-455,266 240 2369,125 139-3051,-395-378-341,-2 0 0,1-1 0,0 0 0,1 0 0,0-1 0,1-1 0,18 12 0,-73-41 13,11 5-133,-1 2-1,-1 0 1,-46-11 0,7 12-69,0 4 1,-124-1-1,519 34-371,-220-13 442,-40 1 125,-45-7 16,0-2 1,33 3-1,-48-8 23,0 0 0,-1 0-1,1 0 1,-1 0 0,1 0 0,-1 0 0,0-1 0,0 1-1,0 0 1,0-1 0,0 1 0,-1-1 0,1 1-1,-1-1 1,0 1 0,0-5 0,3-7 14,9-39 94,-3 0-1,-2-1 1,1-89 0,-8 143-242,0-1 1,0 0 0,0 1 0,0-1 0,0 1 0,0-1-1,0 1 1,-1-1 0,1 1 0,0-1 0,0 1 0,0-1-1,-1 1 1,1-1 0,0 1 0,-1-1 0,1 1 0,0-1-1,-1 1 1,1 0 0,-1-1 0,1 1 0,0-1 0,-1 1-1,1 0 1,-1 0 0,1-1 0,-1 1 0,1 0 0,-1 0-1,1 0 1,-1-1 0,1 1 0,-1 0 0,0 0 0,1 0-1,-1 0 1,1 0 0,-1 0 0,1 0 0,-1 0 0,1 0-1,-1 0 1,0 1 0,1-1 0,-1 0 0,1 0 0,-1 0-1,1 1 1,-1-1 0,1 0 0,-1 1 0,1-1-1,-1 1 1,-40 23-6390,33-18 4674,-56 37-8498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3.4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 53 6105,'-66'-40'16177,"64"36"-12970,9 3-2159,12 3-1132,-19-2 194,72 5-17,-1-4 0,94-9 0,19 0-723,-321 8-14596,22 3 7201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3.9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99 10050,'0'0'218,"0"0"0,-1-1 0,1 1 0,0 0 0,-1 0 0,1 0 0,0-1 0,0 1 0,-1 0 0,1-1 0,0 1 0,0 0 0,-1-1 0,1 1 0,0 0 0,0-1 0,0 1 1,0 0-1,0-1 0,0 1 0,-1-1 0,1 1 0,0 0 0,0-1 0,0 1 0,0-1 0,0 1 0,0 0 0,0-1 0,1 1 0,-1-1 0,0 1 0,0 0 0,0-1 0,0 1 0,14-14 1851,19-5-1934,-33 18-119,24-9 92,-1 1 0,1 1 0,1 1 0,36-5 0,-46 9-89,1 1 1,-1 1-1,1 0 1,-1 2-1,1-1 0,-1 2 1,1 0-1,21 6 1,-34-7-2,0 0 0,1 0 0,-1 0 0,0 1 0,-1-1-1,1 1 1,0-1 0,0 1 0,-1 0 0,1 0 0,-1 0 0,1 1 0,-1-1 0,0 0 0,0 1 0,0 0 0,0-1 0,-1 1 0,1 0 0,-1 0 0,1 0 0,-1 0 0,0 0 0,0 0 0,0 0 0,-1 1-1,1-1 1,-1 0 0,0 0 0,0 1 0,0-1 0,0 0 0,0 0 0,-1 1 0,0-1 0,1 0 0,-1 0 0,-3 6 0,-2 7 139,-1-1 1,0 0-1,-1-1 0,-1 1 1,0-1-1,-13 13 1,-181 205 1116,174-188-1181,29-43-90,-1 0 0,1 0 0,0 0 0,0-1 0,-1 1 0,1 0 0,0 0 0,0 0 0,0 0 0,0-1 0,0 1 0,0 0 0,0 0 0,0 0 0,0 0 0,1-1 0,-1 1 0,0 0 0,1 0 0,0 1 0,0-1 1,0 0 0,0-1 0,0 1-1,0 0 1,0-1 0,0 1 0,0-1-1,0 1 1,0-1 0,0 0 0,1 1-1,-1-1 1,0 0 0,0 0-1,1 0 1,-1 0 0,0 0 0,0 0-1,2 0 1,63-7 261,-1-2 1,94-27-1,-89 19-334,129-16 1,-195 33 384,4 0-2482,-25 9-2509,-47 19-837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8.3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79 0 11274,'60'60'5211,"101"107"-511,-144-146-4384,0 1 0,-2 0 0,0 1 1,-2 0-1,0 1 0,11 33 0,-19-40-42,0 0-1,-2 0 0,0 1 0,0-1 1,-2 1-1,0 0 0,-1-1 0,-1 1 1,-1 0-1,-6 29 0,8-47-264,0 1 0,0-1 0,0 0-1,0 1 1,0-1 0,0 1 0,0-1 0,0 0-1,0 1 1,-1-1 0,1 1 0,0-1 0,0 0-1,0 1 1,0-1 0,-1 1 0,1-1 0,0 0-1,0 1 1,-1-1 0,1 0 0,0 0-1,-1 1 1,1-1 0,0 0 0,-1 0 0,1 1-1,0-1 1,-1 0 0,1 0 0,-1 0 0,1 1-1,0-1 1,-1 0 0,1 0 0,-1 0 0,1 0-1,0 0 1,-1 0 0,1 0 0,-1 0 0,1 0-1,0 0 1,-1 0 0,1 0 0,-1-1-1,1 1 1,-1 0 0,1 0 0,0 0 0,-1 0-1,1-1 1,0 1 0,-1 0 0,1 0 0,0-1-1,-1 1 1,1 0 0,0-1 0,0 1 0,-1 0-1,1-1 1,0 0 0,-22-28 235,17 22-241,-18-26 22,-1 0 0,-1 2 1,-2 1-1,-1 2 1,-53-43-1,78 69-22,1 0 0,-1 0 1,0 0-1,0 0 0,0 1 0,0-1 1,0 1-1,0 0 0,0 0 1,0 0-1,-1 1 0,1-1 0,0 1 1,-1-1-1,1 1 0,0 0 0,0 1 1,-1-1-1,1 0 0,0 1 1,-6 1-1,4 1 9,1-1 0,-1 1-1,1 0 1,0 0 0,-1 0 0,1 0 0,1 1 0,-1 0 0,0 0 0,1 0-1,0 0 1,-4 8 0,0-2 4,2 1 0,0 0-1,0 0 1,1 0 0,0 1-1,1-1 1,0 1 0,1 0 0,1 0-1,-1 0 1,2 18 0,0-26-99,1 0 0,0-1 0,0 1 0,0 0 0,0 0 0,0-1 0,1 1 0,0-1 0,0 0 0,0 1 0,0-1 0,0 0 0,0 0 0,1 0 0,0 0 0,-1-1 0,1 1 0,0-1 0,0 0 0,1 1 0,-1-1 0,0-1 0,1 1 0,-1 0 0,5 0 0,5 2-676,0-1 0,0 0 0,1-1 0,-1-1 0,26 0 0,-17-2-952,0 0 0,33-7 1,145-34-5169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4.8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78 8906,'0'-3'7802,"0"-2"-5898,8-1 160,4 1-623,12-3-265,11-3-560,5 3 32,8 3-352,-5 0-104,5 2-144,-5 3-32,-3 0-32,-8 0-536,-13 0-792,-3 3-2537,-4-1-1496,40-25-3265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5.4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69 9090,'5'-5'1059,"1"0"0,0 1 0,0 0 0,0 0 1,12-6-1,40-10 665,-32 14-1646,0 2 1,38-2 0,-52 5-94,0 1-1,0 0 0,0 1 1,18 4-1,-28-5 25,-1 0-1,1 1 0,0-1 0,-1 0 0,1 1 1,0 0-1,-1-1 0,1 1 0,0 0 0,-1 0 1,1 0-1,-1 0 0,0 0 0,1 0 1,-1 0-1,0 0 0,1 1 0,-1-1 0,0 1 1,0-1-1,0 1 0,0-1 0,-1 1 0,1-1 1,0 1-1,-1 0 0,1-1 0,-1 1 0,1 0 1,-1-1-1,0 1 0,0 0 0,0 0 1,0-1-1,0 1 0,0 0 0,0 0 0,-1-1 1,0 5-1,-2 0 144,0 1 1,0 0-1,-1-1 1,0 0-1,-1 0 0,1 0 1,-1 0-1,0-1 1,0 0-1,-1 0 1,0 0-1,-9 6 0,-15 9 681,-38 19 0,57-33-637,-17 9 232,17-10 98,33-14-99,-2 1-433,1 1 1,-1 1 0,1 0 0,1 1 0,-1 2 0,1 0-1,34 0 1,-49 3 2,-1 0 0,1 1-1,-1-1 1,1 1 0,-1 0 0,1 1-1,-1 0 1,0 0 0,0 0 0,0 1 0,0-1-1,0 1 1,0 1 0,-1-1 0,0 1-1,1 0 1,-1 0 0,-1 1 0,1 0-1,-1-1 1,0 2 0,0-1 0,0 0-1,-1 1 1,1-1 0,-1 1 0,-1 0-1,1 0 1,1 7 0,-2-2 83,0-1 1,-1 1-1,-1 0 1,1-1-1,-2 1 1,0 0-1,0-1 1,0 1-1,-2 0 1,1-1-1,-1 0 1,-1 0-1,0 0 1,0 0-1,-1 0 1,0-1-1,-1 0 1,0 0-1,0 0 1,-13 13-1,4-6 105,0-1 0,-1 0-1,0-2 1,-1 0-1,0 0 1,-1-2 0,-1 0-1,0-1 1,-28 11 0,41-20-136,1 1 1,0-1-1,0-1 1,-1 1 0,1-1-1,-1 0 1,1 0-1,0 0 1,-1-1 0,1 0-1,0 0 1,-1 0-1,1-1 1,-6-2-1,9 3-149,1 0-1,-1 1 1,1-1-1,-1 0 0,0 0 1,1 0-1,0 0 0,-1 0 1,1 0-1,-1 0 0,1-1 1,0 1-1,0-1 0,0 1 1,0-1-1,0 1 0,0-1 1,0 1-1,1-1 0,-1 0 1,0 1-1,1-1 0,0 0 1,-1 1-1,1-1 1,0 0-1,0 0 0,0 0 1,0 1-1,0-1 0,0 0 1,0 0-1,1 0 0,-1 1 1,1-1-1,-1 0 0,1 1 1,0-1-1,-1 0 0,1 1 1,0-1-1,0 1 0,2-3 1,19-18-5652,30-20-4280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7.6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45 9658,'-2'-2'989,"0"0"0,0 0-1,0 0 1,0-1 0,0 1 0,1-1 0,-1 1-1,1-1 1,-1 0 0,1 1 0,0-1 0,0 0-1,0 0 1,1 0 0,-1-3 0,46 10 1137,102 9-1771,-15-2-1213,-44-3-3598,-55-10-1109,25-22-2434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8.0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71 8962,'29'-21'3934,"-24"16"-3607,1 0 0,0 0-1,0 1 1,0 0 0,1 0-1,-1 1 1,1-1 0,0 1 0,0 1-1,0-1 1,1 1 0,-1 0 0,0 1-1,1 0 1,-1 0 0,9 1 0,-14 0-300,0 0 0,0 1 0,0-1 0,0 1 0,0 0 0,0-1 0,0 1 0,0 0 0,-1 0 0,1 1 0,0-1 0,0 0 0,-1 0 0,1 1 0,-1-1 0,1 1 0,-1-1 0,0 1 0,1 0 0,-1 0 0,0 0 0,0-1 0,0 1 0,0 0 0,-1 0 0,1 0 0,0 0 0,-1 0 0,0 0 0,1 1 0,-1-1 0,0 0 0,0 0 0,0 2-1,-1 4 91,1 0 0,-1 0-1,0 0 1,-1-1-1,0 1 1,0-1-1,-1 1 1,-4 9-1,-13 19 392,-2-1 0,-28 34 0,-32 52 588,82-121-1084,0 0 1,0 1 0,0-1 0,0 0-1,0 1 1,0-1 0,0 0 0,0 1-1,0-1 1,0 0 0,1 1 0,-1-1-1,0 0 1,0 0 0,0 1 0,0-1-1,1 0 1,-1 1 0,0-1 0,0 0-1,0 0 1,1 0 0,-1 1 0,0-1-1,0 0 1,1 0 0,-1 0 0,0 1-1,1-1 1,-1 0 0,0 0 0,0 0-1,1 0 1,-1 0 0,0 0 0,1 0-1,-1 0 1,0 0 0,1 0 0,-1 0-1,0 0 1,1 0 0,-1 0 0,0 0-1,1 0 1,-1 0 0,0 0 0,1 0 0,-1-1-1,29 1 317,-17-1-206,102-3 451,-62 1-899,103 7-1,-144-1-351,-9-3-733,-49-11-11649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9.0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69 4553,'1'-6'12660,"3"-7"-7193,14 8-5056,0 0 1,0 0-1,0 2 1,1 0-1,-1 2 1,28 0 0,0-2-58,0 1-2353,82 6 0,-109-8-2006,22-18-1464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9.6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47 10938,'17'-9'1197,"1"1"1,-1 1-1,31-8 0,-41 13-1126,1 0 0,-1 1 0,1 0 0,-1 0 0,1 1-1,0 0 1,-1 0 0,1 1 0,0 0 0,-1 0 0,11 3 0,-16-3-63,-1-1 0,0 0 0,1 1 0,-1-1 0,0 1 0,0 0 0,1-1 0,-1 1-1,0 0 1,0 0 0,0 0 0,0 0 0,0 0 0,0 0 0,0 0 0,0 0 0,0 0 0,-1 0 0,1 0-1,0 1 1,-1-1 0,1 0 0,-1 0 0,1 1 0,-1-1 0,1 1 0,-1-1 0,0 0 0,0 3 0,0-1 55,-1 0 0,0 0 0,0 0 0,-1 1 0,1-1 0,0 0 0,-1-1 0,0 1 0,0 0 0,0 0 0,0-1 0,-2 3 0,-10 9 352,0-1 0,0-1 0,-23 15 0,-33 16 696,85-51-984,1 1 0,0 0 0,0 1 0,0 1 0,1 1-1,-1 0 1,1 1 0,0 1 0,0 1 0,0 0 0,1 1 0,-1 1 0,0 0 0,20 5 0,-24-2-129,-1-1-1,0 2 1,0 0 0,0 0-1,-1 1 1,0 0 0,0 1-1,0 0 1,-1 1-1,0 0 1,-1 1 0,1 0-1,-2 0 1,10 12 0,-15-15 59,1-1 0,-1 0 1,0 0-1,0 1 0,-1 0 1,0 0-1,0-1 0,0 1 1,-1 0-1,1 0 0,-1 1 1,-1-1-1,1 0 0,-1 0 1,-1 0-1,1 1 0,-1-1 1,0 0-1,0 0 0,0 0 1,-1 0-1,0 0 0,-1-1 1,1 1-1,-1 0 0,0-1 1,0 0-1,-1 1 0,1-1 0,-1-1 1,-6 6-1,1 0 104,-1-1 0,0 0 0,0-1 0,-1 0 0,0-1 0,0 0 0,-1 0-1,0-1 1,-16 5 0,19-8-82,-1 0 0,1 0-1,-1-1 1,1-1 0,-1 1 0,0-2-1,1 1 1,-1-1 0,0-1 0,1 0-1,-1 0 1,0-1 0,-14-4-1,23 5-111,-1 1 0,1 0 0,-1-1 0,1 1 0,-1-1-1,1 0 1,-1 0 0,1 1 0,-1-1 0,1 0-1,0 0 1,-1 0 0,1 0 0,0-1 0,0 1 0,0 0-1,0 0 1,0-1 0,0 1 0,0-1 0,1 1 0,-1-1-1,0 1 1,1-1 0,-1 1 0,1-1 0,0 1-1,-1-1 1,1 0 0,0 1 0,0-1 0,0-1 0,1-1-325,1 0 0,-1 0 0,1 0 0,0 0 0,0 0 0,1 1 1,-1 0-1,1-1 0,-1 1 0,1 0 0,0 0 0,0 0 0,0 0 1,8-4-1,71-45-5637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0.4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17 5809,'-4'-3'7634,"0"3"-6098,8-3 393,-4 1-329,4-1-104,4 3-680,8-5-367,11 10-9,5-5-232,12 0-128,3 3-80,1-3-56,-9-3-1793,5 6-1823,35-11-737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0.9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81 10106,'44'-24'2986,"-31"16"-2601,0 0-1,0 1 1,1 1-1,0 0 1,0 1-1,1 1 1,-1 0-1,29-4 1,-41 8-364,0-1 0,1 1 0,-1 0 1,0 0-1,0 0 0,0 1 0,1-1 0,-1 0 0,0 1 0,0-1 1,0 1-1,0 0 0,0 0 0,0 0 0,0 0 0,0 0 1,0 0-1,0 0 0,0 1 0,-1-1 0,3 3 0,-3-2 11,0 1-1,0-1 0,0 0 1,0 0-1,-1 1 1,1-1-1,-1 0 0,1 1 1,-1-1-1,0 0 0,0 1 1,0-1-1,-1 0 0,1 1 1,0-1-1,-2 4 1,-2 7 140,-1 1 1,0-1-1,-1 0 1,-1-1-1,-8 14 1,-18 20 336,-16 26-23,45-66-448,1 1 0,0-1-1,0 0 1,1 1 0,-1 0-1,2 0 1,-1-1 0,1 1-1,-1 11 1,2-16-18,0 0 0,1 1 0,-1-1 0,1 0 0,-1 0-1,1 0 1,0 0 0,-1 0 0,1 0 0,0-1 0,0 1 0,1 0 0,-1 0 0,0-1 0,1 1 0,-1 0 0,1-1 0,-1 0-1,1 1 1,-1-1 0,1 0 0,0 0 0,0 0 0,0 0 0,0 0 0,0 0 0,0 0 0,0-1 0,0 1 0,0-1 0,0 0-1,0 1 1,0-1 0,3 0 0,7 1 114,-1-1-1,1 0 0,0-1 1,20-4-1,85-23 27,-41 4-3304,-48 9-760,16-18-2081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1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 80 3737,'-24'0'6060,"-12"-1"-1522,-22-1 2281,159-12-3882,-50 5-2829,44 1-44,16-3-1247,-39-8-6243,-39 3 1558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2.4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107 35 9826,'63'-19'3792,"-49"15"-3694,-1 0 1,1 2 0,-1-1-1,1 2 1,0 0 0,0 1-1,0 0 1,25 4 0,-38-4-72,0 0 1,1 0-1,-1 0 1,0 0-1,1 1 1,-1-1 0,0 0-1,0 1 1,1-1-1,-1 1 1,0 0-1,0-1 1,0 1-1,1 0 1,-1 0-1,0-1 1,0 1 0,0 0-1,-1 0 1,1 0-1,0 0 1,0 0-1,0 1 1,-1-1-1,1 0 1,-1 0-1,2 2 1,-2 0 30,-1-1 1,1 0-1,0 0 1,-1 0-1,0 0 1,1 0-1,-1 0 1,0 0-1,0 0 1,0 0-1,0-1 1,0 1-1,0 0 1,-1-1-1,-1 3 1,-9 8 310,0-1 1,0 0-1,-18 11 0,-89 48 777,8-6-653,175-75-186,104-5-1,-141 16-311,-1 2 0,36 7 0,-54-7 2,-1-1-1,1 2 0,0-1 0,0 1 1,-1 0-1,0 0 0,0 1 1,0 0-1,0 1 0,0-1 0,-1 1 1,7 6-1,-12-9 13,1 0-1,0 0 1,-1 0 0,1 0-1,-1 1 1,1-1 0,-1 0-1,0 1 1,0-1 0,0 1-1,0-1 1,-1 1 0,1-1-1,-1 1 1,1 0 0,-1-1-1,0 1 1,0 0 0,0-1 0,0 1-1,-2 3 1,1-1 47,-1-1 1,0 1-1,0-1 1,0 0-1,-1 0 1,1 0-1,-1 0 1,0-1-1,0 1 1,-1-1-1,-3 4 1,-9 6 267,-1-1 0,0-1 0,0-1 1,-28 12-1,15-8-71,0-1 0,-1-1-1,0-2 1,-1-1 0,0-2 0,0-1 0,-64 3 0,95-8-268,-1-1 1,1 0-1,-1 0 1,0 0-1,1 0 1,-1 0-1,1 0 0,-1-1 1,1 1-1,-1 0 1,1-1-1,-1 1 1,1-1-1,-1 0 1,1 1-1,-1-1 0,1 0 1,0 0-1,-1 0 1,1 0-1,0 0 1,0 0-1,0 0 0,0 0 1,0-1-1,0 1 1,0 0-1,0-1 1,0-1-1,1 1-162,0 0 0,1 0-1,-1 0 1,1 0 0,-1 0 0,1 0 0,0 1-1,0-1 1,0 0 0,0 0 0,0 1-1,0-1 1,0 0 0,1 1 0,-1-1-1,0 1 1,1 0 0,-1-1 0,1 1-1,0 0 1,0 0 0,-1 0 0,3-1 0,37-21-6035,44-29-4645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1.0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653 0 1088,'-75'6'11133,"0"-7"-6990,41 0-3469,0 1-1,0 1 0,-47 9 0,56-4-415,1 1 0,0 1 0,0 1 0,1 1 0,0 1 0,1 1 0,0 1 0,-22 18 0,35-24-164,1 0 0,0 1 0,1 0 0,-1 0 0,2 0 0,-1 1 0,1 0 0,0 0 0,-6 15 0,10-17-71,0-1 0,0 1 0,0 0-1,1 0 1,0 0 0,0 0 0,1 0-1,0 0 1,0-1 0,0 1 0,1 0-1,0 0 1,1 0 0,-1 0 0,6 12 0,-4-11-30,1-1 1,0 0 0,0-1 0,0 1 0,1-1 0,0 1 0,0-1 0,1-1 0,0 1 0,0-1 0,0 0 0,0 0 0,1-1 0,0 0 0,0 0 0,0 0-1,0-1 1,0 0 0,1 0 0,0-1 0,-1 0 0,1-1 0,0 0 0,0 0 0,0 0 0,0-1 0,0 0 0,12-2 0,-6 1 14,-1-1 1,0-1 0,0 0-1,0 0 1,0-1-1,-1-1 1,0 0 0,0-1-1,0 0 1,0 0-1,-1-2 1,0 1 0,-1-2-1,1 1 1,-2-1 0,14-16-1,-1-5 181,-1 0 0,-2-2 0,-1 0 0,-1-1 0,-2 0 0,11-37 0,-26 70-166,0-1 0,0 1 0,0 0 0,0-1 0,0 1 0,1-1 0,-1 1 0,0 0 0,0-1 0,0 1 0,1 0 0,-1-1 0,0 1 0,1 0 0,-1-1 0,0 1 0,1 0 0,-1 0 0,0-1 0,1 1 0,-1 0 0,1 0 0,-1 0 0,0-1 0,1 1-1,-1 0 1,1 0 0,-1 0 0,1 0 0,-1 0 0,0 0 0,1 0 0,-1 0 0,1 0 0,-1 0 0,1 0 0,-1 0 0,0 0 0,1 0 0,-1 1 0,1-1 0,-1 0 0,0 0 0,1 0 0,-1 1 0,1-1 0,-1 0 0,0 0 0,1 1 0,-1-1 0,0 0 0,0 1 0,1-1 0,-1 0 0,0 1 0,0-1 0,1 0 0,-1 1 0,0-1 0,0 1 0,28 37-366,-12-15 475,39 54-26,-36-47-916,31 34-1,-49-62 614,1-1 0,-1 1 0,1 0 0,0-1 0,-1 1 0,1-1 0,0 0 0,0 0 0,0 0 0,0 0 0,0 0 0,0 0 0,1 0 0,-1-1 0,0 1 0,3 0 0,75-2-6160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8.5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141 48 7130,'-63'32'9897,"55"-26"-9187,0-1 1,0 1-1,1 0 1,0 1-1,-9 10 0,13-14-629,1 0-1,0 1 1,-1-1-1,1 0 1,0 1-1,1 0 1,-1-1-1,1 1 1,0 0-1,0 0 0,0 0 1,0 0-1,0-1 1,1 1-1,0 0 1,0 0-1,0 0 1,0 0-1,1 0 1,-1 0-1,1 0 1,0 0-1,0 0 1,1 0-1,-1-1 0,1 1 1,0 0-1,0-1 1,0 0-1,0 1 1,1-1-1,-1 0 1,5 4-1,2 2-59,0 0-1,0-1 1,1-1 0,0 0-1,1 0 1,-1-1 0,1 0-1,0 0 1,1-2 0,-1 1-1,1-1 1,0-1 0,15 2-1,-11-2-156,1-1-1,-1 0 1,1-1-1,-1-1 1,1-1-1,-1-1 0,1 0 1,-1-1-1,21-6 1,-34 9 134,1-1 0,-1 0 0,1 0 0,-1 0 0,0-1 0,0 1 0,0-1 0,0 0 0,0 0 0,0 0 0,0 0 0,0 0 0,-1-1 0,1 1 0,-1-1 0,0 1 0,0-1 1,0 0-1,0 0 0,0 0 0,-1 0 0,1 0 0,-1-1 0,1-2 0,-2 1 23,0-1 1,0 1-1,-1 0 1,0 0-1,0 0 1,0 0-1,-1 0 1,1 0-1,-1 1 1,0-1-1,-1 0 1,1 1-1,-1 0 1,0-1-1,-4-3 1,-16-24-196,-43-46 1,53 66-1318,1 1-1,-2 0 1,-23-15 0,-7 2-3903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49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537 279 4729,'6'-5'21948,"0"1"-19348,10-8-3323,-13 9 3108,-3-3-2261,-1 1 0,1 0 0,-1-1 0,0 1 0,0 0 0,0-1 0,-1 1 0,0 0 0,0 0 0,0 0 1,-1 0-1,0 1 0,-3-6 0,0-1-33,-2-2-91,0 0 0,-1 1 0,0 0 0,-1 0 0,-1 1 0,1 0 0,-2 1 0,1 0 0,-2 1 0,1 1 0,-18-10 0,23 14 0,0 0 0,-1 0 0,1 1 0,-1 1 0,1-1 0,-1 1 0,0 0 0,0 1 0,0 0 0,0 0 0,0 0 0,0 1 0,0 1 0,0-1 0,0 1 0,1 1 0,-1-1 0,0 1 0,0 1 0,1-1 0,-1 1 0,1 1 0,-8 4 0,-2 5 0,1 1 0,0 1 0,0 0 0,2 1 0,0 1 0,1 0 0,1 1 0,0 0 0,1 1 0,1 0 0,1 1 0,1 0 0,1 1 0,0-1 0,2 1 0,0 0 0,2 1 0,-2 32 0,4-37 0,1 0 0,1 0 0,0 1 0,1-1 0,1 0 0,1 0 0,0-1 0,1 1 0,1-1 0,12 23 0,-11-27 0,0 0 0,1-1 0,0-1 0,1 1 0,0-1 0,0-1 0,1 1 0,1-2 0,-1 1 0,2-2 0,-1 1 0,1-2 0,0 1 0,18 6 0,-20-9-327,0-1 0,0 0 1,1-1-1,-1 0 0,1-1 0,-1 0 0,1-1 1,-1 0-1,1 0 0,-1-1 0,1 0 1,17-5-1,-22 4 15,1 0 0,-1-1 0,0 0 0,1 0 0,-1 0 1,0-1-1,-1 0 0,1 0 0,-1 0 0,0-1 0,0 1 1,0-1-1,-1-1 0,1 1 0,-1-1 0,0 1 0,-1-1 0,0 0 1,0 0-1,0-1 0,3-8 0,6-43-5607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49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54 7186,'-37'-30'10344,"-10"11"-5351,42 18-4812,0 0 0,0 0 1,0 0-1,0 1 0,0 0 0,0 0 1,0 0-1,0 0 0,0 1 1,0 0-1,0 0 0,1 0 0,-1 1 1,0-1-1,0 1 0,1 0 0,-8 6 1,-3 3-90,0 1 1,2 1 0,-1 1-1,2 0 1,0 1 0,0 0 0,2 0-1,0 1 1,1 1 0,0 0 0,1 0-1,1 0 1,1 1 0,0 0 0,2 1-1,0-1 1,1 1 0,0-1 0,2 1-1,0 0 1,2 0 0,0 0-1,1 0 1,0-1 0,10 33 0,-10-44-96,1 1 1,0-1 0,0 0 0,1 0 0,0 0 0,0 0-1,0-1 1,1 0 0,0 0 0,1 0 0,-1 0-1,11 7 1,-12-10 3,0-1-1,0 0 1,0 0-1,0 0 0,0 0 1,0-1-1,0 0 1,0 0-1,1 0 1,-1 0-1,0-1 1,1 0-1,-1 0 0,0 0 1,1 0-1,-1 0 1,0-1-1,1 0 1,-1 0-1,0 0 1,0-1-1,0 1 0,0-1 1,6-3-1,3-3-5,-1-1 0,0 0 0,0-1 0,-1 0 0,-1-1 0,0 0 0,0 0 0,-1-1-1,0-1 1,-1 1 0,-1-1 0,0-1 0,9-23 0,-8 16 56,-1 0 0,-1 0 1,-1-1-1,-1 0 0,0 1 0,-2-2 0,-1 1 1,-2-39-1,36 172 929,-14-2-695,-12-56-1035,25 81-1,-34-133 357,8 19-865,-8-20 1125,1 0-1,-1 1 1,0-1 0,0 0 0,0 1-1,0-1 1,0 0 0,0 1 0,0-1-1,1 0 1,-1 0 0,0 1 0,0-1-1,0 0 1,1 1 0,-1-1 0,0 0-1,0 0 1,1 0 0,-1 1 0,0-1-1,1 0 1,-1 0 0,0 0-1,1 0 1,-1 0 0,0 1 0,1-1-1,-1 0 1,0 0 0,1 0 0,-1 0-1,0 0 1,1 0 0,-1 0 0,0 0-1,1 0 1,-1 0 0,0-1 0,1 1-1,-1 0 1,0 0 0,1 0 0,-1 0-1,0 0 1,0-1 0,1 1 0,-1 0-1,0 0 1,1 0 0,-1-1-1,0 1 1,25-43-9180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0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12139,'32'115'9455,"32"52"-6212,-3-10-1994,-17-54-719,-55-145-249,2-1-1,2 0 0,1 0 1,1-65-1,5 87-284,0 1 1,2-1-1,0 1 1,1-1-1,1 1 1,0 0-1,2 1 1,1-1-1,0 1 0,1 0 1,15-25-1,-22 42-4,1 0-1,-1 0 0,0 0 1,1 0-1,-1 0 0,1 0 1,-1 1-1,1-1 1,0 0-1,0 1 0,0-1 1,0 1-1,0 0 0,0 0 1,0 0-1,0 0 0,0 0 1,1 0-1,-1 0 0,0 1 1,1-1-1,-1 1 1,0 0-1,1-1 0,-1 1 1,1 0-1,-1 1 0,0-1 1,1 0-1,-1 1 0,1-1 1,-1 1-1,0 0 0,0 0 1,1 0-1,-1 0 1,0 0-1,0 0 0,0 0 1,0 1-1,0-1 0,-1 1 1,4 3-1,3 3 8,-1 0-1,1 1 1,-2 0 0,0 0-1,0 1 1,0 0 0,-1 0 0,5 17-1,1 11 8,-3 0 1,-1 0-1,-1 1 0,-3 0 0,-1 64 1,0-53 28,1-41 41,0-33 55,0-26-142,3 0 0,1 1 0,2 0-1,3 0 1,2 1 0,38-88 0,-52 134 11,1 0 1,0 0 0,0 0 0,0 0-1,0 1 1,1-1 0,-1 0 0,0 0 0,1 1-1,-1-1 1,1 1 0,-1-1 0,1 1-1,0 0 1,0 0 0,0 0 0,-1 0-1,1 0 1,0 0 0,0 0 0,0 1 0,0-1-1,1 1 1,-1-1 0,0 1 0,0 0-1,0 0 1,0 0 0,0 0 0,0 0 0,1 0-1,-1 0 1,0 1 0,0-1 0,0 1-1,0 0 1,0 0 0,0 0 0,0 0-1,0 0 1,-1 0 0,1 0 0,0 0 0,0 1-1,-1-1 1,2 2 0,7 6 12,0 1-1,-1-1 1,0 1 0,-1 1 0,0-1-1,9 17 1,-4-2 17,-1 1 1,-1 1-1,-2-1 0,13 55 0,-5 2-3907,-11-50 499,-5-22-3252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0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11018,'8'26'4873,"0"4"-2376,8 25-1,3 9-655,1-3-689,0-2-616,4-6-352,-4-11-184,-1-10-328,-3-8-1600,0-19-3425,-8-60-3201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0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80 10026,'-4'-10'5673,"-4"-4"-3512,-4-4 103,12 7-631,0 6-1449,4 5-184,4-3-3641,51-15-5713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1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9818,'15'59'8112,"15"25"-3926,-3-12-2330,-18-44-1345,3 5 226,-1 2-1,-2 0 1,-1 0 0,6 68-1,-13-152 573,10-62 0,-3 63-1317,1 0 0,3 1-1,2 0 1,2 2 0,39-81 0,-55 126 8,1-1 0,-1 1 0,0-1 0,0 1 0,1 0 0,-1-1 0,0 1 0,0-1 0,1 1 0,-1 0 0,0-1 0,1 1 0,-1 0 0,1 0 0,-1-1 0,0 1 0,1 0 0,-1 0 0,1-1 0,-1 1 0,1 0 0,-1 0 0,1 0 0,-1 0 0,1 0 0,-1 0 0,1 0 0,-1 0 0,0 0 0,1 0 0,-1 0 0,1 0 0,0 0 0,16 14-5,13 29-6,-27-38 11,7 14-269,-1 1 0,-1 0 0,-1 1 1,0 0-1,4 26 0,-7-25-376,1-1-1,1 0 1,2-1-1,18 39 1,-25-56 366,1 0 1,0-1 0,0 1-1,0-1 1,0 1 0,1-1-1,-1 0 1,1 0-1,-1 0 1,1 0 0,0 0-1,-1-1 1,1 1-1,0-1 1,4 2 0,23 6-3046,46 7 0,-75-16 3230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1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141 134 2929,'-9'3'5960,"-9"5"1464,2 0-3470,9-4-3665,1-1 0,0 1 0,1 0-1,-1 0 1,1 0 0,0 1 0,0 0-1,0 0 1,0 0 0,-4 8 0,5-7-154,0 1 0,0-1-1,1 1 1,-1 0 0,1 0 0,1 0 0,0 0 0,0 1 0,0-1 0,1 1 0,0-1 0,0 1 0,1 0 0,0-1 0,0 1 0,1-1 0,2 13 0,-1-15-123,0 0 0,0 0 0,0 0 0,0-1 0,1 1 1,-1-1-1,1 0 0,0 0 0,1 0 0,-1 0 0,1 0 1,0-1-1,-1 0 0,2 1 0,-1-1 0,0-1 1,0 1-1,1-1 0,0 1 0,-1-1 0,1-1 0,0 1 1,0-1-1,0 0 0,0 0 0,0 0 0,7 0 1,-1-1-7,-1 0 1,0 0 0,0-1 0,0 0 0,0-1 0,0 0 0,0-1 0,-1 0 0,1 0 0,-1-1-1,0 0 1,13-8 0,-18 10 42,-1-1 0,1 1 0,-1-1 0,1 0 1,-1 0-1,0 0 0,0 0 0,0 0 0,-1-1 0,1 0 0,-1 1 0,0-1 0,0 0 0,0 0 0,0 0 0,-1 0 0,1 0 0,-1 0 0,0-1 0,-1 1 0,1 0 0,-1-1 0,0 1 0,0 0 0,0-1 0,0 1 0,-1-1 0,0 1 1,0 0-1,0 0 0,-2-5 0,-2-3 67,0 1 1,-1 1-1,-1-1 0,1 1 1,-2 0-1,1 0 1,-2 1-1,1 0 1,-16-12-1,-13-8-98,-46-28 0,48 34-55,10 10-6,12 5-1970,31 6-4175,33-4-1053,77-19-4014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1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9002,'-22'2'5187,"-16"1"31,26-2-4307,-1 1 0,1 0 0,0 1 0,-23 8 0,33-10-843,1-1 0,-1 1 0,1 0 0,-1-1 0,1 1 0,0 0-1,0 0 1,-1 0 0,1 0 0,0 0 0,0 0 0,0 0 0,0 0-1,0 0 1,0 1 0,0-1 0,1 0 0,-1 1 0,0-1-1,1 0 1,-1 1 0,1-1 0,-1 1 0,1-1 0,0 1 0,-1 2-1,2-1-27,-1 1 0,1-1 0,0 1 0,0-1-1,0 0 1,0 1 0,0-1 0,1 0 0,0 0 0,-1 0-1,4 4 1,6 7-44,0-1 0,2 0-1,19 18 1,55 30-74,-69-50 49,0 0 1,-1 1-1,-1 1 0,0 1 1,0 0-1,25 32 0,-40-44 32,1 0 0,-1 0 0,0 0 0,1 0 0,-1 0 0,0 0 0,0 1 0,-1-1 0,1 0 0,0 0 0,-1 1 0,0-1 0,1 1 0,-1-1 0,0 0 0,0 1 0,0-1 0,-1 1 0,1-1 0,-1 0 0,1 1 0,-1-1 0,-1 3 0,0-1 9,0-1 0,-1 0 1,1 0-1,-1 0 0,0 0 1,0 0-1,0-1 0,0 1 0,0-1 1,-1 0-1,1 0 0,-7 3 0,-9 2 37,1-1 0,-1 0 0,0-1 0,-29 3 0,38-7-191,-72 5 80,79-5-172,-1-1 1,1-1-1,0 1 1,-1 0 0,1-1-1,0 1 1,0-1-1,-1 0 1,1 0-1,0-1 1,0 1 0,0 0-1,0-1 1,0 0-1,1 0 1,-1 0 0,0 0-1,1 0 1,-1 0-1,-2-4 1,5 5-167,-1-1 0,0 1 0,1-1 0,-1 1 0,1-1 0,-1 0 0,1 1 0,0-1 1,-1 1-1,1-1 0,0 0 0,0 1 0,0-1 0,0 0 0,1 1 0,0-3 0,17-59-10194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2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0 6777,'-5'0'925,"1"1"-1,0-1 0,-1 1 0,1 0 0,0 0 1,-1 0-1,1 0 0,0 1 0,0 0 0,0 0 0,0 0 1,0 0-1,1 0 0,-5 4 0,2-1-458,1 1 0,0-1 0,0 1 0,1 0 1,-1 0-1,1 0 0,-6 13 0,4-3-294,0 0 1,1 0 0,1 0-1,0 0 1,1 1 0,-1 30-1,3-3 258,2 1-1,2-1 0,2 0 0,2 0 0,21 74 0,-21-95-534,1-1 0,1 1 0,2-2 0,0 1 0,0-2 0,2 1-1,1-2 1,1 1 0,0-2 0,1 0 0,1-1 0,23 18 0,-34-30-339,1 0 0,-1-1-1,0 0 1,1 0 0,0-1 0,0 1 0,0-2 0,1 1 0,-1-1 0,0 0 0,1 0 0,0-1-1,-1 0 1,1-1 0,13 0 0,105-13-5977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2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0 137 9058,'7'11'8561,"2"16"-6890,-4-10-494,15 31 573,-2-6-576,18 65 0,3 27 481,-42-159-1378,0 0 0,2-38 1,0 18-160,0 14 25,-1-9 53,2 1 1,6-53 0,-5 82-170,0 0 1,2 0 0,-1 0-1,1 0 1,0 1 0,1-1 0,0 1-1,1 0 1,0 0 0,0 0-1,1 1 1,0-1 0,1 1-1,7-8 1,-12 15-25,0-1 0,0 0 0,0 1 0,1-1 0,-1 1-1,0 0 1,0 0 0,1 0 0,-1 0 0,1 0 0,-1 0 0,1 1 0,-1-1 0,1 1 0,-1 0 0,1-1-1,0 1 1,-1 0 0,1 1 0,-1-1 0,1 0 0,-1 1 0,1 0 0,-1-1 0,1 1 0,-1 0 0,1 0-1,-1 0 1,0 1 0,0-1 0,1 0 0,-1 1 0,0 0 0,0-1 0,2 4 0,7 6 28,0 1 1,-1 0-1,-1 0 1,13 22-1,-14-22 0,9 20-248,-2 0-1,0 1 1,-3 0-1,0 1 1,-3 0-1,8 42 1,-10-43-1444,-7-31 1266,4 8-1714,16-41-10445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9.7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442 22 11450,'-24'-6'3243,"-1"1"-1,-45-4 0,48 8-2624,0 0 1,0 2 0,0 0-1,0 2 1,0 0-1,-26 8 1,40-8-530,-1 1 0,1 0 1,0 0-1,0 0 1,1 1-1,-1 0 0,1 0 1,0 1-1,0 0 0,1 0 1,0 1-1,0 0 0,1 0 1,-1 0-1,1 1 0,1 0 1,0 0-1,0 0 0,0 0 1,-4 16-1,6-16-91,0 0-1,1 0 1,0 0-1,0 0 1,0 1-1,1-1 1,1 0 0,-1 0-1,1 0 1,1 0-1,-1 0 1,2 0-1,-1 0 1,1 0 0,0-1-1,0 1 1,1-1-1,0 0 1,0 0-1,1 0 1,0-1 0,11 12-1,-9-11-33,1 0 0,0-1 0,1 0-1,-1 0 1,1-1 0,1 0 0,-1 0 0,0-1-1,1-1 1,0 1 0,11 1 0,-14-4 21,0 0 0,0 0 0,0-1 0,0 0 0,0 0 0,0-1 0,0 1 0,0-2 0,0 1 0,0-1 0,0 0 0,0 0 0,-1-1 0,1 0 0,-1 0 0,0-1 0,9-5 0,-3-1-1,1 1 0,-1-1 0,-1-1 0,0 0 0,-1-1 0,0 0 0,0-1-1,-1 0 1,-1 0 0,-1-1 0,1 0 0,-2 0 0,0-1 0,-1 1 0,-1-1 0,0 0 0,0-1 0,1-29 0,-7 29 158,-2 16 86,3 2-213,0 0 1,1 0 0,-1 0 0,1 0-1,-1 0 1,1 0 0,0 0 0,0 0-1,0 0 1,0 0 0,0 0 0,1 3-1,8 35 189,2 1-1,18 42 1,-12-35-132,26 72-302,-43-120 176,0 1 0,0-1 0,0 0 0,0 0 0,0 1 0,0-1 0,0 0 0,0 1 0,0-1 0,0 0 0,0 1 0,1-1 0,-1 0 0,0 0 0,0 1 0,0-1 0,0 0 0,0 0 0,1 1 0,-1-1 0,0 0 0,0 0 0,0 0 0,0 1 0,1-1 0,-1 0 0,0 0 0,0 0 0,1 1 0,-1-1 0,0 0 0,0 0 0,1 0 0,-1 0 0,0 0 0,1 0 0,-1 0 0,0 0 0,0 0 0,1 0 0,-1 0 0,0 0 0,1 0 0,-1 0 0,0 0 0,1 0 0,-1 0 0,0 0 0,0 0 0,1 0 0,-1 0 0,0 0 0,0-1 0,1 1 0,-1 0 0,0 0 0,0 0 0,1-1 0,8-27-6309,-2-31-1519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2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12 6793,'-3'-11'10506,"3"11"-10222,15-1 2891,20 13-2827,-3 6-79,0 1 0,-1 2 0,-1 1 0,-1 1 0,-2 1 0,0 2 0,-1 1 0,-2 1 1,0 1-1,-2 0 0,-2 2 0,-1 1 0,-1 1 0,-1 0 0,-2 1 0,-2 0 0,-1 1 0,-2 1 0,-1 0 0,8 67 0,-15-62-213,0 0-1,-3 0 0,-1 0 0,-3 0 0,-1-1 0,-1 0 1,-22 64-1,28-103-140,-12 25-1650,13-25 1560,-1 0-1,1-1 1,-1 1-1,1 0 1,-1-1 0,0 1-1,1-1 1,-1 1 0,0-1-1,1 1 1,-1-1 0,0 0-1,0 1 1,1-1-1,-1 0 1,0 0 0,0 1-1,0-1 1,0 0 0,1 0-1,-1 0 1,0 0 0,0 0-1,0 0 1,0 0-1,1 0 1,-1-1 0,0 1-1,0 0 1,0 0 0,1-1-1,-3 0 1,-40-35-8902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537 279 4729,'6'-5'21948,"0"1"-19348,10-8-3323,-13 9 3108,-3-3-2261,-1 1 0,1 0 0,-1-1 0,0 1 0,0 0 0,0-1 0,-1 1 0,0 0 0,0 0 0,0 0 1,-1 0-1,0 1 0,-3-6 0,0-1-33,-2-2-91,0 0 0,-1 1 0,0 0 0,-1 0 0,-1 1 0,1 0 0,-2 1 0,1 0 0,-2 1 0,1 1 0,-18-10 0,23 14 0,0 0 0,-1 0 0,1 1 0,-1 1 0,1-1 0,-1 1 0,0 0 0,0 1 0,0 0 0,0 0 0,0 0 0,0 1 0,0 1 0,0-1 0,0 1 0,1 1 0,-1-1 0,0 1 0,0 1 0,1-1 0,-1 1 0,1 1 0,-8 4 0,-2 5 0,1 1 0,0 1 0,0 0 0,2 1 0,0 1 0,1 0 0,1 1 0,0 0 0,1 1 0,1 0 0,1 1 0,1 0 0,1 1 0,0-1 0,2 1 0,0 0 0,2 1 0,-2 32 0,4-37 0,1 0 0,1 0 0,0 1 0,1-1 0,1 0 0,1 0 0,0-1 0,1 1 0,1-1 0,12 23 0,-11-27 0,0 0 0,1-1 0,0-1 0,1 1 0,0-1 0,0-1 0,1 1 0,1-2 0,-1 1 0,2-2 0,-1 1 0,1-2 0,0 1 0,18 6 0,-20-9-327,0-1 0,0 0 1,1-1-1,-1 0 0,1-1 0,-1 0 0,1-1 1,-1 0-1,1 0 0,-1-1 0,1 0 1,17-5-1,-22 4 15,1 0 0,-1-1 0,0 0 0,1 0 0,-1 0 1,0-1-1,-1 0 0,1 0 0,-1 0 0,0-1 0,0 1 1,0-1-1,-1-1 0,1 1 0,-1-1 0,0 1 0,-1-1 0,0 0 1,0 0-1,0-1 0,3-8 0,6-43-5607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54 7186,'-37'-30'10344,"-10"11"-5351,42 18-4812,0 0 0,0 0 1,0 0-1,0 1 0,0 0 0,0 0 1,0 0-1,0 0 0,0 1 1,0 0-1,0 0 0,1 0 0,-1 1 1,0-1-1,0 1 0,1 0 0,-8 6 1,-3 3-90,0 1 1,2 1 0,-1 1-1,2 0 1,0 1 0,0 0 0,2 0-1,0 1 1,1 1 0,0 0 0,1 0-1,1 0 1,1 1 0,0 0 0,2 1-1,0-1 1,1 1 0,0-1 0,2 1-1,0 0 1,2 0 0,0 0-1,1 0 1,0-1 0,10 33 0,-10-44-96,1 1 1,0-1 0,0 0 0,1 0 0,0 0 0,0 0-1,0-1 1,1 0 0,0 0 0,1 0 0,-1 0-1,11 7 1,-12-10 3,0-1-1,0 0 1,0 0-1,0 0 0,0 0 1,0-1-1,0 0 1,0 0-1,1 0 1,-1 0-1,0-1 1,1 0-1,-1 0 0,0 0 1,1 0-1,-1 0 1,0-1-1,1 0 1,-1 0-1,0 0 1,0-1-1,0 1 0,0-1 1,6-3-1,3-3-5,-1-1 0,0 0 0,0-1 0,-1 0 0,-1-1 0,0 0 0,0 0 0,-1-1-1,0-1 1,-1 1 0,-1-1 0,0-1 0,9-23 0,-8 16 56,-1 0 0,-1 0 1,-1-1-1,-1 0 0,0 1 0,-2-2 0,-1 1 1,-2-39-1,36 172 929,-14-2-695,-12-56-1035,25 81-1,-34-133 357,8 19-865,-8-20 1125,1 0-1,-1 1 1,0-1 0,0 0 0,0 1-1,0-1 1,0 0 0,0 1 0,0-1-1,1 0 1,-1 0 0,0 1 0,0-1-1,0 0 1,1 1 0,-1-1 0,0 0-1,0 0 1,1 0 0,-1 1 0,0-1-1,1 0 1,-1 0 0,0 0-1,1 0 1,-1 0 0,0 1 0,1-1-1,-1 0 1,0 0 0,1 0 0,-1 0-1,0 0 1,1 0 0,-1 0 0,0 0-1,1 0 1,-1 0 0,0-1 0,1 1-1,-1 0 1,0 0 0,1 0 0,-1 0-1,0 0 1,0-1 0,1 1 0,-1 0-1,0 0 1,1 0 0,-1-1-1,0 1 1,25-43-9180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12139,'32'115'9455,"32"52"-6212,-3-10-1994,-17-54-719,-55-145-249,2-1-1,2 0 0,1 0 1,1-65-1,5 87-284,0 1 1,2-1-1,0 1 1,1-1-1,1 1 1,0 0-1,2 1 1,1-1-1,0 1 0,1 0 1,15-25-1,-22 42-4,1 0-1,-1 0 0,0 0 1,1 0-1,-1 0 0,1 0 1,-1 1-1,1-1 1,0 0-1,0 1 0,0-1 1,0 1-1,0 0 0,0 0 1,0 0-1,0 0 0,0 0 1,1 0-1,-1 0 0,0 1 1,1-1-1,-1 1 1,0 0-1,1-1 0,-1 1 1,1 0-1,-1 1 0,0-1 1,1 0-1,-1 1 0,1-1 1,-1 1-1,0 0 0,0 0 1,1 0-1,-1 0 1,0 0-1,0 0 0,0 0 1,0 1-1,0-1 0,-1 1 1,4 3-1,3 3 8,-1 0-1,1 1 1,-2 0 0,0 0-1,0 1 1,0 0 0,-1 0 0,5 17-1,1 11 8,-3 0 1,-1 0-1,-1 1 0,-3 0 0,-1 64 1,0-53 28,1-41 41,0-33 55,0-26-142,3 0 0,1 1 0,2 0-1,3 0 1,2 1 0,38-88 0,-52 134 11,1 0 1,0 0 0,0 0 0,0 0-1,0 1 1,1-1 0,-1 0 0,0 0 0,1 1-1,-1-1 1,1 1 0,-1-1 0,1 1-1,0 0 1,0 0 0,0 0 0,-1 0-1,1 0 1,0 0 0,0 0 0,0 1 0,0-1-1,1 1 1,-1-1 0,0 1 0,0 0-1,0 0 1,0 0 0,0 0 0,0 0 0,1 0-1,-1 0 1,0 1 0,0-1 0,0 1-1,0 0 1,0 0 0,0 0 0,0 0-1,0 0 1,-1 0 0,1 0 0,0 0 0,0 1-1,-1-1 1,2 2 0,7 6 12,0 1-1,-1-1 1,0 1 0,-1 1 0,0-1-1,9 17 1,-4-2 17,-1 1 1,-1 1-1,-2-1 0,13 55 0,-5 2-3907,-11-50 499,-5-22-3252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11018,'8'26'4873,"0"4"-2376,8 25-1,3 9-655,1-3-689,0-2-616,4-6-352,-4-11-184,-1-10-328,-3-8-1600,0-19-3425,-8-60-3201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80 10026,'-4'-10'5673,"-4"-4"-3512,-4-4 103,12 7-631,0 6-1449,4 5-184,4-3-3641,51-15-5713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9818,'15'59'8112,"15"25"-3926,-3-12-2330,-18-44-1345,3 5 226,-1 2-1,-2 0 1,-1 0 0,6 68-1,-13-152 573,10-62 0,-3 63-1317,1 0 0,3 1-1,2 0 1,2 2 0,39-81 0,-55 126 8,1-1 0,-1 1 0,0-1 0,0 1 0,1 0 0,-1-1 0,0 1 0,0-1 0,1 1 0,-1 0 0,0-1 0,1 1 0,-1 0 0,1 0 0,-1-1 0,0 1 0,1 0 0,-1 0 0,1-1 0,-1 1 0,1 0 0,-1 0 0,1 0 0,-1 0 0,1 0 0,-1 0 0,1 0 0,-1 0 0,0 0 0,1 0 0,-1 0 0,1 0 0,0 0 0,16 14-5,13 29-6,-27-38 11,7 14-269,-1 1 0,-1 0 0,-1 1 1,0 0-1,4 26 0,-7-25-376,1-1-1,1 0 1,2-1-1,18 39 1,-25-56 366,1 0 1,0-1 0,0 1-1,0-1 1,0 1 0,1-1-1,-1 0 1,1 0-1,-1 0 1,1 0 0,0 0-1,-1-1 1,1 1-1,0-1 1,4 2 0,23 6-3046,46 7 0,-75-16 3230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141 134 2929,'-9'3'5960,"-9"5"1464,2 0-3470,9-4-3665,1-1 0,0 1 0,1 0-1,-1 0 1,1 0 0,0 1 0,0 0-1,0 0 1,0 0 0,-4 8 0,5-7-154,0 1 0,0-1-1,1 1 1,-1 0 0,1 0 0,1 0 0,0 0 0,0 1 0,0-1 0,1 1 0,0-1 0,0 1 0,1 0 0,0-1 0,0 1 0,1-1 0,2 13 0,-1-15-123,0 0 0,0 0 0,0 0 0,0-1 0,1 1 1,-1-1-1,1 0 0,0 0 0,1 0 0,-1 0 0,1 0 1,0-1-1,-1 0 0,2 1 0,-1-1 0,0-1 1,0 1-1,1-1 0,0 1 0,-1-1 0,1-1 0,0 1 1,0-1-1,0 0 0,0 0 0,0 0 0,7 0 1,-1-1-7,-1 0 1,0 0 0,0-1 0,0 0 0,0-1 0,0 0 0,0-1 0,-1 0 0,1 0 0,-1-1-1,0 0 1,13-8 0,-18 10 42,-1-1 0,1 1 0,-1-1 0,1 0 1,-1 0-1,0 0 0,0 0 0,0 0 0,-1-1 0,1 0 0,-1 1 0,0-1 0,0 0 0,0 0 0,0 0 0,-1 0 0,1 0 0,-1 0 0,0-1 0,-1 1 0,1 0 0,-1-1 0,0 1 0,0 0 0,0-1 0,0 1 0,-1-1 0,0 1 1,0 0-1,0 0 0,-2-5 0,-2-3 67,0 1 1,-1 1-1,-1-1 0,1 1 1,-2 0-1,1 0 1,-2 1-1,1 0 1,-16-12-1,-13-8-98,-46-28 0,48 34-55,10 10-6,12 5-1970,31 6-4175,33-4-1053,77-19-4014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9002,'-22'2'5187,"-16"1"31,26-2-4307,-1 1 0,1 0 0,0 1 0,-23 8 0,33-10-843,1-1 0,-1 1 0,1 0 0,-1-1 0,1 1 0,0 0-1,0 0 1,-1 0 0,1 0 0,0 0 0,0 0 0,0 0 0,0 0-1,0 0 1,0 1 0,0-1 0,1 0 0,-1 1 0,0-1-1,1 0 1,-1 1 0,1-1 0,-1 1 0,1-1 0,0 1 0,-1 2-1,2-1-27,-1 1 0,1-1 0,0 1 0,0-1-1,0 0 1,0 1 0,0-1 0,1 0 0,0 0 0,-1 0-1,4 4 1,6 7-44,0-1 0,2 0-1,19 18 1,55 30-74,-69-50 49,0 0 1,-1 1-1,-1 1 0,0 1 1,0 0-1,25 32 0,-40-44 32,1 0 0,-1 0 0,0 0 0,1 0 0,-1 0 0,0 0 0,0 1 0,-1-1 0,1 0 0,0 0 0,-1 1 0,0-1 0,1 1 0,-1-1 0,0 0 0,0 1 0,0-1 0,-1 1 0,1-1 0,-1 0 0,1 1 0,-1-1 0,-1 3 0,0-1 9,0-1 0,-1 0 1,1 0-1,-1 0 0,0 0 1,0 0-1,0-1 0,0 1 0,0-1 1,-1 0-1,1 0 0,-7 3 0,-9 2 37,1-1 0,-1 0 0,0-1 0,-29 3 0,38-7-191,-72 5 80,79-5-172,-1-1 1,1-1-1,0 1 1,-1 0 0,1-1-1,0 1 1,0-1-1,-1 0 1,1 0-1,0-1 1,0 1 0,0 0-1,0-1 1,0 0-1,1 0 1,-1 0 0,0 0-1,1 0 1,-1 0-1,-2-4 1,5 5-167,-1-1 0,0 1 0,1-1 0,-1 1 0,1-1 0,-1 0 0,1 1 0,0-1 1,-1 1-1,1-1 0,0 0 0,0 1 0,0-1 0,0 0 0,1 1 0,0-3 0,17-59-10194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0 6777,'-5'0'925,"1"1"-1,0-1 0,-1 1 0,1 0 0,0 0 1,-1 0-1,1 0 0,0 1 0,0 0 0,0 0 0,0 0 1,0 0-1,1 0 0,-5 4 0,2-1-458,1 1 0,0-1 0,0 1 0,1 0 1,-1 0-1,1 0 0,-6 13 0,4-3-294,0 0 1,1 0 0,1 0-1,0 0 1,1 1 0,-1 30-1,3-3 258,2 1-1,2-1 0,2 0 0,2 0 0,21 74 0,-21-95-534,1-1 0,1 1 0,2-2 0,0 1 0,0-2 0,2 1-1,1-2 1,1 1 0,0-2 0,1 0 0,1-1 0,23 18 0,-34-30-339,1 0 0,-1-1-1,0 0 1,1 0 0,0-1 0,0 1 0,0-2 0,1 1 0,-1-1 0,0 0 0,1 0 0,0-1-1,-1 0 1,1-1 0,13 0 0,105-13-5977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30.1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 0 6649,'-2'1'11931,"2"-1"-11870,0 0 0,0 0 0,-1 1 0,1-1-1,0 0 1,0 1 0,-1-1 0,1 0 0,0 1 0,0-1 0,0 0-1,-1 1 1,1-1 0,0 1 0,0-1 0,0 0 0,0 1 0,0-1-1,0 1 1,0-1 0,0 0 0,0 1 0,0-1 0,0 1 0,0-1-1,0 0 1,0 1 0,1-1 0,-1 0 0,0 1 0,0-1 0,1 1-1,66 219 4525,12 116-2113,-78-330-2475,27 105 288,-25-101-395,1-1 0,0 1 1,0-1-1,1 0 0,0 0 0,0 0 1,1-1-1,11 13 0,-16-20-32,0 0 0,-1 0-1,1-1 1,0 1 0,0 0-1,0 0 1,0-1 0,0 1 0,0-1-1,0 1 1,0-1 0,0 1 0,0-1-1,0 0 1,0 1 0,0-1-1,0 0 1,0 0 0,0 0 0,0 0-1,0 0 1,1 0 0,-1 0 0,0 0-1,0 0 1,0-1 0,2 0-1,1-1-486,0-1-1,-1 0 1,1 1-1,-1-2 0,1 1 1,-1 0-1,0-1 1,4-6-1,60-86-6721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0 137 9058,'7'11'8561,"2"16"-6890,-4-10-494,15 31 573,-2-6-576,18 65 0,3 27 481,-42-159-1378,0 0 0,2-38 1,0 18-160,0 14 25,-1-9 53,2 1 1,6-53 0,-5 82-170,0 0 1,2 0 0,-1 0-1,1 0 1,0 1 0,1-1 0,0 1-1,1 0 1,0 0 0,0 0-1,1 1 1,0-1 0,1 1-1,7-8 1,-12 15-25,0-1 0,0 0 0,0 1 0,1-1 0,-1 1-1,0 0 1,0 0 0,1 0 0,-1 0 0,1 0 0,-1 0 0,1 1 0,-1-1 0,1 1 0,-1 0 0,1-1-1,0 1 1,-1 0 0,1 1 0,-1-1 0,1 0 0,-1 1 0,1 0 0,-1-1 0,1 1 0,-1 0 0,1 0-1,-1 0 1,0 1 0,0-1 0,1 0 0,-1 1 0,0 0 0,0-1 0,2 4 0,7 6 28,0 1 1,-1 0-1,-1 0 1,13 22-1,-14-22 0,9 20-248,-2 0-1,0 1 1,-3 0-1,0 1 1,-3 0-1,8 42 1,-10-43-1444,-7-31 1266,4 8-1714,16-41-10445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19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449 151 11594,'6'-3'9657,"-7"-6"-3892,-13-19-2345,7 19-3574,0-1-1,0 1 0,-14-14 0,12 16 148,-1 1 0,1-1 0,-1 1 0,0 1 0,0 0 0,-1 1 1,1 0-1,-1 0 0,0 1 0,0 0 0,0 1 0,-1 1 0,1-1 0,-23 2 0,25 1-13,1 0 0,-1 1-1,0 0 1,1 0 0,-1 1 0,1 1 0,-1-1-1,1 1 1,0 0 0,1 1 0,-1 0 0,1 0-1,0 1 1,0 0 0,1 0 0,0 0 0,0 1-1,0 0 1,-6 10 0,4-6 8,1 1 0,0 1 0,0 0 0,2 0 0,-1 0 0,2 0 0,-1 1 0,2 0 0,0 0 0,1 0 0,0 0 0,1 26 0,2-28 6,0-1-1,1 1 1,1-1 0,0 0-1,0 0 1,1 0 0,1 0 0,0-1-1,0 0 1,1 0 0,0 0 0,1 0-1,0-1 1,1 0 0,-1-1-1,13 10 1,-9-7 76,1-2-1,0 0 1,1 0-1,-1-1 1,2 0-1,-1-1 1,29 10-1,-36-16-248,1 1-1,-1-1 1,1 0-1,0 0 1,-1-1-1,1 0 1,-1 0-1,1 0 1,9-2-1,-11 0-465,1 1 0,-1-1 0,0 0 0,1-1 0,-1 1 0,0-1 0,0 0 0,-1 0 0,1-1 0,-1 0 0,1 1 0,4-7-1,45-58-6412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0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34 2913,'-35'-17'11757,"33"15"-11570,-1 1-1,0-1 0,0 0 1,0 0-1,0 1 1,0 0-1,0 0 0,0 0 1,0 0-1,0 0 0,0 0 1,-1 1-1,1 0 0,0-1 1,-1 1-1,1 0 0,0 1 1,0-1-1,-1 1 0,1-1 1,0 1-1,0 0 0,0 0 1,0 0-1,0 1 1,0-1-1,-4 3 0,-4 4-30,1 0 1,0 1-1,0 1 0,0 0 0,1 0 1,1 1-1,0 0 0,0 0 0,1 1 1,0 0-1,1 0 0,-6 20 0,7-19-63,0 1 0,1 0 0,1 0 0,0 0-1,1 0 1,1 0 0,0 0 0,1 1 0,0-1-1,1 0 1,6 28 0,-4-34-79,-1 0 0,1 0 0,1 0-1,-1-1 1,1 0 0,0 0 0,1 0 0,0 0 0,0 0 0,0-1-1,1 0 1,7 5 0,-10-8-12,0-1 0,0 0 0,1 0 0,-1 0 0,1 0 0,0-1 0,-1 1 0,1-1 0,0 0 0,0 0 0,0 0 0,0-1 0,0 1 0,0-1 0,0 0 0,0 0 0,0 0 0,0-1 0,0 0 0,-1 1 0,1-1 0,0-1 0,0 1 0,0 0 0,-1-1 0,1 0 0,4-3 0,2-2 45,1-1-1,-2 0 1,1-1 0,-1 0-1,0-1 1,-1 0 0,0 0-1,-1 0 1,0-1 0,0 0-1,-2-1 1,9-21 0,-2 1 167,-2-1 0,-1 0 0,7-54 0,-14 78 66,-1 0 0,0 1 1,-1-1-1,0 0 0,0 0 0,-1 0 0,0 0 1,-4-14-1,15 56-53,-2-1-1,7 52 1,-11-55-1068,1 1 0,1-1-1,2 0 1,15 39 0,-23-67 724,14 18-4779,-13-19 4656,-1 0 0,1 1-1,0-1 1,-1 0 0,1 0 0,-1 0 0,1 0 0,0 0 0,-1 0 0,1 0 0,0 0 0,-1 0 0,1 0 0,-1 0 0,1 0 0,0-1 0,-1 1 0,1 0 0,-1 0 0,1-1 0,-1 1 0,1 0-1,-1-1 1,1 1 0,-1 0 0,1-1 0,28-32-9424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0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4785,'12'-12'9295,"2"16"-5262,12 26-2540,-21-23-781,24 36 45,-3 1 0,-1 1 0,-2 1 1,27 79-1,-38-98-401,-11-27-337,-1 0 0,0 0 0,0-1 1,1 1-1,-1 0 0,0 0 0,1 0 0,-1 0 0,0 0 1,0 0-1,0-1 0,1 1 0,-1 0 0,0 0 0,0 0 1,0-1-1,1 1 0,-1 0 0,0 0 0,0-1 0,0 1 0,0 0 1,0 0-1,1-1 0,-1 1 0,0 0 0,0 0 0,0-1 1,0 1-1,0 0 0,0 0 0,0-1 0,0 1 0,0 0 1,0-1-1,0 1 0,0 0 0,0 0 0,0-1 0,0 1 1,-1 0-1,1-1 0,-2-55 787,-2 7-773,4-76 1,1 103-66,2 0 0,0 0 0,2 0 0,0 1 0,15-40 1,-19 60 25,-1 1 1,0-1 0,0 0-1,0 0 1,1 0 0,-1 1 0,0-1-1,1 0 1,-1 1 0,1-1 0,-1 0-1,1 1 1,-1-1 0,1 0-1,-1 1 1,1-1 0,0 1 0,-1-1-1,1 1 1,0-1 0,-1 1 0,1-1-1,0 1 1,0 0 0,-1 0-1,1-1 1,0 1 0,0 0 0,0 0-1,-1 0 1,1 0 0,0 0 0,0 0-1,0 0 1,-1 0 0,1 0-1,0 0 1,0 0 0,0 0 0,-1 1-1,1-1 1,0 0 0,0 1 0,-1-1-1,1 0 1,0 1 0,-1-1-1,1 1 1,0-1 0,-1 1 0,1 0-1,-1-1 1,2 1 0,27 40-244,0 18 250,39 109 0,-32-72-2,-26-63-3,-2-6 95,-7-27 83,-3-13 134,-4-20-331,2 0 0,2 0 0,1-41 0,2 57 8,1-1 0,0 1 1,1-1-1,1 1 0,0 0 1,2 0-1,13-30 0,-18 46 21,-1 0 0,1 0 1,-1 0-1,1 0 0,0 1 0,-1-1 0,1 0 0,0 0 0,-1 1 1,1-1-1,0 1 0,0-1 0,0 0 0,0 1 0,-1 0 0,1-1 1,0 1-1,0-1 0,0 1 0,0 0 0,0 0 0,0-1 0,0 1 1,0 0-1,0 0 0,0 0 0,0 0 0,0 0 0,0 1 0,1-1 1,2 1 6,0 1 0,0-1 1,0 1-1,0 0 1,-1 0-1,1 0 0,6 5 1,3 4 19,-1 0-1,20 24 1,-22-23-38,-2 1 0,1 0 0,-2 0 0,0 1 0,0 0 0,-1 0-1,-1 1 1,6 27 0,-1 29-2667,-7-45-2197,11-3-1857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0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10570,'8'0'5073,"0"6"-3296,16 7 215,0 11-327,-1 8-993,9 7-168,-8 9-360,-4-5-40,4 2-104,-9-8-432,-7-2-2225,-8 18-3896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1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43 9370,'-4'-10'7690,"8"2"-5434,-8-11-840,8 14-671,4 5-745,4 2-1585,0 4-3112,31 12-5313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1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1040,'46'73'13940,"2"-1"-8083,-11-20-5027,-2 2 1,-3 1-1,26 62 1,-44-81-357,-2-5 715,-20-55-33,3 7-1091,1-1 1,1 1-1,0-1 1,2 1-1,-1-26 1,11-89-115,-8 115 72,1 0-17,0 0 0,1 0 1,1 0-1,0 0 0,1 1 1,1 0-1,1 0 0,16-28 1,-23 43-11,1 0 0,0 0 1,-1 0-1,1 0 0,0 0 1,-1 0-1,1 0 0,0 1 0,0-1 1,0 0-1,0 1 0,0-1 1,0 0-1,0 1 0,0-1 0,0 1 1,0 0-1,0-1 0,0 1 1,0 0-1,0 0 0,0-1 0,1 1 1,-1 0-1,0 0 0,0 0 1,0 1-1,0-1 0,2 0 0,0 2 0,0-1 0,0 1-1,0-1 1,-1 1 0,1 0-1,0 0 1,-1 0 0,0 1-1,1-1 1,2 4-1,6 10 19,0 0-1,15 29 0,-24-41-4,8 19 31,15 45-1,-18-45-372,0-1-1,17 31 1,-20-45-257,1-1 0,0 0 0,0 0 1,0 0-1,1-1 0,7 7 0,-10-10 136,1-1 1,-1 0-1,0 0 0,1 0 1,-1 0-1,1-1 0,-1 0 1,1 1-1,0-1 1,-1 0-1,1-1 0,0 1 1,6 0-1,110-4-7658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1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146 130 5393,'-1'-1'423,"0"1"0,0 0 0,-1-1 0,1 1 0,0 0 0,0 0-1,0 0 1,-1 0 0,1 0 0,0 0 0,0 0 0,-1 0 0,1 1 0,0-1 0,0 0 0,0 1 0,-1-1-1,1 1 1,0-1 0,0 1 0,0 0 0,0-1 0,0 1 0,0 0 0,0 0 0,0 0 0,1 0-1,-1 0 1,-1 1 0,1 1-136,0 0 0,0 0 0,0 0 0,0 0 0,0 0 0,1 0 0,-1 0 0,1 1-1,0-1 1,0 0 0,1 5 0,0 2-197,1 0 1,0 1-1,0-1 0,1 0 1,0 0-1,9 16 0,-6-17-40,0-1 0,0-1 0,1 1 0,0-1 0,0-1 0,14 10 0,-18-13-43,-1-1 0,1 0 0,1 0 0,-1 0 0,0 0 0,0-1 0,1 1 0,-1-1-1,1 0 1,-1 0 0,1 0 0,-1 0 0,1-1 0,0 1 0,-1-1 0,1 0 0,0 0-1,-1 0 1,1-1 0,6-1 0,-8 1 67,-1 0 1,0 0-1,0 0 0,1-1 0,-1 1 0,0 0 1,0-1-1,0 1 0,0-1 0,0 1 0,-1-1 1,1 0-1,0 1 0,-1-1 0,1 1 0,-1-1 1,0 0-1,1 0 0,-1 1 0,0-1 0,0 0 1,0 0-1,0 1 0,0-1 0,-1 0 0,1 1 0,-1-1 1,1 0-1,-1 1 0,0-3 0,-22-59 355,19 55-416,-5-13 2,-1 1 0,-1 0-1,-1 1 1,-1 0 0,-26-30-1,32 41-50,0 1 0,-1 0 1,0 0-1,0 1 0,0 0 0,-1 0 0,0 1 0,0 0 0,0 0 0,-1 1 0,0 1 0,1-1 0,-1 2 0,-20-4 0,21 9-2515,29 2-1823,54-8-2248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2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8594,'-39'6'7758,"36"-6"-7479,0 1 0,1 0 0,-1 0 0,1 1 0,0-1 1,-1 0-1,1 1 0,0 0 0,0-1 0,-2 3 0,3-3-245,0 0-1,0 0 1,0 0-1,1 1 1,-1-1-1,0 0 1,1 0-1,-1 1 1,1-1 0,0 0-1,-1 0 1,1 1-1,0-1 1,0 1-1,0-1 1,0 0-1,0 1 1,0-1-1,0 2 1,1 0 12,0 0 1,0 0-1,0 0 1,0 0-1,1 0 1,-1-1 0,1 1-1,0 0 1,0-1-1,0 1 1,3 2-1,10 9-2,1-1 0,0-1 0,1 0 0,34 18 0,-27-17-13,-1 1 1,25 20 0,-42-29 60,1 1 0,-1 0 1,0 0-1,-1 1 1,0 0-1,0 0 0,0 0 1,-1 0-1,0 1 0,0-1 1,2 9-1,-5-12-15,0-1 0,0 0 1,0 1-1,-1-1 0,1 1 0,-1-1 0,0 1 1,0-1-1,-1 0 0,1 1 0,-1-1 0,1 1 1,-1-1-1,0 0 0,0 1 0,-1-1 0,1 0 1,-1 0-1,1 0 0,-1 0 0,0 0 0,-3 3 1,0-1 55,0 0-1,0 0 1,-1-1 0,1 0 0,-1 0 0,0 0 0,0-1 0,0 0 0,-1 0 0,1 0-1,-9 1 1,8-1-157,-1-2 0,1 1 1,-1-1-1,0 0 0,0-1 0,1 0 0,-1 0 0,0 0 0,0-1 0,-7-2 0,11 2-156,0 0-1,1 0 0,-1 0 0,1-1 0,-1 0 1,1 1-1,0-1 0,-1 0 0,1 0 0,0-1 1,0 1-1,1-1 0,-1 0 0,0 1 0,1-1 1,0 0-1,0 0 0,0-1 0,0 1 0,-2-5 1,3 6-191,0-1 0,1 0 1,-1 1-1,1-1 0,0 0 1,-1 0-1,1 1 0,0-1 1,1 0-1,-1 1 0,1-1 1,-1 0-1,1 1 0,1-4 1,30-77-7317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2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7 5881,'4'-6'15118,"-17"17"-13273,-1 11-1015,2 1 1,0 1 0,1 0-1,1 1 1,-10 43 0,8-19-179,3 0 1,-4 55-1,11-81-542,1-1 0,1 1 0,1 0-1,1-1 1,1 1 0,1-1 0,1 1 0,10 26 0,-12-41-182,0 0 0,1-1 0,0 1 1,0-1-1,1 0 0,0 0 0,1 0 1,-1-1-1,1 1 0,0-1 0,1-1 0,-1 1 1,1-1-1,0 0 0,0-1 0,1 0 1,0 0-1,-1 0 0,1-1 0,0-1 0,1 1 1,-1-1-1,0 0 0,1-1 0,8 1 1,-5-1-673,0-1 0,0 1 1,0-2-1,0 0 1,17-4-1,-19 3-278,-1-1-1,1-1 0,-1 1 0,0-2 0,9-4 0,66-49-6196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30.6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31 106 10866,'2'0'6635,"10"0"-5863,115 3 139,-47 0-621,121-11-1,-200 8-263,-1 0-1,0 0 1,1 0 0,-1 0 0,0 0-1,1 0 1,-1 1 0,0-1 0,1 0-1,-1 0 1,0 0 0,1 0 0,-1 0-1,0 0 1,1 0 0,-1 0 0,0-1-1,0 1 1,1 0 0,-1 0 0,0 0-1,1 0 1,-1 0 0,0 0 0,1-1-1,-1 1 1,0 0 0,0 0 0,1-1-1,-1 1 1,0 0 0,0 0-1,0-1 1,1 1 0,-1 0 0,0 0-1,0-1 1,0 1 0,0 0 0,0-1-1,0 1 1,1 0 0,-1 0 0,0-1-1,0 1 1,0 0 0,0-1 0,0 1-1,0 0 1,0-1 0,0 1 0,-1-1-1,-18-13 835,-35-9-90,39 17-648,-24-8 121,-64-15 0,94 26-171,-1 1-1,0 1 1,0 0 0,0 0-1,0 1 1,0 0 0,0 1 0,0 0-1,0 0 1,0 1 0,0 1-1,-12 4 1,16-3 12,0-1 0,0 1 0,1 1-1,-1-1 1,1 1 0,0 0 0,1 0 0,-1 0 0,1 1-1,0 0 1,0-1 0,1 1 0,0 1 0,0-1-1,0 0 1,-3 14 0,2-6 16,1 1 0,0 0-1,1 0 1,0 0 0,2 0 0,1 25-1,-1-29-164,2-1 0,0 1-1,0 0 1,1 0-1,0-1 1,1 1 0,0-1-1,0 0 1,1-1-1,1 1 1,0-1 0,0 0-1,1 0 1,0 0-1,0-1 1,1 0 0,0-1-1,0 0 1,1 0-1,0-1 1,0 0 0,1 0-1,-1-1 1,1 0 0,0-1-1,1 0 1,-1-1-1,1 0 1,18 3 0,-10-3-548,1 0 0,0-1 0,0-1 0,-1-1 0,1-1 0,0 0 0,0-1 0,-1-2 0,1 0 0,29-10 0,225-79-7581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3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3009,'6'6'14758,"24"26"-12030,6 31-1254,-2 2 1,-4 2-1,42 128 0,-77-220-1092,1 1 0,2-1-1,0 0 1,3-43 0,0 48-409,0 0 1,2 0 0,0 0 0,1 1 0,1 0-1,1-1 1,1 2 0,13-26 0,-19 42 8,0 1 1,0 0-1,0-1 1,0 1 0,0 0-1,1 0 1,-1 0-1,1 0 1,-1 0 0,0 1-1,1-1 1,0 0-1,-1 1 1,1-1 0,-1 1-1,1-1 1,0 1-1,-1 0 1,1 0 0,0-1-1,-1 1 1,1 0-1,0 1 1,-1-1-1,1 0 1,0 0 0,-1 1-1,1-1 1,-1 1-1,1-1 1,0 1 0,-1 0-1,0 0 1,1 0-1,-1 0 1,1 0 0,0 1-1,11 6-5,-2 0 0,1 1 0,12 13 0,-18-16 45,6 4 1,-1 1 0,-1 1 0,0 0 0,-1 1 0,0 0 0,-1 0 0,11 24 0,-9-12-89,-1 1 0,-1 0 0,7 41-1,-13-58-222,8 37-1926,-10-45 1872,1 0-1,-1 0 1,0 1-1,1-1 0,-1 0 1,1 0-1,-1 0 1,1 0-1,0 0 1,-1 1-1,1-1 0,0 0 1,0 0-1,-1-1 1,1 1-1,0 0 1,0 0-1,0 0 1,0-1-1,0 1 0,1 0 1,-1-1-1,0 1 1,0-1-1,0 1 1,0-1-1,2 1 1,-1-2-478,-1 1 0,1-1 0,-1 0 0,1 0 0,-1 0 0,0 1 0,1-1 0,-1-1 0,0 1 0,1 0 0,-1 0 0,0 0 0,1-2 0,-2 3 779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3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5841,'-12'5'10274,"4"3"-7705,8-5-433,4 2 1,12-2-817,8 2-296,7-10-471,13-1-113,-1-2-424,5-2-16,-4 2-160,-13 5-857,-11 3-951,4 3-3217,8-6-2713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3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3721,'0'-1'910,"0"-1"1,1 1-1,-1-1 0,0 0 1,1 1-1,-1-1 1,1 1-1,-1-1 1,1 1-1,0-1 0,0 1 1,0 0-1,0-1 1,0 1-1,2-2 1,24-17 2862,38-2-4584,-58 20 1707,8-2-828,-1 0-1,1 1 0,0 1 1,0 0-1,0 1 1,1 1-1,17 2 1,-28-2-33,-1 1 1,1 0-1,0 0 1,-1 0-1,1 1 1,-1-1-1,1 1 1,-1 0-1,0 0 1,0 1-1,0-1 1,0 1-1,0 0 0,0 0 1,-1 0-1,1 1 1,-1-1-1,0 1 1,0 0-1,-1 0 1,1 0-1,-1 0 1,1 0-1,-1 0 1,-1 1-1,3 6 1,-2-2 90,0 1 0,0-1 0,-1 1 0,0-1 1,-1 1-1,0-1 0,-1 1 0,0 0 0,0-1 1,-1 0-1,0 1 0,-6 14 0,-3 2 172,-2 0 1,-29 44-1,28-49-64,1 2 0,0-1 0,-13 38 0,25-60-223,1 1-1,-1 0 0,1-1 1,-1 1-1,1 0 1,0 0-1,-1 0 1,1-1-1,0 1 1,0 0-1,0 0 1,0 0-1,-1 0 0,1 0 1,0-1-1,0 1 1,1 0-1,-1 0 1,0 0-1,0 0 1,0-1-1,0 1 0,1 0 1,-1 0-1,0 0 1,1-1-1,-1 1 1,1 0-1,-1 0 1,1-1-1,-1 1 0,1 0 1,0-1-1,-1 1 1,1-1-1,0 1 1,-1-1-1,1 1 1,0-1-1,-1 1 1,1-1-1,0 0 0,0 1 1,0-1-1,0 0 1,-1 0-1,1 0 1,0 0-1,0 1 1,0-1-1,0 0 0,0 0 1,-1-1-1,2 1 1,8-1 85,-1 0 1,1-1-1,-1-1 1,11-3-1,-5 1-14,129-39 382,-132 39-2171,-1-9-3987,6-12-972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4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40 4537,'-2'-20'10494,"1"1"-2696,2 19-7720,0 0 0,0 0 0,0 0 0,0-1 0,0 2 0,0-1-1,0 0 1,0 0 0,0 0 0,0 0 0,0 0 0,0 1 0,0-1-1,0 1 1,0-1 0,0 0 0,0 1 0,-1 0 0,1-1 0,0 1 0,0-1-1,0 1 1,-1 0 0,2 1 0,23 16 346,-1 2 0,0 0-1,-1 2 1,-2 1 0,28 36 0,-10-4 621,48 88 0,-70-110-898,-1 1 0,-2 0 0,-1 1 0,-1 0 0,-3 1 0,0 0 1,-3 1-1,-1 0 0,-1 0 0,-3 0 0,0 0 0,-3 0 0,-7 46 0,4-68-1532,-2-14-1294,-18-37-4479,24 36 7120,-61-104-13553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33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1 936,'2'2'1856,"1"1"0,0-1-1,0 1 1,0-1 0,0 0-1,0 0 1,0-1 0,0 1-1,6 1 1,19 1 6312,34-1-3969,1 4-3300,63 2-1136,-104-5-2026,-48-5-6201,-23-10 1960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34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1728,'12'2'11625,"0"-3"-5649,2-2-2468,8-3-2889,20-4 51,-17 8-503,0 0-1,45 5 0,-63-3-175,1 1-1,0 0 1,-1 1-1,1 0 1,-1 0 0,1 1-1,-1-1 1,0 2-1,0-1 1,-1 1-1,1 0 1,-1 0 0,9 7-1,-14-9 11,1-1 0,-1 1 0,0 0 0,1 0 0,-1-1-1,0 1 1,0 0 0,0 0 0,0 0 0,-1 0 0,1 0 0,-1 0-1,1 0 1,-1 0 0,1 0 0,-1 0 0,0 1 0,0-1 0,0 0-1,-1 3 1,0 0 24,0-1 0,-1 1-1,0-1 1,1 0 0,-1 0-1,-1 0 1,1 0-1,-1 0 1,-3 4 0,-6 5 123,0 0 1,-1-1-1,-26 19 1,20-18 31,-1-2 0,-1 1-1,1-2 1,-40 13 0,69-26 379,-2 0-509,0 1 0,0 0 0,0 0 0,0 1 0,1 0 0,11-1 0,2 2-65,-1 1 0,1 1 0,34 7 0,-49-7 7,0-1 1,0 1 0,-1 0 0,1 0-1,-1 0 1,1 1 0,-1 0-1,0 0 1,0 0 0,-1 1-1,1 0 1,0-1 0,-1 2 0,0-1-1,0 0 1,0 1 0,5 9-1,-8-11 26,0 1-1,0-1 0,0 1 1,-1 0-1,1-1 0,-1 1 0,0 0 1,0-1-1,0 1 0,0 0 0,-1 0 1,0-1-1,1 1 0,-1-1 0,-1 1 1,1-1-1,0 1 0,-1-1 1,0 0-1,0 1 0,0-1 0,0 0 1,0 0-1,0-1 0,-6 6 0,-4 4 137,0-1-1,0 0 0,-1 0 0,-19 10 0,25-16-129,0-1-1,0 0 0,0-1 0,-1 0 0,0 0 1,1-1-1,-1 0 0,0 0 0,0 0 0,0-1 1,0-1-1,0 1 0,-1-1 0,1-1 0,0 1 1,0-2-1,0 1 0,0-1 0,0 0 0,0 0 0,1-1 1,-1 0-1,1-1 0,0 1 0,0-2 0,0 1 1,0-1-1,1 0 0,-1 0 0,1 0 0,1-1 1,-6-7-1,8 10-33,-7-15-1456,10 16 1245,1 1 0,-1 0 1,0-1-1,1 1 0,-1 0 0,0 0 0,1 0 0,0 0 0,-1-1 1,1 1-1,0 0 0,-1 0 0,1 0 0,0 0 0,0 1 1,0-1-1,0 0 0,0 0 0,0 0 0,0 1 0,0-1 0,0 0 1,3 0-1,63-32-6877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34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4169,'21'11'10075,"-1"-2"-5309,-12-6-4142,0 1 1,-1 0-1,1 0 1,-1 0-1,11 9 1,-4 1-279,-1 1 1,0 0 0,-1 0-1,-1 1 1,-1 1-1,0 0 1,-1 0 0,0 1-1,-2 0 1,0 1-1,-1-1 1,-1 1 0,-1 1-1,0-1 1,-2 0-1,1 35 1,-3-14-102,-2 0 0,-1 0 0,-2 0 0,-2 0 0,-2-1 0,-1 0 0,-18 44 0,-33 79-1550,60-159 1023,-13 20-1442,13-23 1582,1 0 1,-1 1-1,1-1 1,-1 0-1,1 1 1,-1-1-1,0 0 1,1 0-1,-1 1 1,1-1-1,-1 0 1,1 0-1,-1 0 1,0 0-1,1 0 1,-1 0-1,0 0 1,1 0-1,-1 0 1,1 0-1,-1 0 1,0 0-1,1 0 1,-1-1-1,1 1 1,-1 0-1,0-1 1,-34-26-6071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449 151 11594,'6'-3'9657,"-7"-6"-3892,-13-19-2345,7 19-3574,0-1-1,0 1 0,-14-14 0,12 16 148,-1 1 0,1-1 0,-1 1 0,0 1 0,0 0 0,-1 1 1,1 0-1,-1 0 0,0 1 0,0 0 0,0 1 0,-1 1 0,1-1 0,-23 2 0,25 1-13,1 0 0,-1 1-1,0 0 1,1 0 0,-1 1 0,1 1 0,-1-1-1,1 1 1,0 0 0,1 1 0,-1 0 0,1 0-1,0 1 1,0 0 0,1 0 0,0 0 0,0 1-1,0 0 1,-6 10 0,4-6 8,1 1 0,0 1 0,0 0 0,2 0 0,-1 0 0,2 0 0,-1 1 0,2 0 0,0 0 0,1 0 0,0 0 0,1 26 0,2-28 6,0-1-1,1 1 1,1-1 0,0 0-1,0 0 1,1 0 0,1 0 0,0-1-1,0 0 1,1 0 0,0 0 0,1 0-1,0-1 1,1 0 0,-1-1-1,13 10 1,-9-7 76,1-2-1,0 0 1,1 0-1,-1-1 1,2 0-1,-1-1 1,29 10-1,-36-16-248,1 1-1,-1-1 1,1 0-1,0 0 1,-1-1-1,1 0 1,-1 0-1,1 0 1,9-2-1,-11 0-465,1 1 0,-1-1 0,0 0 0,1-1 0,-1 1 0,0-1 0,0 0 0,-1 0 0,1-1 0,-1 0 0,1 1 0,4-7-1,45-58-6412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34 2913,'-35'-17'11757,"33"15"-11570,-1 1-1,0-1 0,0 0 1,0 0-1,0 1 1,0 0-1,0 0 0,0 0 1,0 0-1,0 0 0,0 0 1,-1 1-1,1 0 0,0-1 1,-1 1-1,1 0 0,0 1 1,0-1-1,-1 1 0,1-1 1,0 1-1,0 0 0,0 0 1,0 0-1,0 1 1,0-1-1,-4 3 0,-4 4-30,1 0 1,0 1-1,0 1 0,0 0 0,1 0 1,1 1-1,0 0 0,0 0 0,1 1 1,0 0-1,1 0 0,-6 20 0,7-19-63,0 1 0,1 0 0,1 0 0,0 0-1,1 0 1,1 0 0,0 0 0,1 1 0,0-1-1,1 0 1,6 28 0,-4-34-79,-1 0 0,1 0 0,1 0-1,-1-1 1,1 0 0,0 0 0,1 0 0,0 0 0,0 0 0,0-1-1,1 0 1,7 5 0,-10-8-12,0-1 0,0 0 0,1 0 0,-1 0 0,1 0 0,0-1 0,-1 1 0,1-1 0,0 0 0,0 0 0,0 0 0,0-1 0,0 1 0,0-1 0,0 0 0,0 0 0,0 0 0,0-1 0,0 0 0,-1 1 0,1-1 0,0-1 0,0 1 0,0 0 0,-1-1 0,1 0 0,4-3 0,2-2 45,1-1-1,-2 0 1,1-1 0,-1 0-1,0-1 1,-1 0 0,0 0-1,-1 0 1,0-1 0,0 0-1,-2-1 1,9-21 0,-2 1 167,-2-1 0,-1 0 0,7-54 0,-14 78 66,-1 0 0,0 1 1,-1-1-1,0 0 0,0 0 0,-1 0 0,0 0 1,-4-14-1,15 56-53,-2-1-1,7 52 1,-11-55-1068,1 1 0,1-1-1,2 0 1,15 39 0,-23-67 724,14 18-4779,-13-19 4656,-1 0 0,1 1-1,0-1 1,-1 0 0,1 0 0,-1 0 0,1 0 0,0 0 0,-1 0 0,1 0 0,0 0 0,-1 0 0,1 0 0,-1 0 0,1 0 0,0-1 0,-1 1 0,1 0 0,-1 0 0,1-1 0,-1 1 0,1 0-1,-1-1 1,1 1 0,-1 0 0,1-1 0,28-32-9424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4785,'12'-12'9295,"2"16"-5262,12 26-2540,-21-23-781,24 36 45,-3 1 0,-1 1 0,-2 1 1,27 79-1,-38-98-401,-11-27-337,-1 0 0,0 0 0,0-1 1,1 1-1,-1 0 0,0 0 0,1 0 0,-1 0 0,0 0 1,0 0-1,0-1 0,1 1 0,-1 0 0,0 0 0,0 0 1,0-1-1,1 1 0,-1 0 0,0 0 0,0-1 0,0 1 0,0 0 1,0 0-1,1-1 0,-1 1 0,0 0 0,0 0 0,0-1 1,0 1-1,0 0 0,0 0 0,0-1 0,0 1 0,0 0 1,0-1-1,0 1 0,0 0 0,0 0 0,0-1 0,0 1 1,-1 0-1,1-1 0,-2-55 787,-2 7-773,4-76 1,1 103-66,2 0 0,0 0 0,2 0 0,0 1 0,15-40 1,-19 60 25,-1 1 1,0-1 0,0 0-1,0 0 1,1 0 0,-1 1 0,0-1-1,1 0 1,-1 1 0,1-1 0,-1 0-1,1 1 1,-1-1 0,1 0-1,-1 1 1,1-1 0,0 1 0,-1-1-1,1 1 1,0-1 0,-1 1 0,1-1-1,0 1 1,0 0 0,-1 0-1,1-1 1,0 1 0,0 0 0,0 0-1,-1 0 1,1 0 0,0 0 0,0 0-1,0 0 1,-1 0 0,1 0-1,0 0 1,0 0 0,0 0 0,-1 1-1,1-1 1,0 0 0,0 1 0,-1-1-1,1 0 1,0 1 0,-1-1-1,1 1 1,0-1 0,-1 1 0,1 0-1,-1-1 1,2 1 0,27 40-244,0 18 250,39 109 0,-32-72-2,-26-63-3,-2-6 95,-7-27 83,-3-13 134,-4-20-331,2 0 0,2 0 0,1-41 0,2 57 8,1-1 0,0 1 1,1-1-1,1 1 0,0 0 1,2 0-1,13-30 0,-18 46 21,-1 0 0,1 0 1,-1 0-1,1 0 0,0 1 0,-1-1 0,1 0 0,0 0 0,-1 1 1,1-1-1,0 1 0,0-1 0,0 0 0,0 1 0,-1 0 0,1-1 1,0 1-1,0-1 0,0 1 0,0 0 0,0 0 0,0-1 0,0 1 1,0 0-1,0 0 0,0 0 0,0 0 0,0 0 0,0 1 0,1-1 1,2 1 6,0 1 0,0-1 1,0 1-1,0 0 1,-1 0-1,1 0 0,6 5 1,3 4 19,-1 0-1,20 24 1,-22-23-38,-2 1 0,1 0 0,-2 0 0,0 1 0,0 0 0,-1 0-1,-1 1 1,6 27 0,-1 29-2667,-7-45-2197,11-3-1857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30.9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 1 10722,'-21'1'5879,"-3"3"-3308,22-4-2511,1 1 1,0-1-1,0 0 0,0 0 1,0 1-1,0-1 1,1 1-1,-1-1 0,0 1 1,0-1-1,0 1 1,0-1-1,0 1 0,1 0 1,-1 0-1,0-1 1,0 1-1,1 0 1,-1 0-1,1 0 0,-1 0 1,1 0-1,-1-1 1,1 1-1,-1 0 0,1 0 1,0 0-1,0 0 1,-1 1-1,1-1 0,0 0 1,0 0-1,0 0 1,0 0-1,0 0 1,0 0-1,1 0 0,-1 0 1,0 0-1,1 2 1,7 13 54,1 0 0,1-1 1,0 0-1,1-1 0,0 0 0,16 14 1,-11-11-120,-1 0 1,0 1-1,-2 1 1,15 24-1,-25-38 23,-1 1 1,0 0-1,0-1 0,0 1 0,0 0 1,-1 0-1,0 0 0,0 0 0,-1 0 1,1 0-1,-1 0 0,-1 0 0,1 0 1,-1 0-1,0 0 0,-1 0 0,1 0 0,-1 0 1,0 0-1,-4 7 0,1-6 98,1 1 0,-2-1 0,1-1 0,-1 1 0,0-1-1,0 0 1,0 0 0,-1-1 0,-8 5 0,13-8-135,-1 0 0,1 0-1,0-1 1,-1 1 0,1-1 0,-1 1-1,0-1 1,1 0 0,-1 0 0,0-1 0,0 1-1,0 0 1,1-1 0,-1 0 0,0 0 0,0 0-1,0 0 1,0 0 0,0 0 0,0-1-1,1 1 1,-1-1 0,0 0 0,0 0 0,1 0-1,-1 0 1,0 0 0,1-1 0,0 1 0,-4-3-1,5 3-182,0-1 0,-1 0-1,1 1 1,0-1 0,0 0-1,0 0 1,0 0 0,0 0-1,0 0 1,1 0-1,-1 0 1,1 0 0,-1-1-1,1 1 1,0 0 0,0 0-1,0-4 1,0 1-483,1 0 0,0-1-1,1 1 1,-1 0 0,1 0 0,0 0 0,0 0-1,4-6 1,49-69-6187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10570,'8'0'5073,"0"6"-3296,16 7 215,0 11-327,-1 8-993,9 7-168,-8 9-360,-4-5-40,4 2-104,-9-8-432,-7-2-2225,-8 18-3896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43 9370,'-4'-10'7690,"8"2"-5434,-8-11-840,8 14-671,4 5-745,4 2-1585,0 4-3112,31 12-5313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1040,'46'73'13940,"2"-1"-8083,-11-20-5027,-2 2 1,-3 1-1,26 62 1,-44-81-357,-2-5 715,-20-55-33,3 7-1091,1-1 1,1 1-1,0-1 1,2 1-1,-1-26 1,11-89-115,-8 115 72,1 0-17,0 0 0,1 0 1,1 0-1,0 0 0,1 1 1,1 0-1,1 0 0,16-28 1,-23 43-11,1 0 0,0 0 1,-1 0-1,1 0 0,0 0 1,-1 0-1,1 0 0,0 1 0,0-1 1,0 0-1,0 1 0,0-1 1,0 0-1,0 1 0,0-1 0,0 1 1,0 0-1,0-1 0,0 1 1,0 0-1,0 0 0,0-1 0,1 1 1,-1 0-1,0 0 0,0 0 1,0 1-1,0-1 0,2 0 0,0 2 0,0-1 0,0 1-1,0-1 1,-1 1 0,1 0-1,0 0 1,-1 0 0,0 1-1,1-1 1,2 4-1,6 10 19,0 0-1,15 29 0,-24-41-4,8 19 31,15 45-1,-18-45-372,0-1-1,17 31 1,-20-45-257,1-1 0,0 0 0,0 0 1,0 0-1,1-1 0,7 7 0,-10-10 136,1-1 1,-1 0-1,0 0 0,1 0 1,-1 0-1,1-1 0,-1 0 1,1 1-1,0-1 1,-1 0-1,1-1 0,0 1 1,6 0-1,110-4-7658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146 130 5393,'-1'-1'423,"0"1"0,0 0 0,-1-1 0,1 1 0,0 0 0,0 0-1,0 0 1,-1 0 0,1 0 0,0 0 0,0 0 0,-1 0 0,1 1 0,0-1 0,0 0 0,0 1 0,-1-1-1,1 1 1,0-1 0,0 1 0,0 0 0,0-1 0,0 1 0,0 0 0,0 0 0,0 0 0,1 0-1,-1 0 1,-1 1 0,1 1-136,0 0 0,0 0 0,0 0 0,0 0 0,0 0 0,1 0 0,-1 0 0,1 1-1,0-1 1,0 0 0,1 5 0,0 2-197,1 0 1,0 1-1,0-1 0,1 0 1,0 0-1,9 16 0,-6-17-40,0-1 0,0-1 0,1 1 0,0-1 0,0-1 0,14 10 0,-18-13-43,-1-1 0,1 0 0,1 0 0,-1 0 0,0 0 0,0-1 0,1 1 0,-1-1-1,1 0 1,-1 0 0,1 0 0,-1 0 0,1-1 0,0 1 0,-1-1 0,1 0 0,0 0-1,-1 0 1,1-1 0,6-1 0,-8 1 67,-1 0 1,0 0-1,0 0 0,1-1 0,-1 1 0,0 0 1,0-1-1,0 1 0,0-1 0,0 1 0,-1-1 1,1 0-1,0 1 0,-1-1 0,1 1 0,-1-1 1,0 0-1,1 0 0,-1 1 0,0-1 0,0 0 1,0 0-1,0 1 0,0-1 0,-1 0 0,1 1 0,-1-1 1,1 0-1,-1 1 0,0-3 0,-22-59 355,19 55-416,-5-13 2,-1 1 0,-1 0-1,-1 1 1,-1 0 0,-26-30-1,32 41-50,0 1 0,-1 0 1,0 0-1,0 1 0,0 0 0,-1 0 0,0 1 0,0 0 0,0 0 0,-1 1 0,0 1 0,1-1 0,-1 2 0,-20-4 0,21 9-2515,29 2-1823,54-8-2248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8594,'-39'6'7758,"36"-6"-7479,0 1 0,1 0 0,-1 0 0,1 1 0,0-1 1,-1 0-1,1 1 0,0 0 0,0-1 0,-2 3 0,3-3-245,0 0-1,0 0 1,0 0-1,1 1 1,-1-1-1,0 0 1,1 0-1,-1 1 1,1-1 0,0 0-1,-1 0 1,1 1-1,0-1 1,0 1-1,0-1 1,0 0-1,0 1 1,0-1-1,0 2 1,1 0 12,0 0 1,0 0-1,0 0 1,0 0-1,1 0 1,-1-1 0,1 1-1,0 0 1,0-1-1,0 1 1,3 2-1,10 9-2,1-1 0,0-1 0,1 0 0,34 18 0,-27-17-13,-1 1 1,25 20 0,-42-29 60,1 1 0,-1 0 1,0 0-1,-1 1 1,0 0-1,0 0 0,0 0 1,-1 0-1,0 1 0,0-1 1,2 9-1,-5-12-15,0-1 0,0 0 1,0 1-1,-1-1 0,1 1 0,-1-1 0,0 1 1,0-1-1,-1 0 0,1 1 0,-1-1 0,1 1 1,-1-1-1,0 0 0,0 1 0,-1-1 0,1 0 1,-1 0-1,1 0 0,-1 0 0,0 0 0,-3 3 1,0-1 55,0 0-1,0 0 1,-1-1 0,1 0 0,-1 0 0,0 0 0,0-1 0,0 0 0,-1 0 0,1 0-1,-9 1 1,8-1-157,-1-2 0,1 1 1,-1-1-1,0 0 0,0-1 0,1 0 0,-1 0 0,0 0 0,0-1 0,-7-2 0,11 2-156,0 0-1,1 0 0,-1 0 0,1-1 0,-1 0 1,1 1-1,0-1 0,-1 0 0,1 0 0,0-1 1,0 1-1,1-1 0,-1 0 0,0 1 0,1-1 1,0 0-1,0 0 0,0-1 0,0 1 0,-2-5 1,3 6-191,0-1 0,1 0 1,-1 1-1,1-1 0,0 0 1,-1 0-1,1 1 0,0-1 1,1 0-1,-1 1 0,1-1 1,-1 0-1,1 1 0,1-4 1,30-77-7317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7 5881,'4'-6'15118,"-17"17"-13273,-1 11-1015,2 1 1,0 1 0,1 0-1,1 1 1,-10 43 0,8-19-179,3 0 1,-4 55-1,11-81-542,1-1 0,1 1 0,1 0-1,1-1 1,1 1 0,1-1 0,1 1 0,10 26 0,-12-41-182,0 0 0,1-1 0,0 1 1,0-1-1,1 0 0,0 0 0,1 0 1,-1-1-1,1 1 0,0-1 0,1-1 0,-1 1 1,1-1-1,0 0 0,0-1 0,1 0 1,0 0-1,-1 0 0,1-1 0,0-1 0,1 1 1,-1-1-1,0 0 0,1-1 0,8 1 1,-5-1-673,0-1 0,0 1 1,0-2-1,0 0 1,17-4-1,-19 3-278,-1-1-1,1-1 0,-1 1 0,0-2 0,9-4 0,66-49-6196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3009,'6'6'14758,"24"26"-12030,6 31-1254,-2 2 1,-4 2-1,42 128 0,-77-220-1092,1 1 0,2-1-1,0 0 1,3-43 0,0 48-409,0 0 1,2 0 0,0 0 0,1 1 0,1 0-1,1-1 1,1 2 0,13-26 0,-19 42 8,0 1 1,0 0-1,0-1 1,0 1 0,0 0-1,1 0 1,-1 0-1,1 0 1,-1 0 0,0 1-1,1-1 1,0 0-1,-1 1 1,1-1 0,-1 1-1,1-1 1,0 1-1,-1 0 1,1 0 0,0-1-1,-1 1 1,1 0-1,0 1 1,-1-1-1,1 0 1,0 0 0,-1 1-1,1-1 1,-1 1-1,1-1 1,0 1 0,-1 0-1,0 0 1,1 0-1,-1 0 1,1 0 0,0 1-1,11 6-5,-2 0 0,1 1 0,12 13 0,-18-16 45,6 4 1,-1 1 0,-1 1 0,0 0 0,-1 1 0,0 0 0,-1 0 0,11 24 0,-9-12-89,-1 1 0,-1 0 0,7 41-1,-13-58-222,8 37-1926,-10-45 1872,1 0-1,-1 0 1,0 1-1,1-1 0,-1 0 1,1 0-1,-1 0 1,1 0-1,0 0 1,-1 1-1,1-1 0,0 0 1,0 0-1,-1-1 1,1 1-1,0 0 1,0 0-1,0 0 1,0-1-1,0 1 0,1 0 1,-1-1-1,0 1 1,0-1-1,0 1 1,0-1-1,2 1 1,-1-2-478,-1 1 0,1-1 0,-1 0 0,1 0 0,-1 0 0,0 1 0,1-1 0,-1-1 0,0 1 0,1 0 0,-1 0 0,0 0 0,1-2 0,-2 3 779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5841,'-12'5'10274,"4"3"-7705,8-5-433,4 2 1,12-2-817,8 2-296,7-10-471,13-1-113,-1-2-424,5-2-16,-4 2-160,-13 5-857,-11 3-951,4 3-3217,8-6-2713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40 4537,'-2'-20'10494,"1"1"-2696,2 19-7720,0 0 0,0 0 0,0 0 0,0-1 0,0 2 0,0-1-1,0 0 1,0 0 0,0 0 0,0 0 0,0 0 0,0 1 0,0-1-1,0 1 1,0-1 0,0 0 0,0 1 0,-1 0 0,1-1 0,0 1 0,0-1-1,0 1 1,-1 0 0,2 1 0,23 16 346,-1 2 0,0 0-1,-1 2 1,-2 1 0,28 36 0,-10-4 621,48 88 0,-70-110-898,-1 1 0,-2 0 0,-1 1 0,-1 0 0,-3 1 0,0 0 1,-3 1-1,-1 0 0,-1 0 0,-3 0 0,0 0 0,-3 0 0,-7 46 0,4-68-1532,-2-14-1294,-18-37-4479,24 36 7120,-61-104-13553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449 151 11594,'6'-3'9657,"-7"-6"-3892,-13-19-2345,7 19-3574,0-1-1,0 1 0,-14-14 0,12 16 148,-1 1 0,1-1 0,-1 1 0,0 1 0,0 0 0,-1 1 1,1 0-1,-1 0 0,0 1 0,0 0 0,0 1 0,-1 1 0,1-1 0,-23 2 0,25 1-13,1 0 0,-1 1-1,0 0 1,1 0 0,-1 1 0,1 1 0,-1-1-1,1 1 1,0 0 0,1 1 0,-1 0 0,1 0-1,0 1 1,0 0 0,1 0 0,0 0 0,0 1-1,0 0 1,-6 10 0,4-6 8,1 1 0,0 1 0,0 0 0,2 0 0,-1 0 0,2 0 0,-1 1 0,2 0 0,0 0 0,1 0 0,0 0 0,1 26 0,2-28 6,0-1-1,1 1 1,1-1 0,0 0-1,0 0 1,1 0 0,1 0 0,0-1-1,0 0 1,1 0 0,0 0 0,1 0-1,0-1 1,1 0 0,-1-1-1,13 10 1,-9-7 76,1-2-1,0 0 1,1 0-1,-1-1 1,2 0-1,-1-1 1,29 10-1,-36-16-248,1 1-1,-1-1 1,1 0-1,0 0 1,-1-1-1,1 0 1,-1 0-1,1 0 1,9-2-1,-11 0-465,1 1 0,-1-1 0,0 0 0,1-1 0,-1 1 0,0-1 0,0 0 0,-1 0 0,1-1 0,-1 0 0,1 1 0,4-7-1,45-58-6412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31.2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354 30 2208,'-28'-8'9747,"8"2"-6147,-27-4-1935,-1 4 175,0 12-392,5 7-319,3 8-369,8 8-176,9 11 40,7 8-144,8 10-24,12 4-296,8-4 40,15-2-200,9-14-360,24-13-1200,15-10-2025,155-46-2872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34 2913,'-35'-17'11757,"33"15"-11570,-1 1-1,0-1 0,0 0 1,0 0-1,0 1 1,0 0-1,0 0 0,0 0 1,0 0-1,0 0 0,0 0 1,-1 1-1,1 0 0,0-1 1,-1 1-1,1 0 0,0 1 1,0-1-1,-1 1 0,1-1 1,0 1-1,0 0 0,0 0 1,0 0-1,0 1 1,0-1-1,-4 3 0,-4 4-30,1 0 1,0 1-1,0 1 0,0 0 0,1 0 1,1 1-1,0 0 0,0 0 0,1 1 1,0 0-1,1 0 0,-6 20 0,7-19-63,0 1 0,1 0 0,1 0 0,0 0-1,1 0 1,1 0 0,0 0 0,1 1 0,0-1-1,1 0 1,6 28 0,-4-34-79,-1 0 0,1 0 0,1 0-1,-1-1 1,1 0 0,0 0 0,1 0 0,0 0 0,0 0 0,0-1-1,1 0 1,7 5 0,-10-8-12,0-1 0,0 0 0,1 0 0,-1 0 0,1 0 0,0-1 0,-1 1 0,1-1 0,0 0 0,0 0 0,0 0 0,0-1 0,0 1 0,0-1 0,0 0 0,0 0 0,0 0 0,0-1 0,0 0 0,-1 1 0,1-1 0,0-1 0,0 1 0,0 0 0,-1-1 0,1 0 0,4-3 0,2-2 45,1-1-1,-2 0 1,1-1 0,-1 0-1,0-1 1,-1 0 0,0 0-1,-1 0 1,0-1 0,0 0-1,-2-1 1,9-21 0,-2 1 167,-2-1 0,-1 0 0,7-54 0,-14 78 66,-1 0 0,0 1 1,-1-1-1,0 0 0,0 0 0,-1 0 0,0 0 1,-4-14-1,15 56-53,-2-1-1,7 52 1,-11-55-1068,1 1 0,1-1-1,2 0 1,15 39 0,-23-67 724,14 18-4779,-13-19 4656,-1 0 0,1 1-1,0-1 1,-1 0 0,1 0 0,-1 0 0,1 0 0,0 0 0,-1 0 0,1 0 0,0 0 0,-1 0 0,1 0 0,-1 0 0,1 0 0,0-1 0,-1 1 0,1 0 0,-1 0 0,1-1 0,-1 1 0,1 0-1,-1-1 1,1 1 0,-1 0 0,1-1 0,28-32-9424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4785,'12'-12'9295,"2"16"-5262,12 26-2540,-21-23-781,24 36 45,-3 1 0,-1 1 0,-2 1 1,27 79-1,-38-98-401,-11-27-337,-1 0 0,0 0 0,0-1 1,1 1-1,-1 0 0,0 0 0,1 0 0,-1 0 0,0 0 1,0 0-1,0-1 0,1 1 0,-1 0 0,0 0 0,0 0 1,0-1-1,1 1 0,-1 0 0,0 0 0,0-1 0,0 1 0,0 0 1,0 0-1,1-1 0,-1 1 0,0 0 0,0 0 0,0-1 1,0 1-1,0 0 0,0 0 0,0-1 0,0 1 0,0 0 1,0-1-1,0 1 0,0 0 0,0 0 0,0-1 0,0 1 1,-1 0-1,1-1 0,-2-55 787,-2 7-773,4-76 1,1 103-66,2 0 0,0 0 0,2 0 0,0 1 0,15-40 1,-19 60 25,-1 1 1,0-1 0,0 0-1,0 0 1,1 0 0,-1 1 0,0-1-1,1 0 1,-1 1 0,1-1 0,-1 0-1,1 1 1,-1-1 0,1 0-1,-1 1 1,1-1 0,0 1 0,-1-1-1,1 1 1,0-1 0,-1 1 0,1-1-1,0 1 1,0 0 0,-1 0-1,1-1 1,0 1 0,0 0 0,0 0-1,-1 0 1,1 0 0,0 0 0,0 0-1,0 0 1,-1 0 0,1 0-1,0 0 1,0 0 0,0 0 0,-1 1-1,1-1 1,0 0 0,0 1 0,-1-1-1,1 0 1,0 1 0,-1-1-1,1 1 1,0-1 0,-1 1 0,1 0-1,-1-1 1,2 1 0,27 40-244,0 18 250,39 109 0,-32-72-2,-26-63-3,-2-6 95,-7-27 83,-3-13 134,-4-20-331,2 0 0,2 0 0,1-41 0,2 57 8,1-1 0,0 1 1,1-1-1,1 1 0,0 0 1,2 0-1,13-30 0,-18 46 21,-1 0 0,1 0 1,-1 0-1,1 0 0,0 1 0,-1-1 0,1 0 0,0 0 0,-1 1 1,1-1-1,0 1 0,0-1 0,0 0 0,0 1 0,-1 0 0,1-1 1,0 1-1,0-1 0,0 1 0,0 0 0,0 0 0,0-1 0,0 1 1,0 0-1,0 0 0,0 0 0,0 0 0,0 0 0,0 1 0,1-1 1,2 1 6,0 1 0,0-1 1,0 1-1,0 0 1,-1 0-1,1 0 0,6 5 1,3 4 19,-1 0-1,20 24 1,-22-23-38,-2 1 0,1 0 0,-2 0 0,0 1 0,0 0 0,-1 0-1,-1 1 1,6 27 0,-1 29-2667,-7-45-2197,11-3-1857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10570,'8'0'5073,"0"6"-3296,16 7 215,0 11-327,-1 8-993,9 7-168,-8 9-360,-4-5-40,4 2-104,-9-8-432,-7-2-2225,-8 18-3896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43 9370,'-4'-10'7690,"8"2"-5434,-8-11-840,8 14-671,4 5-745,4 2-1585,0 4-3112,31 12-5313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1040,'46'73'13940,"2"-1"-8083,-11-20-5027,-2 2 1,-3 1-1,26 62 1,-44-81-357,-2-5 715,-20-55-33,3 7-1091,1-1 1,1 1-1,0-1 1,2 1-1,-1-26 1,11-89-115,-8 115 72,1 0-17,0 0 0,1 0 1,1 0-1,0 0 0,1 1 1,1 0-1,1 0 0,16-28 1,-23 43-11,1 0 0,0 0 1,-1 0-1,1 0 0,0 0 1,-1 0-1,1 0 0,0 1 0,0-1 1,0 0-1,0 1 0,0-1 1,0 0-1,0 1 0,0-1 0,0 1 1,0 0-1,0-1 0,0 1 1,0 0-1,0 0 0,0-1 0,1 1 1,-1 0-1,0 0 0,0 0 1,0 1-1,0-1 0,2 0 0,0 2 0,0-1 0,0 1-1,0-1 1,-1 1 0,1 0-1,0 0 1,-1 0 0,0 1-1,1-1 1,2 4-1,6 10 19,0 0-1,15 29 0,-24-41-4,8 19 31,15 45-1,-18-45-372,0-1-1,17 31 1,-20-45-257,1-1 0,0 0 0,0 0 1,0 0-1,1-1 0,7 7 0,-10-10 136,1-1 1,-1 0-1,0 0 0,1 0 1,-1 0-1,1-1 0,-1 0 1,1 1-1,0-1 1,-1 0-1,1-1 0,0 1 1,6 0-1,110-4-7658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146 130 5393,'-1'-1'423,"0"1"0,0 0 0,-1-1 0,1 1 0,0 0 0,0 0-1,0 0 1,-1 0 0,1 0 0,0 0 0,0 0 0,-1 0 0,1 1 0,0-1 0,0 0 0,0 1 0,-1-1-1,1 1 1,0-1 0,0 1 0,0 0 0,0-1 0,0 1 0,0 0 0,0 0 0,0 0 0,1 0-1,-1 0 1,-1 1 0,1 1-136,0 0 0,0 0 0,0 0 0,0 0 0,0 0 0,1 0 0,-1 0 0,1 1-1,0-1 1,0 0 0,1 5 0,0 2-197,1 0 1,0 1-1,0-1 0,1 0 1,0 0-1,9 16 0,-6-17-40,0-1 0,0-1 0,1 1 0,0-1 0,0-1 0,14 10 0,-18-13-43,-1-1 0,1 0 0,1 0 0,-1 0 0,0 0 0,0-1 0,1 1 0,-1-1-1,1 0 1,-1 0 0,1 0 0,-1 0 0,1-1 0,0 1 0,-1-1 0,1 0 0,0 0-1,-1 0 1,1-1 0,6-1 0,-8 1 67,-1 0 1,0 0-1,0 0 0,1-1 0,-1 1 0,0 0 1,0-1-1,0 1 0,0-1 0,0 1 0,-1-1 1,1 0-1,0 1 0,-1-1 0,1 1 0,-1-1 1,0 0-1,1 0 0,-1 1 0,0-1 0,0 0 1,0 0-1,0 1 0,0-1 0,-1 0 0,1 1 0,-1-1 1,1 0-1,-1 1 0,0-3 0,-22-59 355,19 55-416,-5-13 2,-1 1 0,-1 0-1,-1 1 1,-1 0 0,-26-30-1,32 41-50,0 1 0,-1 0 1,0 0-1,0 1 0,0 0 0,-1 0 0,0 1 0,0 0 0,0 0 0,-1 1 0,0 1 0,1-1 0,-1 2 0,-20-4 0,21 9-2515,29 2-1823,54-8-2248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8594,'-39'6'7758,"36"-6"-7479,0 1 0,1 0 0,-1 0 0,1 1 0,0-1 1,-1 0-1,1 1 0,0 0 0,0-1 0,-2 3 0,3-3-245,0 0-1,0 0 1,0 0-1,1 1 1,-1-1-1,0 0 1,1 0-1,-1 1 1,1-1 0,0 0-1,-1 0 1,1 1-1,0-1 1,0 1-1,0-1 1,0 0-1,0 1 1,0-1-1,0 2 1,1 0 12,0 0 1,0 0-1,0 0 1,0 0-1,1 0 1,-1-1 0,1 1-1,0 0 1,0-1-1,0 1 1,3 2-1,10 9-2,1-1 0,0-1 0,1 0 0,34 18 0,-27-17-13,-1 1 1,25 20 0,-42-29 60,1 1 0,-1 0 1,0 0-1,-1 1 1,0 0-1,0 0 0,0 0 1,-1 0-1,0 1 0,0-1 1,2 9-1,-5-12-15,0-1 0,0 0 1,0 1-1,-1-1 0,1 1 0,-1-1 0,0 1 1,0-1-1,-1 0 0,1 1 0,-1-1 0,1 1 1,-1-1-1,0 0 0,0 1 0,-1-1 0,1 0 1,-1 0-1,1 0 0,-1 0 0,0 0 0,-3 3 1,0-1 55,0 0-1,0 0 1,-1-1 0,1 0 0,-1 0 0,0 0 0,0-1 0,0 0 0,-1 0 0,1 0-1,-9 1 1,8-1-157,-1-2 0,1 1 1,-1-1-1,0 0 0,0-1 0,1 0 0,-1 0 0,0 0 0,0-1 0,-7-2 0,11 2-156,0 0-1,1 0 0,-1 0 0,1-1 0,-1 0 1,1 1-1,0-1 0,-1 0 0,1 0 0,0-1 1,0 1-1,1-1 0,-1 0 0,0 1 0,1-1 1,0 0-1,0 0 0,0-1 0,0 1 0,-2-5 1,3 6-191,0-1 0,1 0 1,-1 1-1,1-1 0,0 0 1,-1 0-1,1 1 0,0-1 1,1 0-1,-1 1 0,1-1 1,-1 0-1,1 1 0,1-4 1,30-77-7317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7 5881,'4'-6'15118,"-17"17"-13273,-1 11-1015,2 1 1,0 1 0,1 0-1,1 1 1,-10 43 0,8-19-179,3 0 1,-4 55-1,11-81-542,1-1 0,1 1 0,1 0-1,1-1 1,1 1 0,1-1 0,1 1 0,10 26 0,-12-41-182,0 0 0,1-1 0,0 1 1,0-1-1,1 0 0,0 0 0,1 0 1,-1-1-1,1 1 0,0-1 0,1-1 0,-1 1 1,1-1-1,0 0 0,0-1 0,1 0 1,0 0-1,-1 0 0,1-1 0,0-1 0,1 1 1,-1-1-1,0 0 0,1-1 0,8 1 1,-5-1-673,0-1 0,0 1 1,0-2-1,0 0 1,17-4-1,-19 3-278,-1-1-1,1-1 0,-1 1 0,0-2 0,9-4 0,66-49-6196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3009,'6'6'14758,"24"26"-12030,6 31-1254,-2 2 1,-4 2-1,42 128 0,-77-220-1092,1 1 0,2-1-1,0 0 1,3-43 0,0 48-409,0 0 1,2 0 0,0 0 0,1 1 0,1 0-1,1-1 1,1 2 0,13-26 0,-19 42 8,0 1 1,0 0-1,0-1 1,0 1 0,0 0-1,1 0 1,-1 0-1,1 0 1,-1 0 0,0 1-1,1-1 1,0 0-1,-1 1 1,1-1 0,-1 1-1,1-1 1,0 1-1,-1 0 1,1 0 0,0-1-1,-1 1 1,1 0-1,0 1 1,-1-1-1,1 0 1,0 0 0,-1 1-1,1-1 1,-1 1-1,1-1 1,0 1 0,-1 0-1,0 0 1,1 0-1,-1 0 1,1 0 0,0 1-1,11 6-5,-2 0 0,1 1 0,12 13 0,-18-16 45,6 4 1,-1 1 0,-1 1 0,0 0 0,-1 1 0,0 0 0,-1 0 0,11 24 0,-9-12-89,-1 1 0,-1 0 0,7 41-1,-13-58-222,8 37-1926,-10-45 1872,1 0-1,-1 0 1,0 1-1,1-1 0,-1 0 1,1 0-1,-1 0 1,1 0-1,0 0 1,-1 1-1,1-1 0,0 0 1,0 0-1,-1-1 1,1 1-1,0 0 1,0 0-1,0 0 1,0-1-1,0 1 0,1 0 1,-1-1-1,0 1 1,0-1-1,0 1 1,0-1-1,2 1 1,-1-2-478,-1 1 0,1-1 0,-1 0 0,1 0 0,-1 0 0,0 1 0,1-1 0,-1-1 0,0 1 0,1 0 0,-1 0 0,0 0 0,1-2 0,-2 3 779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5841,'-12'5'10274,"4"3"-7705,8-5-433,4 2 1,12-2-817,8 2-296,7-10-471,13-1-113,-1-2-424,5-2-16,-4 2-160,-13 5-857,-11 3-951,4 3-3217,8-6-2713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31.5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146 1 10906,'-11'5'1066,"0"1"0,0 0 0,0 1 0,1 0 0,-15 13 0,18-14-704,1 1 1,0 0-1,0 0 1,0 1 0,1 0-1,0 0 1,-4 10-1,5-10-264,2 0 0,-1 0 0,1 0 0,0 1-1,1-1 1,0 1 0,0-1 0,0 1 0,1-1-1,1 1 1,0 0 0,0-1 0,0 0 0,1 1-1,0-1 1,1 0 0,0 0 0,8 15 0,-10-19-100,1 0 0,0 0 0,0 0 0,0 0 1,1 0-1,0 0 0,-1 0 0,1-1 0,1 0 0,-1 1 1,0-1-1,1 0 0,-1-1 0,1 1 0,0 0 0,0-1 1,0 0-1,0 0 0,1 0 0,-1-1 0,0 0 0,1 1 1,-1-1-1,1-1 0,0 1 0,-1-1 0,1 0 0,-1 0 1,1 0-1,-1 0 0,1-1 0,0 0 0,-1 0 0,1 0 1,-1-1-1,0 1 0,0-1 0,1 0 0,3-3 0,6-3-65,1-1 0,-1 0 0,-1-1 0,0-1-1,0-1 1,-1 1 0,-1-2 0,0 0-1,-1 0 1,0-1 0,-1 0 0,0 0 0,-1-1-1,-1 0 1,-1-1 0,0 0 0,0 0 0,-2 0-1,3-18 1,-6 29 240,-1-1 1,1 1-1,-1-1 0,-1 1 0,1-1 1,-1 1-1,0-1 0,0 1 0,-4-11 0,21 60 308,10 20-423,-22-49-171,2 0 0,-1 0 1,2-1-1,0 0 0,1 0 0,0-1 1,1 0-1,18 21 0,-9-24-2778,-17-10 2609,0 0 0,0 0 0,0 0 0,1-1 0,-1 1 0,0-1 0,0 1 0,0 0 0,0-1 0,0 0 0,0 1 0,0-1 0,0 0 0,0 1 0,0-1 0,-1 0 0,1 0 0,0 0 0,0 0 0,-1 0 0,2-2 0,34-62-9457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40 4537,'-2'-20'10494,"1"1"-2696,2 19-7720,0 0 0,0 0 0,0 0 0,0-1 0,0 2 0,0-1-1,0 0 1,0 0 0,0 0 0,0 0 0,0 0 0,0 1 0,0-1-1,0 1 1,0-1 0,0 0 0,0 1 0,-1 0 0,1-1 0,0 1 0,0-1-1,0 1 1,-1 0 0,2 1 0,23 16 346,-1 2 0,0 0-1,-1 2 1,-2 1 0,28 36 0,-10-4 621,48 88 0,-70-110-898,-1 1 0,-2 0 0,-1 1 0,-1 0 0,-3 1 0,0 0 1,-3 1-1,-1 0 0,-1 0 0,-3 0 0,0 0 0,-3 0 0,-7 46 0,4-68-1532,-2-14-1294,-18-37-4479,24 36 7120,-61-104-13553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449 151 11594,'6'-3'9657,"-7"-6"-3892,-13-19-2345,7 19-3574,0-1-1,0 1 0,-14-14 0,12 16 148,-1 1 0,1-1 0,-1 1 0,0 1 0,0 0 0,-1 1 1,1 0-1,-1 0 0,0 1 0,0 0 0,0 1 0,-1 1 0,1-1 0,-23 2 0,25 1-13,1 0 0,-1 1-1,0 0 1,1 0 0,-1 1 0,1 1 0,-1-1-1,1 1 1,0 0 0,1 1 0,-1 0 0,1 0-1,0 1 1,0 0 0,1 0 0,0 0 0,0 1-1,0 0 1,-6 10 0,4-6 8,1 1 0,0 1 0,0 0 0,2 0 0,-1 0 0,2 0 0,-1 1 0,2 0 0,0 0 0,1 0 0,0 0 0,1 26 0,2-28 6,0-1-1,1 1 1,1-1 0,0 0-1,0 0 1,1 0 0,1 0 0,0-1-1,0 0 1,1 0 0,0 0 0,1 0-1,0-1 1,1 0 0,-1-1-1,13 10 1,-9-7 76,1-2-1,0 0 1,1 0-1,-1-1 1,2 0-1,-1-1 1,29 10-1,-36-16-248,1 1-1,-1-1 1,1 0-1,0 0 1,-1-1-1,1 0 1,-1 0-1,1 0 1,9-2-1,-11 0-465,1 1 0,-1-1 0,0 0 0,1-1 0,-1 1 0,0-1 0,0 0 0,-1 0 0,1-1 0,-1 0 0,1 1 0,4-7-1,45-58-6412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34 2913,'-35'-17'11757,"33"15"-11570,-1 1-1,0-1 0,0 0 1,0 0-1,0 1 1,0 0-1,0 0 0,0 0 1,0 0-1,0 0 0,0 0 1,-1 1-1,1 0 0,0-1 1,-1 1-1,1 0 0,0 1 1,0-1-1,-1 1 0,1-1 1,0 1-1,0 0 0,0 0 1,0 0-1,0 1 1,0-1-1,-4 3 0,-4 4-30,1 0 1,0 1-1,0 1 0,0 0 0,1 0 1,1 1-1,0 0 0,0 0 0,1 1 1,0 0-1,1 0 0,-6 20 0,7-19-63,0 1 0,1 0 0,1 0 0,0 0-1,1 0 1,1 0 0,0 0 0,1 1 0,0-1-1,1 0 1,6 28 0,-4-34-79,-1 0 0,1 0 0,1 0-1,-1-1 1,1 0 0,0 0 0,1 0 0,0 0 0,0 0 0,0-1-1,1 0 1,7 5 0,-10-8-12,0-1 0,0 0 0,1 0 0,-1 0 0,1 0 0,0-1 0,-1 1 0,1-1 0,0 0 0,0 0 0,0 0 0,0-1 0,0 1 0,0-1 0,0 0 0,0 0 0,0 0 0,0-1 0,0 0 0,-1 1 0,1-1 0,0-1 0,0 1 0,0 0 0,-1-1 0,1 0 0,4-3 0,2-2 45,1-1-1,-2 0 1,1-1 0,-1 0-1,0-1 1,-1 0 0,0 0-1,-1 0 1,0-1 0,0 0-1,-2-1 1,9-21 0,-2 1 167,-2-1 0,-1 0 0,7-54 0,-14 78 66,-1 0 0,0 1 1,-1-1-1,0 0 0,0 0 0,-1 0 0,0 0 1,-4-14-1,15 56-53,-2-1-1,7 52 1,-11-55-1068,1 1 0,1-1-1,2 0 1,15 39 0,-23-67 724,14 18-4779,-13-19 4656,-1 0 0,1 1-1,0-1 1,-1 0 0,1 0 0,-1 0 0,1 0 0,0 0 0,-1 0 0,1 0 0,0 0 0,-1 0 0,1 0 0,-1 0 0,1 0 0,0-1 0,-1 1 0,1 0 0,-1 0 0,1-1 0,-1 1 0,1 0-1,-1-1 1,1 1 0,-1 0 0,1-1 0,28-32-9424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4785,'12'-12'9295,"2"16"-5262,12 26-2540,-21-23-781,24 36 45,-3 1 0,-1 1 0,-2 1 1,27 79-1,-38-98-401,-11-27-337,-1 0 0,0 0 0,0-1 1,1 1-1,-1 0 0,0 0 0,1 0 0,-1 0 0,0 0 1,0 0-1,0-1 0,1 1 0,-1 0 0,0 0 0,0 0 1,0-1-1,1 1 0,-1 0 0,0 0 0,0-1 0,0 1 0,0 0 1,0 0-1,1-1 0,-1 1 0,0 0 0,0 0 0,0-1 1,0 1-1,0 0 0,0 0 0,0-1 0,0 1 0,0 0 1,0-1-1,0 1 0,0 0 0,0 0 0,0-1 0,0 1 1,-1 0-1,1-1 0,-2-55 787,-2 7-773,4-76 1,1 103-66,2 0 0,0 0 0,2 0 0,0 1 0,15-40 1,-19 60 25,-1 1 1,0-1 0,0 0-1,0 0 1,1 0 0,-1 1 0,0-1-1,1 0 1,-1 1 0,1-1 0,-1 0-1,1 1 1,-1-1 0,1 0-1,-1 1 1,1-1 0,0 1 0,-1-1-1,1 1 1,0-1 0,-1 1 0,1-1-1,0 1 1,0 0 0,-1 0-1,1-1 1,0 1 0,0 0 0,0 0-1,-1 0 1,1 0 0,0 0 0,0 0-1,0 0 1,-1 0 0,1 0-1,0 0 1,0 0 0,0 0 0,-1 1-1,1-1 1,0 0 0,0 1 0,-1-1-1,1 0 1,0 1 0,-1-1-1,1 1 1,0-1 0,-1 1 0,1 0-1,-1-1 1,2 1 0,27 40-244,0 18 250,39 109 0,-32-72-2,-26-63-3,-2-6 95,-7-27 83,-3-13 134,-4-20-331,2 0 0,2 0 0,1-41 0,2 57 8,1-1 0,0 1 1,1-1-1,1 1 0,0 0 1,2 0-1,13-30 0,-18 46 21,-1 0 0,1 0 1,-1 0-1,1 0 0,0 1 0,-1-1 0,1 0 0,0 0 0,-1 1 1,1-1-1,0 1 0,0-1 0,0 0 0,0 1 0,-1 0 0,1-1 1,0 1-1,0-1 0,0 1 0,0 0 0,0 0 0,0-1 0,0 1 1,0 0-1,0 0 0,0 0 0,0 0 0,0 0 0,0 1 0,1-1 1,2 1 6,0 1 0,0-1 1,0 1-1,0 0 1,-1 0-1,1 0 0,6 5 1,3 4 19,-1 0-1,20 24 1,-22-23-38,-2 1 0,1 0 0,-2 0 0,0 1 0,0 0 0,-1 0-1,-1 1 1,6 27 0,-1 29-2667,-7-45-2197,11-3-1857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10570,'8'0'5073,"0"6"-3296,16 7 215,0 11-327,-1 8-993,9 7-168,-8 9-360,-4-5-40,4 2-104,-9-8-432,-7-2-2225,-8 18-3896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43 9370,'-4'-10'7690,"8"2"-5434,-8-11-840,8 14-671,4 5-745,4 2-1585,0 4-3112,31 12-5313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1040,'46'73'13940,"2"-1"-8083,-11-20-5027,-2 2 1,-3 1-1,26 62 1,-44-81-357,-2-5 715,-20-55-33,3 7-1091,1-1 1,1 1-1,0-1 1,2 1-1,-1-26 1,11-89-115,-8 115 72,1 0-17,0 0 0,1 0 1,1 0-1,0 0 0,1 1 1,1 0-1,1 0 0,16-28 1,-23 43-11,1 0 0,0 0 1,-1 0-1,1 0 0,0 0 1,-1 0-1,1 0 0,0 1 0,0-1 1,0 0-1,0 1 0,0-1 1,0 0-1,0 1 0,0-1 0,0 1 1,0 0-1,0-1 0,0 1 1,0 0-1,0 0 0,0-1 0,1 1 1,-1 0-1,0 0 0,0 0 1,0 1-1,0-1 0,2 0 0,0 2 0,0-1 0,0 1-1,0-1 1,-1 1 0,1 0-1,0 0 1,-1 0 0,0 1-1,1-1 1,2 4-1,6 10 19,0 0-1,15 29 0,-24-41-4,8 19 31,15 45-1,-18-45-372,0-1-1,17 31 1,-20-45-257,1-1 0,0 0 0,0 0 1,0 0-1,1-1 0,7 7 0,-10-10 136,1-1 1,-1 0-1,0 0 0,1 0 1,-1 0-1,1-1 0,-1 0 1,1 1-1,0-1 1,-1 0-1,1-1 0,0 1 1,6 0-1,110-4-7658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146 130 5393,'-1'-1'423,"0"1"0,0 0 0,-1-1 0,1 1 0,0 0 0,0 0-1,0 0 1,-1 0 0,1 0 0,0 0 0,0 0 0,-1 0 0,1 1 0,0-1 0,0 0 0,0 1 0,-1-1-1,1 1 1,0-1 0,0 1 0,0 0 0,0-1 0,0 1 0,0 0 0,0 0 0,0 0 0,1 0-1,-1 0 1,-1 1 0,1 1-136,0 0 0,0 0 0,0 0 0,0 0 0,0 0 0,1 0 0,-1 0 0,1 1-1,0-1 1,0 0 0,1 5 0,0 2-197,1 0 1,0 1-1,0-1 0,1 0 1,0 0-1,9 16 0,-6-17-40,0-1 0,0-1 0,1 1 0,0-1 0,0-1 0,14 10 0,-18-13-43,-1-1 0,1 0 0,1 0 0,-1 0 0,0 0 0,0-1 0,1 1 0,-1-1-1,1 0 1,-1 0 0,1 0 0,-1 0 0,1-1 0,0 1 0,-1-1 0,1 0 0,0 0-1,-1 0 1,1-1 0,6-1 0,-8 1 67,-1 0 1,0 0-1,0 0 0,1-1 0,-1 1 0,0 0 1,0-1-1,0 1 0,0-1 0,0 1 0,-1-1 1,1 0-1,0 1 0,-1-1 0,1 1 0,-1-1 1,0 0-1,1 0 0,-1 1 0,0-1 0,0 0 1,0 0-1,0 1 0,0-1 0,-1 0 0,1 1 0,-1-1 1,1 0-1,-1 1 0,0-3 0,-22-59 355,19 55-416,-5-13 2,-1 1 0,-1 0-1,-1 1 1,-1 0 0,-26-30-1,32 41-50,0 1 0,-1 0 1,0 0-1,0 1 0,0 0 0,-1 0 0,0 1 0,0 0 0,0 0 0,-1 1 0,0 1 0,1-1 0,-1 2 0,-20-4 0,21 9-2515,29 2-1823,54-8-2248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8594,'-39'6'7758,"36"-6"-7479,0 1 0,1 0 0,-1 0 0,1 1 0,0-1 1,-1 0-1,1 1 0,0 0 0,0-1 0,-2 3 0,3-3-245,0 0-1,0 0 1,0 0-1,1 1 1,-1-1-1,0 0 1,1 0-1,-1 1 1,1-1 0,0 0-1,-1 0 1,1 1-1,0-1 1,0 1-1,0-1 1,0 0-1,0 1 1,0-1-1,0 2 1,1 0 12,0 0 1,0 0-1,0 0 1,0 0-1,1 0 1,-1-1 0,1 1-1,0 0 1,0-1-1,0 1 1,3 2-1,10 9-2,1-1 0,0-1 0,1 0 0,34 18 0,-27-17-13,-1 1 1,25 20 0,-42-29 60,1 1 0,-1 0 1,0 0-1,-1 1 1,0 0-1,0 0 0,0 0 1,-1 0-1,0 1 0,0-1 1,2 9-1,-5-12-15,0-1 0,0 0 1,0 1-1,-1-1 0,1 1 0,-1-1 0,0 1 1,0-1-1,-1 0 0,1 1 0,-1-1 0,1 1 1,-1-1-1,0 0 0,0 1 0,-1-1 0,1 0 1,-1 0-1,1 0 0,-1 0 0,0 0 0,-3 3 1,0-1 55,0 0-1,0 0 1,-1-1 0,1 0 0,-1 0 0,0 0 0,0-1 0,0 0 0,-1 0 0,1 0-1,-9 1 1,8-1-157,-1-2 0,1 1 1,-1-1-1,0 0 0,0-1 0,1 0 0,-1 0 0,0 0 0,0-1 0,-7-2 0,11 2-156,0 0-1,1 0 0,-1 0 0,1-1 0,-1 0 1,1 1-1,0-1 0,-1 0 0,1 0 0,0-1 1,0 1-1,1-1 0,-1 0 0,0 1 0,1-1 1,0 0-1,0 0 0,0-1 0,0 1 0,-2-5 1,3 6-191,0-1 0,1 0 1,-1 1-1,1-1 0,0 0 1,-1 0-1,1 1 0,0-1 1,1 0-1,-1 1 0,1-1 1,-1 0-1,1 1 0,1-4 1,30-77-7317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7 5881,'4'-6'15118,"-17"17"-13273,-1 11-1015,2 1 1,0 1 0,1 0-1,1 1 1,-10 43 0,8-19-179,3 0 1,-4 55-1,11-81-542,1-1 0,1 1 0,1 0-1,1-1 1,1 1 0,1-1 0,1 1 0,10 26 0,-12-41-182,0 0 0,1-1 0,0 1 1,0-1-1,1 0 0,0 0 0,1 0 1,-1-1-1,1 1 0,0-1 0,1-1 0,-1 1 1,1-1-1,0 0 0,0-1 0,1 0 1,0 0-1,-1 0 0,1-1 0,0-1 0,1 1 1,-1-1-1,0 0 0,1-1 0,8 1 1,-5-1-673,0-1 0,0 1 1,0-2-1,0 0 1,17-4-1,-19 3-278,-1-1-1,1-1 0,-1 1 0,0-2 0,9-4 0,66-49-6196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31.7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12851,'4'21'4945,"4"1"-2473,8 31-79,7 11-561,9 5-608,-4 8-599,0-6-481,-1-4-144,-3-6-96,0-8-825,4-13-1327,-4-11-2905,31-27-3417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3009,'6'6'14758,"24"26"-12030,6 31-1254,-2 2 1,-4 2-1,42 128 0,-77-220-1092,1 1 0,2-1-1,0 0 1,3-43 0,0 48-409,0 0 1,2 0 0,0 0 0,1 1 0,1 0-1,1-1 1,1 2 0,13-26 0,-19 42 8,0 1 1,0 0-1,0-1 1,0 1 0,0 0-1,1 0 1,-1 0-1,1 0 1,-1 0 0,0 1-1,1-1 1,0 0-1,-1 1 1,1-1 0,-1 1-1,1-1 1,0 1-1,-1 0 1,1 0 0,0-1-1,-1 1 1,1 0-1,0 1 1,-1-1-1,1 0 1,0 0 0,-1 1-1,1-1 1,-1 1-1,1-1 1,0 1 0,-1 0-1,0 0 1,1 0-1,-1 0 1,1 0 0,0 1-1,11 6-5,-2 0 0,1 1 0,12 13 0,-18-16 45,6 4 1,-1 1 0,-1 1 0,0 0 0,-1 1 0,0 0 0,-1 0 0,11 24 0,-9-12-89,-1 1 0,-1 0 0,7 41-1,-13-58-222,8 37-1926,-10-45 1872,1 0-1,-1 0 1,0 1-1,1-1 0,-1 0 1,1 0-1,-1 0 1,1 0-1,0 0 1,-1 1-1,1-1 0,0 0 1,0 0-1,-1-1 1,1 1-1,0 0 1,0 0-1,0 0 1,0-1-1,0 1 0,1 0 1,-1-1-1,0 1 1,0-1-1,0 1 1,0-1-1,2 1 1,-1-2-478,-1 1 0,1-1 0,-1 0 0,1 0 0,-1 0 0,0 1 0,1-1 0,-1-1 0,0 1 0,1 0 0,-1 0 0,0 0 0,1-2 0,-2 3 779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5841,'-12'5'10274,"4"3"-7705,8-5-433,4 2 1,12-2-817,8 2-296,7-10-471,13-1-113,-1-2-424,5-2-16,-4 2-160,-13 5-857,-11 3-951,4 3-3217,8-6-2713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40 4537,'-2'-20'10494,"1"1"-2696,2 19-7720,0 0 0,0 0 0,0 0 0,0-1 0,0 2 0,0-1-1,0 0 1,0 0 0,0 0 0,0 0 0,0 0 0,0 1 0,0-1-1,0 1 1,0-1 0,0 0 0,0 1 0,-1 0 0,1-1 0,0 1 0,0-1-1,0 1 1,-1 0 0,2 1 0,23 16 346,-1 2 0,0 0-1,-1 2 1,-2 1 0,28 36 0,-10-4 621,48 88 0,-70-110-898,-1 1 0,-2 0 0,-1 1 0,-1 0 0,-3 1 0,0 0 1,-3 1-1,-1 0 0,-1 0 0,-3 0 0,0 0 0,-3 0 0,-7 46 0,4-68-1532,-2-14-1294,-18-37-4479,24 36 7120,-61-104-13553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449 151 11594,'6'-3'9657,"-7"-6"-3892,-13-19-2345,7 19-3574,0-1-1,0 1 0,-14-14 0,12 16 148,-1 1 0,1-1 0,-1 1 0,0 1 0,0 0 0,-1 1 1,1 0-1,-1 0 0,0 1 0,0 0 0,0 1 0,-1 1 0,1-1 0,-23 2 0,25 1-13,1 0 0,-1 1-1,0 0 1,1 0 0,-1 1 0,1 1 0,-1-1-1,1 1 1,0 0 0,1 1 0,-1 0 0,1 0-1,0 1 1,0 0 0,1 0 0,0 0 0,0 1-1,0 0 1,-6 10 0,4-6 8,1 1 0,0 1 0,0 0 0,2 0 0,-1 0 0,2 0 0,-1 1 0,2 0 0,0 0 0,1 0 0,0 0 0,1 26 0,2-28 6,0-1-1,1 1 1,1-1 0,0 0-1,0 0 1,1 0 0,1 0 0,0-1-1,0 0 1,1 0 0,0 0 0,1 0-1,0-1 1,1 0 0,-1-1-1,13 10 1,-9-7 76,1-2-1,0 0 1,1 0-1,-1-1 1,2 0-1,-1-1 1,29 10-1,-36-16-248,1 1-1,-1-1 1,1 0-1,0 0 1,-1-1-1,1 0 1,-1 0-1,1 0 1,9-2-1,-11 0-465,1 1 0,-1-1 0,0 0 0,1-1 0,-1 1 0,0-1 0,0 0 0,-1 0 0,1-1 0,-1 0 0,1 1 0,4-7-1,45-58-6412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34 2913,'-35'-17'11757,"33"15"-11570,-1 1-1,0-1 0,0 0 1,0 0-1,0 1 1,0 0-1,0 0 0,0 0 1,0 0-1,0 0 0,0 0 1,-1 1-1,1 0 0,0-1 1,-1 1-1,1 0 0,0 1 1,0-1-1,-1 1 0,1-1 1,0 1-1,0 0 0,0 0 1,0 0-1,0 1 1,0-1-1,-4 3 0,-4 4-30,1 0 1,0 1-1,0 1 0,0 0 0,1 0 1,1 1-1,0 0 0,0 0 0,1 1 1,0 0-1,1 0 0,-6 20 0,7-19-63,0 1 0,1 0 0,1 0 0,0 0-1,1 0 1,1 0 0,0 0 0,1 1 0,0-1-1,1 0 1,6 28 0,-4-34-79,-1 0 0,1 0 0,1 0-1,-1-1 1,1 0 0,0 0 0,1 0 0,0 0 0,0 0 0,0-1-1,1 0 1,7 5 0,-10-8-12,0-1 0,0 0 0,1 0 0,-1 0 0,1 0 0,0-1 0,-1 1 0,1-1 0,0 0 0,0 0 0,0 0 0,0-1 0,0 1 0,0-1 0,0 0 0,0 0 0,0 0 0,0-1 0,0 0 0,-1 1 0,1-1 0,0-1 0,0 1 0,0 0 0,-1-1 0,1 0 0,4-3 0,2-2 45,1-1-1,-2 0 1,1-1 0,-1 0-1,0-1 1,-1 0 0,0 0-1,-1 0 1,0-1 0,0 0-1,-2-1 1,9-21 0,-2 1 167,-2-1 0,-1 0 0,7-54 0,-14 78 66,-1 0 0,0 1 1,-1-1-1,0 0 0,0 0 0,-1 0 0,0 0 1,-4-14-1,15 56-53,-2-1-1,7 52 1,-11-55-1068,1 1 0,1-1-1,2 0 1,15 39 0,-23-67 724,14 18-4779,-13-19 4656,-1 0 0,1 1-1,0-1 1,-1 0 0,1 0 0,-1 0 0,1 0 0,0 0 0,-1 0 0,1 0 0,0 0 0,-1 0 0,1 0 0,-1 0 0,1 0 0,0-1 0,-1 1 0,1 0 0,-1 0 0,1-1 0,-1 1 0,1 0-1,-1-1 1,1 1 0,-1 0 0,1-1 0,28-32-9424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4785,'12'-12'9295,"2"16"-5262,12 26-2540,-21-23-781,24 36 45,-3 1 0,-1 1 0,-2 1 1,27 79-1,-38-98-401,-11-27-337,-1 0 0,0 0 0,0-1 1,1 1-1,-1 0 0,0 0 0,1 0 0,-1 0 0,0 0 1,0 0-1,0-1 0,1 1 0,-1 0 0,0 0 0,0 0 1,0-1-1,1 1 0,-1 0 0,0 0 0,0-1 0,0 1 0,0 0 1,0 0-1,1-1 0,-1 1 0,0 0 0,0 0 0,0-1 1,0 1-1,0 0 0,0 0 0,0-1 0,0 1 0,0 0 1,0-1-1,0 1 0,0 0 0,0 0 0,0-1 0,0 1 1,-1 0-1,1-1 0,-2-55 787,-2 7-773,4-76 1,1 103-66,2 0 0,0 0 0,2 0 0,0 1 0,15-40 1,-19 60 25,-1 1 1,0-1 0,0 0-1,0 0 1,1 0 0,-1 1 0,0-1-1,1 0 1,-1 1 0,1-1 0,-1 0-1,1 1 1,-1-1 0,1 0-1,-1 1 1,1-1 0,0 1 0,-1-1-1,1 1 1,0-1 0,-1 1 0,1-1-1,0 1 1,0 0 0,-1 0-1,1-1 1,0 1 0,0 0 0,0 0-1,-1 0 1,1 0 0,0 0 0,0 0-1,0 0 1,-1 0 0,1 0-1,0 0 1,0 0 0,0 0 0,-1 1-1,1-1 1,0 0 0,0 1 0,-1-1-1,1 0 1,0 1 0,-1-1-1,1 1 1,0-1 0,-1 1 0,1 0-1,-1-1 1,2 1 0,27 40-244,0 18 250,39 109 0,-32-72-2,-26-63-3,-2-6 95,-7-27 83,-3-13 134,-4-20-331,2 0 0,2 0 0,1-41 0,2 57 8,1-1 0,0 1 1,1-1-1,1 1 0,0 0 1,2 0-1,13-30 0,-18 46 21,-1 0 0,1 0 1,-1 0-1,1 0 0,0 1 0,-1-1 0,1 0 0,0 0 0,-1 1 1,1-1-1,0 1 0,0-1 0,0 0 0,0 1 0,-1 0 0,1-1 1,0 1-1,0-1 0,0 1 0,0 0 0,0 0 0,0-1 0,0 1 1,0 0-1,0 0 0,0 0 0,0 0 0,0 0 0,0 1 0,1-1 1,2 1 6,0 1 0,0-1 1,0 1-1,0 0 1,-1 0-1,1 0 0,6 5 1,3 4 19,-1 0-1,20 24 1,-22-23-38,-2 1 0,1 0 0,-2 0 0,0 1 0,0 0 0,-1 0-1,-1 1 1,6 27 0,-1 29-2667,-7-45-2197,11-3-1857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10570,'8'0'5073,"0"6"-3296,16 7 215,0 11-327,-1 8-993,9 7-168,-8 9-360,-4-5-40,4 2-104,-9-8-432,-7-2-2225,-8 18-3896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43 9370,'-4'-10'7690,"8"2"-5434,-8-11-840,8 14-671,4 5-745,4 2-1585,0 4-3112,31 12-5313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1040,'46'73'13940,"2"-1"-8083,-11-20-5027,-2 2 1,-3 1-1,26 62 1,-44-81-357,-2-5 715,-20-55-33,3 7-1091,1-1 1,1 1-1,0-1 1,2 1-1,-1-26 1,11-89-115,-8 115 72,1 0-17,0 0 0,1 0 1,1 0-1,0 0 0,1 1 1,1 0-1,1 0 0,16-28 1,-23 43-11,1 0 0,0 0 1,-1 0-1,1 0 0,0 0 1,-1 0-1,1 0 0,0 1 0,0-1 1,0 0-1,0 1 0,0-1 1,0 0-1,0 1 0,0-1 0,0 1 1,0 0-1,0-1 0,0 1 1,0 0-1,0 0 0,0-1 0,1 1 1,-1 0-1,0 0 0,0 0 1,0 1-1,0-1 0,2 0 0,0 2 0,0-1 0,0 1-1,0-1 1,-1 1 0,1 0-1,0 0 1,-1 0 0,0 1-1,1-1 1,2 4-1,6 10 19,0 0-1,15 29 0,-24-41-4,8 19 31,15 45-1,-18-45-372,0-1-1,17 31 1,-20-45-257,1-1 0,0 0 0,0 0 1,0 0-1,1-1 0,7 7 0,-10-10 136,1-1 1,-1 0-1,0 0 0,1 0 1,-1 0-1,1-1 0,-1 0 1,1 1-1,0-1 1,-1 0-1,1-1 0,0 1 1,6 0-1,110-4-7658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146 130 5393,'-1'-1'423,"0"1"0,0 0 0,-1-1 0,1 1 0,0 0 0,0 0-1,0 0 1,-1 0 0,1 0 0,0 0 0,0 0 0,-1 0 0,1 1 0,0-1 0,0 0 0,0 1 0,-1-1-1,1 1 1,0-1 0,0 1 0,0 0 0,0-1 0,0 1 0,0 0 0,0 0 0,0 0 0,1 0-1,-1 0 1,-1 1 0,1 1-136,0 0 0,0 0 0,0 0 0,0 0 0,0 0 0,1 0 0,-1 0 0,1 1-1,0-1 1,0 0 0,1 5 0,0 2-197,1 0 1,0 1-1,0-1 0,1 0 1,0 0-1,9 16 0,-6-17-40,0-1 0,0-1 0,1 1 0,0-1 0,0-1 0,14 10 0,-18-13-43,-1-1 0,1 0 0,1 0 0,-1 0 0,0 0 0,0-1 0,1 1 0,-1-1-1,1 0 1,-1 0 0,1 0 0,-1 0 0,1-1 0,0 1 0,-1-1 0,1 0 0,0 0-1,-1 0 1,1-1 0,6-1 0,-8 1 67,-1 0 1,0 0-1,0 0 0,1-1 0,-1 1 0,0 0 1,0-1-1,0 1 0,0-1 0,0 1 0,-1-1 1,1 0-1,0 1 0,-1-1 0,1 1 0,-1-1 1,0 0-1,1 0 0,-1 1 0,0-1 0,0 0 1,0 0-1,0 1 0,0-1 0,-1 0 0,1 1 0,-1-1 1,1 0-1,-1 1 0,0-3 0,-22-59 355,19 55-416,-5-13 2,-1 1 0,-1 0-1,-1 1 1,-1 0 0,-26-30-1,32 41-50,0 1 0,-1 0 1,0 0-1,0 1 0,0 0 0,-1 0 0,0 1 0,0 0 0,0 0 0,-1 1 0,0 1 0,1-1 0,-1 2 0,-20-4 0,21 9-2515,29 2-1823,54-8-2248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32.0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 24 8930,'-7'7'1005,"1"-1"1,1 1 0,-1 0-1,1 0 1,1 1-1,-1 0 1,1 0 0,0 0-1,-4 15 1,6-16-687,1 0 0,-1 1 1,1-1-1,1 1 0,0-1 1,0 1-1,0-1 0,1 1 1,0-1-1,2 9 0,1-6-274,-1 0 0,1 0 0,1-1 0,0 0 0,0 0 0,1 0-1,0 0 1,0-1 0,1 0 0,0 0 0,1-1 0,-1 0 0,2 0-1,-1-1 1,0 0 0,17 8 0,-11-7-51,-1-1-1,1 0 1,0-1 0,0-1 0,17 4 0,-24-7 17,-1 0 0,0 0 0,0-1 0,1 0 0,-1 0 0,1 0 0,-1-1 0,0 0 0,0 0 0,1 0 0,-1-1 0,0 0 0,0 0 0,8-5 0,-11 5 24,-1 0 0,0 0-1,0 0 1,0 0 0,0 0 0,0 0 0,0-1 0,-1 1-1,1-1 1,-1 1 0,1-1 0,-1 1 0,0-1 0,0 0-1,0 0 1,-1 0 0,1 1 0,-1-1 0,1 0 0,-1 0-1,0 0 1,0 0 0,0 0 0,-1 0 0,1 0 0,-1 0-1,1 1 1,-1-1 0,0 0 0,-3-5 0,-2-8-78,-1 0 1,-1 1-1,-17-27 1,21 37-31,-68-100-3743,10 20-1591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8594,'-39'6'7758,"36"-6"-7479,0 1 0,1 0 0,-1 0 0,1 1 0,0-1 1,-1 0-1,1 1 0,0 0 0,0-1 0,-2 3 0,3-3-245,0 0-1,0 0 1,0 0-1,1 1 1,-1-1-1,0 0 1,1 0-1,-1 1 1,1-1 0,0 0-1,-1 0 1,1 1-1,0-1 1,0 1-1,0-1 1,0 0-1,0 1 1,0-1-1,0 2 1,1 0 12,0 0 1,0 0-1,0 0 1,0 0-1,1 0 1,-1-1 0,1 1-1,0 0 1,0-1-1,0 1 1,3 2-1,10 9-2,1-1 0,0-1 0,1 0 0,34 18 0,-27-17-13,-1 1 1,25 20 0,-42-29 60,1 1 0,-1 0 1,0 0-1,-1 1 1,0 0-1,0 0 0,0 0 1,-1 0-1,0 1 0,0-1 1,2 9-1,-5-12-15,0-1 0,0 0 1,0 1-1,-1-1 0,1 1 0,-1-1 0,0 1 1,0-1-1,-1 0 0,1 1 0,-1-1 0,1 1 1,-1-1-1,0 0 0,0 1 0,-1-1 0,1 0 1,-1 0-1,1 0 0,-1 0 0,0 0 0,-3 3 1,0-1 55,0 0-1,0 0 1,-1-1 0,1 0 0,-1 0 0,0 0 0,0-1 0,0 0 0,-1 0 0,1 0-1,-9 1 1,8-1-157,-1-2 0,1 1 1,-1-1-1,0 0 0,0-1 0,1 0 0,-1 0 0,0 0 0,0-1 0,-7-2 0,11 2-156,0 0-1,1 0 0,-1 0 0,1-1 0,-1 0 1,1 1-1,0-1 0,-1 0 0,1 0 0,0-1 1,0 1-1,1-1 0,-1 0 0,0 1 0,1-1 1,0 0-1,0 0 0,0-1 0,0 1 0,-2-5 1,3 6-191,0-1 0,1 0 1,-1 1-1,1-1 0,0 0 1,-1 0-1,1 1 0,0-1 1,1 0-1,-1 1 0,1-1 1,-1 0-1,1 1 0,1-4 1,30-77-7317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7 5881,'4'-6'15118,"-17"17"-13273,-1 11-1015,2 1 1,0 1 0,1 0-1,1 1 1,-10 43 0,8-19-179,3 0 1,-4 55-1,11-81-542,1-1 0,1 1 0,1 0-1,1-1 1,1 1 0,1-1 0,1 1 0,10 26 0,-12-41-182,0 0 0,1-1 0,0 1 1,0-1-1,1 0 0,0 0 0,1 0 1,-1-1-1,1 1 0,0-1 0,1-1 0,-1 1 1,1-1-1,0 0 0,0-1 0,1 0 1,0 0-1,-1 0 0,1-1 0,0-1 0,1 1 1,-1-1-1,0 0 0,1-1 0,8 1 1,-5-1-673,0-1 0,0 1 1,0-2-1,0 0 1,17-4-1,-19 3-278,-1-1-1,1-1 0,-1 1 0,0-2 0,9-4 0,66-49-6196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3009,'6'6'14758,"24"26"-12030,6 31-1254,-2 2 1,-4 2-1,42 128 0,-77-220-1092,1 1 0,2-1-1,0 0 1,3-43 0,0 48-409,0 0 1,2 0 0,0 0 0,1 1 0,1 0-1,1-1 1,1 2 0,13-26 0,-19 42 8,0 1 1,0 0-1,0-1 1,0 1 0,0 0-1,1 0 1,-1 0-1,1 0 1,-1 0 0,0 1-1,1-1 1,0 0-1,-1 1 1,1-1 0,-1 1-1,1-1 1,0 1-1,-1 0 1,1 0 0,0-1-1,-1 1 1,1 0-1,0 1 1,-1-1-1,1 0 1,0 0 0,-1 1-1,1-1 1,-1 1-1,1-1 1,0 1 0,-1 0-1,0 0 1,1 0-1,-1 0 1,1 0 0,0 1-1,11 6-5,-2 0 0,1 1 0,12 13 0,-18-16 45,6 4 1,-1 1 0,-1 1 0,0 0 0,-1 1 0,0 0 0,-1 0 0,11 24 0,-9-12-89,-1 1 0,-1 0 0,7 41-1,-13-58-222,8 37-1926,-10-45 1872,1 0-1,-1 0 1,0 1-1,1-1 0,-1 0 1,1 0-1,-1 0 1,1 0-1,0 0 1,-1 1-1,1-1 0,0 0 1,0 0-1,-1-1 1,1 1-1,0 0 1,0 0-1,0 0 1,0-1-1,0 1 0,1 0 1,-1-1-1,0 1 1,0-1-1,0 1 1,0-1-1,2 1 1,-1-2-478,-1 1 0,1-1 0,-1 0 0,1 0 0,-1 0 0,0 1 0,1-1 0,-1-1 0,0 1 0,1 0 0,-1 0 0,0 0 0,1-2 0,-2 3 779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5841,'-12'5'10274,"4"3"-7705,8-5-433,4 2 1,12-2-817,8 2-296,7-10-471,13-1-113,-1-2-424,5-2-16,-4 2-160,-13 5-857,-11 3-951,4 3-3217,8-6-2713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40 4537,'-2'-20'10494,"1"1"-2696,2 19-7720,0 0 0,0 0 0,0 0 0,0-1 0,0 2 0,0-1-1,0 0 1,0 0 0,0 0 0,0 0 0,0 0 0,0 1 0,0-1-1,0 1 1,0-1 0,0 0 0,0 1 0,-1 0 0,1-1 0,0 1 0,0-1-1,0 1 1,-1 0 0,2 1 0,23 16 346,-1 2 0,0 0-1,-1 2 1,-2 1 0,28 36 0,-10-4 621,48 88 0,-70-110-898,-1 1 0,-2 0 0,-1 1 0,-1 0 0,-3 1 0,0 0 1,-3 1-1,-1 0 0,-1 0 0,-3 0 0,0 0 0,-3 0 0,-7 46 0,4-68-1532,-2-14-1294,-18-37-4479,24 36 7120,-61-104-13553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48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2016,'29'-10'23663,"-30"10"-23539,1 1-98,0 0 0,-1 0 0,1 1 0,0-1 0,-1 0 0,1 0 0,0 1 0,0-1 0,0 0 0,0 0 0,0 1 0,0-1 0,1 0 0,-1 1 1,0-1-1,1 2 0,30 93 273,35 201 0,-61-272-292,3 4-796,1 8-2243,-9-37 3005,0 0-1,0 0 1,0 0 0,0 0 0,0 1-1,0-1 1,-1 0 0,1 0-1,0 0 1,0 0 0,0 0 0,0 0-1,0 0 1,0 0 0,0 1-1,0-1 1,0 0 0,0 0-1,0 0 1,0 0 0,0 0 0,-1 0-1,1 0 1,0 0 0,0 0-1,0 0 1,0 0 0,0 0 0,0 0-1,0 0 1,-1 0 0,1 1-1,0-1 1,0 0 0,0 0 0,0 0-1,0 0 1,0 0 0,-1-1-1,1 1 1,0 0 0,0 0 0,0 0-1,0 0 1,0 0 0,0 0-1,0 0 1,0 0 0,-1 0-1,1 0 1,0 0 0,0 0 0,0 0-1,0 0 1,0 0 0,0-1-1,0 1 1,0 0 0,0 0 0,0 0-1,0 0 1,-1 0 0,1 0-1,0 0 1,0 0 0,0-1 0,0 1-1,0 0 1,0 0 0,-17-22-1876,-8-20-3727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48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1 6465,'-1'0'427,"0"0"0,1 0 0,-1 0-1,0 1 1,0-1 0,0 0 0,1 0-1,-1 1 1,0-1 0,0 1 0,1-1 0,-1 0-1,0 1 1,1 0 0,-1-1 0,1 1-1,-1-1 1,0 1 0,1 0 0,-1 0-1,-14 33 1389,9-16-700,-27 54 792,6-15-409,-24 76 0,51-132-1484,-1 4 83,0 0 0,-1 0 0,1 0 0,-1 1 0,-1-2 0,1 1 0,-1 0 0,0 0 0,0-1 1,0 0-1,0 1 0,-5 3 0,8-8 302,38-11 1938,15 1-2332,0 2-1,0 2 0,0 3 1,100 7-1,-144-4-14,0 1 0,-1-1 0,0 1 0,1 1 0,-1 0 0,1 0 0,-1 0 0,0 1 0,0 1 0,-1-1 0,1 1 0,12 9 0,-19-9-480,-8-2-1092,-16-4-2472,-6-2-1949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58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467 19 2529,'-10'-13'11133,"3"8"-5468,-5 15 724,9-7-5171,-3 1-962,-1-1 0,0 0-1,1 0 1,-1 0 0,0-1 0,-1 0 0,-12 1 0,-4 3-137,-19 4-40,0-2 1,-1-1 0,0-3 0,-74-1-1,117-3-81,0 1 0,0-1-1,0 1 1,0-1 0,0 0-1,0 1 1,0 0 0,1-1-1,-1 1 1,0 0 0,0-1-1,0 1 1,1 0 0,-1 0-1,0 0 1,1-1-1,-1 1 1,1 0 0,-1 0-1,1 0 1,-1 2 0,-12 37-156,10-29 124,2-1-1,-1 0 0,2 1 0,-1-1 1,1 1-1,2 13 0,2-9 50,-1-2-1,2 1 1,0 0-1,1-1 0,14 25 1,-20-37-11,1-1 1,-1 1-1,1-1 1,-1 1-1,1-1 1,-1 1-1,1-1 0,-1 1 1,1-1-1,-1 0 1,1 1-1,-1-1 1,1 0-1,0 1 1,-1-1-1,1 0 0,-1 0 1,1 1-1,0-1 1,-1 0-1,1 0 1,0 0-1,0 0 1,-1 0-1,1 0 0,0 0 1,-1 0-1,1 0 1,0 0-1,-1-1 1,1 1-1,0 0 1,-1 0-1,1-1 0,-1 1 1,1 0-1,0-1 1,0 0-1,25-23 509,-13 11-440,-6 8-95,0 1 1,0-1 0,0 1 0,1 1-1,0 0 1,0 0 0,0 0-1,0 1 1,0 0 0,0 1 0,0 0-1,1 0 1,-1 1 0,0 0-1,1 0 1,-1 1 0,0 0 0,1 0-1,7 3 1,-6-1-10,-1 0 0,1 1 1,-1 0-1,0 0 0,0 1 0,0 0 0,-1 0 0,1 1 1,-1 0-1,-1 1 0,1 0 0,-1 0 0,-1 1 1,1-1-1,6 12 0,-8-11 35,-1-1-1,0 1 1,0 0 0,0 0 0,-1 0-1,-1 1 1,1-1 0,-1 1 0,-1-1 0,1 1-1,-2 0 1,1 0 0,-1 0 0,0-1-1,-1 1 1,0 0 0,-1 0 0,0-1-1,0 1 1,0-1 0,-1 0 0,-1 1-1,1-1 1,-1-1 0,-1 1 0,0 0 0,0-1-1,0 0 1,0 0 0,-1-1 0,-1 0-1,1 0 1,-13 9 0,7-6 44,0-1-1,0-1 1,-1 0 0,1-1-1,-2 0 1,1-1 0,-1 0-1,1-1 1,-1-1 0,0 0-1,-19 1 1,23-3-40,0-1 0,0 0 0,0 0 0,-1-1 0,1 0 0,0 0-1,1-2 1,-1 1 0,0-1 0,1 0 0,-1-1 0,1 0 0,0-1 0,0 0 0,1 0 0,-16-12 0,22 15-93,1 0 0,-1 0 0,0 0 0,0 0 1,1 0-1,-1-1 0,1 1 0,0 0 0,0-1 0,0 1 1,0-1-1,0 0 0,0 1 0,1-1 0,-1 1 0,1-1 1,0 0-1,-1 1 0,1-1 0,1 0 0,-1 0 0,0 1 1,1-1-1,-1 1 0,1-1 0,1-4 0,0 3-236,0 1 0,0-1 0,0 0 0,0 1 0,1-1 0,0 1 0,-1 0 0,1 0 0,0 0 0,1 0 0,-1 1 0,0-1 0,1 1 0,-1 0 0,1 0 0,0 0 0,6-2 0,1 1-869,0 0 0,1 1 0,-1 1 0,15-1 0,116-2-8102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08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444 1 6009,'-4'2'12067,"-5"4"-8262,-17 10 300,23-15-3953,0 1 0,-1-1 0,0 1-1,1-1 1,-1 0 0,0 0 0,1-1 0,-1 1 0,0-1 0,0 0 0,0 0 0,0 0 0,-7-2 0,-3 2 5,-71 5 48,48-1-152,-1-2 1,1-2-1,-1-1 1,-54-9-1,88 10-54,3 0-39,3 1 4,0 1 1,0 0 0,0 0-1,-1 0 1,1 0 0,-1 0-1,1 1 1,-1-1-1,0 0 1,0 1 0,0-1-1,0 1 1,-1-1 0,2 4-1,2 6 33,5 8 12,76 152 76,-84-170-84,0 0 0,0 0 0,0 0 0,0 0 0,0 0 0,1 0 0,-1-1 0,0 1 0,1 0 0,0-1 0,-1 1 1,1-1-1,0 0 0,-1 0 0,1 1 0,0-1 0,0 0 0,0 0 0,0-1 0,0 1 0,0 0 0,1-1 0,-1 1 0,0-1 1,0 0-1,0 0 0,0 0 0,1 0 0,-1 0 0,0 0 0,0 0 0,0-1 0,0 1 0,3-2 0,5-2 50,0-1 1,-1-1-1,0 0 0,0 0 0,15-14 0,17-11 3,-34 27-70,-1 1 0,0-1-1,1 2 1,-1-1 0,1 1-1,0 0 1,0 0 0,0 1-1,0 0 1,0 0 0,0 1-1,1-1 1,-1 2 0,0-1-1,0 1 1,0 0 0,0 1-1,9 2 1,-10-1 1,-1-1 0,1 2 0,-1-1-1,0 1 1,0-1 0,0 1 0,0 1 0,0-1 0,-1 1 0,0 0 0,0 0-1,0 0 1,-1 0 0,1 0 0,-1 1 0,-1 0 0,1 0 0,-1 0 0,0 0-1,2 9 1,-2-6 15,-1 0 0,1 1 0,-2-1 0,1 1-1,-1-1 1,-1 1 0,1-1 0,-2 1 0,1-1 0,-1 0-1,-1 1 1,-5 12 0,2-9 5,0 0-1,-1 0 1,-1-1-1,0 0 1,0-1-1,-1 1 1,-19 17-1,14-16 17,0-1 1,-1-1-1,0 0 0,0-1 0,-1-1 0,-1 0 1,0-1-1,0-1 0,0-1 0,-1 0 0,0-1 1,0-1-1,-22 2 0,32-6-40,0 0 0,0 0 0,0-1 0,0 0 0,0 0 0,1-1 0,-1 0 0,0-1 0,1 1 0,-8-5 1,13 6-93,0 0 1,0 0 0,1 0 0,-1 0 0,0 0 0,1-1 0,-1 1-1,1-1 1,-1 1 0,1-1 0,0 1 0,0-1 0,0 1 0,0-1 0,0 0-1,0 0 1,0 0 0,0 0 0,1 1 0,-1-1 0,1 0 0,-1 0-1,1 0 1,0 0 0,0 0 0,0 0 0,0 0 0,0 0 0,0 0 0,1 0-1,-1 0 1,1 0 0,-1 0 0,1 0 0,0 0 0,-1 0 0,1 0-1,0 1 1,0-1 0,1 0 0,-1 1 0,0-1 0,2-1 0,0-2-569,1 0 1,0 0 0,0 1 0,0-1 0,0 1-1,1 0 1,-1 0 0,1 1 0,0-1 0,1 1-1,-1 0 1,7-3 0,76-29-7036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19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13 3665,'2'1'743,"0"0"0,1 0-1,-1 0 1,1 0 0,-1-1 0,1 0 0,-1 1 0,1-1 0,-1 0-1,0 0 1,1 0 0,-1-1 0,1 1 0,-1 0 0,1-1 0,-1 0-1,1 1 1,-1-1 0,0 0 0,0 0 0,1-1 0,-1 1 0,0 0-1,0-1 1,0 1 0,3-4 0,-4 5-624,-43 38 4287,4 15-3516,-20 57-982,47-88 105,1 1 0,2 0 0,0 0 0,2 1 0,0-1 0,2 1 0,-3 47 0,7-63-17,0 0 0,0 1 0,1-1 0,1 0 0,-1 0 0,1 0 0,1 0 0,-1 0 0,1 0 0,1-1 0,-1 0 0,2 1 0,-1-1 0,0 0 0,1-1 1,1 1-1,-1-1 0,1 0 0,0-1 0,0 1 0,1-1 0,-1 0 0,1-1 0,0 1 0,1-2 0,13 7 0,-4-4 7,0-1-1,1-1 0,0 0 1,0-2-1,0 0 0,0 0 0,0-2 1,1 0-1,-1-1 0,0-1 1,27-7-1,-36 7-15,1-1-1,-1 0 1,0 0-1,0-1 1,0-1-1,0 0 1,-1 0-1,1 0 1,-1-1-1,8-8 1,-12 10-8,0-1 0,0 0 1,0 0-1,0 0 1,-1-1-1,0 1 0,0-1 1,0 0-1,-1 0 1,0 0-1,0 0 0,-1-1 1,1 1-1,-1 0 1,-1-1-1,1-10 0,-1 13 3,1-1-1,-2 0 1,1 1-1,0-1 1,-1 1-1,0-1 1,0 1-1,0 0 1,-1-1-1,1 1 0,-1 0 1,0 0-1,0 0 1,0 0-1,-1 0 1,0 0-1,1 1 1,-1-1-1,-1 1 1,1 0-1,0 0 0,-1 0 1,1 0-1,-1 0 1,0 1-1,0 0 1,0 0-1,0 0 1,-1 0-1,1 1 1,0-1-1,-1 1 0,1 0 1,-6 0-1,0 0-67,-1 1-1,1 0 0,-1 0 1,1 1-1,0 1 1,-1-1-1,1 2 0,0-1 1,0 2-1,1-1 0,-1 1 1,0 1-1,1-1 1,-11 9-1,2 0-446,2 1-1,0 0 1,-29 33 0,-8 26-4439,18-18-2111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32.3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76 10850,'8'21'1904,"-1"1"-1,-1-1 1,-1 1-1,2 25 1,-4-8-972,-1 0 0,-2 0 0,-7 48 0,13-126-897,2 1 1,1 0-1,2 0 1,2 1-1,1 1 1,2 0-1,2 1 1,0 1-1,27-36 1,-44 69-16,-1 0 0,1 1 1,0-1-1,-1 0 0,1 0 1,0 1-1,0-1 0,0 0 1,0 1-1,0-1 0,0 1 1,0-1-1,0 1 0,0-1 1,0 1-1,0 0 0,0-1 1,0 1-1,0 0 0,0 0 1,0 0-1,0 0 0,0 0 1,0 0-1,2 1 0,0-1 24,-1 2-1,1-1 0,-1 0 1,1 0-1,-1 1 0,0-1 0,1 1 1,-1 0-1,0-1 0,2 4 1,6 6 232,-1 1 1,16 26-1,-22-35-210,11 24 134,-2-1 0,19 54 0,6 16-1596,-26-69-1868,-5-1-3632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25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1422 15 6889,'0'-14'18546,"-21"39"-16874,-50 45-1265,37-36-258,-45 36-1,-506 312 202,198-141-266,285-158 17,121-98 121,-1-2 0,0 0-1,-1-1 1,-1-1 0,25-37 0,-8 12-131,-31 42-92,32-43 14,41-67 0,-68 100-10,0 0 0,-1 0 0,0-1-1,-1 0 1,-1 0 0,0-1 0,0 0 0,-2 1 0,1-1 0,-2 0 0,0-20 0,0 33-11,-1 1 1,0-1 0,0 0-1,0 0 1,0 0 0,0 0 0,-1 1-1,1-1 1,0 0 0,0 0-1,0 0 1,-1 1 0,1-1-1,0 0 1,-1 0 0,1 1 0,-1-1-1,1 0 1,-1 1 0,1-1-1,-1 0 1,1 1 0,-1-1-1,0 1 1,1-1 0,-1 1 0,0-1-1,1 1 1,-1 0 0,0-1-1,0 1 1,0-1 0,-1 2-8,0-1 1,0 0 0,0 1-1,0-1 1,1 1-1,-1 0 1,0-1 0,0 1-1,1 0 1,-1 0-1,0 0 1,1 0 0,-3 2-1,-47 50-128,49-50 155,-49 61-23,4 3-1,2 1 1,3 2-1,-36 85 1,38-74 44,-26 58 22,65-138-53,1-1 0,0 1 1,-1-1-1,1 1 0,0-1 0,0 1 0,-1 0 1,1-1-1,0 1 0,0 0 0,0-1 0,0 1 1,0 0-1,0-1 0,0 1 0,0 0 0,0-1 1,0 1-1,0 0 0,0-1 0,0 1 0,0 0 1,1-1-1,-1 1 0,0-1 0,0 1 0,1 0 1,-1-1-1,1 1 0,-1-1 0,0 1 0,1-1 1,-1 1-1,1-1 0,-1 1 0,1-1 0,0 1 1,29 1 216,-9-2-165,286 38 457,-141-16-187,-138-15-215,-28-8-32,-14-8-161,11 7-90,-3-1-269,1-1 1,0 0-1,0 0 1,0 0-1,0 0 0,1-1 1,0 1-1,-6-10 1,8 11-65,1 0-1,-1 0 1,1 0 0,0-1 0,0 1 0,0 0 0,1-1-1,-1 1 1,1-1 0,0 1 0,0 0 0,0-1 0,1-6-1,21-79-9291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27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 33 6665,'-13'-8'6447,"-9"-1"-1607,-13-6 2189,56 18-1100,13 3-5736,-3 6 41,0 1 1,-1 1 0,32 21-1,-8-4-44,70 40 99,123 95 0,106 106-371,-253-192 122,21 20-40,-50-40 0,132 87 0,-185-141 0,-25-16 0,-42 9 0,-28-18 0,-122-13 0,69 13 0,34 6 0,-56-12 0,207 41 0,19 20 0,217 98 0,-210-101 0,139 37 0,-219-70 0,0 0 0,-1 1 0,1-1 0,0 0 0,-1 0 0,1 1 0,0-1 0,0 0 0,-1 0 0,1 0 0,0 0 0,0 0 0,-1 0 0,1 0 0,0 0 0,0 0 0,-1 0 0,1-1 0,0 1 0,0 0 0,-1 0 0,1-1 0,0 1 0,-1 0 0,1-1 0,-1 1 0,2-2 0,-2-18 0,-3-2 0,7-41 0,2 1 0,3 0 0,27-95 0,-29 129 0,-1 10 0,-2-1 0,0 0 0,2-28 0,-7 47-29,0-1 1,1 0-1,-1 1 1,0-1-1,0 1 1,0-1-1,0 1 1,0-1-1,0 1 0,0 0 1,0-1-1,0 1 1,0 0-1,0 0 1,0 0-1,0 0 1,0 0-1,0 0 0,0 0 1,0 0-1,0 0 1,0 1-1,0-1 1,0 0-1,0 1 1,0-1-1,0 0 0,-1 1 1,-32 9-2745,-14 15-2308,-54 31-3257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30.0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801 1 9658,'-6'3'16119,"0"5"-12025,-8 8-4272,-216 149 476,-111 89-89,197-131-117,142-122-70,0 1 1,0-1-1,-1 0 1,1 0-1,-1 0 1,1 0-1,-1-1 1,1 1-1,-5 0 1,5-1-6,0 0 0,0 1-1,0-1 1,0 1 0,0-1 0,0 1 0,1-1 0,-1 1 0,0 0 0,1 0 0,-1 0-1,0 0 1,1 0 0,-1 0 0,1 1 0,-2 1 0,2-3 242,30-60 594,82-138-1205,-81 133 322,-27 60 37,-1-1 0,0 1 1,-1-1-1,0 0 0,1 1 1,-2-1-1,1 0 0,-1 0 0,0-8 1,0 14-17,0 0 1,0 0 0,0 1-1,0-1 1,-1 0 0,1 0 0,0 0-1,0 0 1,0 1 0,0-1-1,0 0 1,0 0 0,0 0-1,-1 0 1,1 0 0,0 1-1,0-1 1,0 0 0,0 0-1,-1 0 1,1 0 0,0 0-1,0 0 1,0 0 0,0 0-1,-1 0 1,1 0 0,0 0-1,0 0 1,0 0 0,-1 0 0,1 0-1,0 0 1,0 0 0,0 0-1,0 0 1,-1 0 0,1 0-1,0 0 1,0 0 0,0 0-1,-1 0 1,1 0 0,0 0-1,0-1 1,0 1 0,0 0-1,0 0 1,-1 0 0,1 0-1,0 0 1,0-1 0,0 1-1,0 0 1,-8 21-244,7-19 236,-26 69 25,-38 69 0,4-10 57,53-115-66,4-6 434,18-7-224,7-1-195,0 2 1,38 8-1,13 3 155,-38-10-129,1-1 0,-1-1 0,1-2 0,43-6 0,-76 6-194,0-1 1,-1 1 0,1-1 0,-1 1-1,1-1 1,-1 0 0,1 0 0,-1 0 0,1 0-1,-1 0 1,0 0 0,1 0 0,-1 0 0,0 0-1,0 0 1,0-1 0,0 1 0,0-1 0,0 1-1,0-1 1,0 1 0,-1-1 0,1 1 0,0-2-1,1-2-665,0 1 0,1-1 0,-1 1 0,1 0-1,0 0 1,0 0 0,0 1 0,1-1 0,-1 1-1,5-4 1,77-53-8148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31.3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 7490,'-2'8'13935,"2"-8"-13773,0 1 1,0-1-1,0 0 0,-1 1 0,1-1 0,0 0 0,0 1 1,0-1-1,0 1 0,0-1 0,0 0 0,0 1 1,0-1-1,0 1 0,0-1 0,0 0 0,0 1 1,0-1-1,0 1 0,0-1 0,1 0 0,-1 1 1,0-1-1,0 0 0,0 1 0,1-1 0,-1 0 0,0 1 1,0-1-1,1 0 0,-1 1 0,0-1 0,1 0 1,-1 0-1,0 1 0,1-1 0,-1 0 0,0 0 1,1 0-1,-1 0 0,0 1 0,1-1 0,-1 0 0,1 0 1,-1 0-1,0 0 0,1 0 0,-1 0 0,1 0 1,-1 0-1,0 0 0,1 0 0,34 13 300,0 2 0,-2 1 0,0 2-1,38 26 1,116 99-327,-125-93 62,-10-5-185,-37-30 1,1 0 0,1-1 1,1-1-1,-1-1 0,2 0 1,27 12-1,-103-46-134,33 12-155,-1 1-1,1 1 1,-48-10-1,-135 2-345,54 5 335,179 5 331,26 2 0,216 39-49,-83-7 104,-180-34 91,0 0 0,-1 0 0,0 0 0,-1-1 0,1 0 0,-1 1 1,3-12-1,12-36-151,-10 30-52,0 1-1,1 0 1,14-24 0,-22 46-69,0-1-1,0 0 0,0 0 1,0 0-1,0 0 0,0 1 1,-1-1-1,1 0 0,0-1 1,-1 1-1,0 0 0,1 0 1,-1 0-1,0 0 0,0 0 1,0 0-1,-1 0 0,1 0 1,0 0-1,-1 0 0,1-1 1,-1 1-1,-1-2 1,0 2-275,1 0 1,-1 1 0,0-1-1,0 1 1,0 0 0,0-1-1,0 1 1,0 0 0,0 0-1,-1 1 1,1-1 0,0 0-1,0 1 1,-1-1 0,1 1-1,0 0 1,-1 0 0,1 0-1,0 0 1,-1 0 0,1 0 0,0 1-1,-1-1 1,-2 2 0,-61 11-6742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33.0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858 0 5193,'-12'2'10972,"1"2"-4069,-13 10-1335,-20 26-8353,26-23 4644,-195 169-241,-134 132-1066,346-318-544,1 1 20,-1 0-1,1 0 0,-1 0 0,0-1 0,1 1 1,-1 0-1,0-1 0,0 1 0,1 0 1,-1-1-1,0 1 0,0-1 0,0 1 0,0-1 1,0 0-1,1 1 0,-1-1 0,0 0 0,0 0 1,0 0-1,0 1 0,0-1 0,0 0 0,0 0 1,-2-1-1,2 1 169,-11-99 497,9 63-700,2-51 0,1 50 12,1 37-10,-1 0 0,0 0 0,0 0 0,0 0 1,0 0-1,0 0 0,0-1 0,0 1 0,0 0 0,0 0 0,0 0 0,1 0 0,-1-1 1,0 1-1,0 0 0,0 0 0,0 0 0,0 0 0,0-1 0,0 1 0,0 0 0,0 0 0,0 0 1,-1-1-1,1 1 0,0 0 0,0 0 0,0 0 0,0 0 0,0 0 0,0-1 0,0 1 0,0 0 1,0 0-1,0 0 0,-1 0 0,1 0 0,0-1 0,0 1 0,0 0 0,0 0 0,0 0 1,-1 0-1,1 0 0,0 0 0,0 0 0,0 0 0,0 0 0,-1 0 0,1 0 0,0 0 0,0 0 1,0 0-1,0 0 0,-1 0 0,1 0 0,0 0 0,0 0 0,0 0 0,0 0 0,-1 0 1,-9 13-311,-7 23 76,-24 62 200,24-62 64,2 0 0,2 1 1,-15 63-1,28-98-24,-1-1-1,1 1 0,-1-1 1,1 1-1,0-1 1,0 1-1,0 0 0,0-1 1,0 1-1,0-1 1,0 1-1,0-1 1,1 1-1,-1-1 0,0 1 1,1-1-1,-1 1 1,1-1-1,0 0 0,0 1 1,-1-1-1,1 0 1,0 1-1,0-1 0,2 2 1,0-2 5,0 0 0,1 0 0,-1 0 0,0 0 0,0 0 0,1-1 0,-1 0 0,1 0 0,4 0 0,14 1 97,46 1 51,0-4 0,-1-2 0,79-16 0,-72 9-138,-66-3-3276,-7 10 2743,0 0 1,1 0 0,-1 1 0,1-1 0,-1 1 0,1-1-1,0 1 1,1 0 0,3-5 0,58-49-5257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34.3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0 5769,'-13'4'14258,"18"5"-7752,28 15-5028,-18-14-455,266 240 2369,125 139-3051,-395-378-341,-2 0 0,1-1 0,0 0 0,1 0 0,0-1 0,1-1 0,18 12 0,-73-41 13,11 5-133,-1 2-1,-1 0 1,-46-11 0,7 12-69,0 4 1,-124-1-1,519 34-371,-220-13 442,-40 1 125,-45-7 16,0-2 1,33 3-1,-48-8 23,0 0 0,-1 0-1,1 0 1,-1 0 0,1 0 0,-1 0 0,0-1 0,0 1-1,0 0 1,0-1 0,0 1 0,-1-1 0,1 1-1,-1-1 1,0 1 0,0-5 0,3-7 14,9-39 94,-3 0-1,-2-1 1,1-89 0,-8 143-242,0-1 1,0 0 0,0 1 0,0-1 0,0 1 0,0-1-1,0 1 1,-1-1 0,1 1 0,0-1 0,0 1 0,0-1-1,-1 1 1,1-1 0,0 1 0,-1-1 0,1 1 0,0-1-1,-1 1 1,1 0 0,-1-1 0,1 1 0,0-1 0,-1 1-1,1 0 1,-1 0 0,1-1 0,-1 1 0,1 0 0,-1 0-1,1 0 1,-1-1 0,1 1 0,-1 0 0,0 0 0,1 0-1,-1 0 1,1 0 0,-1 0 0,1 0 0,-1 0 0,1 0-1,-1 0 1,0 1 0,1-1 0,-1 0 0,1 0 0,-1 0-1,1 1 1,-1-1 0,1 0 0,-1 1 0,1-1-1,-1 1 1,-40 23-6390,33-18 4674,-56 37-8498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56.8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1160 24 6569,'-10'-17'15200,"-1"11"-9276,9 6-5778,0 1 0,1 0 0,-1 0 0,0 0 0,1 0 0,-1 0 0,1 0 0,-1 0 0,1 1 0,0-1 0,-1 0-1,1 1 1,0-1 0,0 1 0,0 0 0,0-1 0,0 1 0,0 0 0,0 1 0,-67 124 1751,-24 43-1639,-115 147-258,42-76 0,-260 487 0,412-702 0,9-16 0,-1 0 0,-1 0 0,0-1 0,0 0 0,-10 12 0,-5-71 0,13 30 0,2-1 0,1 1 0,0-1 0,2 0 0,-2-37 0,11-104 0,0 28 0,-10 191-521,-17 79 0,9-73 578,2 1 0,4 0-1,1 95 1,5-154-57,0 0-1,1 0 1,-1 0-1,1 0 1,0 0 0,1-1-1,-1 1 1,1 0-1,0 0 1,0-1-1,0 1 1,4 4 0,-4-7 1,0 0 1,1-1 0,-1 0 0,0 1-1,1-1 1,-1 0 0,1 0 0,-1 0 0,1-1-1,0 1 1,-1-1 0,1 1 0,0-1 0,-1 0-1,1 0 1,0 0 0,-1 0 0,1-1 0,0 1-1,-1-1 1,1 1 0,-1-1 0,4-1 0,179-55 518,-32 9-460,-9-2-987,0-13-4992,-28 16 1007,143-48-2777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57.9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22 13683,'-29'-9'6320,"18"5"-4276,-1 2 0,1-1-1,-23 0 1,53 32 1511,8 13-3537,39 52 496,116 127 0,-77-100-526,67 77 12,347 307 0,-328-339 0,-209-175 0,-1 1 0,0 1 0,0 1 0,-1 1 0,-25-5 0,13 3 0,-178-25 0,31 6 0,163 23 0,6 1 0,24-4 0,-1 3 0,0 0 0,-1 1 0,1 0 0,0 1 0,0 1 0,0 0 0,17 2 0,93 19 0,-97-15 0,152 41 0,-2 0 0,-175-47 0,1 0 0,-1 0 0,0 0 0,1 0 0,-1 0 0,1 0 0,-1-1 0,0 1 0,1 0 0,-1-1 0,0 1 0,1-1 0,-1 0 0,0 1 0,0-1 0,0 0 0,0 0 0,1 1 0,-1-1 0,0 0 0,0 0 0,-1 0 0,1-1 0,0 1 0,0 0 0,0 0 0,-1 0 0,1-1 0,-1 1 0,1 0 0,0-2 0,13-51 0,-12 46 0,5-29 0,-1-1 0,-1 0 0,-2 0 0,-2 0 0,-5-46 0,4 84-271,0-1-1,-1 0 1,1 1 0,0-1-1,-1 0 1,1 1-1,-1-1 1,1 1 0,0-1-1,-1 0 1,0 1 0,1-1-1,-1 1 1,1 0-1,-1-1 1,0 1 0,1-1-1,-1 1 1,0 0 0,1-1-1,-1 1 1,0 0 0,1 0-1,-1 0 1,0 0-1,0-1 1,1 1 0,-2 0-1,-32 0-6005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59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781 1 9098,'-15'6'8478,"2"9"-4927,-6 27-3144,10-20 887,-256 471 3194,-81 180-3995,268-511-132,78-165-468,1-2-540,-1 1 1,1-1 0,-1 1-1,0 0 1,0-1 0,-1 1-1,1-1 1,-1 1 0,0-1 0,0 1-1,0 0 1,-1 0 0,0 0-1,-2-5 1,-20-25-4831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59.5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137 4 10834,'0'0'267,"-1"-1"0,1 1-1,0 0 1,-1-1 0,1 1-1,-1 0 1,1 0 0,0 0-1,-1-1 1,1 1 0,-1 0 0,1 0-1,-1 0 1,1 0 0,-1 0-1,1 0 1,-1 0 0,1 0-1,-1 0 1,1 0 0,-1 0-1,1 0 1,-1 0 0,1 0-1,0 0 1,-1 1 0,1-1-1,-1 0 1,-6 14 2640,6 33-3043,2-30 1359,-9 52-114,-2-1 1,-33 113-1,-10 60 257,52-237-1348,-1 39 333,2-42-346,0-1 1,1 0-1,-1 1 0,0-1 0,0 0 1,0 0-1,0 1 0,0-1 1,0 0-1,1 0 0,-1 1 0,0-1 1,0 0-1,0 0 0,0 1 1,1-1-1,-1 0 0,0 0 1,0 0-1,1 1 0,-1-1 0,0 0 1,0 0-1,1 0 0,-1 0 1,0 0-1,1 0 0,-1 0 1,0 0-1,0 1 0,1-1 0,-1 0 1,0 0-1,1 0 0,-1 0 1,1-1-1,19-12 145,19-20 45,1 3-1,2 1 0,1 1 1,1 3-1,1 2 1,1 2-1,95-30 0,-113 43-201,0 1-1,1 1 1,-1 2-1,1 1 0,0 1 1,-1 2-1,1 0 1,0 2-1,47 10 0,-63-10-519,-1 1-1,0-2 0,1 0 0,-1 0 0,23-2 1,-20-2-604,0-1 1,-1-1-1,0 0 1,0 0-1,0-2 1,13-7 0,117-69-6319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22.1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8 170 4945,'-4'-16'5769,"4"6"-3296,0-11-1633,-4-3-264,12 8-96,0-3-480,8 6-568,4 2-1744,43-29-3026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1.3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306 1 2473,'-67'12'13777,"9"-2"-10297,45-8-3253,2 1 0,-1 1 0,0-1-1,0 2 1,1-1 0,0 2 0,0-1 0,-19 15-1,27-18-215,1 0-1,-1 0 1,1 0-1,-1 1 1,1-1-1,0 1 1,0 0-1,0-1 1,0 1-1,0 0 1,1 0-1,-1 0 1,1 0-1,0 1 0,0-1 1,0 0-1,0 0 1,1 1-1,-1-1 1,1 1-1,0 4 1,1-3-31,0 1 1,0-1-1,1 0 1,0 1-1,0-1 1,0 0-1,1 0 1,0 0-1,0 0 1,0-1-1,7 9 1,6 4-151,2 0 0,0-1 0,1-1 0,37 24 0,5-5-152,-40-23 272,0 1 0,-1 0 0,-1 2 0,1 0 0,20 22 0,-37-34 87,-1 0 0,0 0 0,0 0 0,0 0 0,0 0 0,-1 1 0,1-1 0,-1 1 0,1-1 0,-1 1 0,0 0 0,0-1 0,0 1 0,0 0 0,-1 0 0,1 0 0,-1 0 0,1 0 0,-1 0 0,0 0 0,0-1 0,-1 1 0,1 0 0,0 0 0,-1 0 0,0 0 0,0 0 0,0-1 0,0 1-1,0 0 1,0-1 0,-1 1 0,1-1 0,-1 1 0,0-1 0,0 0 0,0 1 0,0-1 0,0 0 0,0 0 0,0-1 0,-6 4 0,-5 4 201,0-1-1,-1-1 1,0 0-1,0-1 1,-1-1-1,-23 6 1,15-5-274,-63 12 377,79-17-690,0-1-1,-1 0 1,1 0-1,0 0 1,0-1-1,-1 0 1,1-1-1,0 0 1,0 0-1,-9-4 1,-42-28-4954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33.1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38 7098,'2'71'10549,"4"-1"-4125,17 67-1828,48 132-3065,-71-286-1391,1 0 0,0 0-1,2 0 1,7-29-1,29-103-1173,-24 102 557,35-70-1,-40 98 390,1 0 0,0 1-1,2 0 1,0 1-1,0 0 1,19-16 0,-30 31 75,0 0 0,0 1 0,0-1 0,0 1 0,0 0 0,1-1 0,-1 1 0,0 0 0,1 1 0,-1-1 0,1 0 0,-1 1 0,1-1 0,-1 1 0,1 0 0,-1-1 0,1 1 0,0 1 0,-1-1 0,1 0 0,-1 1 0,1-1 0,-1 1 0,1-1 0,-1 1 0,0 0 0,1 0 0,-1 1 0,0-1 0,0 0 0,0 1 0,0-1 0,0 1 0,0 0 0,0-1 0,0 1 0,2 4 0,4 3 62,1 1 1,-2 1 0,1-1 0,-2 1 0,1 1 0,6 17-1,-4 0 92,0 0-1,-2 1 0,-1 0 0,-2 1 1,1 57-1,4 26-73,1-83-810,2-19-1503,-11-12 2017,-1 0 0,1 1 0,0-1 0,0 0 0,-1 0 0,1 0 1,0 0-1,-1-1 0,1 1 0,0 0 0,-1 0 0,1 0 0,0 0 1,-1-1-1,1 1 0,-1 0 0,1-1 0,0 1 0,-1 0 0,1-1 1,-1 1-1,1-1 0,-1 1 0,1-1 0,0 0 0,26-32-6896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6:00.5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119 13 11130,'-37'-5'8736,"-44"-2"-1195,81 8-7406,0-1 0,0 1 1,0 0-1,0 0 0,0 0 0,0 0 0,0-1 0,0 1 0,0 0 0,0 0 1,1 0-1,-1-1 0,0 1 0,0 0 0,1 0 0,-1-1 0,1 1 0,-1 0 0,1-1 1,-1 1-1,1 0 0,-1-1 0,1 1 0,1 0 0,21 32-278,-18-28 422,254 399 1525,11 11-1762,-178-294-42,212 305 0,-365-451 0,28 13 2,-1 1-1,-1 2 1,-58-9 0,44 10-44,-53-17 0,87 20-3,0 0 0,1-1 0,-1-1-1,2 0 1,-1-1 0,1 0-1,-22-19 1,26 15 50,18 10-40,24 12-152,-29-8 185,255 116-58,-220-97 65,-2 2 1,-1 1-1,0 2 1,48 47-1,-76-66 15,-5-3-16,0-1 0,0 0 1,0 1-1,1-1 0,0-1 1,0 1-1,-1 0 0,2-1 1,5 3-1,-9-5 2,1 0 1,0 0-1,0 0 0,0-1 1,0 1-1,0 0 1,0-1-1,0 1 0,0-1 1,-1 0-1,1 0 0,0 1 1,0-1-1,-1 0 1,1 0-1,-1-1 0,1 1 1,-1 0-1,1-1 1,-1 1-1,0 0 0,1-1 1,-1 1-1,0-1 0,0 0 1,0 1-1,1-4 1,22-39 82,-1-2 1,-2 0 0,-2-2 0,21-85 0,-36 114-93,0 0-1,-2-1 1,0 1-1,-1-19 1,-3 32-989,-4 9-4967,-5 22-332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6:01.5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1112 32 5641,'-4'-21'14157,"-7"11"-8043,10 10-5952,-1 0 0,1 0-1,0 0 1,0 0 0,0 0 0,-1 1-1,1-1 1,0 0 0,0 1 0,0-1-1,0 1 1,0-1 0,0 1-1,0-1 1,0 1 0,0 0 0,0 0-1,0-1 1,0 1 0,0 0 0,0 0-1,1 0 1,-1 0 0,0 0 0,1 0-1,-1 0 1,1 0 0,-2 2 0,-54 107 1672,-41 71-1504,-209 273-330,35-57 0,185-243 0,31-51 0,55-102 0,-1 0 0,1 0 0,-1 0 0,0 0 0,1 1 0,-1-1 0,0 0 0,0 0 0,1-1 0,-1 1 0,0 0 0,0 0 0,0 0 0,0 0 0,0-1 0,0 1 0,-2 0 0,3-1 0,-1 0 0,1-1 0,-1 1 0,1 0 0,-1 0 0,1-1 0,0 1 0,-1 0 0,1-1 0,-1 1 0,1-1 0,0 1 0,0 0 0,-1-1 0,1 1 0,0-1 0,0 1 0,-1-1 0,1 1 0,0-1 0,0 1 0,0-1 0,0 1 0,0-1 0,0 1 0,0-2 0,-1-47 0,1 48 0,4-67 0,3 1 0,3 0 0,28-99 0,-34 146 0,-16 39 0,-6 10 0,-102 159 0,105-161 0,0 1 0,3 1 0,0 0 0,2 1 0,-8 33 0,17-61 0,1-1 0,-1 1 0,1 0 0,-1-1 0,1 1 0,0-1 0,0 1 0,-1 0 0,1-1 0,0 1 0,1-1 0,-1 1 0,0 0 0,0-1 0,1 1 0,-1-1 0,1 1 0,-1-1 0,1 1 0,0 1 0,1-3 0,-1 0 0,0 0 0,0 0 0,1 0 0,-1 0 0,0 0 0,1 0 0,-1-1 0,0 1 0,0 0 0,1-1 0,-1 1 0,0-1 0,0 0 0,0 1 0,2-2 0,21-8 0,13 2 1,1 1 0,0 1-1,76 0 1,115 19-41,-217-12-338,0 0 1,0-1 0,0 0-1,0-1 1,20-4 0,-21 2-948,0-1 1,1-1 0,-1 0-1,-1 0 1,1-1 0,18-13-1,59-48-6531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6:02.5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238 20 8418,'-41'-10'6291,"-28"1"-1689,59 8-3985,0 1 1,1 0 0,-1 1-1,0 0 1,0 0-1,0 1 1,0 1 0,-17 6-1,25-8-518,1 0 0,-1 0 0,1 0-1,-1 0 1,1 0 0,0 0 0,0 0-1,0 0 1,0 1 0,0-1 0,0 0-1,0 1 1,0-1 0,0 1 0,0-1 0,1 1-1,-1 0 1,1-1 0,-1 1 0,1 0-1,0-1 1,-1 1 0,1 0 0,0-1-1,0 1 1,0 0 0,0-1 0,1 1-1,-1 0 1,0-1 0,1 1 0,-1 0-1,1-1 1,0 1 0,-1-1 0,1 1 0,0-1-1,1 2 1,5 10 130,0-1 0,1-1-1,13 17 1,-15-21-104,55 61 253,3-2 0,3-3 0,79 56 0,77 72-79,-162-131-158,-3 3 0,60 83 1,-88-103-83,-3 1 1,-1 1-1,-2 1 1,33 94 0,-50-116-59,14 32 8,-40-66 141,0 0 0,-33-10-1,49 18-135,-33-12-25,-80-31-262,-148-37 1,246 77 283,-15-3-83,32 9-92,20 5-141,10 4 249,-1 2-1,32 18 1,-24-11 81,6 1-23,173 80 13,-177-84-54,2-3 1,0 0-1,62 9 1,-98-21 37,0 0 0,0 0 0,-1-1 0,1 0 0,0 0 0,0 0 0,0 0 0,0 0 0,0-1 0,0 0 0,0 1 0,0-2 0,0 1-1,-1 0 1,1-1 0,0 0 0,4-3 0,-3 1 21,-1-1-1,0 0 0,0 0 0,-1-1 0,0 1 1,0-1-1,0 0 0,0 0 0,2-12 0,6-10 23,-2 0-1,9-50 1,-16 66-5,-1 1 1,-1-1 0,1 1-1,-2-1 1,0 1-1,0-1 1,-1 1-1,0 0 1,-1-1-1,-5-13 1,4 17-177,3 5-96,-1 1-1,1-1 1,0 0 0,0 0 0,0 0 0,1 0-1,-1 0 1,1 0 0,-1 0 0,1 0-1,0-4 1,1 5-256,-1 1-1,1-1 0,-1 1 1,1-1-1,-1 1 1,1-1-1,0 1 0,0-1 1,0 1-1,0 0 1,0-1-1,0 1 0,0 0 1,1 0-1,-1 0 1,0 0-1,3-1 0,40-27-10094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6:03.6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1026 21 5513,'-1'-2'1066,"0"1"-1,-1-1 1,1 1 0,0-1-1,-1 1 1,1-1 0,-1 1-1,1 0 1,-1 0 0,0 0-1,0 0 1,1 0 0,-1 0-1,-4-1 1,5 2-728,-1 0 1,1-1-1,0 1 1,-1 1-1,1-1 0,0 0 1,-1 0-1,1 0 1,0 1-1,0-1 1,-1 1-1,1-1 0,0 1 1,0-1-1,0 1 1,-1 0-1,0 1 0,-4 4-176,0 0 0,0 0 0,1 1 0,-1 0 0,-7 14-1,4-5 752,-244 337 1867,-28 43-2222,235-322-569,4 1 0,3 2 0,-46 130 0,73-169 11,4-11 0,-19 41 0,27-67 0,0-1 0,0 1 0,0-1 0,0 0 0,0 1 0,0-1 0,-1 0 0,1 1 0,0-1 0,0 0 0,0 1 0,0-1 0,0 0 0,-1 1 0,1-1 0,0 0 0,0 1 0,-1-1 0,1 0 0,0 0 0,0 1 0,-1-1 0,1 0 0,0 0 0,-1 1 0,1-1 0,0 0 0,-1 0 0,1 0 0,0 0 0,-1 0 0,1 0 0,0 1 0,-1-1 0,1 0 0,-1 0 0,1 0 0,0 0 0,-1 0 0,1 0 0,0 0 0,-1-1 0,1 1 0,-1 0 0,-7-20 0,3-30 0,6 27 0,1 0 0,1 0 0,1 1 0,0-1 0,12-31 0,50-104 0,-41 105 0,27-87 0,-70 185 0,-2-2 0,-1 0 0,-49 72 0,31-55 0,-60 128 0,97-183 0,0 0 0,1 0 0,-1-1 0,1 1 0,0 1 0,0-1 0,0 0 0,1 7 0,0-11 0,0 1 0,0-1 0,1 1 0,-1-1 0,1 0 0,0 1 0,-1-1 0,1 0 0,0 0 0,0 1 0,0-1 0,0 0 0,-1 0 0,2 0 0,-1 0 0,0 0 0,0 0 0,0-1 0,0 1 0,1 0 0,-1 0 0,0-1 0,1 1 0,-1-1 0,0 1 0,1-1 0,-1 0 0,1 1 0,-1-1 0,0 0 0,1 0 0,2 0 0,46 3 4,1-2-1,83-8 1,103-28-140,-128 12-2869,153-54 1,-216 62 1674,169-53-4417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6:04.7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23 11915,'-23'-16'8079,"18"9"-4743,16 11 416,26 16-3046,-1 2 1,-1 2-1,-1 1 0,38 37 1,117 131 197,-123-123-505,423 424 187,-434-442-589,75 74-10,-125-120 20,1 1 0,-1 0 0,0 0 0,0 0-1,6 15 1,-11-22-3,0 0 0,0 0-1,0 0 1,-1 0 0,1 0-1,0 0 1,0 0 0,0-1-1,0 1 1,-1 0 0,1 0-1,0 0 1,0 0 0,0 0-1,-1 0 1,1 0 0,0 0-1,0 0 1,0 0 0,-1 0-1,1 0 1,0 0 0,0 0-1,0 0 1,-1 0 0,1 1-1,0-1 1,0 0 0,0 0-1,0 0 1,-1 0 0,1 0-1,0 0 1,0 0 0,0 1-1,0-1 1,0 0 0,-1 0-1,1 0 1,0 0 0,0 0 0,0 1-1,0-1 1,0 0 0,0 0-1,0 0 1,0 1 0,0-1-1,0 0 1,0 0 0,0 0-1,0 1 1,0-1 0,0 0-1,0 0 1,0 0 0,0 1-1,0-1 1,0 0 0,0 0-1,0 1 1,-22-14 4,15 8-5,-46-17-126,0 2-1,-1 2 1,-107-19-1,63 22-25,-142-3 0,143 22 46,127-1 4,0 1 0,44 12 1,37 7 238,390 61-65,-500-83-68,0-1 1,0 1-1,0-1 1,0 0 0,1 0-1,-1 0 1,0 0-1,0 0 1,0 0-1,0 0 1,0 0-1,1 0 1,-1 0 0,0-1-1,0 1 1,0 0-1,0-1 1,0 1-1,0-1 1,0 1-1,0-1 1,0 0 0,0 1-1,1-2 1,-1-1 15,0 1 0,0-1 0,0 0 0,0 0 0,0 1 0,0-1 1,-1 0-1,0 0 0,1-6 0,-3-127 72,-1 94-12,5-64 0,-2 104-136,0 0 0,0 0 0,1 1 0,-1-1 0,0 0 0,1 1 0,-1-1 0,1 1 0,0-1 0,0 1 0,-1-1-1,1 1 1,0-1 0,0 1 0,0 0 0,1-1 0,-1 1 0,0 0 0,0 0 0,1 0 0,-1 0 0,0 0 0,2-1 0,0 1-353,-1 1-1,1-1 1,-1 1 0,1 0 0,-1 0 0,1 0-1,-1 0 1,1 0 0,-1 0 0,0 0 0,1 1-1,-1 0 1,1-1 0,-1 1 0,0 0 0,1 0-1,-1 0 1,4 3 0,53 34-5439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3.4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 53 6105,'-66'-40'16177,"64"36"-12970,9 3-2159,12 3-1132,-19-2 194,72 5-17,-1-4 0,94-9 0,19 0-723,-321 8-14596,22 3 7201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3.9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99 10050,'0'0'218,"0"0"0,-1-1 0,1 1 0,0 0 0,-1 0 0,1 0 0,0-1 0,0 1 0,-1 0 0,1-1 0,0 1 0,0 0 0,-1-1 0,1 1 0,0 0 0,0-1 0,0 1 1,0 0-1,0-1 0,0 1 0,-1-1 0,1 1 0,0 0 0,0-1 0,0 1 0,0-1 0,0 1 0,0 0 0,0-1 0,1 1 0,-1-1 0,0 1 0,0 0 0,0-1 0,0 1 0,14-14 1851,19-5-1934,-33 18-119,24-9 92,-1 1 0,1 1 0,1 1 0,36-5 0,-46 9-89,1 1 1,-1 1-1,1 0 1,-1 2-1,1-1 0,-1 2 1,1 0-1,21 6 1,-34-7-2,0 0 0,1 0 0,-1 0 0,0 1 0,-1-1-1,1 1 1,0-1 0,0 1 0,-1 0 0,1 0 0,-1 0 0,1 1 0,-1-1 0,0 0 0,0 1 0,0 0 0,0-1 0,-1 1 0,1 0 0,-1 0 0,1 0 0,-1 0 0,0 0 0,0 0 0,0 0 0,-1 1-1,1-1 1,-1 0 0,0 0 0,0 1 0,0-1 0,0 0 0,0 0 0,-1 1 0,0-1 0,1 0 0,-1 0 0,-3 6 0,-2 7 139,-1-1 1,0 0-1,-1-1 0,-1 1 1,0-1-1,-13 13 1,-181 205 1116,174-188-1181,29-43-90,-1 0 0,1 0 0,0 0 0,0-1 0,-1 1 0,1 0 0,0 0 0,0 0 0,0 0 0,0-1 0,0 1 0,0 0 0,0 0 0,0 0 0,0 0 0,1-1 0,-1 1 0,0 0 0,1 0 0,0 1 0,0-1 1,0 0 0,0-1 0,0 1-1,0 0 1,0-1 0,0 1 0,0-1-1,0 1 1,0-1 0,0 0 0,1 1-1,-1-1 1,0 0 0,0 0-1,1 0 1,-1 0 0,0 0 0,0 0-1,2 0 1,63-7 261,-1-2 1,94-27-1,-89 19-334,129-16 1,-195 33 384,4 0-2482,-25 9-2509,-47 19-837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4.8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78 8906,'0'-3'7802,"0"-2"-5898,8-1 160,4 1-623,12-3-265,11-3-560,5 3 32,8 3-352,-5 0-104,5 2-144,-5 3-32,-3 0-32,-8 0-536,-13 0-792,-3 3-2537,-4-1-1496,40-25-3265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5.4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69 9090,'5'-5'1059,"1"0"0,0 1 0,0 0 0,0 0 1,12-6-1,40-10 665,-32 14-1646,0 2 1,38-2 0,-52 5-94,0 1-1,0 0 0,0 1 1,18 4-1,-28-5 25,-1 0-1,1 1 0,0-1 0,-1 0 0,1 1 1,0 0-1,-1-1 0,1 1 0,0 0 0,-1 0 1,1 0-1,-1 0 0,0 0 0,1 0 1,-1 0-1,0 0 0,1 1 0,-1-1 0,0 1 1,0-1-1,0 1 0,0-1 0,-1 1 0,1-1 1,0 1-1,-1 0 0,1-1 0,-1 1 0,1 0 1,-1-1-1,0 1 0,0 0 0,0 0 1,0-1-1,0 1 0,0 0 0,0 0 0,-1-1 1,0 5-1,-2 0 144,0 1 1,0 0-1,-1-1 1,0 0-1,-1 0 0,1 0 1,-1 0-1,0-1 1,0 0-1,-1 0 1,0 0-1,-9 6 0,-15 9 681,-38 19 0,57-33-637,-17 9 232,17-10 98,33-14-99,-2 1-433,1 1 1,-1 1 0,1 0 0,1 1 0,-1 2 0,1 0-1,34 0 1,-49 3 2,-1 0 0,1 1-1,-1-1 1,1 1 0,-1 0 0,1 1-1,-1 0 1,0 0 0,0 0 0,0 1 0,0-1-1,0 1 1,0 1 0,-1-1 0,0 1-1,1 0 1,-1 0 0,-1 1 0,1 0-1,-1-1 1,0 2 0,0-1 0,0 0-1,-1 1 1,1-1 0,-1 1 0,-1 0-1,1 0 1,1 7 0,-2-2 83,0-1 1,-1 1-1,-1 0 1,1-1-1,-2 1 1,0 0-1,0-1 1,0 1-1,-2 0 1,1-1-1,-1 0 1,-1 0-1,0 0 1,0 0-1,-1 0 1,0-1-1,-1 0 1,0 0-1,0 0 1,-13 13-1,4-6 105,0-1 0,-1 0-1,0-2 1,-1 0-1,0 0 1,-1-2 0,-1 0-1,0-1 1,-28 11 0,41-20-136,1 1 1,0-1-1,0-1 1,-1 1 0,1-1-1,-1 0 1,1 0-1,0 0 1,-1-1 0,1 0-1,0 0 1,-1 0-1,1-1 1,-6-2-1,9 3-149,1 0-1,-1 1 1,1-1-1,-1 0 0,0 0 1,1 0-1,0 0 0,-1 0 1,1 0-1,-1 0 0,1-1 1,0 1-1,0-1 0,0 1 1,0-1-1,0 1 0,0-1 1,0 1-1,1-1 0,-1 0 1,0 1-1,1-1 0,0 0 1,-1 1-1,1-1 1,0 0-1,0 0 0,0 0 1,0 1-1,0-1 0,0 0 1,0 0-1,1 0 0,-1 1 1,1-1-1,-1 0 0,1 1 1,0-1-1,-1 0 0,1 1 1,0-1-1,0 1 0,2-3 1,19-18-5652,30-20-4280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7.6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45 9658,'-2'-2'989,"0"0"0,0 0-1,0 0 1,0-1 0,0 1 0,1-1 0,-1 1-1,1-1 1,-1 0 0,1 1 0,0-1 0,0 0-1,0 0 1,1 0 0,-1-3 0,46 10 1137,102 9-1771,-15-2-1213,-44-3-3598,-55-10-1109,25-22-2434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42.7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374 54 8138,'-7'-5'9919,"-9"0"-6033,-3-1-1849,9 0-1927,0 1 1,0 0 0,-1 1 0,1 0-1,-1 1 1,0 0 0,0 0-1,0 2 1,-1-1 0,1 1 0,0 1-1,-14 1 1,18-1-97,-1 2 1,1-1-1,0 1 1,0 0-1,-1 1 1,2-1-1,-1 1 1,0 1-1,0-1 1,1 1-1,0 1 0,0-1 1,0 1-1,0 0 1,1 0-1,0 0 1,0 1-1,0 0 1,-6 10-1,4-2 78,0 0-1,1 0 1,1 0-1,0 1 1,1 0-1,0 0 1,1 0-1,1 0 1,1 0-1,0 1 1,1-1-1,0 0 1,1 1-1,1-1 1,1 0-1,0 0 1,0 0-1,12 28 1,-9-29-73,-1-1 1,2 0 0,0 0-1,0 0 1,2-1 0,-1 0 0,1 0-1,1-1 1,0 0 0,1-1-1,0 0 1,0-1 0,1 0 0,0-1-1,1 0 1,0-1 0,0-1-1,0 0 1,1 0 0,15 3 0,-24-8-198,0 0 0,0 0 0,0-1 1,0 0-1,0 0 0,0 0 0,0-1 1,0 1-1,0-1 0,0 0 1,0-1-1,5-1 0,69-38-4239,-62 31 3364,123-76-4936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8.0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71 8962,'29'-21'3934,"-24"16"-3607,1 0 0,0 0-1,0 1 1,0 0 0,1 0-1,-1 1 1,1-1 0,0 1 0,0 1-1,0-1 1,1 1 0,-1 0 0,0 1-1,1 0 1,-1 0 0,9 1 0,-14 0-300,0 0 0,0 1 0,0-1 0,0 1 0,0 0 0,0-1 0,0 1 0,0 0 0,-1 0 0,1 1 0,0-1 0,0 0 0,-1 0 0,1 1 0,-1-1 0,1 1 0,-1-1 0,0 1 0,1 0 0,-1 0 0,0 0 0,0-1 0,0 1 0,0 0 0,-1 0 0,1 0 0,0 0 0,-1 0 0,0 0 0,1 1 0,-1-1 0,0 0 0,0 0 0,0 2-1,-1 4 91,1 0 0,-1 0-1,0 0 1,-1-1-1,0 1 1,0-1-1,-1 1 1,-4 9-1,-13 19 392,-2-1 0,-28 34 0,-32 52 588,82-121-1084,0 0 1,0 1 0,0-1 0,0 0-1,0 1 1,0-1 0,0 0 0,0 1-1,0-1 1,0 0 0,1 1 0,-1-1-1,0 0 1,0 0 0,0 1 0,0-1-1,1 0 1,-1 1 0,0-1 0,0 0-1,0 0 1,1 0 0,-1 1 0,0-1-1,0 0 1,1 0 0,-1 0 0,0 1-1,1-1 1,-1 0 0,0 0 0,0 0-1,1 0 1,-1 0 0,0 0 0,1 0-1,-1 0 1,0 0 0,1 0 0,-1 0-1,0 0 1,1 0 0,-1 0 0,0 0-1,1 0 1,-1 0 0,0 0 0,1 0 0,-1-1-1,29 1 317,-17-1-206,102-3 451,-62 1-899,103 7-1,-144-1-351,-9-3-733,-49-11-11649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9.0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69 4553,'1'-6'12660,"3"-7"-7193,14 8-5056,0 0 1,0 0-1,0 2 1,1 0-1,-1 2 1,28 0 0,0-2-58,0 1-2353,82 6 0,-109-8-2006,22-18-1464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9.6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47 10938,'17'-9'1197,"1"1"1,-1 1-1,31-8 0,-41 13-1126,1 0 0,-1 1 0,1 0 0,-1 0 0,1 1-1,0 0 1,-1 0 0,1 1 0,0 0 0,-1 0 0,11 3 0,-16-3-63,-1-1 0,0 0 0,1 1 0,-1-1 0,0 1 0,0 0 0,1-1 0,-1 1-1,0 0 1,0 0 0,0 0 0,0 0 0,0 0 0,0 0 0,0 0 0,0 0 0,0 0 0,-1 0 0,1 0-1,0 1 1,-1-1 0,1 0 0,-1 0 0,1 1 0,-1-1 0,1 1 0,-1-1 0,0 0 0,0 3 0,0-1 55,-1 0 0,0 0 0,0 0 0,-1 1 0,1-1 0,0 0 0,-1-1 0,0 1 0,0 0 0,0 0 0,0-1 0,-2 3 0,-10 9 352,0-1 0,0-1 0,-23 15 0,-33 16 696,85-51-984,1 1 0,0 0 0,0 1 0,0 1 0,1 1-1,-1 0 1,1 1 0,0 1 0,0 1 0,0 0 0,1 1 0,-1 1 0,0 0 0,20 5 0,-24-2-129,-1-1-1,0 2 1,0 0 0,0 0-1,-1 1 1,0 0 0,0 1-1,0 0 1,-1 1-1,0 0 1,-1 1 0,1 0-1,-2 0 1,10 12 0,-15-15 59,1-1 0,-1 0 1,0 0-1,0 1 0,-1 0 1,0 0-1,0-1 0,0 1 1,-1 0-1,1 0 0,-1 1 1,-1-1-1,1 0 0,-1 0 1,-1 0-1,1 1 0,-1-1 1,0 0-1,0 0 0,0 0 1,-1 0-1,0 0 0,-1-1 1,1 1-1,-1 0 0,0-1 1,0 0-1,-1 1 0,1-1 0,-1-1 1,-6 6-1,1 0 104,-1-1 0,0 0 0,0-1 0,-1 0 0,0-1 0,0 0 0,-1 0-1,0-1 1,-16 5 0,19-8-82,-1 0 0,1 0-1,-1-1 1,1-1 0,-1 1 0,0-2-1,1 1 1,-1-1 0,0-1 0,1 0-1,-1 0 1,0-1 0,-14-4-1,23 5-111,-1 1 0,1 0 0,-1-1 0,1 1 0,-1-1-1,1 0 1,-1 0 0,1 1 0,-1-1 0,1 0-1,0 0 1,-1 0 0,1 0 0,0-1 0,0 1 0,0 0-1,0 0 1,0-1 0,0 1 0,0-1 0,1 1 0,-1-1-1,0 1 1,1-1 0,-1 1 0,1-1 0,0 1-1,-1-1 1,1 0 0,0 1 0,0-1 0,0-1 0,1-1-325,1 0 0,-1 0 0,1 0 0,0 0 0,0 0 0,1 1 1,-1 0-1,1-1 0,-1 1 0,1 0 0,0 0 0,0 0 0,0 0 1,8-4-1,71-45-5637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0.4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17 5809,'-4'-3'7634,"0"3"-6098,8-3 393,-4 1-329,4-1-104,4 3-680,8-5-367,11 10-9,5-5-232,12 0-128,3 3-80,1-3-56,-9-3-1793,5 6-1823,35-11-737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0.9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81 10106,'44'-24'2986,"-31"16"-2601,0 0-1,0 1 1,1 1-1,0 0 1,0 1-1,1 1 1,-1 0-1,29-4 1,-41 8-364,0-1 0,1 1 0,-1 0 1,0 0-1,0 0 0,0 1 0,1-1 0,-1 0 0,0 1 0,0-1 1,0 1-1,0 0 0,0 0 0,0 0 0,0 0 0,0 0 1,0 0-1,0 0 0,0 1 0,-1-1 0,3 3 0,-3-2 11,0 1-1,0-1 0,0 0 1,0 0-1,-1 1 1,1-1-1,-1 0 0,1 1 1,-1-1-1,0 0 0,0 1 1,0-1-1,-1 0 0,1 1 1,0-1-1,-2 4 1,-2 7 140,-1 1 1,0-1-1,-1 0 1,-1-1-1,-8 14 1,-18 20 336,-16 26-23,45-66-448,1 1 0,0-1-1,0 0 1,1 1 0,-1 0-1,2 0 1,-1-1 0,1 1-1,-1 11 1,2-16-18,0 0 0,1 1 0,-1-1 0,1 0 0,-1 0-1,1 0 1,0 0 0,-1 0 0,1 0 0,0-1 0,0 1 0,1 0 0,-1 0 0,0-1 0,1 1 0,-1 0 0,1-1 0,-1 0-1,1 1 1,-1-1 0,1 0 0,0 0 0,0 0 0,0 0 0,0 0 0,0 0 0,0 0 0,0-1 0,0 1 0,0-1 0,0 0-1,0 1 1,0-1 0,3 0 0,7 1 114,-1-1-1,1 0 0,0-1 1,20-4-1,85-23 27,-41 4-3304,-48 9-760,16-18-2081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1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 80 3737,'-24'0'6060,"-12"-1"-1522,-22-1 2281,159-12-3882,-50 5-2829,44 1-44,16-3-1247,-39-8-6243,-39 3 1558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2.4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107 35 9826,'63'-19'3792,"-49"15"-3694,-1 0 1,1 2 0,-1-1-1,1 2 1,0 0 0,0 1-1,0 0 1,25 4 0,-38-4-72,0 0 1,1 0-1,-1 0 1,0 0-1,1 1 1,-1-1 0,0 0-1,0 1 1,1-1-1,-1 1 1,0 0-1,0-1 1,0 1-1,1 0 1,-1 0-1,0-1 1,0 1 0,0 0-1,-1 0 1,1 0-1,0 0 1,0 0-1,0 1 1,-1-1-1,1 0 1,-1 0-1,2 2 1,-2 0 30,-1-1 1,1 0-1,0 0 1,-1 0-1,0 0 1,1 0-1,-1 0 1,0 0-1,0 0 1,0 0-1,0-1 1,0 1-1,0 0 1,-1-1-1,-1 3 1,-9 8 310,0-1 1,0 0-1,-18 11 0,-89 48 777,8-6-653,175-75-186,104-5-1,-141 16-311,-1 2 0,36 7 0,-54-7 2,-1-1-1,1 2 0,0-1 0,0 1 1,-1 0-1,0 0 0,0 1 1,0 0-1,0 1 0,0-1 0,-1 1 1,7 6-1,-12-9 13,1 0-1,0 0 1,-1 0 0,1 0-1,-1 1 1,1-1 0,-1 0-1,0 1 1,0-1 0,0 1-1,0-1 1,-1 1 0,1-1-1,-1 1 1,1 0 0,-1-1-1,0 1 1,0 0 0,0-1 0,0 1-1,-2 3 1,1-1 47,-1-1 1,0 1-1,0-1 1,0 0-1,-1 0 1,1 0-1,-1 0 1,0-1-1,0 1 1,-1-1-1,-3 4 1,-9 6 267,-1-1 0,0-1 0,0-1 1,-28 12-1,15-8-71,0-1 0,-1-1-1,0-2 1,-1-1 0,0-2 0,0-1 0,-64 3 0,95-8-268,-1-1 1,1 0-1,-1 0 1,0 0-1,1 0 1,-1 0-1,1 0 0,-1-1 1,1 1-1,-1 0 1,1-1-1,-1 1 1,1-1-1,-1 0 1,1 1-1,-1-1 0,1 0 1,0 0-1,-1 0 1,1 0-1,0 0 1,0 0-1,0 0 0,0 0 1,0-1-1,0 1 1,0 0-1,0-1 1,0-1-1,1 1-162,0 0 0,1 0-1,-1 0 1,1 0 0,-1 0 0,1 0 0,0 1-1,0-1 1,0 0 0,0 0 0,0 1-1,0-1 1,0 0 0,1 1 0,-1-1-1,0 1 1,1 0 0,-1-1 0,1 1-1,0 0 1,0 0 0,-1 0 0,3-1 0,37-21-6035,44-29-4645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4.4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78 7474,'-4'0'1806,"0"-1"1,1 1 0,-1-1 0,0 0 0,0 0 0,1-1-1,-7-2 1,10 4-1694,-1 0-1,1 0 0,0 0 1,0 0-1,0 0 1,-1 0-1,1 0 1,0-1-1,0 1 0,0 0 1,-1 0-1,1 0 1,0 0-1,0 0 1,0 0-1,0-1 0,-1 1 1,1 0-1,0 0 1,0 0-1,0-1 1,0 1-1,0 0 0,0 0 1,0 0-1,-1-1 1,1 1-1,0 0 1,0 0-1,0-1 0,0 1 1,0 0-1,0 0 1,0 0-1,0-1 1,0 1-1,0 0 0,0 0 1,0-1-1,1 1 1,-1 0-1,0 0 1,0 0-1,0-1 1,24-5 374,-18 5-511,410-27-728,-400 26-2006,-32-6-6881,-41-6 674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4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78 9842,'0'-2'414,"0"0"0,0 1 0,1-1 0,-1 0-1,1 1 1,-1-1 0,1 0 0,-1 1 0,1-1 0,0 1 0,0-1 0,0 1-1,0 0 1,2-3 0,23-17 1754,31-6-907,-55 27-1231,0-1 0,-1 0-1,1 1 1,0-1 0,0 1 0,0 0 0,0 0 0,-1 0-1,1 0 1,0 0 0,0 0 0,0 0 0,0 0 0,2 1-1,-4 0-16,1-1 0,0 1 0,-1-1 1,1 0-1,-1 1 0,1-1 0,-1 1 0,0-1 0,1 1 0,-1 0 0,1-1 0,-1 1 0,0-1 0,1 1 0,-1 0 0,0-1 0,0 1 0,0 0 0,1-1 0,-1 1 0,0 0 0,0-1 0,0 1 0,0 0 0,0 1 0,-2 6 93,0 0-1,0-1 0,0 1 1,-1 0-1,-5 9 0,4-6 49,-42 85 486,29-64-561,1-1 1,2 2 0,2 0 0,-11 43 0,22-72-80,0 0-1,0 1 1,1-1-1,-1 0 1,1 0-1,0 1 1,0-1 0,0 0-1,1 1 1,0-1-1,0 0 1,0 0-1,0 1 1,4 6 0,-4-9 22,1-1 0,0 1 0,-1 0 0,1-1 1,0 0-1,0 0 0,0 1 0,1-1 0,-1 0 1,0-1-1,0 1 0,0 0 0,1 0 0,-1-1 1,0 0-1,1 1 0,-1-1 0,1 0 0,-1 0 1,0 0-1,1-1 0,-1 1 0,0 0 1,1-1-1,-1 0 0,0 1 0,0-1 0,3-2 1,46-12 419,-28 6-500,0 2 1,1 0-1,-1 1 1,1 2 0,0 1-1,1 0 1,-1 2-1,25 1 1,-39 2-5150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5.7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82 8202,'-4'-3'3804,"3"3"-3551,1 0 1,0-1-1,0 1 1,0 0-1,0-1 1,0 1 0,-1 0-1,1-1 1,0 1-1,0 0 1,0-1 0,0 1-1,0 0 1,0-1-1,0 1 1,0 0 0,0-1-1,11-7 3065,18 1-1945,26 4-572,68 4 0,41-2-3629,-160 1 2306,0-1 0,0 0 0,0 0 0,0 0 1,0 0-1,0 0 0,-1-1 0,5-2 0,60-39-6062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43.0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185 1 2216,'-15'8'3118,"1"1"0,-1 1-1,2 0 1,-17 16 0,20-16-2192,-1 2 0,2-1 0,-1 1 1,-14 26-1,19-28-800,0 0-1,0 0 1,1 1 0,1-1 0,0 1-1,0 0 1,1 0 0,0 0-1,1 0 1,0 0 0,1 0 0,1 0-1,-1 0 1,2 0 0,-1 0 0,7 20-1,-4-20-75,0 1 0,1-1 0,0-1-1,1 1 1,0-1 0,1 0 0,0 0 0,1-1-1,0 1 1,0-2 0,1 1 0,0-1-1,20 13 1,-23-18-37,0 1 1,0-1-1,0 0 0,0-1 0,1 0 0,-1 0 1,1 0-1,-1-1 0,1 1 0,0-2 0,0 1 1,-1-1-1,1 0 0,0 0 0,0-1 1,-1 0-1,1 0 0,0-1 0,-1 0 0,1 0 1,-1 0-1,0-1 0,0 0 0,0 0 0,0 0 1,6-6-1,-9 7 8,0 0 0,0-1 0,0 1 0,0-1 0,-1 0 0,1 0 0,-1 0 0,0 0 0,0 0 0,0-1 0,0 1 0,-1-1 0,1 1 0,-1-1-1,0 1 1,0-1 0,1-6 0,-2 3-59,0 0-1,0-1 0,0 1 1,-1 0-1,0 0 0,-1-1 0,0 1 1,-4-12-1,-2 0-425,-1 0-1,-1 0 0,-1 1 1,-1 0-1,-19-23 1,-37-33-6387,34 27 403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6.2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99 10290,'44'-39'5655,"4"7"-3655,-40 28-1901,0 0 0,1 0-1,-1 1 1,1 0 0,0 0-1,-1 1 1,1 1 0,0-1-1,1 1 1,12 1 0,-20-1-93,-1 1 0,1 0 0,0 1 0,-1-1 0,1 0 0,-1 0 0,1 1 0,-1-1 0,1 1 0,-1-1 0,1 1 0,-1-1 0,1 1 0,-1 0 0,0 0 0,1 0 0,-1 0 0,0 0 0,0 0 0,0 0 0,0 0 0,0 1 0,0-1 0,0 0 0,1 3 0,-1-2 35,0 1 1,-1 0-1,1 0 1,-1 0-1,0 1 1,0-1-1,0 0 0,0 0 1,0 0-1,-1 0 1,1 0-1,-2 4 1,-3 7 152,0 0 0,-1 0 0,0-1 0,-12 18 0,-99 134 681,125-173-721,0 1-1,0-1 1,1 1-1,-1 1 1,1 0-1,1 0 1,-1 1-1,1 0 1,0 0-1,1 1 1,-1 1-1,1-1 1,-1 2-1,18-3 1,-18 3-173,-1 1 0,1 0 1,0 0-1,-1 1 0,1 1 0,0-1 0,-1 1 1,1 1-1,-1 0 0,1 0 0,-1 1 1,0 0-1,0 1 0,0 0 0,-1 0 0,1 1 1,-1 0-1,10 8 0,-16-11 28,0 0 0,0 0 0,0 0 0,0 1 0,0-1-1,0 1 1,0-1 0,-1 1 0,0 0 0,1-1 0,-1 1 0,0 0 0,0 0 0,-1 0-1,1 0 1,0 0 0,-1 0 0,0 0 0,0 0 0,0 0 0,-1 6 0,0-4 51,-1 1 1,0 0-1,0 0 1,0-1 0,-1 1-1,0-1 1,0 0-1,-1 0 1,1 0-1,-7 7 1,-3 0 108,0 1 0,0-2 0,-1 0 0,0 0 0,-1-1 0,-31 14-1,34-19-66,0 0-1,0-1 0,0-1 0,-22 3 1,29-5-89,-1 0 0,0-1 0,1 0 0,-1 0 1,0-1-1,0 1 0,1-1 0,-1-1 0,1 1 0,-1-1 1,1 0-1,-10-4 0,15 6-69,-1-1 1,0 1-1,0 0 1,1 0-1,-1-1 1,0 1-1,1 0 1,-1-1-1,1 1 1,-1-1-1,0 1 1,1-1-1,-1 1 1,1-1-1,-1 1 1,1-1-1,-1 0 1,1 1-1,0-1 1,-1 1-1,1-1 1,0 0-1,-1 0 1,1 1-1,0-1 0,0 0 1,0 1-1,0-1 1,0 0-1,0 0 1,0 1-1,0-1 1,0 0-1,0 0 1,0 1-1,0-1 1,0 0-1,0 1 1,1-1-1,-1 0 1,0 0-1,1 1 1,-1-1-1,0 1 1,1-1-1,-1 0 1,1 1-1,-1-1 1,1 1-1,-1-1 1,1 1-1,0-1 0,-1 1 1,1-1-1,-1 1 1,1 0-1,0-1 1,-1 1-1,2 0 1,53-24-8389,-54 24 8172,73-26-7503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7.1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 8 10434,'-12'0'3945,"8"0"-3041,-15 0 705,19 3-145,4-3-792,7 0-424,13 3-16,12-3 80,15 0 80,9 0-224,3 0 40,-15 0-200,-1 2-16,-11 1-464,-4-3-1544,-8 0-1609,15-19-1600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7.5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79 8682,'7'-7'497,"0"-1"1,0 1-1,1 1 1,-1-1-1,2 1 0,-1 0 1,1 1-1,0 0 1,0 1-1,0 0 1,0 0-1,20-5 1,-28 9-461,1 0 1,-1 0 0,1 0 0,-1 0-1,1 0 1,-1 0 0,1 0 0,-1 0 0,1 1-1,-1-1 1,1 1 0,-1-1 0,1 1-1,-1-1 1,0 1 0,1 0 0,-1 0-1,0-1 1,0 1 0,1 0 0,-1 0 0,0 0-1,0 0 1,0 1 0,0-1 0,0 0-1,-1 0 1,1 1 0,0-1 0,0 0 0,-1 1-1,1-1 1,-1 1 0,1-1 0,-1 1-1,0-1 1,0 1 0,1-1 0,-1 1-1,0-1 1,0 1 0,-1-1 0,1 3 0,-1 6 231,0 0 0,0 0 0,-1 0 0,-1 0 0,-4 12 0,-35 70 875,31-73-950,1 1 0,1 1 1,1-1-1,-10 39 0,18-57-145,0 0 0,-1 0 0,1 0 0,0 0 0,0 0-1,0 0 1,0 0 0,0 0 0,0 0 0,1 0 0,-1 0-1,1 0 1,-1-1 0,1 1 0,0 0 0,0 0 0,0 0-1,0-1 1,0 1 0,0 0 0,2 2 0,0-2 7,0 0 0,-1-1 0,1 1 0,0-1 0,0 1 0,0-1 0,0 0 0,0 0 0,0 0-1,0 0 1,0-1 0,5 1 0,10 0 79,-1-2-1,1 0 0,34-6 0,-38 5-153,12-3-33,13-1-1076,-9 10-2715,0 0-294,37-10-1073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8.3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60 64 9242,'-59'-45'11724,"73"52"-11485,1-1 0,-1 0 0,1-1 0,1-1 0,-1 0 1,0-1-1,1-1 0,19 0 0,15 5-153,-27-4-610,0 0 0,1-2 0,26-1 0,-35-1-963,-1-1-1,0 0 1,0-1-1,0-1 1,0 0-1,25-12 1,31-24-5560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8.8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50 1728,'9'-17'10139,"11"3"-8102,24-2-1747,-38 15-188,1 0 0,-1 0 0,0 1 1,1 0-1,-1 0 0,0 1 1,1 0-1,-1 0 0,0 0 0,9 4 1,-13-4-40,0 0 0,0 0 0,-1 0 0,1 0 1,0 0-1,0 0 0,-1 1 0,1-1 0,-1 1 1,1 0-1,-1-1 0,1 1 0,-1 0 0,0 0 1,0-1-1,0 1 0,0 0 0,0 0 0,-1 0 0,1 0 1,-1 1-1,1-1 0,-1 0 0,0 0 0,1 0 1,-1 0-1,0 0 0,-1 1 0,1-1 0,0 0 1,-1 0-1,1 0 0,-1 0 0,-1 4 0,-1 3 95,-1 0 0,0 0 0,0-1-1,-1 1 1,0-1 0,-1 0 0,0 0-1,0 0 1,-9 7 0,-28 41 648,112-71-38,-49 12-740,0 1 1,0 1-1,0 1 1,0 0-1,0 2 1,0 0 0,20 6-1,-32-6-14,0 1 0,-1-1 0,0 1 0,1 1 0,-1-1 0,0 1-1,-1 0 1,1 1 0,6 6 0,-9-7 24,0-1 1,-1 1-1,0 0 0,0 0 1,0 1-1,-1-1 0,1 0 1,-1 1-1,0 0 0,-1-1 0,1 1 1,-1 0-1,0 0 0,0 0 1,1 9-1,-2-10 0,0 0 0,0 1 1,0-1-1,-1 1 0,1-1 0,-1 0 0,0 1 1,0-1-1,-1 0 0,1 0 0,-1 0 0,0 0 1,0 0-1,0 0 0,0 0 0,-1 0 0,-4 4 1,2-4 71,0 1 0,0-1 1,-1 0-1,0 0 0,0 0 1,0-1-1,0 0 0,0 0 1,-1-1-1,-8 3 0,0-2 57,0 0 1,-1 0-1,1-2 0,-1 0 0,1-1 0,-1 0 0,1-1 0,-1-1 1,-18-5-1,-20-11-484,50 17 259,1 0 0,0-1 1,0 1-1,0-1 0,0 0 1,0 0-1,0 0 0,0 0 1,1-1-1,-1 1 0,1 0 1,0-1-1,-4-5 0,6 8-12,0 0-1,0 0 0,0-1 0,0 1 0,0 0 1,0 0-1,0-1 0,0 1 0,0 0 0,0 0 1,0-1-1,0 1 0,0 0 0,0 0 0,0-1 1,0 1-1,0 0 0,0 0 0,0-1 0,0 1 1,1 0-1,-1 0 0,0-1 0,0 1 0,0 0 1,0 0-1,1 0 0,-1-1 0,0 1 0,0 0 0,0 0 1,1 0-1,-1 0 0,0 0 0,0-1 0,0 1 1,1 0-1,-1 0 0,0 0 0,0 0 0,1 0 1,-1 0-1,0 0 0,0 0 0,1 0 0,-1 0 1,21-1-3400,-13 1 2410,62-3-4919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9.6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37 4969,'-4'-8'6065,"8"6"-3880,0-6-657,8 3-64,16-1-215,4 1-289,15 2 240,-7 3-312,3 8-135,-11 0-497,0 3-136,-12 5-112,0-3-8,-5 3-40,9-5-1097,-4-3-711,8-8-2177,95-40-2192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20.0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69 8050,'1'-3'590,"1"0"0,0 0 0,0 0 1,1 1-1,-1-1 0,0 1 0,1-1 1,4-2-1,31-16 1420,-29 17-1759,1 0-1,0 1 1,0 0 0,0 1-1,16-2 1,-22 4-204,1 0 0,-1 0 1,0 0-1,1 0 0,-1 1 1,0-1-1,1 1 0,-1 1 1,0-1-1,0 0 1,0 1-1,0 0 0,0 0 1,0 0-1,0 0 0,-1 1 1,1 0-1,-1-1 0,0 1 1,0 1-1,0-1 0,0 0 1,0 1-1,-1-1 1,1 1-1,-1 0 0,0 0 1,0-1-1,-1 2 0,1-1 1,-1 0-1,0 0 0,0 0 1,0 1-1,0-1 0,-1 0 1,0 1-1,0-1 1,0 0-1,0 1 0,-1-1 1,0 1-1,0-1 0,-1 5 1,-5 9 155,0 0 0,-1 0 1,-1-1-1,-14 22 0,14-26-115,1 1 0,0-1 0,1 1 0,1 0-1,0 1 1,1 0 0,0 0 0,-3 20 0,8-33-75,0-1 0,0 1 0,0-1 1,0 1-1,0-1 0,0 1 0,0-1 0,0 1 0,1-1 1,-1 1-1,1-1 0,-1 1 0,1-1 0,0 1 1,-1-1-1,1 0 0,0 0 0,0 1 0,0-1 1,0 0-1,0 0 0,0 0 0,2 2 0,0-2 22,0 1 0,0 0-1,1-1 1,-1 0 0,0 0-1,1 0 1,-1 0-1,0 0 1,1-1 0,3 1-1,10-1 127,0 0 0,-1-1 0,23-5-1,-35 6-135,211-52-1593,-211 51 958,-4 1 441,0-1 1,0 1-1,1 0 1,-1 0 0,0 0-1,1 0 1,-1 0 0,1 0-1,-1 0 1,0-1 0,1 1-1,-1 0 1,0 0-1,1 0 1,-1 0 0,0 1-1,1-1 1,-1 0 0,0 0-1,1 0 1,-1 0-1,0 0 1,1 0 0,-1 0-1,0 1 1,1-1 0,-1 0-1,0 0 1,1 1 0,-1-1-1,0 0 1,1 1-1,6 8-4713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20.7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38 10250,'0'-3'4161,"0"0"-2857,4 1 17,4-1 143,4 0-776,12 1 232,7-6 16,9 5-391,-4 0-393,3 1-64,-7-1-88,-8 0-288,4 6-505,-9-3-1151,1 5-1913,48-5-1200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21.2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75 10066,'4'-4'583,"-1"0"0,1 0 1,0 1-1,0-1 0,0 1 0,0 0 0,1 0 0,5-2 1,47-17 919,-28 16-1106,55-6 0,-78 11-340,-1 1-1,0 0 1,0 0 0,1 0 0,-1 1 0,0-1 0,1 1-1,-1 0 1,0 1 0,0 0 0,8 3 0,-12-4-31,0-1 0,0 1-1,0 0 1,0-1 0,-1 1 0,1 0 0,0 0 0,0 0 0,-1 0 0,1 0 0,0-1 0,-1 1 0,1 1-1,-1-1 1,0 0 0,1 0 0,-1 0 0,0 0 0,1 0 0,-1 0 0,0 2 0,0 0 33,-1 0 0,1 0 0,-1 0 0,0-1 0,0 1 0,0 0 1,0-1-1,-1 1 0,1-1 0,0 1 0,-1-1 0,-3 4 0,-13 14 315,0 0-1,-2-2 1,-23 18-1,-5 4-44,49-40-328,-1 0 0,0 0 0,1 0-1,-1 0 1,0-1 0,1 1 0,-1 0 0,0 0 0,1 0-1,-1 0 1,0 0 0,1 0 0,-1 1 0,0-1-1,1 0 1,-1 0 0,0 0 0,1 0 0,-1 0-1,0 0 1,1 1 0,-1-1 0,0 0 0,0 0-1,1 0 1,-1 1 0,0-1 0,0 0 0,1 0 0,-1 1-1,0-1 1,0 0 0,0 1 0,1-1 0,-1 0-1,0 0 1,0 1 0,0-1 0,0 0 0,0 1-1,0-1 1,0 0 0,0 1 0,0-1 0,0 0-1,0 1 1,0-1 0,0 0 0,0 1 0,0-1-1,0 1 1,0-1 0,0 0 0,0 0 0,-1 1 0,1-1-1,0 0 1,0 1 0,0-1 0,0 0 0,-1 0-1,1 1 1,0-1 0,0 0 0,-1 0 0,1 1-1,0-1 1,-1 0 0,37 1 100,-33-1-90,79-7 250,-39 3-230,57 2-1,-87 2-13,0 1-1,0 1 1,0 0-1,0 1 1,0 1 0,0 0-1,-1 0 1,20 11-1,-29-14 1,1 1 0,-1 0 0,0 0 0,0 0-1,0 1 1,0-1 0,0 1 0,0-1 0,-1 1 0,1 0 0,-1 0 0,0 0 0,0 0-1,0 1 1,0-1 0,-1 0 0,1 1 0,-1-1 0,2 7 0,-3-5 47,0 0 1,0 0-1,0-1 1,-1 1-1,0 0 1,0 0-1,0-1 1,0 1-1,-1-1 1,1 1-1,-1-1 1,0 0-1,-5 7 1,-4 4 128,0 0 0,-1-1 1,0-1-1,-1 0 0,-1-1 1,0 0-1,-17 11 0,16-14-61,0 0-1,-1 0 1,0-2-1,0 0 1,-27 7-1,35-11-109,1-2 0,-1 1 0,0-1 0,0 0 1,0 0-1,0-1 0,0-1 0,0 1 0,0-1 0,0 0 0,0-1 0,0 0 0,0 0 0,-10-5 1,16 6-36,1 0 0,-1 1 1,0-1-1,1-1 0,-1 1 1,0 0-1,1 0 1,0 0-1,-1-1 0,1 1 1,0-1-1,0 1 1,-2-3-1,3 3-69,-1 0 1,1 0-1,0 1 0,0-1 1,0 0-1,0 0 1,-1 0-1,1 0 0,0 0 1,0 1-1,1-1 1,-1 0-1,0 0 0,0 0 1,0 0-1,1 1 0,-1-1 1,0 0-1,1 0 1,-1 0-1,0 1 0,2-2 1,1-1-449,0 0-1,0 0 1,0 0 0,1 1-1,-1 0 1,1-1 0,0 1-1,0 1 1,0-1 0,0 0-1,0 1 1,0 0 0,8-1 0,92-18-6432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22.0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67 9 9170,'-30'-3'7465,"-7"-2"-2933,95 10-1625,-14-2-2725,-1 3-331,38 3-289,-26-12-6405,-19-6 1323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43.4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 9770,'19'66'7643,"2"36"-2923,1 0-2138,-11-45-1439,-10-43-857,1 0 0,1-1 0,0 1-1,0-1 1,2 0 0,8 18 0,-11-35-237,0 0 0,0 1 0,0-1 0,0-1 0,-1 1 0,0 0 0,1 0-1,-1-6 1,12-50-89,25-106-77,-31 140 143,2 0 0,1 1 0,1 0-1,16-27 1,-26 50-22,0 0 0,1-1 0,0 1 0,-1 0 0,1 0 0,0 0-1,0 0 1,0 0 0,0 1 0,0-1 0,3-1 0,-4 2 5,0 1 0,0 0 0,0-1 0,0 1-1,0 0 1,1 0 0,-1 0 0,0 0 0,0 0 0,0 0 0,0 0 0,0 0 0,0 0 0,0 0 0,0 0 0,0 1 0,0-1 0,0 0 0,2 2 0,2 2 63,0 0 1,0 0-1,0 0 1,-1 1-1,0 0 1,0 0-1,6 9 1,2 2 122,3 6-48,0 1 0,18 43 1,13 20-848,-46-86 695,2 3-314,0 0 1,0 0 0,0 0-1,0 0 1,1 0-1,-1 0 1,1 0 0,0-1-1,0 1 1,0-1 0,5 3-1,-5-4-188,0 0-1,0 0 0,0 0 0,0-1 1,0 1-1,1-1 0,-1 0 1,0 0-1,0 0 0,0 0 0,0-1 1,5-1-1,83-27-8566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22.3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64 488,'7'-12'12384,"9"0"-9827,19-5-1865,-20 11-374,1 2-1,0 0 1,0 1 0,0 1 0,31-1 0,-43 3-280,1 0 1,-1 0-1,1 1 1,-1 0-1,1 0 1,-1 0-1,0 0 1,1 1-1,-1-1 1,0 1-1,7 4 1,-9-4-12,0 0 0,-1-1 0,1 1 1,-1 0-1,1 0 0,-1 0 0,1 0 0,-1 0 1,0 1-1,0-1 0,0 0 0,0 1 0,0-1 1,-1 0-1,1 1 0,-1-1 0,0 1 1,1-1-1,-1 1 0,0-1 0,0 0 0,-1 1 1,0 2-1,0 4 109,-1-1 0,0 0 1,-1 1-1,0-1 0,0 0 1,-1 0-1,0-1 0,-9 14 0,-50 58 596,45-59-350,-27 40 1,43-58-349,0 1 1,1-1-1,-1 1 1,1-1-1,0 1 0,0 0 1,0-1-1,0 1 1,0 0-1,1 0 1,-1-1-1,1 1 0,-1 0 1,1 0-1,0 0 1,1 3-1,0-5-21,0 1 0,-1-1 1,1 0-1,0 0 0,1 0 0,-1 0 1,0 0-1,0 0 0,0 0 0,1 0 0,-1 0 1,0 0-1,1-1 0,-1 1 0,1-1 1,-1 1-1,1-1 0,-1 1 0,1-1 0,-1 0 1,1 0-1,-1 0 0,1 0 0,-1 0 1,1 0-1,-1 0 0,1 0 0,-1-1 0,1 1 1,1-1-1,79-14 585,-1 0-1090,-14 12-4782,13 5 600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23.3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 40 10978,'-42'0'7096,"33"0"-4631,29 0-806,67 4-1045,-45-1-826,51-3 0,-79-1-1008,-1-1-1,0 0 1,0-1 0,18-6-1,-19 0-3158,-10-12-2431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23.9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24 10322,'38'-15'6281,"-24"12"-5995,0 1 1,0 0 0,0 1-1,1 1 1,14 1 0,-21-1-229,0 1 1,0 0 0,0 1 0,0 0-1,-1 0 1,1 1 0,-1 0 0,1 0-1,10 6 1,-16-7-45,-1-1 0,1 1 0,0 0 0,0-1 0,-1 1 0,1 0 0,-1 0 0,1 0 0,-1 0-1,0 0 1,0 1 0,0-1 0,0 0 0,0 1 0,0-1 0,-1 0 0,1 1 0,-1-1 0,1 1 0,-1-1 0,0 0-1,0 1 1,0-1 0,-1 1 0,1-1 0,-1 1 0,1-1 0,-1 0 0,0 1 0,1-1 0,-1 0 0,-1 1 0,1-1 0,-2 3-1,-8 12 147,0 0-1,-2-1 1,0 0-1,-1-1 1,0-1-1,-1 0 1,-1-1-1,-22 15 1,-26 24 222,72-55-264,1-1 1,-1 2-1,1-1 0,0 1 0,0 0 0,0 1 0,11 0 1,-2-1-74,11-2-61,-1 2 0,1 1 0,42 5 0,-60-3 10,0 0-1,0 1 0,0 0 0,0 1 0,0 0 1,-1 1-1,1 0 0,-1 1 0,0 0 0,0 0 1,16 14-1,-23-17 34,-1 0 1,1 1-1,-1-1 1,0 1-1,0 0 1,0-1-1,0 1 1,-1 0-1,1 0 1,-1 0-1,1 0 1,-1 1-1,0-1 1,-1 0-1,1 0 1,0 1-1,-1-1 1,0 0 0,0 1-1,0-1 1,0 0-1,0 1 1,-1-1-1,1 0 1,-1 1-1,0-1 1,0 0-1,0 0 1,-1 0-1,1 0 1,-1 0-1,1 0 1,-1 0-1,0 0 1,-4 3-1,-3 6 150,-1-1 1,0-1-1,-1 0 0,-1 0 0,1-1 1,-22 13-1,-11 4 245,-76 32 0,99-49-323,-1-2 1,-1 0-1,1-1 0,-1-1 0,-44 3 0,62-8-408,0 0 0,0 0 0,0 0 0,-1-1 1,1 0-1,0 0 0,0 0 0,-9-4 0,13 5 173,0-1 0,0 1 0,0-1 0,0 0 0,0 1 0,1-1 0,-1 0 0,0 0 0,0 0 0,1 1 0,-1-1 0,0 0 0,1 0 0,-1 0 1,1 0-1,-1 0 0,1 0 0,0 0 0,-1 0 0,1-2 0,0 1-83,0 0 0,0 0 0,0-1 0,1 1 0,-1 0 1,1 0-1,-1 0 0,1-1 0,0 1 0,0 0 0,0 0 0,0 0 1,0 0-1,2-2 0,37-50-7968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49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537 279 4729,'6'-5'21948,"0"1"-19348,10-8-3323,-13 9 3108,-3-3-2261,-1 1 0,1 0 0,-1-1 0,0 1 0,0 0 0,0-1 0,-1 1 0,0 0 0,0 0 0,0 0 1,-1 0-1,0 1 0,-3-6 0,0-1-33,-2-2-91,0 0 0,-1 1 0,0 0 0,-1 0 0,-1 1 0,1 0 0,-2 1 0,1 0 0,-2 1 0,1 1 0,-18-10 0,23 14 0,0 0 0,-1 0 0,1 1 0,-1 1 0,1-1 0,-1 1 0,0 0 0,0 1 0,0 0 0,0 0 0,0 0 0,0 1 0,0 1 0,0-1 0,0 1 0,1 1 0,-1-1 0,0 1 0,0 1 0,1-1 0,-1 1 0,1 1 0,-8 4 0,-2 5 0,1 1 0,0 1 0,0 0 0,2 1 0,0 1 0,1 0 0,1 1 0,0 0 0,1 1 0,1 0 0,1 1 0,1 0 0,1 1 0,0-1 0,2 1 0,0 0 0,2 1 0,-2 32 0,4-37 0,1 0 0,1 0 0,0 1 0,1-1 0,1 0 0,1 0 0,0-1 0,1 1 0,1-1 0,12 23 0,-11-27 0,0 0 0,1-1 0,0-1 0,1 1 0,0-1 0,0-1 0,1 1 0,1-2 0,-1 1 0,2-2 0,-1 1 0,1-2 0,0 1 0,18 6 0,-20-9-327,0-1 0,0 0 1,1-1-1,-1 0 0,1-1 0,-1 0 0,1-1 1,-1 0-1,1 0 0,-1-1 0,1 0 1,17-5-1,-22 4 15,1 0 0,-1-1 0,0 0 0,1 0 0,-1 0 1,0-1-1,-1 0 0,1 0 0,-1 0 0,0-1 0,0 1 1,0-1-1,-1-1 0,1 1 0,-1-1 0,0 1 0,-1-1 0,0 0 1,0 0-1,0-1 0,3-8 0,6-43-5607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49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54 7186,'-37'-30'10344,"-10"11"-5351,42 18-4812,0 0 0,0 0 1,0 0-1,0 1 0,0 0 0,0 0 1,0 0-1,0 0 0,0 1 1,0 0-1,0 0 0,1 0 0,-1 1 1,0-1-1,0 1 0,1 0 0,-8 6 1,-3 3-90,0 1 1,2 1 0,-1 1-1,2 0 1,0 1 0,0 0 0,2 0-1,0 1 1,1 1 0,0 0 0,1 0-1,1 0 1,1 1 0,0 0 0,2 1-1,0-1 1,1 1 0,0-1 0,2 1-1,0 0 1,2 0 0,0 0-1,1 0 1,0-1 0,10 33 0,-10-44-96,1 1 1,0-1 0,0 0 0,1 0 0,0 0 0,0 0-1,0-1 1,1 0 0,0 0 0,1 0 0,-1 0-1,11 7 1,-12-10 3,0-1-1,0 0 1,0 0-1,0 0 0,0 0 1,0-1-1,0 0 1,0 0-1,1 0 1,-1 0-1,0-1 1,1 0-1,-1 0 0,0 0 1,1 0-1,-1 0 1,0-1-1,1 0 1,-1 0-1,0 0 1,0-1-1,0 1 0,0-1 1,6-3-1,3-3-5,-1-1 0,0 0 0,0-1 0,-1 0 0,-1-1 0,0 0 0,0 0 0,-1-1-1,0-1 1,-1 1 0,-1-1 0,0-1 0,9-23 0,-8 16 56,-1 0 0,-1 0 1,-1-1-1,-1 0 0,0 1 0,-2-2 0,-1 1 1,-2-39-1,36 172 929,-14-2-695,-12-56-1035,25 81-1,-34-133 357,8 19-865,-8-20 1125,1 0-1,-1 1 1,0-1 0,0 0 0,0 1-1,0-1 1,0 0 0,0 1 0,0-1-1,1 0 1,-1 0 0,0 1 0,0-1-1,0 0 1,1 1 0,-1-1 0,0 0-1,0 0 1,1 0 0,-1 1 0,0-1-1,1 0 1,-1 0 0,0 0-1,1 0 1,-1 0 0,0 1 0,1-1-1,-1 0 1,0 0 0,1 0 0,-1 0-1,0 0 1,1 0 0,-1 0 0,0 0-1,1 0 1,-1 0 0,0-1 0,1 1-1,-1 0 1,0 0 0,1 0 0,-1 0-1,0 0 1,0-1 0,1 1 0,-1 0-1,0 0 1,1 0 0,-1-1-1,0 1 1,25-43-9180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0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12139,'32'115'9455,"32"52"-6212,-3-10-1994,-17-54-719,-55-145-249,2-1-1,2 0 0,1 0 1,1-65-1,5 87-284,0 1 1,2-1-1,0 1 1,1-1-1,1 1 1,0 0-1,2 1 1,1-1-1,0 1 0,1 0 1,15-25-1,-22 42-4,1 0-1,-1 0 0,0 0 1,1 0-1,-1 0 0,1 0 1,-1 1-1,1-1 1,0 0-1,0 1 0,0-1 1,0 1-1,0 0 0,0 0 1,0 0-1,0 0 0,0 0 1,1 0-1,-1 0 0,0 1 1,1-1-1,-1 1 1,0 0-1,1-1 0,-1 1 1,1 0-1,-1 1 0,0-1 1,1 0-1,-1 1 0,1-1 1,-1 1-1,0 0 0,0 0 1,1 0-1,-1 0 1,0 0-1,0 0 0,0 0 1,0 1-1,0-1 0,-1 1 1,4 3-1,3 3 8,-1 0-1,1 1 1,-2 0 0,0 0-1,0 1 1,0 0 0,-1 0 0,5 17-1,1 11 8,-3 0 1,-1 0-1,-1 1 0,-3 0 0,-1 64 1,0-53 28,1-41 41,0-33 55,0-26-142,3 0 0,1 1 0,2 0-1,3 0 1,2 1 0,38-88 0,-52 134 11,1 0 1,0 0 0,0 0 0,0 0-1,0 1 1,1-1 0,-1 0 0,0 0 0,1 1-1,-1-1 1,1 1 0,-1-1 0,1 1-1,0 0 1,0 0 0,0 0 0,-1 0-1,1 0 1,0 0 0,0 0 0,0 1 0,0-1-1,1 1 1,-1-1 0,0 1 0,0 0-1,0 0 1,0 0 0,0 0 0,0 0 0,1 0-1,-1 0 1,0 1 0,0-1 0,0 1-1,0 0 1,0 0 0,0 0 0,0 0-1,0 0 1,-1 0 0,1 0 0,0 0 0,0 1-1,-1-1 1,2 2 0,7 6 12,0 1-1,-1-1 1,0 1 0,-1 1 0,0-1-1,9 17 1,-4-2 17,-1 1 1,-1 1-1,-2-1 0,13 55 0,-5 2-3907,-11-50 499,-5-22-3252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0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11018,'8'26'4873,"0"4"-2376,8 25-1,3 9-655,1-3-689,0-2-616,4-6-352,-4-11-184,-1-10-328,-3-8-1600,0-19-3425,-8-60-3201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0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80 10026,'-4'-10'5673,"-4"-4"-3512,-4-4 103,12 7-631,0 6-1449,4 5-184,4-3-3641,51-15-5713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1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9818,'15'59'8112,"15"25"-3926,-3-12-2330,-18-44-1345,3 5 226,-1 2-1,-2 0 1,-1 0 0,6 68-1,-13-152 573,10-62 0,-3 63-1317,1 0 0,3 1-1,2 0 1,2 2 0,39-81 0,-55 126 8,1-1 0,-1 1 0,0-1 0,0 1 0,1 0 0,-1-1 0,0 1 0,0-1 0,1 1 0,-1 0 0,0-1 0,1 1 0,-1 0 0,1 0 0,-1-1 0,0 1 0,1 0 0,-1 0 0,1-1 0,-1 1 0,1 0 0,-1 0 0,1 0 0,-1 0 0,1 0 0,-1 0 0,1 0 0,-1 0 0,0 0 0,1 0 0,-1 0 0,1 0 0,0 0 0,16 14-5,13 29-6,-27-38 11,7 14-269,-1 1 0,-1 0 0,-1 1 1,0 0-1,4 26 0,-7-25-376,1-1-1,1 0 1,2-1-1,18 39 1,-25-56 366,1 0 1,0-1 0,0 1-1,0-1 1,0 1 0,1-1-1,-1 0 1,1 0-1,-1 0 1,1 0 0,0 0-1,-1-1 1,1 1-1,0-1 1,4 2 0,23 6-3046,46 7 0,-75-16 3230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1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141 134 2929,'-9'3'5960,"-9"5"1464,2 0-3470,9-4-3665,1-1 0,0 1 0,1 0-1,-1 0 1,1 0 0,0 1 0,0 0-1,0 0 1,0 0 0,-4 8 0,5-7-154,0 1 0,0-1-1,1 1 1,-1 0 0,1 0 0,1 0 0,0 0 0,0 1 0,0-1 0,1 1 0,0-1 0,0 1 0,1 0 0,0-1 0,0 1 0,1-1 0,2 13 0,-1-15-123,0 0 0,0 0 0,0 0 0,0-1 0,1 1 1,-1-1-1,1 0 0,0 0 0,1 0 0,-1 0 0,1 0 1,0-1-1,-1 0 0,2 1 0,-1-1 0,0-1 1,0 1-1,1-1 0,0 1 0,-1-1 0,1-1 0,0 1 1,0-1-1,0 0 0,0 0 0,0 0 0,7 0 1,-1-1-7,-1 0 1,0 0 0,0-1 0,0 0 0,0-1 0,0 0 0,0-1 0,-1 0 0,1 0 0,-1-1-1,0 0 1,13-8 0,-18 10 42,-1-1 0,1 1 0,-1-1 0,1 0 1,-1 0-1,0 0 0,0 0 0,0 0 0,-1-1 0,1 0 0,-1 1 0,0-1 0,0 0 0,0 0 0,0 0 0,-1 0 0,1 0 0,-1 0 0,0-1 0,-1 1 0,1 0 0,-1-1 0,0 1 0,0 0 0,0-1 0,0 1 0,-1-1 0,0 1 1,0 0-1,0 0 0,-2-5 0,-2-3 67,0 1 1,-1 1-1,-1-1 0,1 1 1,-2 0-1,1 0 1,-2 1-1,1 0 1,-16-12-1,-13-8-98,-46-28 0,48 34-55,10 10-6,12 5-1970,31 6-4175,33-4-1053,77-19-4014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43.8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 3 9490,'5'-2'6247,"12"7"-3724,9 10-1922,-24-14-483,0 1-1,0-1 0,0 1 0,0 0 0,0 0 0,0 0 1,-1 0-1,1 0 0,-1 0 0,1 0 0,-1 0 0,0 1 1,0-1-1,0 1 0,0-1 0,0 1 0,-1-1 0,1 1 1,-1-1-1,1 1 0,-1-1 0,0 1 0,0 0 0,0-1 1,-1 1-1,1-1 0,-1 1 0,1 0 0,-1-1 0,0 1 1,0-1-1,0 0 0,0 1 0,0-1 0,-1 0 0,-2 4 1,0 0 19,0-1 0,-1 0 1,1 0-1,-1 0 0,0-1 0,0 0 1,-1 0-1,1 0 0,-1-1 1,0 1-1,0-1 0,0-1 0,-11 4 1,16-6-99,1 1 1,-1-1 0,1 0-1,-1 0 1,1 0-1,-1 0 1,1 0 0,-1 0-1,1 0 1,-1 0-1,1 0 1,-1-1 0,1 1-1,-1 0 1,1 0-1,-1 0 1,1 0 0,0-1-1,-1 1 1,1 0-1,-1-1 1,1 1 0,-1 0-1,1-1 1,0 1 0,-1 0-1,1-1 1,0 1-1,-1-1 1,1 1 0,0 0-1,0-1 1,0 1-1,-1-1 1,-2-24 677,12-23-154,-7 44-618,1 1 0,-1-1 1,1 0-1,0 1 1,0 0-1,0 0 1,1 0-1,-1 0 0,1 0 1,0 1-1,0 0 1,-1-1-1,2 2 1,-1-1-1,0 0 0,7-1 1,-8 2-331,1 0-1,-1 1 1,0 0 0,0-1 0,0 1-1,1 1 1,-1-1 0,0 0 0,0 1 0,0-1-1,0 1 1,0 0 0,0 0 0,0 0 0,0 1-1,0-1 1,4 4 0,50 42-5767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1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9002,'-22'2'5187,"-16"1"31,26-2-4307,-1 1 0,1 0 0,0 1 0,-23 8 0,33-10-843,1-1 0,-1 1 0,1 0 0,-1-1 0,1 1 0,0 0-1,0 0 1,-1 0 0,1 0 0,0 0 0,0 0 0,0 0 0,0 0-1,0 0 1,0 1 0,0-1 0,1 0 0,-1 1 0,0-1-1,1 0 1,-1 1 0,1-1 0,-1 1 0,1-1 0,0 1 0,-1 2-1,2-1-27,-1 1 0,1-1 0,0 1 0,0-1-1,0 0 1,0 1 0,0-1 0,1 0 0,0 0 0,-1 0-1,4 4 1,6 7-44,0-1 0,2 0-1,19 18 1,55 30-74,-69-50 49,0 0 1,-1 1-1,-1 1 0,0 1 1,0 0-1,25 32 0,-40-44 32,1 0 0,-1 0 0,0 0 0,1 0 0,-1 0 0,0 0 0,0 1 0,-1-1 0,1 0 0,0 0 0,-1 1 0,0-1 0,1 1 0,-1-1 0,0 0 0,0 1 0,0-1 0,-1 1 0,1-1 0,-1 0 0,1 1 0,-1-1 0,-1 3 0,0-1 9,0-1 0,-1 0 1,1 0-1,-1 0 0,0 0 1,0 0-1,0-1 0,0 1 0,0-1 1,-1 0-1,1 0 0,-7 3 0,-9 2 37,1-1 0,-1 0 0,0-1 0,-29 3 0,38-7-191,-72 5 80,79-5-172,-1-1 1,1-1-1,0 1 1,-1 0 0,1-1-1,0 1 1,0-1-1,-1 0 1,1 0-1,0-1 1,0 1 0,0 0-1,0-1 1,0 0-1,1 0 1,-1 0 0,0 0-1,1 0 1,-1 0-1,-2-4 1,5 5-167,-1-1 0,0 1 0,1-1 0,-1 1 0,1-1 0,-1 0 0,1 1 0,0-1 1,-1 1-1,1-1 0,0 0 0,0 1 0,0-1 0,0 0 0,1 1 0,0-3 0,17-59-10194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2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0 6777,'-5'0'925,"1"1"-1,0-1 0,-1 1 0,1 0 0,0 0 1,-1 0-1,1 0 0,0 1 0,0 0 0,0 0 0,0 0 1,0 0-1,1 0 0,-5 4 0,2-1-458,1 1 0,0-1 0,0 1 0,1 0 1,-1 0-1,1 0 0,-6 13 0,4-3-294,0 0 1,1 0 0,1 0-1,0 0 1,1 1 0,-1 30-1,3-3 258,2 1-1,2-1 0,2 0 0,2 0 0,21 74 0,-21-95-534,1-1 0,1 1 0,2-2 0,0 1 0,0-2 0,2 1-1,1-2 1,1 1 0,0-2 0,1 0 0,1-1 0,23 18 0,-34-30-339,1 0 0,-1-1-1,0 0 1,1 0 0,0-1 0,0 1 0,0-2 0,1 1 0,-1-1 0,0 0 0,1 0 0,0-1-1,-1 0 1,1-1 0,13 0 0,105-13-5977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2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0 137 9058,'7'11'8561,"2"16"-6890,-4-10-494,15 31 573,-2-6-576,18 65 0,3 27 481,-42-159-1378,0 0 0,2-38 1,0 18-160,0 14 25,-1-9 53,2 1 1,6-53 0,-5 82-170,0 0 1,2 0 0,-1 0-1,1 0 1,0 1 0,1-1 0,0 1-1,1 0 1,0 0 0,0 0-1,1 1 1,0-1 0,1 1-1,7-8 1,-12 15-25,0-1 0,0 0 0,0 1 0,1-1 0,-1 1-1,0 0 1,0 0 0,1 0 0,-1 0 0,1 0 0,-1 0 0,1 1 0,-1-1 0,1 1 0,-1 0 0,1-1-1,0 1 1,-1 0 0,1 1 0,-1-1 0,1 0 0,-1 1 0,1 0 0,-1-1 0,1 1 0,-1 0 0,1 0-1,-1 0 1,0 1 0,0-1 0,1 0 0,-1 1 0,0 0 0,0-1 0,2 4 0,7 6 28,0 1 1,-1 0-1,-1 0 1,13 22-1,-14-22 0,9 20-248,-2 0-1,0 1 1,-3 0-1,0 1 1,-3 0-1,8 42 1,-10-43-1444,-7-31 1266,4 8-1714,16-41-10445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1:52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12 6793,'-3'-11'10506,"3"11"-10222,15-1 2891,20 13-2827,-3 6-79,0 1 0,-1 2 0,-1 1 0,-1 1 0,-2 1 0,0 2 0,-1 1 0,-2 1 1,0 1-1,-2 0 0,-2 2 0,-1 1 0,-1 1 0,-1 0 0,-2 1 0,-2 0 0,-1 1 0,-2 1 0,-1 0 0,8 67 0,-15-62-213,0 0-1,-3 0 0,-1 0 0,-3 0 0,-1-1 0,-1 0 1,-22 64-1,28-103-140,-12 25-1650,13-25 1560,-1 0-1,1-1 1,-1 1-1,1 0 1,-1-1 0,0 1-1,1-1 1,-1 1 0,0-1-1,1 1 1,-1-1 0,0 0-1,0 1 1,1-1-1,-1 0 1,0 0 0,0 1-1,0-1 1,0 0 0,1 0-1,-1 0 1,0 0 0,0 0-1,0 0 1,0 0-1,1 0 1,-1-1 0,0 1-1,0 0 1,0 0 0,1-1-1,-3 0 1,-40-35-8902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537 279 4729,'6'-5'21948,"0"1"-19348,10-8-3323,-13 9 3108,-3-3-2261,-1 1 0,1 0 0,-1-1 0,0 1 0,0 0 0,0-1 0,-1 1 0,0 0 0,0 0 0,0 0 1,-1 0-1,0 1 0,-3-6 0,0-1-33,-2-2-91,0 0 0,-1 1 0,0 0 0,-1 0 0,-1 1 0,1 0 0,-2 1 0,1 0 0,-2 1 0,1 1 0,-18-10 0,23 14 0,0 0 0,-1 0 0,1 1 0,-1 1 0,1-1 0,-1 1 0,0 0 0,0 1 0,0 0 0,0 0 0,0 0 0,0 1 0,0 1 0,0-1 0,0 1 0,1 1 0,-1-1 0,0 1 0,0 1 0,1-1 0,-1 1 0,1 1 0,-8 4 0,-2 5 0,1 1 0,0 1 0,0 0 0,2 1 0,0 1 0,1 0 0,1 1 0,0 0 0,1 1 0,1 0 0,1 1 0,1 0 0,1 1 0,0-1 0,2 1 0,0 0 0,2 1 0,-2 32 0,4-37 0,1 0 0,1 0 0,0 1 0,1-1 0,1 0 0,1 0 0,0-1 0,1 1 0,1-1 0,12 23 0,-11-27 0,0 0 0,1-1 0,0-1 0,1 1 0,0-1 0,0-1 0,1 1 0,1-2 0,-1 1 0,2-2 0,-1 1 0,1-2 0,0 1 0,18 6 0,-20-9-327,0-1 0,0 0 1,1-1-1,-1 0 0,1-1 0,-1 0 0,1-1 1,-1 0-1,1 0 0,-1-1 0,1 0 1,17-5-1,-22 4 15,1 0 0,-1-1 0,0 0 0,1 0 0,-1 0 1,0-1-1,-1 0 0,1 0 0,-1 0 0,0-1 0,0 1 1,0-1-1,-1-1 0,1 1 0,-1-1 0,0 1 0,-1-1 0,0 0 1,0 0-1,0-1 0,3-8 0,6-43-5607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54 7186,'-37'-30'10344,"-10"11"-5351,42 18-4812,0 0 0,0 0 1,0 0-1,0 1 0,0 0 0,0 0 1,0 0-1,0 0 0,0 1 1,0 0-1,0 0 0,1 0 0,-1 1 1,0-1-1,0 1 0,1 0 0,-8 6 1,-3 3-90,0 1 1,2 1 0,-1 1-1,2 0 1,0 1 0,0 0 0,2 0-1,0 1 1,1 1 0,0 0 0,1 0-1,1 0 1,1 1 0,0 0 0,2 1-1,0-1 1,1 1 0,0-1 0,2 1-1,0 0 1,2 0 0,0 0-1,1 0 1,0-1 0,10 33 0,-10-44-96,1 1 1,0-1 0,0 0 0,1 0 0,0 0 0,0 0-1,0-1 1,1 0 0,0 0 0,1 0 0,-1 0-1,11 7 1,-12-10 3,0-1-1,0 0 1,0 0-1,0 0 0,0 0 1,0-1-1,0 0 1,0 0-1,1 0 1,-1 0-1,0-1 1,1 0-1,-1 0 0,0 0 1,1 0-1,-1 0 1,0-1-1,1 0 1,-1 0-1,0 0 1,0-1-1,0 1 0,0-1 1,6-3-1,3-3-5,-1-1 0,0 0 0,0-1 0,-1 0 0,-1-1 0,0 0 0,0 0 0,-1-1-1,0-1 1,-1 1 0,-1-1 0,0-1 0,9-23 0,-8 16 56,-1 0 0,-1 0 1,-1-1-1,-1 0 0,0 1 0,-2-2 0,-1 1 1,-2-39-1,36 172 929,-14-2-695,-12-56-1035,25 81-1,-34-133 357,8 19-865,-8-20 1125,1 0-1,-1 1 1,0-1 0,0 0 0,0 1-1,0-1 1,0 0 0,0 1 0,0-1-1,1 0 1,-1 0 0,0 1 0,0-1-1,0 0 1,1 1 0,-1-1 0,0 0-1,0 0 1,1 0 0,-1 1 0,0-1-1,1 0 1,-1 0 0,0 0-1,1 0 1,-1 0 0,0 1 0,1-1-1,-1 0 1,0 0 0,1 0 0,-1 0-1,0 0 1,1 0 0,-1 0 0,0 0-1,1 0 1,-1 0 0,0-1 0,1 1-1,-1 0 1,0 0 0,1 0 0,-1 0-1,0 0 1,0-1 0,1 1 0,-1 0-1,0 0 1,1 0 0,-1-1-1,0 1 1,25-43-9180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12139,'32'115'9455,"32"52"-6212,-3-10-1994,-17-54-719,-55-145-249,2-1-1,2 0 0,1 0 1,1-65-1,5 87-284,0 1 1,2-1-1,0 1 1,1-1-1,1 1 1,0 0-1,2 1 1,1-1-1,0 1 0,1 0 1,15-25-1,-22 42-4,1 0-1,-1 0 0,0 0 1,1 0-1,-1 0 0,1 0 1,-1 1-1,1-1 1,0 0-1,0 1 0,0-1 1,0 1-1,0 0 0,0 0 1,0 0-1,0 0 0,0 0 1,1 0-1,-1 0 0,0 1 1,1-1-1,-1 1 1,0 0-1,1-1 0,-1 1 1,1 0-1,-1 1 0,0-1 1,1 0-1,-1 1 0,1-1 1,-1 1-1,0 0 0,0 0 1,1 0-1,-1 0 1,0 0-1,0 0 0,0 0 1,0 1-1,0-1 0,-1 1 1,4 3-1,3 3 8,-1 0-1,1 1 1,-2 0 0,0 0-1,0 1 1,0 0 0,-1 0 0,5 17-1,1 11 8,-3 0 1,-1 0-1,-1 1 0,-3 0 0,-1 64 1,0-53 28,1-41 41,0-33 55,0-26-142,3 0 0,1 1 0,2 0-1,3 0 1,2 1 0,38-88 0,-52 134 11,1 0 1,0 0 0,0 0 0,0 0-1,0 1 1,1-1 0,-1 0 0,0 0 0,1 1-1,-1-1 1,1 1 0,-1-1 0,1 1-1,0 0 1,0 0 0,0 0 0,-1 0-1,1 0 1,0 0 0,0 0 0,0 1 0,0-1-1,1 1 1,-1-1 0,0 1 0,0 0-1,0 0 1,0 0 0,0 0 0,0 0 0,1 0-1,-1 0 1,0 1 0,0-1 0,0 1-1,0 0 1,0 0 0,0 0 0,0 0-1,0 0 1,-1 0 0,1 0 0,0 0 0,0 1-1,-1-1 1,2 2 0,7 6 12,0 1-1,-1-1 1,0 1 0,-1 1 0,0-1-1,9 17 1,-4-2 17,-1 1 1,-1 1-1,-2-1 0,13 55 0,-5 2-3907,-11-50 499,-5-22-3252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11018,'8'26'4873,"0"4"-2376,8 25-1,3 9-655,1-3-689,0-2-616,4-6-352,-4-11-184,-1-10-328,-3-8-1600,0-19-3425,-8-60-3201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80 10026,'-4'-10'5673,"-4"-4"-3512,-4-4 103,12 7-631,0 6-1449,4 5-184,4-3-3641,51-15-5713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9818,'15'59'8112,"15"25"-3926,-3-12-2330,-18-44-1345,3 5 226,-1 2-1,-2 0 1,-1 0 0,6 68-1,-13-152 573,10-62 0,-3 63-1317,1 0 0,3 1-1,2 0 1,2 2 0,39-81 0,-55 126 8,1-1 0,-1 1 0,0-1 0,0 1 0,1 0 0,-1-1 0,0 1 0,0-1 0,1 1 0,-1 0 0,0-1 0,1 1 0,-1 0 0,1 0 0,-1-1 0,0 1 0,1 0 0,-1 0 0,1-1 0,-1 1 0,1 0 0,-1 0 0,1 0 0,-1 0 0,1 0 0,-1 0 0,1 0 0,-1 0 0,0 0 0,1 0 0,-1 0 0,1 0 0,0 0 0,16 14-5,13 29-6,-27-38 11,7 14-269,-1 1 0,-1 0 0,-1 1 1,0 0-1,4 26 0,-7-25-376,1-1-1,1 0 1,2-1-1,18 39 1,-25-56 366,1 0 1,0-1 0,0 1-1,0-1 1,0 1 0,1-1-1,-1 0 1,1 0-1,-1 0 1,1 0 0,0 0-1,-1-1 1,1 1-1,0-1 1,4 2 0,23 6-3046,46 7 0,-75-16 3230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44.4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 97 8194,'-24'-20'10762,"13"-2"-6225,10 20-4481,1 0 1,0 0-1,0 0 0,1 0 1,-1 0-1,0 0 0,1 0 1,-1 0-1,1 0 1,-1 0-1,1 0 0,0 0 1,0 1-1,0-1 0,0 0 1,0 0-1,0 1 0,0-1 1,1 1-1,-1-1 1,1 1-1,-1 0 0,1-1 1,-1 1-1,1 0 0,3-1 1,-5 1-54,1 0 0,-1 1 1,1-1-1,0 1 0,-1-1 0,1 1 1,-1-1-1,1 1 0,0 0 1,-1-1-1,1 1 0,0 0 0,-1-1 1,1 1-1,0 0 0,0 0 1,-1 0-1,1 0 0,0 0 1,0 0-1,-1 0 0,1 0 0,0 0 1,0 0-1,-1 0 0,1 0 1,0 0-1,0 0 0,-1 1 0,1-1 1,0 0-1,-1 1 0,1-1 1,0 0-1,-1 1 0,1-1 1,-1 1-1,1-1 0,-1 1 0,1-1 1,-1 1-1,1 0 0,-1-1 1,1 1-1,-1 0 0,1-1 0,-1 1 1,0 0-1,0-1 0,1 1 1,-1 0-1,0 0 0,0-1 1,0 1-1,0 0 0,0 0 0,0 0 1,1 3 33,-1-1 1,0 1 0,0-1 0,0 0 0,-1 1-1,1-1 1,-1 1 0,0-1 0,0 0-1,0 1 1,-3 5 0,2-6 7,-2 4 128,-1 1 0,0-1-1,0 0 1,-1-1-1,0 0 1,-7 7-1,13-13-147,-1 1 0,1-1 0,0 0 0,0 0 0,-1 0 0,1 1 0,0-1 0,0 0 0,-1 0 1,1 0-1,0 0 0,0 0 0,-1 1 0,1-1 0,0 0 0,-1 0 0,1 0 0,0 0 0,-1 0 0,1 0 0,0 0 0,-1 0 0,1 0 0,0 0 0,-1 0 0,1-1 0,0 1 0,0 0 0,-1 0 0,1 0 0,0 0 0,-1 0 0,1 0 0,0-1 0,0 1 0,-1 0 0,1 0 0,0-1 0,-3-14 945,9-17-15,-4 27-960,1 1 0,-1 0 0,1 0-1,0 0 1,0 0 0,0 1 0,1-1 0,-1 1 0,1-1 0,0 1-1,0 1 1,0-1 0,0 0 0,0 1 0,1 0 0,-1 0 0,1 0-1,0 1 1,-1-1 0,9 0 0,-13 2 2,1 0-1,0 0 1,-1 0-1,1 0 1,-1 0-1,1 0 1,-1 0-1,1 0 1,0 0 0,-1 1-1,1-1 1,-1 0-1,1 0 1,-1 1-1,1-1 1,-1 0-1,1 1 1,-1-1 0,0 0-1,1 1 1,-1-1-1,1 1 1,-1-1-1,0 0 1,1 1-1,-1-1 1,0 1-1,1-1 1,-1 1 0,0-1-1,0 1 1,0 0-1,0-1 1,1 1-1,-1-1 1,0 1-1,0-1 1,0 1 0,0 0-1,0-1 1,0 1-1,0-1 1,-1 1-1,1-1 1,0 1-1,0-1 1,0 1 0,0 0-1,-1-1 1,1 1-1,0-1 1,-1 1-1,0 0 1,-13 30 248,9-23-164,1-2 0,-1 1 0,0-1 0,-1 1 0,1-2 0,-1 1 0,0 0 0,-1-1 0,-11 7 1,17-11-62,1-1 0,0 0 1,-1 0-1,1 1 1,-1-1-1,1 0 1,-1 0-1,1 1 0,-1-1 1,1 0-1,-1 0 1,1 0-1,-1 0 1,0 0-1,1 0 0,-1 0 1,1 0-1,-1 0 1,1 0-1,-1 0 1,1 0-1,-1 0 0,1 0 1,-1 0-1,1-1 1,-1 1-1,1 0 1,-1 0-1,1-1 1,-1 1-1,1 0 0,-1-1 1,1 1-1,0 0 1,-1-1-1,1 1 1,0-1-1,-1 1 0,1 0 1,0-1-1,-1 1 1,1-1-1,0 1 1,0-1-1,0 1 0,-1-1 1,1 1-1,0-1 1,0 1-1,0-1 1,0 0-1,0 1 0,0-1 1,0 1-1,0-1 1,0 1-1,1-1 1,-1-1-74,0 0 0,0 0 0,0 0 1,1 0-1,-1 0 0,1 0 0,-1 0 1,1 1-1,0-1 0,-1 0 0,1 0 1,0 1-1,0-1 0,1 0 0,-1 1 1,0 0-1,0-1 0,3-2 0,-1 3-512,-1-1-1,1 0 1,0 1-1,-1-1 1,1 1 0,0 0-1,0 0 1,0 0-1,0 0 1,0 1-1,0-1 1,3 1-1,37-1-5892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141 134 2929,'-9'3'5960,"-9"5"1464,2 0-3470,9-4-3665,1-1 0,0 1 0,1 0-1,-1 0 1,1 0 0,0 1 0,0 0-1,0 0 1,0 0 0,-4 8 0,5-7-154,0 1 0,0-1-1,1 1 1,-1 0 0,1 0 0,1 0 0,0 0 0,0 1 0,0-1 0,1 1 0,0-1 0,0 1 0,1 0 0,0-1 0,0 1 0,1-1 0,2 13 0,-1-15-123,0 0 0,0 0 0,0 0 0,0-1 0,1 1 1,-1-1-1,1 0 0,0 0 0,1 0 0,-1 0 0,1 0 1,0-1-1,-1 0 0,2 1 0,-1-1 0,0-1 1,0 1-1,1-1 0,0 1 0,-1-1 0,1-1 0,0 1 1,0-1-1,0 0 0,0 0 0,0 0 0,7 0 1,-1-1-7,-1 0 1,0 0 0,0-1 0,0 0 0,0-1 0,0 0 0,0-1 0,-1 0 0,1 0 0,-1-1-1,0 0 1,13-8 0,-18 10 42,-1-1 0,1 1 0,-1-1 0,1 0 1,-1 0-1,0 0 0,0 0 0,0 0 0,-1-1 0,1 0 0,-1 1 0,0-1 0,0 0 0,0 0 0,0 0 0,-1 0 0,1 0 0,-1 0 0,0-1 0,-1 1 0,1 0 0,-1-1 0,0 1 0,0 0 0,0-1 0,0 1 0,-1-1 0,0 1 1,0 0-1,0 0 0,-2-5 0,-2-3 67,0 1 1,-1 1-1,-1-1 0,1 1 1,-2 0-1,1 0 1,-2 1-1,1 0 1,-16-12-1,-13-8-98,-46-28 0,48 34-55,10 10-6,12 5-1970,31 6-4175,33-4-1053,77-19-4014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9002,'-22'2'5187,"-16"1"31,26-2-4307,-1 1 0,1 0 0,0 1 0,-23 8 0,33-10-843,1-1 0,-1 1 0,1 0 0,-1-1 0,1 1 0,0 0-1,0 0 1,-1 0 0,1 0 0,0 0 0,0 0 0,0 0 0,0 0-1,0 0 1,0 1 0,0-1 0,1 0 0,-1 1 0,0-1-1,1 0 1,-1 1 0,1-1 0,-1 1 0,1-1 0,0 1 0,-1 2-1,2-1-27,-1 1 0,1-1 0,0 1 0,0-1-1,0 0 1,0 1 0,0-1 0,1 0 0,0 0 0,-1 0-1,4 4 1,6 7-44,0-1 0,2 0-1,19 18 1,55 30-74,-69-50 49,0 0 1,-1 1-1,-1 1 0,0 1 1,0 0-1,25 32 0,-40-44 32,1 0 0,-1 0 0,0 0 0,1 0 0,-1 0 0,0 0 0,0 1 0,-1-1 0,1 0 0,0 0 0,-1 1 0,0-1 0,1 1 0,-1-1 0,0 0 0,0 1 0,0-1 0,-1 1 0,1-1 0,-1 0 0,1 1 0,-1-1 0,-1 3 0,0-1 9,0-1 0,-1 0 1,1 0-1,-1 0 0,0 0 1,0 0-1,0-1 0,0 1 0,0-1 1,-1 0-1,1 0 0,-7 3 0,-9 2 37,1-1 0,-1 0 0,0-1 0,-29 3 0,38-7-191,-72 5 80,79-5-172,-1-1 1,1-1-1,0 1 1,-1 0 0,1-1-1,0 1 1,0-1-1,-1 0 1,1 0-1,0-1 1,0 1 0,0 0-1,0-1 1,0 0-1,1 0 1,-1 0 0,0 0-1,1 0 1,-1 0-1,-2-4 1,5 5-167,-1-1 0,0 1 0,1-1 0,-1 1 0,1-1 0,-1 0 0,1 1 0,0-1 1,-1 1-1,1-1 0,0 0 0,0 1 0,0-1 0,0 0 0,1 1 0,0-3 0,17-59-10194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0 6777,'-5'0'925,"1"1"-1,0-1 0,-1 1 0,1 0 0,0 0 1,-1 0-1,1 0 0,0 1 0,0 0 0,0 0 0,0 0 1,0 0-1,1 0 0,-5 4 0,2-1-458,1 1 0,0-1 0,0 1 0,1 0 1,-1 0-1,1 0 0,-6 13 0,4-3-294,0 0 1,1 0 0,1 0-1,0 0 1,1 1 0,-1 30-1,3-3 258,2 1-1,2-1 0,2 0 0,2 0 0,21 74 0,-21-95-534,1-1 0,1 1 0,2-2 0,0 1 0,0-2 0,2 1-1,1-2 1,1 1 0,0-2 0,1 0 0,1-1 0,23 18 0,-34-30-339,1 0 0,-1-1-1,0 0 1,1 0 0,0-1 0,0 1 0,0-2 0,1 1 0,-1-1 0,0 0 0,1 0 0,0-1-1,-1 0 1,1-1 0,13 0 0,105-13-5977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2:10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0 137 9058,'7'11'8561,"2"16"-6890,-4-10-494,15 31 573,-2-6-576,18 65 0,3 27 481,-42-159-1378,0 0 0,2-38 1,0 18-160,0 14 25,-1-9 53,2 1 1,6-53 0,-5 82-170,0 0 1,2 0 0,-1 0-1,1 0 1,0 1 0,1-1 0,0 1-1,1 0 1,0 0 0,0 0-1,1 1 1,0-1 0,1 1-1,7-8 1,-12 15-25,0-1 0,0 0 0,0 1 0,1-1 0,-1 1-1,0 0 1,0 0 0,1 0 0,-1 0 0,1 0 0,-1 0 0,1 1 0,-1-1 0,1 1 0,-1 0 0,1-1-1,0 1 1,-1 0 0,1 1 0,-1-1 0,1 0 0,-1 1 0,1 0 0,-1-1 0,1 1 0,-1 0 0,1 0-1,-1 0 1,0 1 0,0-1 0,1 0 0,-1 1 0,0 0 0,0-1 0,2 4 0,7 6 28,0 1 1,-1 0-1,-1 0 1,13 22-1,-14-22 0,9 20-248,-2 0-1,0 1 1,-3 0-1,0 1 1,-3 0-1,8 42 1,-10-43-1444,-7-31 1266,4 8-1714,16-41-10445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19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449 151 11594,'6'-3'9657,"-7"-6"-3892,-13-19-2345,7 19-3574,0-1-1,0 1 0,-14-14 0,12 16 148,-1 1 0,1-1 0,-1 1 0,0 1 0,0 0 0,-1 1 1,1 0-1,-1 0 0,0 1 0,0 0 0,0 1 0,-1 1 0,1-1 0,-23 2 0,25 1-13,1 0 0,-1 1-1,0 0 1,1 0 0,-1 1 0,1 1 0,-1-1-1,1 1 1,0 0 0,1 1 0,-1 0 0,1 0-1,0 1 1,0 0 0,1 0 0,0 0 0,0 1-1,0 0 1,-6 10 0,4-6 8,1 1 0,0 1 0,0 0 0,2 0 0,-1 0 0,2 0 0,-1 1 0,2 0 0,0 0 0,1 0 0,0 0 0,1 26 0,2-28 6,0-1-1,1 1 1,1-1 0,0 0-1,0 0 1,1 0 0,1 0 0,0-1-1,0 0 1,1 0 0,0 0 0,1 0-1,0-1 1,1 0 0,-1-1-1,13 10 1,-9-7 76,1-2-1,0 0 1,1 0-1,-1-1 1,2 0-1,-1-1 1,29 10-1,-36-16-248,1 1-1,-1-1 1,1 0-1,0 0 1,-1-1-1,1 0 1,-1 0-1,1 0 1,9-2-1,-11 0-465,1 1 0,-1-1 0,0 0 0,1-1 0,-1 1 0,0-1 0,0 0 0,-1 0 0,1-1 0,-1 0 0,1 1 0,4-7-1,45-58-6412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0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34 2913,'-35'-17'11757,"33"15"-11570,-1 1-1,0-1 0,0 0 1,0 0-1,0 1 1,0 0-1,0 0 0,0 0 1,0 0-1,0 0 0,0 0 1,-1 1-1,1 0 0,0-1 1,-1 1-1,1 0 0,0 1 1,0-1-1,-1 1 0,1-1 1,0 1-1,0 0 0,0 0 1,0 0-1,0 1 1,0-1-1,-4 3 0,-4 4-30,1 0 1,0 1-1,0 1 0,0 0 0,1 0 1,1 1-1,0 0 0,0 0 0,1 1 1,0 0-1,1 0 0,-6 20 0,7-19-63,0 1 0,1 0 0,1 0 0,0 0-1,1 0 1,1 0 0,0 0 0,1 1 0,0-1-1,1 0 1,6 28 0,-4-34-79,-1 0 0,1 0 0,1 0-1,-1-1 1,1 0 0,0 0 0,1 0 0,0 0 0,0 0 0,0-1-1,1 0 1,7 5 0,-10-8-12,0-1 0,0 0 0,1 0 0,-1 0 0,1 0 0,0-1 0,-1 1 0,1-1 0,0 0 0,0 0 0,0 0 0,0-1 0,0 1 0,0-1 0,0 0 0,0 0 0,0 0 0,0-1 0,0 0 0,-1 1 0,1-1 0,0-1 0,0 1 0,0 0 0,-1-1 0,1 0 0,4-3 0,2-2 45,1-1-1,-2 0 1,1-1 0,-1 0-1,0-1 1,-1 0 0,0 0-1,-1 0 1,0-1 0,0 0-1,-2-1 1,9-21 0,-2 1 167,-2-1 0,-1 0 0,7-54 0,-14 78 66,-1 0 0,0 1 1,-1-1-1,0 0 0,0 0 0,-1 0 0,0 0 1,-4-14-1,15 56-53,-2-1-1,7 52 1,-11-55-1068,1 1 0,1-1-1,2 0 1,15 39 0,-23-67 724,14 18-4779,-13-19 4656,-1 0 0,1 1-1,0-1 1,-1 0 0,1 0 0,-1 0 0,1 0 0,0 0 0,-1 0 0,1 0 0,0 0 0,-1 0 0,1 0 0,-1 0 0,1 0 0,0-1 0,-1 1 0,1 0 0,-1 0 0,1-1 0,-1 1 0,1 0-1,-1-1 1,1 1 0,-1 0 0,1-1 0,28-32-9424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0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4785,'12'-12'9295,"2"16"-5262,12 26-2540,-21-23-781,24 36 45,-3 1 0,-1 1 0,-2 1 1,27 79-1,-38-98-401,-11-27-337,-1 0 0,0 0 0,0-1 1,1 1-1,-1 0 0,0 0 0,1 0 0,-1 0 0,0 0 1,0 0-1,0-1 0,1 1 0,-1 0 0,0 0 0,0 0 1,0-1-1,1 1 0,-1 0 0,0 0 0,0-1 0,0 1 0,0 0 1,0 0-1,1-1 0,-1 1 0,0 0 0,0 0 0,0-1 1,0 1-1,0 0 0,0 0 0,0-1 0,0 1 0,0 0 1,0-1-1,0 1 0,0 0 0,0 0 0,0-1 0,0 1 1,-1 0-1,1-1 0,-2-55 787,-2 7-773,4-76 1,1 103-66,2 0 0,0 0 0,2 0 0,0 1 0,15-40 1,-19 60 25,-1 1 1,0-1 0,0 0-1,0 0 1,1 0 0,-1 1 0,0-1-1,1 0 1,-1 1 0,1-1 0,-1 0-1,1 1 1,-1-1 0,1 0-1,-1 1 1,1-1 0,0 1 0,-1-1-1,1 1 1,0-1 0,-1 1 0,1-1-1,0 1 1,0 0 0,-1 0-1,1-1 1,0 1 0,0 0 0,0 0-1,-1 0 1,1 0 0,0 0 0,0 0-1,0 0 1,-1 0 0,1 0-1,0 0 1,0 0 0,0 0 0,-1 1-1,1-1 1,0 0 0,0 1 0,-1-1-1,1 0 1,0 1 0,-1-1-1,1 1 1,0-1 0,-1 1 0,1 0-1,-1-1 1,2 1 0,27 40-244,0 18 250,39 109 0,-32-72-2,-26-63-3,-2-6 95,-7-27 83,-3-13 134,-4-20-331,2 0 0,2 0 0,1-41 0,2 57 8,1-1 0,0 1 1,1-1-1,1 1 0,0 0 1,2 0-1,13-30 0,-18 46 21,-1 0 0,1 0 1,-1 0-1,1 0 0,0 1 0,-1-1 0,1 0 0,0 0 0,-1 1 1,1-1-1,0 1 0,0-1 0,0 0 0,0 1 0,-1 0 0,1-1 1,0 1-1,0-1 0,0 1 0,0 0 0,0 0 0,0-1 0,0 1 1,0 0-1,0 0 0,0 0 0,0 0 0,0 0 0,0 1 0,1-1 1,2 1 6,0 1 0,0-1 1,0 1-1,0 0 1,-1 0-1,1 0 0,6 5 1,3 4 19,-1 0-1,20 24 1,-22-23-38,-2 1 0,1 0 0,-2 0 0,0 1 0,0 0 0,-1 0-1,-1 1 1,6 27 0,-1 29-2667,-7-45-2197,11-3-1857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0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10570,'8'0'5073,"0"6"-3296,16 7 215,0 11-327,-1 8-993,9 7-168,-8 9-360,-4-5-40,4 2-104,-9-8-432,-7-2-2225,-8 18-3896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1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43 9370,'-4'-10'7690,"8"2"-5434,-8-11-840,8 14-671,4 5-745,4 2-1585,0 4-3112,31 12-5313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1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1040,'46'73'13940,"2"-1"-8083,-11-20-5027,-2 2 1,-3 1-1,26 62 1,-44-81-357,-2-5 715,-20-55-33,3 7-1091,1-1 1,1 1-1,0-1 1,2 1-1,-1-26 1,11-89-115,-8 115 72,1 0-17,0 0 0,1 0 1,1 0-1,0 0 0,1 1 1,1 0-1,1 0 0,16-28 1,-23 43-11,1 0 0,0 0 1,-1 0-1,1 0 0,0 0 1,-1 0-1,1 0 0,0 1 0,0-1 1,0 0-1,0 1 0,0-1 1,0 0-1,0 1 0,0-1 0,0 1 1,0 0-1,0-1 0,0 1 1,0 0-1,0 0 0,0-1 0,1 1 1,-1 0-1,0 0 0,0 0 1,0 1-1,0-1 0,2 0 0,0 2 0,0-1 0,0 1-1,0-1 1,-1 1 0,1 0-1,0 0 1,-1 0 0,0 1-1,1-1 1,2 4-1,6 10 19,0 0-1,15 29 0,-24-41-4,8 19 31,15 45-1,-18-45-372,0-1-1,17 31 1,-20-45-257,1-1 0,0 0 0,0 0 1,0 0-1,1-1 0,7 7 0,-10-10 136,1-1 1,-1 0-1,0 0 0,1 0 1,-1 0-1,1-1 0,-1 0 1,1 1-1,0-1 1,-1 0-1,1-1 0,0 1 1,6 0-1,110-4-7658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37.5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504 7 13051,'-23'-3'1738,"0"0"0,-1 2 0,-44 3 0,43 1-1592,0 1-1,0 1 0,1 2 1,0 0-1,0 1 0,-25 13 0,46-20-155,1 0-1,-1 0 0,1 0 1,0 1-1,-1-1 0,1 0 1,0 1-1,0 0 0,0-1 1,0 1-1,0 0 0,0 0 0,1 0 1,-1 1-1,1-1 0,-1 0 1,0 4-1,1-5-3,1 1 1,0-1-1,0 1 0,0-1 1,1 1-1,-1-1 0,0 1 0,0-1 1,1 1-1,-1-1 0,1 1 1,-1-1-1,1 1 0,0-1 1,0 0-1,-1 0 0,1 1 0,0-1 1,0 0-1,0 0 0,0 0 1,2 1-1,9 8-43,1-1 1,0-1-1,0 0 0,27 11 1,-16-8 230,-2 1-105,17 7 41,68 47 0,-99-60-92,1 0 0,-1 1 0,0 0 1,-1 1-1,1 0 0,-2 0 0,1 0 1,-1 1-1,0 0 0,-1 0 1,0 0-1,0 1 0,4 14 0,-8-19 57,-1 0-1,1 0 0,-1 0 0,0-1 0,0 1 0,0 0 1,-1 0-1,0 0 0,0 0 0,0 0 0,-1 0 0,1-1 0,-1 1 1,0-1-1,-1 1 0,1-1 0,-1 0 0,1 0 0,-1 0 0,-1 0 1,1 0-1,0-1 0,-1 1 0,0-1 0,0 0 0,0 0 1,-7 3-1,-4 4 122,-2-1 1,1-1 0,-1 0 0,0-1 0,-1-1 0,-21 4 0,16-5-108,0-1 0,-1-2 0,0 0 1,-43-3-1,53 0-226,0-1 0,0 0 0,0-1 0,1 0 0,-1-1 0,1-1 0,0 0-1,0-1 1,-18-10 0,31 16 43,-1-1 0,0 1-1,0-1 1,1 1-1,-1 0 1,0-1 0,0 1-1,1-1 1,-1 0-1,0 1 1,1-1 0,-1 0-1,1 1 1,-1-1-1,1 0 1,-1 1 0,1-1-1,0 0 1,-1 0-1,1 0 1,0 1 0,0-1-1,-1 0 1,1 0-1,0 0 1,0 0 0,0 0-1,0 1 1,0-1-1,0 0 1,0 0 0,1-1-1,0 0-331,1 0 0,-1 0-1,1 0 1,-1 1 0,1-1 0,0 1-1,0-1 1,0 1 0,0-1 0,0 1-1,0 0 1,4-1 0,66-25-4974,105-36-869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1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146 130 5393,'-1'-1'423,"0"1"0,0 0 0,-1-1 0,1 1 0,0 0 0,0 0-1,0 0 1,-1 0 0,1 0 0,0 0 0,0 0 0,-1 0 0,1 1 0,0-1 0,0 0 0,0 1 0,-1-1-1,1 1 1,0-1 0,0 1 0,0 0 0,0-1 0,0 1 0,0 0 0,0 0 0,0 0 0,1 0-1,-1 0 1,-1 1 0,1 1-136,0 0 0,0 0 0,0 0 0,0 0 0,0 0 0,1 0 0,-1 0 0,1 1-1,0-1 1,0 0 0,1 5 0,0 2-197,1 0 1,0 1-1,0-1 0,1 0 1,0 0-1,9 16 0,-6-17-40,0-1 0,0-1 0,1 1 0,0-1 0,0-1 0,14 10 0,-18-13-43,-1-1 0,1 0 0,1 0 0,-1 0 0,0 0 0,0-1 0,1 1 0,-1-1-1,1 0 1,-1 0 0,1 0 0,-1 0 0,1-1 0,0 1 0,-1-1 0,1 0 0,0 0-1,-1 0 1,1-1 0,6-1 0,-8 1 67,-1 0 1,0 0-1,0 0 0,1-1 0,-1 1 0,0 0 1,0-1-1,0 1 0,0-1 0,0 1 0,-1-1 1,1 0-1,0 1 0,-1-1 0,1 1 0,-1-1 1,0 0-1,1 0 0,-1 1 0,0-1 0,0 0 1,0 0-1,0 1 0,0-1 0,-1 0 0,1 1 0,-1-1 1,1 0-1,-1 1 0,0-3 0,-22-59 355,19 55-416,-5-13 2,-1 1 0,-1 0-1,-1 1 1,-1 0 0,-26-30-1,32 41-50,0 1 0,-1 0 1,0 0-1,0 1 0,0 0 0,-1 0 0,0 1 0,0 0 0,0 0 0,-1 1 0,0 1 0,1-1 0,-1 2 0,-20-4 0,21 9-2515,29 2-1823,54-8-2248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2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8594,'-39'6'7758,"36"-6"-7479,0 1 0,1 0 0,-1 0 0,1 1 0,0-1 1,-1 0-1,1 1 0,0 0 0,0-1 0,-2 3 0,3-3-245,0 0-1,0 0 1,0 0-1,1 1 1,-1-1-1,0 0 1,1 0-1,-1 1 1,1-1 0,0 0-1,-1 0 1,1 1-1,0-1 1,0 1-1,0-1 1,0 0-1,0 1 1,0-1-1,0 2 1,1 0 12,0 0 1,0 0-1,0 0 1,0 0-1,1 0 1,-1-1 0,1 1-1,0 0 1,0-1-1,0 1 1,3 2-1,10 9-2,1-1 0,0-1 0,1 0 0,34 18 0,-27-17-13,-1 1 1,25 20 0,-42-29 60,1 1 0,-1 0 1,0 0-1,-1 1 1,0 0-1,0 0 0,0 0 1,-1 0-1,0 1 0,0-1 1,2 9-1,-5-12-15,0-1 0,0 0 1,0 1-1,-1-1 0,1 1 0,-1-1 0,0 1 1,0-1-1,-1 0 0,1 1 0,-1-1 0,1 1 1,-1-1-1,0 0 0,0 1 0,-1-1 0,1 0 1,-1 0-1,1 0 0,-1 0 0,0 0 0,-3 3 1,0-1 55,0 0-1,0 0 1,-1-1 0,1 0 0,-1 0 0,0 0 0,0-1 0,0 0 0,-1 0 0,1 0-1,-9 1 1,8-1-157,-1-2 0,1 1 1,-1-1-1,0 0 0,0-1 0,1 0 0,-1 0 0,0 0 0,0-1 0,-7-2 0,11 2-156,0 0-1,1 0 0,-1 0 0,1-1 0,-1 0 1,1 1-1,0-1 0,-1 0 0,1 0 0,0-1 1,0 1-1,1-1 0,-1 0 0,0 1 0,1-1 1,0 0-1,0 0 0,0-1 0,0 1 0,-2-5 1,3 6-191,0-1 0,1 0 1,-1 1-1,1-1 0,0 0 1,-1 0-1,1 1 0,0-1 1,1 0-1,-1 1 0,1-1 1,-1 0-1,1 1 0,1-4 1,30-77-7317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2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7 5881,'4'-6'15118,"-17"17"-13273,-1 11-1015,2 1 1,0 1 0,1 0-1,1 1 1,-10 43 0,8-19-179,3 0 1,-4 55-1,11-81-542,1-1 0,1 1 0,1 0-1,1-1 1,1 1 0,1-1 0,1 1 0,10 26 0,-12-41-182,0 0 0,1-1 0,0 1 1,0-1-1,1 0 0,0 0 0,1 0 1,-1-1-1,1 1 0,0-1 0,1-1 0,-1 1 1,1-1-1,0 0 0,0-1 0,1 0 1,0 0-1,-1 0 0,1-1 0,0-1 0,1 1 1,-1-1-1,0 0 0,1-1 0,8 1 1,-5-1-673,0-1 0,0 1 1,0-2-1,0 0 1,17-4-1,-19 3-278,-1-1-1,1-1 0,-1 1 0,0-2 0,9-4 0,66-49-6196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3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3009,'6'6'14758,"24"26"-12030,6 31-1254,-2 2 1,-4 2-1,42 128 0,-77-220-1092,1 1 0,2-1-1,0 0 1,3-43 0,0 48-409,0 0 1,2 0 0,0 0 0,1 1 0,1 0-1,1-1 1,1 2 0,13-26 0,-19 42 8,0 1 1,0 0-1,0-1 1,0 1 0,0 0-1,1 0 1,-1 0-1,1 0 1,-1 0 0,0 1-1,1-1 1,0 0-1,-1 1 1,1-1 0,-1 1-1,1-1 1,0 1-1,-1 0 1,1 0 0,0-1-1,-1 1 1,1 0-1,0 1 1,-1-1-1,1 0 1,0 0 0,-1 1-1,1-1 1,-1 1-1,1-1 1,0 1 0,-1 0-1,0 0 1,1 0-1,-1 0 1,1 0 0,0 1-1,11 6-5,-2 0 0,1 1 0,12 13 0,-18-16 45,6 4 1,-1 1 0,-1 1 0,0 0 0,-1 1 0,0 0 0,-1 0 0,11 24 0,-9-12-89,-1 1 0,-1 0 0,7 41-1,-13-58-222,8 37-1926,-10-45 1872,1 0-1,-1 0 1,0 1-1,1-1 0,-1 0 1,1 0-1,-1 0 1,1 0-1,0 0 1,-1 1-1,1-1 0,0 0 1,0 0-1,-1-1 1,1 1-1,0 0 1,0 0-1,0 0 1,0-1-1,0 1 0,1 0 1,-1-1-1,0 1 1,0-1-1,0 1 1,0-1-1,2 1 1,-1-2-478,-1 1 0,1-1 0,-1 0 0,1 0 0,-1 0 0,0 1 0,1-1 0,-1-1 0,0 1 0,1 0 0,-1 0 0,0 0 0,1-2 0,-2 3 779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3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5841,'-12'5'10274,"4"3"-7705,8-5-433,4 2 1,12-2-817,8 2-296,7-10-471,13-1-113,-1-2-424,5-2-16,-4 2-160,-13 5-857,-11 3-951,4 3-3217,8-6-2713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3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3721,'0'-1'910,"0"-1"1,1 1-1,-1-1 0,0 0 1,1 1-1,-1-1 1,1 1-1,-1-1 1,1 1-1,0-1 0,0 1 1,0 0-1,0-1 1,0 1-1,2-2 1,24-17 2862,38-2-4584,-58 20 1707,8-2-828,-1 0-1,1 1 0,0 1 1,0 0-1,0 1 1,1 1-1,17 2 1,-28-2-33,-1 1 1,1 0-1,0 0 1,-1 0-1,1 1 1,-1-1-1,1 1 1,-1 0-1,0 0 1,0 1-1,0-1 1,0 1-1,0 0 0,0 0 1,-1 0-1,1 1 1,-1-1-1,0 1 1,0 0-1,-1 0 1,1 0-1,-1 0 1,1 0-1,-1 0 1,-1 1-1,3 6 1,-2-2 90,0 1 0,0-1 0,-1 1 0,0-1 1,-1 1-1,0-1 0,-1 1 0,0 0 0,0-1 1,-1 0-1,0 1 0,-6 14 0,-3 2 172,-2 0 1,-29 44-1,28-49-64,1 2 0,0-1 0,-13 38 0,25-60-223,1 1-1,-1 0 0,1-1 1,-1 1-1,1 0 1,0 0-1,-1 0 1,1-1-1,0 1 1,0 0-1,0 0 1,0 0-1,-1 0 0,1 0 1,0-1-1,0 1 1,1 0-1,-1 0 1,0 0-1,0 0 1,0-1-1,0 1 0,1 0 1,-1 0-1,0 0 1,1-1-1,-1 1 1,1 0-1,-1 0 1,1-1-1,-1 1 0,1 0 1,0-1-1,-1 1 1,1-1-1,0 1 1,-1-1-1,1 1 1,0-1-1,-1 1 1,1-1-1,0 0 0,0 1 1,0-1-1,0 0 1,-1 0-1,1 0 1,0 0-1,0 1 1,0-1-1,0 0 0,0 0 1,-1-1-1,2 1 1,8-1 85,-1 0 1,1-1-1,-1-1 1,11-3-1,-5 1-14,129-39 382,-132 39-2171,-1-9-3987,6-12-972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24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40 4537,'-2'-20'10494,"1"1"-2696,2 19-7720,0 0 0,0 0 0,0 0 0,0-1 0,0 2 0,0-1-1,0 0 1,0 0 0,0 0 0,0 0 0,0 0 0,0 1 0,0-1-1,0 1 1,0-1 0,0 0 0,0 1 0,-1 0 0,1-1 0,0 1 0,0-1-1,0 1 1,-1 0 0,2 1 0,23 16 346,-1 2 0,0 0-1,-1 2 1,-2 1 0,28 36 0,-10-4 621,48 88 0,-70-110-898,-1 1 0,-2 0 0,-1 1 0,-1 0 0,-3 1 0,0 0 1,-3 1-1,-1 0 0,-1 0 0,-3 0 0,0 0 0,-3 0 0,-7 46 0,4-68-1532,-2-14-1294,-18-37-4479,24 36 7120,-61-104-13553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33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1 936,'2'2'1856,"1"1"0,0-1-1,0 1 1,0-1 0,0 0-1,0 0 1,0-1 0,0 1-1,6 1 1,19 1 6312,34-1-3969,1 4-3300,63 2-1136,-104-5-2026,-48-5-6201,-23-10 1960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34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1728,'12'2'11625,"0"-3"-5649,2-2-2468,8-3-2889,20-4 51,-17 8-503,0 0-1,45 5 0,-63-3-175,1 1-1,0 0 1,-1 1-1,1 0 1,-1 0 0,1 1-1,-1-1 1,0 2-1,0-1 1,-1 1-1,1 0 1,-1 0 0,9 7-1,-14-9 11,1-1 0,-1 1 0,0 0 0,1 0 0,-1-1-1,0 1 1,0 0 0,0 0 0,0 0 0,-1 0 0,1 0 0,-1 0-1,1 0 1,-1 0 0,1 0 0,-1 0 0,0 1 0,0-1 0,0 0-1,-1 3 1,0 0 24,0-1 0,-1 1-1,0-1 1,1 0 0,-1 0-1,-1 0 1,1 0-1,-1 0 1,-3 4 0,-6 5 123,0 0 1,-1-1-1,-26 19 1,20-18 31,-1-2 0,-1 1-1,1-2 1,-40 13 0,69-26 379,-2 0-509,0 1 0,0 0 0,0 0 0,0 1 0,1 0 0,11-1 0,2 2-65,-1 1 0,1 1 0,34 7 0,-49-7 7,0-1 1,0 1 0,-1 0 0,1 0-1,-1 0 1,1 1 0,-1 0-1,0 0 1,0 0 0,-1 1-1,1 0 1,0-1 0,-1 2 0,0-1-1,0 0 1,0 1 0,5 9-1,-8-11 26,0 1-1,0-1 0,0 1 1,-1 0-1,1-1 0,-1 1 0,0 0 1,0-1-1,0 1 0,0 0 0,-1 0 1,0-1-1,1 1 0,-1-1 0,-1 1 1,1-1-1,0 1 0,-1-1 1,0 0-1,0 1 0,0-1 0,0 0 1,0 0-1,0-1 0,-6 6 0,-4 4 137,0-1-1,0 0 0,-1 0 0,-19 10 0,25-16-129,0-1-1,0 0 0,0-1 0,-1 0 0,0 0 1,1-1-1,-1 0 0,0 0 0,0 0 0,0-1 1,0-1-1,0 1 0,-1-1 0,1-1 0,0 1 1,0-2-1,0 1 0,0-1 0,0 0 0,0 0 0,1-1 1,-1 0-1,1-1 0,0 1 0,0-2 0,0 1 1,0-1-1,1 0 0,-1 0 0,1 0 0,1-1 1,-6-7-1,8 10-33,-7-15-1456,10 16 1245,1 1 0,-1 0 1,0-1-1,1 1 0,-1 0 0,0 0 0,1 0 0,0 0 0,-1-1 1,1 1-1,0 0 0,-1 0 0,1 0 0,0 0 0,0 1 1,0-1-1,0 0 0,0 0 0,0 0 0,0 1 0,0-1 0,0 0 1,3 0-1,63-32-6877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34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4169,'21'11'10075,"-1"-2"-5309,-12-6-4142,0 1 1,-1 0-1,1 0 1,-1 0-1,11 9 1,-4 1-279,-1 1 1,0 0 0,-1 0-1,-1 1 1,-1 1-1,0 0 1,-1 0 0,0 1-1,-2 0 1,0 1-1,-1-1 1,-1 1 0,-1 1-1,0-1 1,-2 0-1,1 35 1,-3-14-102,-2 0 0,-1 0 0,-2 0 0,-2 0 0,-2-1 0,-1 0 0,-18 44 0,-33 79-1550,60-159 1023,-13 20-1442,13-23 1582,1 0 1,-1 1-1,1-1 1,-1 0-1,1 1 1,-1-1-1,0 0 1,1 0-1,-1 1 1,1-1-1,-1 0 1,1 0-1,-1 0 1,0 0-1,1 0 1,-1 0-1,0 0 1,1 0-1,-1 0 1,1 0-1,-1 0 1,0 0-1,1 0 1,-1-1-1,1 1 1,-1 0-1,0-1 1,-34-26-6071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38.0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448 5 9378,'-50'-2'8316,"37"0"-7734,-1 1 1,1 1 0,-1 1 0,1-1-1,-22 6 1,15-1-405,-1 2 0,1 0 0,1 2 0,-1 0 1,2 1-1,-1 1 0,-17 13 0,25-16-114,0 0-1,1 1 0,0 0 1,1 1-1,0 0 1,0 0-1,1 1 1,0 0-1,1 1 0,1 0 1,-1 0-1,-4 15 1,10-25-71,0 1 1,0 0-1,0 0 1,0 0-1,1 0 1,-1 0-1,1 1 1,0-1 0,0 0-1,0 0 1,0 0-1,0 0 1,1 0-1,0 0 1,-1 0-1,1 0 1,0 0-1,1 0 1,-1 0 0,0 0-1,1-1 1,-1 1-1,1 0 1,0-1-1,0 0 1,0 1-1,0-1 1,3 2 0,-1-2 5,-1 0 1,1 0 0,0 0-1,0-1 1,0 0 0,0 0-1,0 0 1,0 0 0,1 0 0,-1-1-1,0 0 1,0 0 0,0 0-1,1 0 1,-1-1 0,0 0-1,0 0 1,0 0 0,0 0 0,5-3-1,3 0 44,-1-1-1,0-1 1,0 0-1,-1 0 0,0-1 1,0 0-1,0-1 0,-1 0 1,0-1-1,-1 0 1,0 0-1,0-1 0,-1 0 1,0 0-1,-1-1 1,0 1-1,-1-1 0,0-1 1,-1 1-1,0-1 1,0 0-1,-2 0 0,1 0 1,-1 0-1,-1 0 1,-1 0-1,1-1 0,-4-20 1,4 13 245,4 19-319,16 29-384,-3-3 424,-6-11-80,-1 0 0,-1 1 1,-1 0-1,11 22 0,0 0-1939,-9-24-1129,-10-12 2909,0-1 0,-1 0 0,1 0 0,0 1-1,-1-1 1,1 0 0,0 0 0,-1 0 0,1 0-1,0 0 1,-1 0 0,1 0 0,0 0 0,-1 0-1,1 0 1,0 0 0,-1-1 0,1 1 0,0 0-1,-1 0 1,1-1 0,-1 1 0,1 0 0,0-1 0,-1 1-1,1-1 1,-1 1 0,1-1 0,0 0 0,31-38-9993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449 151 11594,'6'-3'9657,"-7"-6"-3892,-13-19-2345,7 19-3574,0-1-1,0 1 0,-14-14 0,12 16 148,-1 1 0,1-1 0,-1 1 0,0 1 0,0 0 0,-1 1 1,1 0-1,-1 0 0,0 1 0,0 0 0,0 1 0,-1 1 0,1-1 0,-23 2 0,25 1-13,1 0 0,-1 1-1,0 0 1,1 0 0,-1 1 0,1 1 0,-1-1-1,1 1 1,0 0 0,1 1 0,-1 0 0,1 0-1,0 1 1,0 0 0,1 0 0,0 0 0,0 1-1,0 0 1,-6 10 0,4-6 8,1 1 0,0 1 0,0 0 0,2 0 0,-1 0 0,2 0 0,-1 1 0,2 0 0,0 0 0,1 0 0,0 0 0,1 26 0,2-28 6,0-1-1,1 1 1,1-1 0,0 0-1,0 0 1,1 0 0,1 0 0,0-1-1,0 0 1,1 0 0,0 0 0,1 0-1,0-1 1,1 0 0,-1-1-1,13 10 1,-9-7 76,1-2-1,0 0 1,1 0-1,-1-1 1,2 0-1,-1-1 1,29 10-1,-36-16-248,1 1-1,-1-1 1,1 0-1,0 0 1,-1-1-1,1 0 1,-1 0-1,1 0 1,9-2-1,-11 0-465,1 1 0,-1-1 0,0 0 0,1-1 0,-1 1 0,0-1 0,0 0 0,-1 0 0,1-1 0,-1 0 0,1 1 0,4-7-1,45-58-6412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34 2913,'-35'-17'11757,"33"15"-11570,-1 1-1,0-1 0,0 0 1,0 0-1,0 1 1,0 0-1,0 0 0,0 0 1,0 0-1,0 0 0,0 0 1,-1 1-1,1 0 0,0-1 1,-1 1-1,1 0 0,0 1 1,0-1-1,-1 1 0,1-1 1,0 1-1,0 0 0,0 0 1,0 0-1,0 1 1,0-1-1,-4 3 0,-4 4-30,1 0 1,0 1-1,0 1 0,0 0 0,1 0 1,1 1-1,0 0 0,0 0 0,1 1 1,0 0-1,1 0 0,-6 20 0,7-19-63,0 1 0,1 0 0,1 0 0,0 0-1,1 0 1,1 0 0,0 0 0,1 1 0,0-1-1,1 0 1,6 28 0,-4-34-79,-1 0 0,1 0 0,1 0-1,-1-1 1,1 0 0,0 0 0,1 0 0,0 0 0,0 0 0,0-1-1,1 0 1,7 5 0,-10-8-12,0-1 0,0 0 0,1 0 0,-1 0 0,1 0 0,0-1 0,-1 1 0,1-1 0,0 0 0,0 0 0,0 0 0,0-1 0,0 1 0,0-1 0,0 0 0,0 0 0,0 0 0,0-1 0,0 0 0,-1 1 0,1-1 0,0-1 0,0 1 0,0 0 0,-1-1 0,1 0 0,4-3 0,2-2 45,1-1-1,-2 0 1,1-1 0,-1 0-1,0-1 1,-1 0 0,0 0-1,-1 0 1,0-1 0,0 0-1,-2-1 1,9-21 0,-2 1 167,-2-1 0,-1 0 0,7-54 0,-14 78 66,-1 0 0,0 1 1,-1-1-1,0 0 0,0 0 0,-1 0 0,0 0 1,-4-14-1,15 56-53,-2-1-1,7 52 1,-11-55-1068,1 1 0,1-1-1,2 0 1,15 39 0,-23-67 724,14 18-4779,-13-19 4656,-1 0 0,1 1-1,0-1 1,-1 0 0,1 0 0,-1 0 0,1 0 0,0 0 0,-1 0 0,1 0 0,0 0 0,-1 0 0,1 0 0,-1 0 0,1 0 0,0-1 0,-1 1 0,1 0 0,-1 0 0,1-1 0,-1 1 0,1 0-1,-1-1 1,1 1 0,-1 0 0,1-1 0,28-32-9424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4785,'12'-12'9295,"2"16"-5262,12 26-2540,-21-23-781,24 36 45,-3 1 0,-1 1 0,-2 1 1,27 79-1,-38-98-401,-11-27-337,-1 0 0,0 0 0,0-1 1,1 1-1,-1 0 0,0 0 0,1 0 0,-1 0 0,0 0 1,0 0-1,0-1 0,1 1 0,-1 0 0,0 0 0,0 0 1,0-1-1,1 1 0,-1 0 0,0 0 0,0-1 0,0 1 0,0 0 1,0 0-1,1-1 0,-1 1 0,0 0 0,0 0 0,0-1 1,0 1-1,0 0 0,0 0 0,0-1 0,0 1 0,0 0 1,0-1-1,0 1 0,0 0 0,0 0 0,0-1 0,0 1 1,-1 0-1,1-1 0,-2-55 787,-2 7-773,4-76 1,1 103-66,2 0 0,0 0 0,2 0 0,0 1 0,15-40 1,-19 60 25,-1 1 1,0-1 0,0 0-1,0 0 1,1 0 0,-1 1 0,0-1-1,1 0 1,-1 1 0,1-1 0,-1 0-1,1 1 1,-1-1 0,1 0-1,-1 1 1,1-1 0,0 1 0,-1-1-1,1 1 1,0-1 0,-1 1 0,1-1-1,0 1 1,0 0 0,-1 0-1,1-1 1,0 1 0,0 0 0,0 0-1,-1 0 1,1 0 0,0 0 0,0 0-1,0 0 1,-1 0 0,1 0-1,0 0 1,0 0 0,0 0 0,-1 1-1,1-1 1,0 0 0,0 1 0,-1-1-1,1 0 1,0 1 0,-1-1-1,1 1 1,0-1 0,-1 1 0,1 0-1,-1-1 1,2 1 0,27 40-244,0 18 250,39 109 0,-32-72-2,-26-63-3,-2-6 95,-7-27 83,-3-13 134,-4-20-331,2 0 0,2 0 0,1-41 0,2 57 8,1-1 0,0 1 1,1-1-1,1 1 0,0 0 1,2 0-1,13-30 0,-18 46 21,-1 0 0,1 0 1,-1 0-1,1 0 0,0 1 0,-1-1 0,1 0 0,0 0 0,-1 1 1,1-1-1,0 1 0,0-1 0,0 0 0,0 1 0,-1 0 0,1-1 1,0 1-1,0-1 0,0 1 0,0 0 0,0 0 0,0-1 0,0 1 1,0 0-1,0 0 0,0 0 0,0 0 0,0 0 0,0 1 0,1-1 1,2 1 6,0 1 0,0-1 1,0 1-1,0 0 1,-1 0-1,1 0 0,6 5 1,3 4 19,-1 0-1,20 24 1,-22-23-38,-2 1 0,1 0 0,-2 0 0,0 1 0,0 0 0,-1 0-1,-1 1 1,6 27 0,-1 29-2667,-7-45-2197,11-3-1857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10570,'8'0'5073,"0"6"-3296,16 7 215,0 11-327,-1 8-993,9 7-168,-8 9-360,-4-5-40,4 2-104,-9-8-432,-7-2-2225,-8 18-3896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43 9370,'-4'-10'7690,"8"2"-5434,-8-11-840,8 14-671,4 5-745,4 2-1585,0 4-3112,31 12-5313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1040,'46'73'13940,"2"-1"-8083,-11-20-5027,-2 2 1,-3 1-1,26 62 1,-44-81-357,-2-5 715,-20-55-33,3 7-1091,1-1 1,1 1-1,0-1 1,2 1-1,-1-26 1,11-89-115,-8 115 72,1 0-17,0 0 0,1 0 1,1 0-1,0 0 0,1 1 1,1 0-1,1 0 0,16-28 1,-23 43-11,1 0 0,0 0 1,-1 0-1,1 0 0,0 0 1,-1 0-1,1 0 0,0 1 0,0-1 1,0 0-1,0 1 0,0-1 1,0 0-1,0 1 0,0-1 0,0 1 1,0 0-1,0-1 0,0 1 1,0 0-1,0 0 0,0-1 0,1 1 1,-1 0-1,0 0 0,0 0 1,0 1-1,0-1 0,2 0 0,0 2 0,0-1 0,0 1-1,0-1 1,-1 1 0,1 0-1,0 0 1,-1 0 0,0 1-1,1-1 1,2 4-1,6 10 19,0 0-1,15 29 0,-24-41-4,8 19 31,15 45-1,-18-45-372,0-1-1,17 31 1,-20-45-257,1-1 0,0 0 0,0 0 1,0 0-1,1-1 0,7 7 0,-10-10 136,1-1 1,-1 0-1,0 0 0,1 0 1,-1 0-1,1-1 0,-1 0 1,1 1-1,0-1 1,-1 0-1,1-1 0,0 1 1,6 0-1,110-4-7658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146 130 5393,'-1'-1'423,"0"1"0,0 0 0,-1-1 0,1 1 0,0 0 0,0 0-1,0 0 1,-1 0 0,1 0 0,0 0 0,0 0 0,-1 0 0,1 1 0,0-1 0,0 0 0,0 1 0,-1-1-1,1 1 1,0-1 0,0 1 0,0 0 0,0-1 0,0 1 0,0 0 0,0 0 0,0 0 0,1 0-1,-1 0 1,-1 1 0,1 1-136,0 0 0,0 0 0,0 0 0,0 0 0,0 0 0,1 0 0,-1 0 0,1 1-1,0-1 1,0 0 0,1 5 0,0 2-197,1 0 1,0 1-1,0-1 0,1 0 1,0 0-1,9 16 0,-6-17-40,0-1 0,0-1 0,1 1 0,0-1 0,0-1 0,14 10 0,-18-13-43,-1-1 0,1 0 0,1 0 0,-1 0 0,0 0 0,0-1 0,1 1 0,-1-1-1,1 0 1,-1 0 0,1 0 0,-1 0 0,1-1 0,0 1 0,-1-1 0,1 0 0,0 0-1,-1 0 1,1-1 0,6-1 0,-8 1 67,-1 0 1,0 0-1,0 0 0,1-1 0,-1 1 0,0 0 1,0-1-1,0 1 0,0-1 0,0 1 0,-1-1 1,1 0-1,0 1 0,-1-1 0,1 1 0,-1-1 1,0 0-1,1 0 0,-1 1 0,0-1 0,0 0 1,0 0-1,0 1 0,0-1 0,-1 0 0,1 1 0,-1-1 1,1 0-1,-1 1 0,0-3 0,-22-59 355,19 55-416,-5-13 2,-1 1 0,-1 0-1,-1 1 1,-1 0 0,-26-30-1,32 41-50,0 1 0,-1 0 1,0 0-1,0 1 0,0 0 0,-1 0 0,0 1 0,0 0 0,0 0 0,-1 1 0,0 1 0,1-1 0,-1 2 0,-20-4 0,21 9-2515,29 2-1823,54-8-2248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8594,'-39'6'7758,"36"-6"-7479,0 1 0,1 0 0,-1 0 0,1 1 0,0-1 1,-1 0-1,1 1 0,0 0 0,0-1 0,-2 3 0,3-3-245,0 0-1,0 0 1,0 0-1,1 1 1,-1-1-1,0 0 1,1 0-1,-1 1 1,1-1 0,0 0-1,-1 0 1,1 1-1,0-1 1,0 1-1,0-1 1,0 0-1,0 1 1,0-1-1,0 2 1,1 0 12,0 0 1,0 0-1,0 0 1,0 0-1,1 0 1,-1-1 0,1 1-1,0 0 1,0-1-1,0 1 1,3 2-1,10 9-2,1-1 0,0-1 0,1 0 0,34 18 0,-27-17-13,-1 1 1,25 20 0,-42-29 60,1 1 0,-1 0 1,0 0-1,-1 1 1,0 0-1,0 0 0,0 0 1,-1 0-1,0 1 0,0-1 1,2 9-1,-5-12-15,0-1 0,0 0 1,0 1-1,-1-1 0,1 1 0,-1-1 0,0 1 1,0-1-1,-1 0 0,1 1 0,-1-1 0,1 1 1,-1-1-1,0 0 0,0 1 0,-1-1 0,1 0 1,-1 0-1,1 0 0,-1 0 0,0 0 0,-3 3 1,0-1 55,0 0-1,0 0 1,-1-1 0,1 0 0,-1 0 0,0 0 0,0-1 0,0 0 0,-1 0 0,1 0-1,-9 1 1,8-1-157,-1-2 0,1 1 1,-1-1-1,0 0 0,0-1 0,1 0 0,-1 0 0,0 0 0,0-1 0,-7-2 0,11 2-156,0 0-1,1 0 0,-1 0 0,1-1 0,-1 0 1,1 1-1,0-1 0,-1 0 0,1 0 0,0-1 1,0 1-1,1-1 0,-1 0 0,0 1 0,1-1 1,0 0-1,0 0 0,0-1 0,0 1 0,-2-5 1,3 6-191,0-1 0,1 0 1,-1 1-1,1-1 0,0 0 1,-1 0-1,1 1 0,0-1 1,1 0-1,-1 1 0,1-1 1,-1 0-1,1 1 0,1-4 1,30-77-7317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7 5881,'4'-6'15118,"-17"17"-13273,-1 11-1015,2 1 1,0 1 0,1 0-1,1 1 1,-10 43 0,8-19-179,3 0 1,-4 55-1,11-81-542,1-1 0,1 1 0,1 0-1,1-1 1,1 1 0,1-1 0,1 1 0,10 26 0,-12-41-182,0 0 0,1-1 0,0 1 1,0-1-1,1 0 0,0 0 0,1 0 1,-1-1-1,1 1 0,0-1 0,1-1 0,-1 1 1,1-1-1,0 0 0,0-1 0,1 0 1,0 0-1,-1 0 0,1-1 0,0-1 0,1 1 1,-1-1-1,0 0 0,1-1 0,8 1 1,-5-1-673,0-1 0,0 1 1,0-2-1,0 0 1,17-4-1,-19 3-278,-1-1-1,1-1 0,-1 1 0,0-2 0,9-4 0,66-49-6196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3009,'6'6'14758,"24"26"-12030,6 31-1254,-2 2 1,-4 2-1,42 128 0,-77-220-1092,1 1 0,2-1-1,0 0 1,3-43 0,0 48-409,0 0 1,2 0 0,0 0 0,1 1 0,1 0-1,1-1 1,1 2 0,13-26 0,-19 42 8,0 1 1,0 0-1,0-1 1,0 1 0,0 0-1,1 0 1,-1 0-1,1 0 1,-1 0 0,0 1-1,1-1 1,0 0-1,-1 1 1,1-1 0,-1 1-1,1-1 1,0 1-1,-1 0 1,1 0 0,0-1-1,-1 1 1,1 0-1,0 1 1,-1-1-1,1 0 1,0 0 0,-1 1-1,1-1 1,-1 1-1,1-1 1,0 1 0,-1 0-1,0 0 1,1 0-1,-1 0 1,1 0 0,0 1-1,11 6-5,-2 0 0,1 1 0,12 13 0,-18-16 45,6 4 1,-1 1 0,-1 1 0,0 0 0,-1 1 0,0 0 0,-1 0 0,11 24 0,-9-12-89,-1 1 0,-1 0 0,7 41-1,-13-58-222,8 37-1926,-10-45 1872,1 0-1,-1 0 1,0 1-1,1-1 0,-1 0 1,1 0-1,-1 0 1,1 0-1,0 0 1,-1 1-1,1-1 0,0 0 1,0 0-1,-1-1 1,1 1-1,0 0 1,0 0-1,0 0 1,0-1-1,0 1 0,1 0 1,-1-1-1,0 1 1,0-1-1,0 1 1,0-1-1,2 1 1,-1-2-478,-1 1 0,1-1 0,-1 0 0,1 0 0,-1 0 0,0 1 0,1-1 0,-1-1 0,0 1 0,1 0 0,-1 0 0,0 0 0,1-2 0,-2 3 779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38.2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8962,'4'11'3697,"0"2"-2953,4 17 720,11 12 121,5 16-305,4 9-536,4 7-8,3 0 88,-3 3-176,0 3 17,-9-6-161,-3-5-184,4-5-248,-12-13-72,4-14-440,0-13-1577,0-22-3744,19-76-3873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5841,'-12'5'10274,"4"3"-7705,8-5-433,4 2 1,12-2-817,8 2-296,7-10-471,13-1-113,-1-2-424,5-2-16,-4 2-160,-13 5-857,-11 3-951,4 3-3217,8-6-2713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1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40 4537,'-2'-20'10494,"1"1"-2696,2 19-7720,0 0 0,0 0 0,0 0 0,0-1 0,0 2 0,0-1-1,0 0 1,0 0 0,0 0 0,0 0 0,0 0 0,0 1 0,0-1-1,0 1 1,0-1 0,0 0 0,0 1 0,-1 0 0,1-1 0,0 1 0,0-1-1,0 1 1,-1 0 0,2 1 0,23 16 346,-1 2 0,0 0-1,-1 2 1,-2 1 0,28 36 0,-10-4 621,48 88 0,-70-110-898,-1 1 0,-2 0 0,-1 1 0,-1 0 0,-3 1 0,0 0 1,-3 1-1,-1 0 0,-1 0 0,-3 0 0,0 0 0,-3 0 0,-7 46 0,4-68-1532,-2-14-1294,-18-37-4479,24 36 7120,-61-104-13553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449 151 11594,'6'-3'9657,"-7"-6"-3892,-13-19-2345,7 19-3574,0-1-1,0 1 0,-14-14 0,12 16 148,-1 1 0,1-1 0,-1 1 0,0 1 0,0 0 0,-1 1 1,1 0-1,-1 0 0,0 1 0,0 0 0,0 1 0,-1 1 0,1-1 0,-23 2 0,25 1-13,1 0 0,-1 1-1,0 0 1,1 0 0,-1 1 0,1 1 0,-1-1-1,1 1 1,0 0 0,1 1 0,-1 0 0,1 0-1,0 1 1,0 0 0,1 0 0,0 0 0,0 1-1,0 0 1,-6 10 0,4-6 8,1 1 0,0 1 0,0 0 0,2 0 0,-1 0 0,2 0 0,-1 1 0,2 0 0,0 0 0,1 0 0,0 0 0,1 26 0,2-28 6,0-1-1,1 1 1,1-1 0,0 0-1,0 0 1,1 0 0,1 0 0,0-1-1,0 0 1,1 0 0,0 0 0,1 0-1,0-1 1,1 0 0,-1-1-1,13 10 1,-9-7 76,1-2-1,0 0 1,1 0-1,-1-1 1,2 0-1,-1-1 1,29 10-1,-36-16-248,1 1-1,-1-1 1,1 0-1,0 0 1,-1-1-1,1 0 1,-1 0-1,1 0 1,9-2-1,-11 0-465,1 1 0,-1-1 0,0 0 0,1-1 0,-1 1 0,0-1 0,0 0 0,-1 0 0,1-1 0,-1 0 0,1 1 0,4-7-1,45-58-6412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34 2913,'-35'-17'11757,"33"15"-11570,-1 1-1,0-1 0,0 0 1,0 0-1,0 1 1,0 0-1,0 0 0,0 0 1,0 0-1,0 0 0,0 0 1,-1 1-1,1 0 0,0-1 1,-1 1-1,1 0 0,0 1 1,0-1-1,-1 1 0,1-1 1,0 1-1,0 0 0,0 0 1,0 0-1,0 1 1,0-1-1,-4 3 0,-4 4-30,1 0 1,0 1-1,0 1 0,0 0 0,1 0 1,1 1-1,0 0 0,0 0 0,1 1 1,0 0-1,1 0 0,-6 20 0,7-19-63,0 1 0,1 0 0,1 0 0,0 0-1,1 0 1,1 0 0,0 0 0,1 1 0,0-1-1,1 0 1,6 28 0,-4-34-79,-1 0 0,1 0 0,1 0-1,-1-1 1,1 0 0,0 0 0,1 0 0,0 0 0,0 0 0,0-1-1,1 0 1,7 5 0,-10-8-12,0-1 0,0 0 0,1 0 0,-1 0 0,1 0 0,0-1 0,-1 1 0,1-1 0,0 0 0,0 0 0,0 0 0,0-1 0,0 1 0,0-1 0,0 0 0,0 0 0,0 0 0,0-1 0,0 0 0,-1 1 0,1-1 0,0-1 0,0 1 0,0 0 0,-1-1 0,1 0 0,4-3 0,2-2 45,1-1-1,-2 0 1,1-1 0,-1 0-1,0-1 1,-1 0 0,0 0-1,-1 0 1,0-1 0,0 0-1,-2-1 1,9-21 0,-2 1 167,-2-1 0,-1 0 0,7-54 0,-14 78 66,-1 0 0,0 1 1,-1-1-1,0 0 0,0 0 0,-1 0 0,0 0 1,-4-14-1,15 56-53,-2-1-1,7 52 1,-11-55-1068,1 1 0,1-1-1,2 0 1,15 39 0,-23-67 724,14 18-4779,-13-19 4656,-1 0 0,1 1-1,0-1 1,-1 0 0,1 0 0,-1 0 0,1 0 0,0 0 0,-1 0 0,1 0 0,0 0 0,-1 0 0,1 0 0,-1 0 0,1 0 0,0-1 0,-1 1 0,1 0 0,-1 0 0,1-1 0,-1 1 0,1 0-1,-1-1 1,1 1 0,-1 0 0,1-1 0,28-32-9424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4785,'12'-12'9295,"2"16"-5262,12 26-2540,-21-23-781,24 36 45,-3 1 0,-1 1 0,-2 1 1,27 79-1,-38-98-401,-11-27-337,-1 0 0,0 0 0,0-1 1,1 1-1,-1 0 0,0 0 0,1 0 0,-1 0 0,0 0 1,0 0-1,0-1 0,1 1 0,-1 0 0,0 0 0,0 0 1,0-1-1,1 1 0,-1 0 0,0 0 0,0-1 0,0 1 0,0 0 1,0 0-1,1-1 0,-1 1 0,0 0 0,0 0 0,0-1 1,0 1-1,0 0 0,0 0 0,0-1 0,0 1 0,0 0 1,0-1-1,0 1 0,0 0 0,0 0 0,0-1 0,0 1 1,-1 0-1,1-1 0,-2-55 787,-2 7-773,4-76 1,1 103-66,2 0 0,0 0 0,2 0 0,0 1 0,15-40 1,-19 60 25,-1 1 1,0-1 0,0 0-1,0 0 1,1 0 0,-1 1 0,0-1-1,1 0 1,-1 1 0,1-1 0,-1 0-1,1 1 1,-1-1 0,1 0-1,-1 1 1,1-1 0,0 1 0,-1-1-1,1 1 1,0-1 0,-1 1 0,1-1-1,0 1 1,0 0 0,-1 0-1,1-1 1,0 1 0,0 0 0,0 0-1,-1 0 1,1 0 0,0 0 0,0 0-1,0 0 1,-1 0 0,1 0-1,0 0 1,0 0 0,0 0 0,-1 1-1,1-1 1,0 0 0,0 1 0,-1-1-1,1 0 1,0 1 0,-1-1-1,1 1 1,0-1 0,-1 1 0,1 0-1,-1-1 1,2 1 0,27 40-244,0 18 250,39 109 0,-32-72-2,-26-63-3,-2-6 95,-7-27 83,-3-13 134,-4-20-331,2 0 0,2 0 0,1-41 0,2 57 8,1-1 0,0 1 1,1-1-1,1 1 0,0 0 1,2 0-1,13-30 0,-18 46 21,-1 0 0,1 0 1,-1 0-1,1 0 0,0 1 0,-1-1 0,1 0 0,0 0 0,-1 1 1,1-1-1,0 1 0,0-1 0,0 0 0,0 1 0,-1 0 0,1-1 1,0 1-1,0-1 0,0 1 0,0 0 0,0 0 0,0-1 0,0 1 1,0 0-1,0 0 0,0 0 0,0 0 0,0 0 0,0 1 0,1-1 1,2 1 6,0 1 0,0-1 1,0 1-1,0 0 1,-1 0-1,1 0 0,6 5 1,3 4 19,-1 0-1,20 24 1,-22-23-38,-2 1 0,1 0 0,-2 0 0,0 1 0,0 0 0,-1 0-1,-1 1 1,6 27 0,-1 29-2667,-7-45-2197,11-3-1857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10570,'8'0'5073,"0"6"-3296,16 7 215,0 11-327,-1 8-993,9 7-168,-8 9-360,-4-5-40,4 2-104,-9-8-432,-7-2-2225,-8 18-3896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43 9370,'-4'-10'7690,"8"2"-5434,-8-11-840,8 14-671,4 5-745,4 2-1585,0 4-3112,31 12-5313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1040,'46'73'13940,"2"-1"-8083,-11-20-5027,-2 2 1,-3 1-1,26 62 1,-44-81-357,-2-5 715,-20-55-33,3 7-1091,1-1 1,1 1-1,0-1 1,2 1-1,-1-26 1,11-89-115,-8 115 72,1 0-17,0 0 0,1 0 1,1 0-1,0 0 0,1 1 1,1 0-1,1 0 0,16-28 1,-23 43-11,1 0 0,0 0 1,-1 0-1,1 0 0,0 0 1,-1 0-1,1 0 0,0 1 0,0-1 1,0 0-1,0 1 0,0-1 1,0 0-1,0 1 0,0-1 0,0 1 1,0 0-1,0-1 0,0 1 1,0 0-1,0 0 0,0-1 0,1 1 1,-1 0-1,0 0 0,0 0 1,0 1-1,0-1 0,2 0 0,0 2 0,0-1 0,0 1-1,0-1 1,-1 1 0,1 0-1,0 0 1,-1 0 0,0 1-1,1-1 1,2 4-1,6 10 19,0 0-1,15 29 0,-24-41-4,8 19 31,15 45-1,-18-45-372,0-1-1,17 31 1,-20-45-257,1-1 0,0 0 0,0 0 1,0 0-1,1-1 0,7 7 0,-10-10 136,1-1 1,-1 0-1,0 0 0,1 0 1,-1 0-1,1-1 0,-1 0 1,1 1-1,0-1 1,-1 0-1,1-1 0,0 1 1,6 0-1,110-4-7658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146 130 5393,'-1'-1'423,"0"1"0,0 0 0,-1-1 0,1 1 0,0 0 0,0 0-1,0 0 1,-1 0 0,1 0 0,0 0 0,0 0 0,-1 0 0,1 1 0,0-1 0,0 0 0,0 1 0,-1-1-1,1 1 1,0-1 0,0 1 0,0 0 0,0-1 0,0 1 0,0 0 0,0 0 0,0 0 0,1 0-1,-1 0 1,-1 1 0,1 1-136,0 0 0,0 0 0,0 0 0,0 0 0,0 0 0,1 0 0,-1 0 0,1 1-1,0-1 1,0 0 0,1 5 0,0 2-197,1 0 1,0 1-1,0-1 0,1 0 1,0 0-1,9 16 0,-6-17-40,0-1 0,0-1 0,1 1 0,0-1 0,0-1 0,14 10 0,-18-13-43,-1-1 0,1 0 0,1 0 0,-1 0 0,0 0 0,0-1 0,1 1 0,-1-1-1,1 0 1,-1 0 0,1 0 0,-1 0 0,1-1 0,0 1 0,-1-1 0,1 0 0,0 0-1,-1 0 1,1-1 0,6-1 0,-8 1 67,-1 0 1,0 0-1,0 0 0,1-1 0,-1 1 0,0 0 1,0-1-1,0 1 0,0-1 0,0 1 0,-1-1 1,1 0-1,0 1 0,-1-1 0,1 1 0,-1-1 1,0 0-1,1 0 0,-1 1 0,0-1 0,0 0 1,0 0-1,0 1 0,0-1 0,-1 0 0,1 1 0,-1-1 1,1 0-1,-1 1 0,0-3 0,-22-59 355,19 55-416,-5-13 2,-1 1 0,-1 0-1,-1 1 1,-1 0 0,-26-30-1,32 41-50,0 1 0,-1 0 1,0 0-1,0 1 0,0 0 0,-1 0 0,0 1 0,0 0 0,0 0 0,-1 1 0,0 1 0,1-1 0,-1 2 0,-20-4 0,21 9-2515,29 2-1823,54-8-2248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8594,'-39'6'7758,"36"-6"-7479,0 1 0,1 0 0,-1 0 0,1 1 0,0-1 1,-1 0-1,1 1 0,0 0 0,0-1 0,-2 3 0,3-3-245,0 0-1,0 0 1,0 0-1,1 1 1,-1-1-1,0 0 1,1 0-1,-1 1 1,1-1 0,0 0-1,-1 0 1,1 1-1,0-1 1,0 1-1,0-1 1,0 0-1,0 1 1,0-1-1,0 2 1,1 0 12,0 0 1,0 0-1,0 0 1,0 0-1,1 0 1,-1-1 0,1 1-1,0 0 1,0-1-1,0 1 1,3 2-1,10 9-2,1-1 0,0-1 0,1 0 0,34 18 0,-27-17-13,-1 1 1,25 20 0,-42-29 60,1 1 0,-1 0 1,0 0-1,-1 1 1,0 0-1,0 0 0,0 0 1,-1 0-1,0 1 0,0-1 1,2 9-1,-5-12-15,0-1 0,0 0 1,0 1-1,-1-1 0,1 1 0,-1-1 0,0 1 1,0-1-1,-1 0 0,1 1 0,-1-1 0,1 1 1,-1-1-1,0 0 0,0 1 0,-1-1 0,1 0 1,-1 0-1,1 0 0,-1 0 0,0 0 0,-3 3 1,0-1 55,0 0-1,0 0 1,-1-1 0,1 0 0,-1 0 0,0 0 0,0-1 0,0 0 0,-1 0 0,1 0-1,-9 1 1,8-1-157,-1-2 0,1 1 1,-1-1-1,0 0 0,0-1 0,1 0 0,-1 0 0,0 0 0,0-1 0,-7-2 0,11 2-156,0 0-1,1 0 0,-1 0 0,1-1 0,-1 0 1,1 1-1,0-1 0,-1 0 0,1 0 0,0-1 1,0 1-1,1-1 0,-1 0 0,0 1 0,1-1 1,0 0-1,0 0 0,0-1 0,0 1 0,-2-5 1,3 6-191,0-1 0,1 0 1,-1 1-1,1-1 0,0 0 1,-1 0-1,1 1 0,0-1 1,1 0-1,-1 1 0,1-1 1,-1 0-1,1 1 0,1-4 1,30-77-7317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38.5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7746,'4'19'4273,"8"4"-2233,4 28-352,12 13 105,3 10-617,5 6-528,0-1-264,-1-2-160,-7-10-152,0-6-72,-12-11-568,-4-10-1592,-4-11-2345,-40-16-2777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7 5881,'4'-6'15118,"-17"17"-13273,-1 11-1015,2 1 1,0 1 0,1 0-1,1 1 1,-10 43 0,8-19-179,3 0 1,-4 55-1,11-81-542,1-1 0,1 1 0,1 0-1,1-1 1,1 1 0,1-1 0,1 1 0,10 26 0,-12-41-182,0 0 0,1-1 0,0 1 1,0-1-1,1 0 0,0 0 0,1 0 1,-1-1-1,1 1 0,0-1 0,1-1 0,-1 1 1,1-1-1,0 0 0,0-1 0,1 0 1,0 0-1,-1 0 0,1-1 0,0-1 0,1 1 1,-1-1-1,0 0 0,1-1 0,8 1 1,-5-1-673,0-1 0,0 1 1,0-2-1,0 0 1,17-4-1,-19 3-278,-1-1-1,1-1 0,-1 1 0,0-2 0,9-4 0,66-49-6196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3009,'6'6'14758,"24"26"-12030,6 31-1254,-2 2 1,-4 2-1,42 128 0,-77-220-1092,1 1 0,2-1-1,0 0 1,3-43 0,0 48-409,0 0 1,2 0 0,0 0 0,1 1 0,1 0-1,1-1 1,1 2 0,13-26 0,-19 42 8,0 1 1,0 0-1,0-1 1,0 1 0,0 0-1,1 0 1,-1 0-1,1 0 1,-1 0 0,0 1-1,1-1 1,0 0-1,-1 1 1,1-1 0,-1 1-1,1-1 1,0 1-1,-1 0 1,1 0 0,0-1-1,-1 1 1,1 0-1,0 1 1,-1-1-1,1 0 1,0 0 0,-1 1-1,1-1 1,-1 1-1,1-1 1,0 1 0,-1 0-1,0 0 1,1 0-1,-1 0 1,1 0 0,0 1-1,11 6-5,-2 0 0,1 1 0,12 13 0,-18-16 45,6 4 1,-1 1 0,-1 1 0,0 0 0,-1 1 0,0 0 0,-1 0 0,11 24 0,-9-12-89,-1 1 0,-1 0 0,7 41-1,-13-58-222,8 37-1926,-10-45 1872,1 0-1,-1 0 1,0 1-1,1-1 0,-1 0 1,1 0-1,-1 0 1,1 0-1,0 0 1,-1 1-1,1-1 0,0 0 1,0 0-1,-1-1 1,1 1-1,0 0 1,0 0-1,0 0 1,0-1-1,0 1 0,1 0 1,-1-1-1,0 1 1,0-1-1,0 1 1,0-1-1,2 1 1,-1-2-478,-1 1 0,1-1 0,-1 0 0,1 0 0,-1 0 0,0 1 0,1-1 0,-1-1 0,0 1 0,1 0 0,-1 0 0,0 0 0,1-2 0,-2 3 779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5841,'-12'5'10274,"4"3"-7705,8-5-433,4 2 1,12-2-817,8 2-296,7-10-471,13-1-113,-1-2-424,5-2-16,-4 2-160,-13 5-857,-11 3-951,4 3-3217,8-6-2713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3:44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40 4537,'-2'-20'10494,"1"1"-2696,2 19-7720,0 0 0,0 0 0,0 0 0,0-1 0,0 2 0,0-1-1,0 0 1,0 0 0,0 0 0,0 0 0,0 0 0,0 1 0,0-1-1,0 1 1,0-1 0,0 0 0,0 1 0,-1 0 0,1-1 0,0 1 0,0-1-1,0 1 1,-1 0 0,2 1 0,23 16 346,-1 2 0,0 0-1,-1 2 1,-2 1 0,28 36 0,-10-4 621,48 88 0,-70-110-898,-1 1 0,-2 0 0,-1 1 0,-1 0 0,-3 1 0,0 0 1,-3 1-1,-1 0 0,-1 0 0,-3 0 0,0 0 0,-3 0 0,-7 46 0,4-68-1532,-2-14-1294,-18-37-4479,24 36 7120,-61-104-13553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449 151 11594,'6'-3'9657,"-7"-6"-3892,-13-19-2345,7 19-3574,0-1-1,0 1 0,-14-14 0,12 16 148,-1 1 0,1-1 0,-1 1 0,0 1 0,0 0 0,-1 1 1,1 0-1,-1 0 0,0 1 0,0 0 0,0 1 0,-1 1 0,1-1 0,-23 2 0,25 1-13,1 0 0,-1 1-1,0 0 1,1 0 0,-1 1 0,1 1 0,-1-1-1,1 1 1,0 0 0,1 1 0,-1 0 0,1 0-1,0 1 1,0 0 0,1 0 0,0 0 0,0 1-1,0 0 1,-6 10 0,4-6 8,1 1 0,0 1 0,0 0 0,2 0 0,-1 0 0,2 0 0,-1 1 0,2 0 0,0 0 0,1 0 0,0 0 0,1 26 0,2-28 6,0-1-1,1 1 1,1-1 0,0 0-1,0 0 1,1 0 0,1 0 0,0-1-1,0 0 1,1 0 0,0 0 0,1 0-1,0-1 1,1 0 0,-1-1-1,13 10 1,-9-7 76,1-2-1,0 0 1,1 0-1,-1-1 1,2 0-1,-1-1 1,29 10-1,-36-16-248,1 1-1,-1-1 1,1 0-1,0 0 1,-1-1-1,1 0 1,-1 0-1,1 0 1,9-2-1,-11 0-465,1 1 0,-1-1 0,0 0 0,1-1 0,-1 1 0,0-1 0,0 0 0,-1 0 0,1-1 0,-1 0 0,1 1 0,4-7-1,45-58-6412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34 2913,'-35'-17'11757,"33"15"-11570,-1 1-1,0-1 0,0 0 1,0 0-1,0 1 1,0 0-1,0 0 0,0 0 1,0 0-1,0 0 0,0 0 1,-1 1-1,1 0 0,0-1 1,-1 1-1,1 0 0,0 1 1,0-1-1,-1 1 0,1-1 1,0 1-1,0 0 0,0 0 1,0 0-1,0 1 1,0-1-1,-4 3 0,-4 4-30,1 0 1,0 1-1,0 1 0,0 0 0,1 0 1,1 1-1,0 0 0,0 0 0,1 1 1,0 0-1,1 0 0,-6 20 0,7-19-63,0 1 0,1 0 0,1 0 0,0 0-1,1 0 1,1 0 0,0 0 0,1 1 0,0-1-1,1 0 1,6 28 0,-4-34-79,-1 0 0,1 0 0,1 0-1,-1-1 1,1 0 0,0 0 0,1 0 0,0 0 0,0 0 0,0-1-1,1 0 1,7 5 0,-10-8-12,0-1 0,0 0 0,1 0 0,-1 0 0,1 0 0,0-1 0,-1 1 0,1-1 0,0 0 0,0 0 0,0 0 0,0-1 0,0 1 0,0-1 0,0 0 0,0 0 0,0 0 0,0-1 0,0 0 0,-1 1 0,1-1 0,0-1 0,0 1 0,0 0 0,-1-1 0,1 0 0,4-3 0,2-2 45,1-1-1,-2 0 1,1-1 0,-1 0-1,0-1 1,-1 0 0,0 0-1,-1 0 1,0-1 0,0 0-1,-2-1 1,9-21 0,-2 1 167,-2-1 0,-1 0 0,7-54 0,-14 78 66,-1 0 0,0 1 1,-1-1-1,0 0 0,0 0 0,-1 0 0,0 0 1,-4-14-1,15 56-53,-2-1-1,7 52 1,-11-55-1068,1 1 0,1-1-1,2 0 1,15 39 0,-23-67 724,14 18-4779,-13-19 4656,-1 0 0,1 1-1,0-1 1,-1 0 0,1 0 0,-1 0 0,1 0 0,0 0 0,-1 0 0,1 0 0,0 0 0,-1 0 0,1 0 0,-1 0 0,1 0 0,0-1 0,-1 1 0,1 0 0,-1 0 0,1-1 0,-1 1 0,1 0-1,-1-1 1,1 1 0,-1 0 0,1-1 0,28-32-9424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4785,'12'-12'9295,"2"16"-5262,12 26-2540,-21-23-781,24 36 45,-3 1 0,-1 1 0,-2 1 1,27 79-1,-38-98-401,-11-27-337,-1 0 0,0 0 0,0-1 1,1 1-1,-1 0 0,0 0 0,1 0 0,-1 0 0,0 0 1,0 0-1,0-1 0,1 1 0,-1 0 0,0 0 0,0 0 1,0-1-1,1 1 0,-1 0 0,0 0 0,0-1 0,0 1 0,0 0 1,0 0-1,1-1 0,-1 1 0,0 0 0,0 0 0,0-1 1,0 1-1,0 0 0,0 0 0,0-1 0,0 1 0,0 0 1,0-1-1,0 1 0,0 0 0,0 0 0,0-1 0,0 1 1,-1 0-1,1-1 0,-2-55 787,-2 7-773,4-76 1,1 103-66,2 0 0,0 0 0,2 0 0,0 1 0,15-40 1,-19 60 25,-1 1 1,0-1 0,0 0-1,0 0 1,1 0 0,-1 1 0,0-1-1,1 0 1,-1 1 0,1-1 0,-1 0-1,1 1 1,-1-1 0,1 0-1,-1 1 1,1-1 0,0 1 0,-1-1-1,1 1 1,0-1 0,-1 1 0,1-1-1,0 1 1,0 0 0,-1 0-1,1-1 1,0 1 0,0 0 0,0 0-1,-1 0 1,1 0 0,0 0 0,0 0-1,0 0 1,-1 0 0,1 0-1,0 0 1,0 0 0,0 0 0,-1 1-1,1-1 1,0 0 0,0 1 0,-1-1-1,1 0 1,0 1 0,-1-1-1,1 1 1,0-1 0,-1 1 0,1 0-1,-1-1 1,2 1 0,27 40-244,0 18 250,39 109 0,-32-72-2,-26-63-3,-2-6 95,-7-27 83,-3-13 134,-4-20-331,2 0 0,2 0 0,1-41 0,2 57 8,1-1 0,0 1 1,1-1-1,1 1 0,0 0 1,2 0-1,13-30 0,-18 46 21,-1 0 0,1 0 1,-1 0-1,1 0 0,0 1 0,-1-1 0,1 0 0,0 0 0,-1 1 1,1-1-1,0 1 0,0-1 0,0 0 0,0 1 0,-1 0 0,1-1 1,0 1-1,0-1 0,0 1 0,0 0 0,0 0 0,0-1 0,0 1 1,0 0-1,0 0 0,0 0 0,0 0 0,0 0 0,0 1 0,1-1 1,2 1 6,0 1 0,0-1 1,0 1-1,0 0 1,-1 0-1,1 0 0,6 5 1,3 4 19,-1 0-1,20 24 1,-22-23-38,-2 1 0,1 0 0,-2 0 0,0 1 0,0 0 0,-1 0-1,-1 1 1,6 27 0,-1 29-2667,-7-45-2197,11-3-1857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10570,'8'0'5073,"0"6"-3296,16 7 215,0 11-327,-1 8-993,9 7-168,-8 9-360,-4-5-40,4 2-104,-9-8-432,-7-2-2225,-8 18-3896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43 9370,'-4'-10'7690,"8"2"-5434,-8-11-840,8 14-671,4 5-745,4 2-1585,0 4-3112,31 12-5313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1040,'46'73'13940,"2"-1"-8083,-11-20-5027,-2 2 1,-3 1-1,26 62 1,-44-81-357,-2-5 715,-20-55-33,3 7-1091,1-1 1,1 1-1,0-1 1,2 1-1,-1-26 1,11-89-115,-8 115 72,1 0-17,0 0 0,1 0 1,1 0-1,0 0 0,1 1 1,1 0-1,1 0 0,16-28 1,-23 43-11,1 0 0,0 0 1,-1 0-1,1 0 0,0 0 1,-1 0-1,1 0 0,0 1 0,0-1 1,0 0-1,0 1 0,0-1 1,0 0-1,0 1 0,0-1 0,0 1 1,0 0-1,0-1 0,0 1 1,0 0-1,0 0 0,0-1 0,1 1 1,-1 0-1,0 0 0,0 0 1,0 1-1,0-1 0,2 0 0,0 2 0,0-1 0,0 1-1,0-1 1,-1 1 0,1 0-1,0 0 1,-1 0 0,0 1-1,1-1 1,2 4-1,6 10 19,0 0-1,15 29 0,-24-41-4,8 19 31,15 45-1,-18-45-372,0-1-1,17 31 1,-20-45-257,1-1 0,0 0 0,0 0 1,0 0-1,1-1 0,7 7 0,-10-10 136,1-1 1,-1 0-1,0 0 0,1 0 1,-1 0-1,1-1 0,-1 0 1,1 1-1,0-1 1,-1 0-1,1-1 0,0 1 1,6 0-1,110-4-7658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2.8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1776,'12'6'13499,"-1"3"-7466,1 5-4349,4 9-3891,-2-2 3609,20 32-710,-1 0 0,-4 2-1,26 64 1,22 43-3804,-77-162 3018,0 1 0,0-1 0,0 0 0,0 1-1,0-1 1,0 0 0,1 1 0,-1-1 0,0 0 0,0 1 0,0-1 0,0 0-1,1 1 1,-1-1 0,0 0 0,0 0 0,1 0 0,-1 1 0,0-1 0,0 0-1,1 0 1,-1 0 0,0 1 0,1-1 0,-1 0 0,0 0 0,1 0 0,-1 0 0,0 0-1,1 0 1,-1 0 0,0 0 0,1 0 0,-1 0 0,0 0 0,1 0 0,-1 0-1,0 0 1,1 0 0,-1 0 0,0 0 0,1 0 0,-1 0 0,0-1 0,1 1-1,-1 0 1,28-27-5802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38.6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0 211 4273,'4'-6'8474,"8"-2"-6066,16-8-1288,23-8 129,17-5-641,19 0-352,4 0-256,-4 8-1152,0-1-1809,100-4-3384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146 130 5393,'-1'-1'423,"0"1"0,0 0 0,-1-1 0,1 1 0,0 0 0,0 0-1,0 0 1,-1 0 0,1 0 0,0 0 0,0 0 0,-1 0 0,1 1 0,0-1 0,0 0 0,0 1 0,-1-1-1,1 1 1,0-1 0,0 1 0,0 0 0,0-1 0,0 1 0,0 0 0,0 0 0,0 0 0,1 0-1,-1 0 1,-1 1 0,1 1-136,0 0 0,0 0 0,0 0 0,0 0 0,0 0 0,1 0 0,-1 0 0,1 1-1,0-1 1,0 0 0,1 5 0,0 2-197,1 0 1,0 1-1,0-1 0,1 0 1,0 0-1,9 16 0,-6-17-40,0-1 0,0-1 0,1 1 0,0-1 0,0-1 0,14 10 0,-18-13-43,-1-1 0,1 0 0,1 0 0,-1 0 0,0 0 0,0-1 0,1 1 0,-1-1-1,1 0 1,-1 0 0,1 0 0,-1 0 0,1-1 0,0 1 0,-1-1 0,1 0 0,0 0-1,-1 0 1,1-1 0,6-1 0,-8 1 67,-1 0 1,0 0-1,0 0 0,1-1 0,-1 1 0,0 0 1,0-1-1,0 1 0,0-1 0,0 1 0,-1-1 1,1 0-1,0 1 0,-1-1 0,1 1 0,-1-1 1,0 0-1,1 0 0,-1 1 0,0-1 0,0 0 1,0 0-1,0 1 0,0-1 0,-1 0 0,1 1 0,-1-1 1,1 0-1,-1 1 0,0-3 0,-22-59 355,19 55-416,-5-13 2,-1 1 0,-1 0-1,-1 1 1,-1 0 0,-26-30-1,32 41-50,0 1 0,-1 0 1,0 0-1,0 1 0,0 0 0,-1 0 0,0 1 0,0 0 0,0 0 0,-1 1 0,0 1 0,1-1 0,-1 2 0,-20-4 0,21 9-2515,29 2-1823,54-8-2248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8594,'-39'6'7758,"36"-6"-7479,0 1 0,1 0 0,-1 0 0,1 1 0,0-1 1,-1 0-1,1 1 0,0 0 0,0-1 0,-2 3 0,3-3-245,0 0-1,0 0 1,0 0-1,1 1 1,-1-1-1,0 0 1,1 0-1,-1 1 1,1-1 0,0 0-1,-1 0 1,1 1-1,0-1 1,0 1-1,0-1 1,0 0-1,0 1 1,0-1-1,0 2 1,1 0 12,0 0 1,0 0-1,0 0 1,0 0-1,1 0 1,-1-1 0,1 1-1,0 0 1,0-1-1,0 1 1,3 2-1,10 9-2,1-1 0,0-1 0,1 0 0,34 18 0,-27-17-13,-1 1 1,25 20 0,-42-29 60,1 1 0,-1 0 1,0 0-1,-1 1 1,0 0-1,0 0 0,0 0 1,-1 0-1,0 1 0,0-1 1,2 9-1,-5-12-15,0-1 0,0 0 1,0 1-1,-1-1 0,1 1 0,-1-1 0,0 1 1,0-1-1,-1 0 0,1 1 0,-1-1 0,1 1 1,-1-1-1,0 0 0,0 1 0,-1-1 0,1 0 1,-1 0-1,1 0 0,-1 0 0,0 0 0,-3 3 1,0-1 55,0 0-1,0 0 1,-1-1 0,1 0 0,-1 0 0,0 0 0,0-1 0,0 0 0,-1 0 0,1 0-1,-9 1 1,8-1-157,-1-2 0,1 1 1,-1-1-1,0 0 0,0-1 0,1 0 0,-1 0 0,0 0 0,0-1 0,-7-2 0,11 2-156,0 0-1,1 0 0,-1 0 0,1-1 0,-1 0 1,1 1-1,0-1 0,-1 0 0,1 0 0,0-1 1,0 1-1,1-1 0,-1 0 0,0 1 0,1-1 1,0 0-1,0 0 0,0-1 0,0 1 0,-2-5 1,3 6-191,0-1 0,1 0 1,-1 1-1,1-1 0,0 0 1,-1 0-1,1 1 0,0-1 1,1 0-1,-1 1 0,1-1 1,-1 0-1,1 1 0,1-4 1,30-77-7317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7 5881,'4'-6'15118,"-17"17"-13273,-1 11-1015,2 1 1,0 1 0,1 0-1,1 1 1,-10 43 0,8-19-179,3 0 1,-4 55-1,11-81-542,1-1 0,1 1 0,1 0-1,1-1 1,1 1 0,1-1 0,1 1 0,10 26 0,-12-41-182,0 0 0,1-1 0,0 1 1,0-1-1,1 0 0,0 0 0,1 0 1,-1-1-1,1 1 0,0-1 0,1-1 0,-1 1 1,1-1-1,0 0 0,0-1 0,1 0 1,0 0-1,-1 0 0,1-1 0,0-1 0,1 1 1,-1-1-1,0 0 0,1-1 0,8 1 1,-5-1-673,0-1 0,0 1 1,0-2-1,0 0 1,17-4-1,-19 3-278,-1-1-1,1-1 0,-1 1 0,0-2 0,9-4 0,66-49-6196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3009,'6'6'14758,"24"26"-12030,6 31-1254,-2 2 1,-4 2-1,42 128 0,-77-220-1092,1 1 0,2-1-1,0 0 1,3-43 0,0 48-409,0 0 1,2 0 0,0 0 0,1 1 0,1 0-1,1-1 1,1 2 0,13-26 0,-19 42 8,0 1 1,0 0-1,0-1 1,0 1 0,0 0-1,1 0 1,-1 0-1,1 0 1,-1 0 0,0 1-1,1-1 1,0 0-1,-1 1 1,1-1 0,-1 1-1,1-1 1,0 1-1,-1 0 1,1 0 0,0-1-1,-1 1 1,1 0-1,0 1 1,-1-1-1,1 0 1,0 0 0,-1 1-1,1-1 1,-1 1-1,1-1 1,0 1 0,-1 0-1,0 0 1,1 0-1,-1 0 1,1 0 0,0 1-1,11 6-5,-2 0 0,1 1 0,12 13 0,-18-16 45,6 4 1,-1 1 0,-1 1 0,0 0 0,-1 1 0,0 0 0,-1 0 0,11 24 0,-9-12-89,-1 1 0,-1 0 0,7 41-1,-13-58-222,8 37-1926,-10-45 1872,1 0-1,-1 0 1,0 1-1,1-1 0,-1 0 1,1 0-1,-1 0 1,1 0-1,0 0 1,-1 1-1,1-1 0,0 0 1,0 0-1,-1-1 1,1 1-1,0 0 1,0 0-1,0 0 1,0-1-1,0 1 0,1 0 1,-1-1-1,0 1 1,0-1-1,0 1 1,0-1-1,2 1 1,-1-2-478,-1 1 0,1-1 0,-1 0 0,1 0 0,-1 0 0,0 1 0,1-1 0,-1-1 0,0 1 0,1 0 0,-1 0 0,0 0 0,1-2 0,-2 3 779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5841,'-12'5'10274,"4"3"-7705,8-5-433,4 2 1,12-2-817,8 2-296,7-10-471,13-1-113,-1-2-424,5-2-16,-4 2-160,-13 5-857,-11 3-951,4 3-3217,8-6-2713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40 4537,'-2'-20'10494,"1"1"-2696,2 19-7720,0 0 0,0 0 0,0 0 0,0-1 0,0 2 0,0-1-1,0 0 1,0 0 0,0 0 0,0 0 0,0 0 0,0 1 0,0-1-1,0 1 1,0-1 0,0 0 0,0 1 0,-1 0 0,1-1 0,0 1 0,0-1-1,0 1 1,-1 0 0,2 1 0,23 16 346,-1 2 0,0 0-1,-1 2 1,-2 1 0,28 36 0,-10-4 621,48 88 0,-70-110-898,-1 1 0,-2 0 0,-1 1 0,-1 0 0,-3 1 0,0 0 1,-3 1-1,-1 0 0,-1 0 0,-3 0 0,0 0 0,-3 0 0,-7 46 0,4-68-1532,-2-14-1294,-18-37-4479,24 36 7120,-61-104-13553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449 151 11594,'6'-3'9657,"-7"-6"-3892,-13-19-2345,7 19-3574,0-1-1,0 1 0,-14-14 0,12 16 148,-1 1 0,1-1 0,-1 1 0,0 1 0,0 0 0,-1 1 1,1 0-1,-1 0 0,0 1 0,0 0 0,0 1 0,-1 1 0,1-1 0,-23 2 0,25 1-13,1 0 0,-1 1-1,0 0 1,1 0 0,-1 1 0,1 1 0,-1-1-1,1 1 1,0 0 0,1 1 0,-1 0 0,1 0-1,0 1 1,0 0 0,1 0 0,0 0 0,0 1-1,0 0 1,-6 10 0,4-6 8,1 1 0,0 1 0,0 0 0,2 0 0,-1 0 0,2 0 0,-1 1 0,2 0 0,0 0 0,1 0 0,0 0 0,1 26 0,2-28 6,0-1-1,1 1 1,1-1 0,0 0-1,0 0 1,1 0 0,1 0 0,0-1-1,0 0 1,1 0 0,0 0 0,1 0-1,0-1 1,1 0 0,-1-1-1,13 10 1,-9-7 76,1-2-1,0 0 1,1 0-1,-1-1 1,2 0-1,-1-1 1,29 10-1,-36-16-248,1 1-1,-1-1 1,1 0-1,0 0 1,-1-1-1,1 0 1,-1 0-1,1 0 1,9-2-1,-11 0-465,1 1 0,-1-1 0,0 0 0,1-1 0,-1 1 0,0-1 0,0 0 0,-1 0 0,1-1 0,-1 0 0,1 1 0,4-7-1,45-58-6412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34 2913,'-35'-17'11757,"33"15"-11570,-1 1-1,0-1 0,0 0 1,0 0-1,0 1 1,0 0-1,0 0 0,0 0 1,0 0-1,0 0 0,0 0 1,-1 1-1,1 0 0,0-1 1,-1 1-1,1 0 0,0 1 1,0-1-1,-1 1 0,1-1 1,0 1-1,0 0 0,0 0 1,0 0-1,0 1 1,0-1-1,-4 3 0,-4 4-30,1 0 1,0 1-1,0 1 0,0 0 0,1 0 1,1 1-1,0 0 0,0 0 0,1 1 1,0 0-1,1 0 0,-6 20 0,7-19-63,0 1 0,1 0 0,1 0 0,0 0-1,1 0 1,1 0 0,0 0 0,1 1 0,0-1-1,1 0 1,6 28 0,-4-34-79,-1 0 0,1 0 0,1 0-1,-1-1 1,1 0 0,0 0 0,1 0 0,0 0 0,0 0 0,0-1-1,1 0 1,7 5 0,-10-8-12,0-1 0,0 0 0,1 0 0,-1 0 0,1 0 0,0-1 0,-1 1 0,1-1 0,0 0 0,0 0 0,0 0 0,0-1 0,0 1 0,0-1 0,0 0 0,0 0 0,0 0 0,0-1 0,0 0 0,-1 1 0,1-1 0,0-1 0,0 1 0,0 0 0,-1-1 0,1 0 0,4-3 0,2-2 45,1-1-1,-2 0 1,1-1 0,-1 0-1,0-1 1,-1 0 0,0 0-1,-1 0 1,0-1 0,0 0-1,-2-1 1,9-21 0,-2 1 167,-2-1 0,-1 0 0,7-54 0,-14 78 66,-1 0 0,0 1 1,-1-1-1,0 0 0,0 0 0,-1 0 0,0 0 1,-4-14-1,15 56-53,-2-1-1,7 52 1,-11-55-1068,1 1 0,1-1-1,2 0 1,15 39 0,-23-67 724,14 18-4779,-13-19 4656,-1 0 0,1 1-1,0-1 1,-1 0 0,1 0 0,-1 0 0,1 0 0,0 0 0,-1 0 0,1 0 0,0 0 0,-1 0 0,1 0 0,-1 0 0,1 0 0,0-1 0,-1 1 0,1 0 0,-1 0 0,1-1 0,-1 1 0,1 0-1,-1-1 1,1 1 0,-1 0 0,1-1 0,28-32-9424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4785,'12'-12'9295,"2"16"-5262,12 26-2540,-21-23-781,24 36 45,-3 1 0,-1 1 0,-2 1 1,27 79-1,-38-98-401,-11-27-337,-1 0 0,0 0 0,0-1 1,1 1-1,-1 0 0,0 0 0,1 0 0,-1 0 0,0 0 1,0 0-1,0-1 0,1 1 0,-1 0 0,0 0 0,0 0 1,0-1-1,1 1 0,-1 0 0,0 0 0,0-1 0,0 1 0,0 0 1,0 0-1,1-1 0,-1 1 0,0 0 0,0 0 0,0-1 1,0 1-1,0 0 0,0 0 0,0-1 0,0 1 0,0 0 1,0-1-1,0 1 0,0 0 0,0 0 0,0-1 0,0 1 1,-1 0-1,1-1 0,-2-55 787,-2 7-773,4-76 1,1 103-66,2 0 0,0 0 0,2 0 0,0 1 0,15-40 1,-19 60 25,-1 1 1,0-1 0,0 0-1,0 0 1,1 0 0,-1 1 0,0-1-1,1 0 1,-1 1 0,1-1 0,-1 0-1,1 1 1,-1-1 0,1 0-1,-1 1 1,1-1 0,0 1 0,-1-1-1,1 1 1,0-1 0,-1 1 0,1-1-1,0 1 1,0 0 0,-1 0-1,1-1 1,0 1 0,0 0 0,0 0-1,-1 0 1,1 0 0,0 0 0,0 0-1,0 0 1,-1 0 0,1 0-1,0 0 1,0 0 0,0 0 0,-1 1-1,1-1 1,0 0 0,0 1 0,-1-1-1,1 0 1,0 1 0,-1-1-1,1 1 1,0-1 0,-1 1 0,1 0-1,-1-1 1,2 1 0,27 40-244,0 18 250,39 109 0,-32-72-2,-26-63-3,-2-6 95,-7-27 83,-3-13 134,-4-20-331,2 0 0,2 0 0,1-41 0,2 57 8,1-1 0,0 1 1,1-1-1,1 1 0,0 0 1,2 0-1,13-30 0,-18 46 21,-1 0 0,1 0 1,-1 0-1,1 0 0,0 1 0,-1-1 0,1 0 0,0 0 0,-1 1 1,1-1-1,0 1 0,0-1 0,0 0 0,0 1 0,-1 0 0,1-1 1,0 1-1,0-1 0,0 1 0,0 0 0,0 0 0,0-1 0,0 1 1,0 0-1,0 0 0,0 0 0,0 0 0,0 0 0,0 1 0,1-1 1,2 1 6,0 1 0,0-1 1,0 1-1,0 0 1,-1 0-1,1 0 0,6 5 1,3 4 19,-1 0-1,20 24 1,-22-23-38,-2 1 0,1 0 0,-2 0 0,0 1 0,0 0 0,-1 0-1,-1 1 1,6 27 0,-1 29-2667,-7-45-2197,11-3-1857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10570,'8'0'5073,"0"6"-3296,16 7 215,0 11-327,-1 8-993,9 7-168,-8 9-360,-4-5-40,4 2-104,-9-8-432,-7-2-2225,-8 18-3896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39.0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390 3 8890,'-17'-2'1513,"0"1"-1,0 2 1,0-1 0,0 2-1,-18 3 1,18-1-967,1 1 0,-1 0 0,1 1 0,-31 16 0,35-16-412,1 1-1,0 0 1,0 1-1,1 1 1,0-1-1,0 2 0,1-1 1,0 1-1,1 1 1,0-1-1,0 2 1,1-1-1,1 1 1,0 0-1,-8 23 1,13-31-120,-1-1 0,1 1 0,0-1 0,1 1 0,-1 0 0,0-1 0,1 1 0,0 0 0,0-1 0,0 1 0,1 0 0,-1-1 0,1 1 0,0 0 0,0-1 0,0 1 0,0-1 0,0 1 0,1-1 0,0 0 0,0 0 0,0 0 0,0 0 0,0 0 0,0 0 0,1 0 0,0-1 0,3 4 0,-2-4-13,0 0-1,0 0 0,0 0 0,1-1 1,-1 0-1,0 0 0,1 0 1,-1 0-1,1-1 0,-1 1 0,1-1 1,-1 0-1,1-1 0,-1 1 1,1-1-1,-1 0 0,1 0 1,-1 0-1,0-1 0,0 1 0,1-1 1,6-5-1,3-2 191,-2 0 0,1-1 0,-1-1 0,-1 0 0,0-1 0,0 0 0,-1 0 0,-1-1 1,0-1-1,-1 1 0,0-2 0,-1 1 0,-1-1 0,7-24 0,-10 46-111,-1-1 1,1 1-1,0-1 1,0 0-1,7 9 1,6 13-175,-10-12-438,15 29-926,-20-44 1101,-1 1 0,1-1-1,0 1 1,0-1 0,0 0 0,-1 0 0,1 0-1,1 1 1,-1-1 0,0 0 0,0 0-1,0 0 1,1-1 0,-1 1 0,0 0-1,1 0 1,-1-1 0,0 1 0,1-1-1,-1 1 1,1-1 0,-1 0 0,1 1 0,2-1-1,29-14-7203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43 9370,'-4'-10'7690,"8"2"-5434,-8-11-840,8 14-671,4 5-745,4 2-1585,0 4-3112,31 12-5313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1040,'46'73'13940,"2"-1"-8083,-11-20-5027,-2 2 1,-3 1-1,26 62 1,-44-81-357,-2-5 715,-20-55-33,3 7-1091,1-1 1,1 1-1,0-1 1,2 1-1,-1-26 1,11-89-115,-8 115 72,1 0-17,0 0 0,1 0 1,1 0-1,0 0 0,1 1 1,1 0-1,1 0 0,16-28 1,-23 43-11,1 0 0,0 0 1,-1 0-1,1 0 0,0 0 1,-1 0-1,1 0 0,0 1 0,0-1 1,0 0-1,0 1 0,0-1 1,0 0-1,0 1 0,0-1 0,0 1 1,0 0-1,0-1 0,0 1 1,0 0-1,0 0 0,0-1 0,1 1 1,-1 0-1,0 0 0,0 0 1,0 1-1,0-1 0,2 0 0,0 2 0,0-1 0,0 1-1,0-1 1,-1 1 0,1 0-1,0 0 1,-1 0 0,0 1-1,1-1 1,2 4-1,6 10 19,0 0-1,15 29 0,-24-41-4,8 19 31,15 45-1,-18-45-372,0-1-1,17 31 1,-20-45-257,1-1 0,0 0 0,0 0 1,0 0-1,1-1 0,7 7 0,-10-10 136,1-1 1,-1 0-1,0 0 0,1 0 1,-1 0-1,1-1 0,-1 0 1,1 1-1,0-1 1,-1 0-1,1-1 0,0 1 1,6 0-1,110-4-7658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146 130 5393,'-1'-1'423,"0"1"0,0 0 0,-1-1 0,1 1 0,0 0 0,0 0-1,0 0 1,-1 0 0,1 0 0,0 0 0,0 0 0,-1 0 0,1 1 0,0-1 0,0 0 0,0 1 0,-1-1-1,1 1 1,0-1 0,0 1 0,0 0 0,0-1 0,0 1 0,0 0 0,0 0 0,0 0 0,1 0-1,-1 0 1,-1 1 0,1 1-136,0 0 0,0 0 0,0 0 0,0 0 0,0 0 0,1 0 0,-1 0 0,1 1-1,0-1 1,0 0 0,1 5 0,0 2-197,1 0 1,0 1-1,0-1 0,1 0 1,0 0-1,9 16 0,-6-17-40,0-1 0,0-1 0,1 1 0,0-1 0,0-1 0,14 10 0,-18-13-43,-1-1 0,1 0 0,1 0 0,-1 0 0,0 0 0,0-1 0,1 1 0,-1-1-1,1 0 1,-1 0 0,1 0 0,-1 0 0,1-1 0,0 1 0,-1-1 0,1 0 0,0 0-1,-1 0 1,1-1 0,6-1 0,-8 1 67,-1 0 1,0 0-1,0 0 0,1-1 0,-1 1 0,0 0 1,0-1-1,0 1 0,0-1 0,0 1 0,-1-1 1,1 0-1,0 1 0,-1-1 0,1 1 0,-1-1 1,0 0-1,1 0 0,-1 1 0,0-1 0,0 0 1,0 0-1,0 1 0,0-1 0,-1 0 0,1 1 0,-1-1 1,1 0-1,-1 1 0,0-3 0,-22-59 355,19 55-416,-5-13 2,-1 1 0,-1 0-1,-1 1 1,-1 0 0,-26-30-1,32 41-50,0 1 0,-1 0 1,0 0-1,0 1 0,0 0 0,-1 0 0,0 1 0,0 0 0,0 0 0,-1 1 0,0 1 0,1-1 0,-1 2 0,-20-4 0,21 9-2515,29 2-1823,54-8-2248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8594,'-39'6'7758,"36"-6"-7479,0 1 0,1 0 0,-1 0 0,1 1 0,0-1 1,-1 0-1,1 1 0,0 0 0,0-1 0,-2 3 0,3-3-245,0 0-1,0 0 1,0 0-1,1 1 1,-1-1-1,0 0 1,1 0-1,-1 1 1,1-1 0,0 0-1,-1 0 1,1 1-1,0-1 1,0 1-1,0-1 1,0 0-1,0 1 1,0-1-1,0 2 1,1 0 12,0 0 1,0 0-1,0 0 1,0 0-1,1 0 1,-1-1 0,1 1-1,0 0 1,0-1-1,0 1 1,3 2-1,10 9-2,1-1 0,0-1 0,1 0 0,34 18 0,-27-17-13,-1 1 1,25 20 0,-42-29 60,1 1 0,-1 0 1,0 0-1,-1 1 1,0 0-1,0 0 0,0 0 1,-1 0-1,0 1 0,0-1 1,2 9-1,-5-12-15,0-1 0,0 0 1,0 1-1,-1-1 0,1 1 0,-1-1 0,0 1 1,0-1-1,-1 0 0,1 1 0,-1-1 0,1 1 1,-1-1-1,0 0 0,0 1 0,-1-1 0,1 0 1,-1 0-1,1 0 0,-1 0 0,0 0 0,-3 3 1,0-1 55,0 0-1,0 0 1,-1-1 0,1 0 0,-1 0 0,0 0 0,0-1 0,0 0 0,-1 0 0,1 0-1,-9 1 1,8-1-157,-1-2 0,1 1 1,-1-1-1,0 0 0,0-1 0,1 0 0,-1 0 0,0 0 0,0-1 0,-7-2 0,11 2-156,0 0-1,1 0 0,-1 0 0,1-1 0,-1 0 1,1 1-1,0-1 0,-1 0 0,1 0 0,0-1 1,0 1-1,1-1 0,-1 0 0,0 1 0,1-1 1,0 0-1,0 0 0,0-1 0,0 1 0,-2-5 1,3 6-191,0-1 0,1 0 1,-1 1-1,1-1 0,0 0 1,-1 0-1,1 1 0,0-1 1,1 0-1,-1 1 0,1-1 1,-1 0-1,1 1 0,1-4 1,30-77-7317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7 5881,'4'-6'15118,"-17"17"-13273,-1 11-1015,2 1 1,0 1 0,1 0-1,1 1 1,-10 43 0,8-19-179,3 0 1,-4 55-1,11-81-542,1-1 0,1 1 0,1 0-1,1-1 1,1 1 0,1-1 0,1 1 0,10 26 0,-12-41-182,0 0 0,1-1 0,0 1 1,0-1-1,1 0 0,0 0 0,1 0 1,-1-1-1,1 1 0,0-1 0,1-1 0,-1 1 1,1-1-1,0 0 0,0-1 0,1 0 1,0 0-1,-1 0 0,1-1 0,0-1 0,1 1 1,-1-1-1,0 0 0,1-1 0,8 1 1,-5-1-673,0-1 0,0 1 1,0-2-1,0 0 1,17-4-1,-19 3-278,-1-1-1,1-1 0,-1 1 0,0-2 0,9-4 0,66-49-6196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3009,'6'6'14758,"24"26"-12030,6 31-1254,-2 2 1,-4 2-1,42 128 0,-77-220-1092,1 1 0,2-1-1,0 0 1,3-43 0,0 48-409,0 0 1,2 0 0,0 0 0,1 1 0,1 0-1,1-1 1,1 2 0,13-26 0,-19 42 8,0 1 1,0 0-1,0-1 1,0 1 0,0 0-1,1 0 1,-1 0-1,1 0 1,-1 0 0,0 1-1,1-1 1,0 0-1,-1 1 1,1-1 0,-1 1-1,1-1 1,0 1-1,-1 0 1,1 0 0,0-1-1,-1 1 1,1 0-1,0 1 1,-1-1-1,1 0 1,0 0 0,-1 1-1,1-1 1,-1 1-1,1-1 1,0 1 0,-1 0-1,0 0 1,1 0-1,-1 0 1,1 0 0,0 1-1,11 6-5,-2 0 0,1 1 0,12 13 0,-18-16 45,6 4 1,-1 1 0,-1 1 0,0 0 0,-1 1 0,0 0 0,-1 0 0,11 24 0,-9-12-89,-1 1 0,-1 0 0,7 41-1,-13-58-222,8 37-1926,-10-45 1872,1 0-1,-1 0 1,0 1-1,1-1 0,-1 0 1,1 0-1,-1 0 1,1 0-1,0 0 1,-1 1-1,1-1 0,0 0 1,0 0-1,-1-1 1,1 1-1,0 0 1,0 0-1,0 0 1,0-1-1,0 1 0,1 0 1,-1-1-1,0 1 1,0-1-1,0 1 1,0-1-1,2 1 1,-1-2-478,-1 1 0,1-1 0,-1 0 0,1 0 0,-1 0 0,0 1 0,1-1 0,-1-1 0,0 1 0,1 0 0,-1 0 0,0 0 0,1-2 0,-2 3 779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5841,'-12'5'10274,"4"3"-7705,8-5-433,4 2 1,12-2-817,8 2-296,7-10-471,13-1-113,-1-2-424,5-2-16,-4 2-160,-13 5-857,-11 3-951,4 3-3217,8-6-2713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20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40 4537,'-2'-20'10494,"1"1"-2696,2 19-7720,0 0 0,0 0 0,0 0 0,0-1 0,0 2 0,0-1-1,0 0 1,0 0 0,0 0 0,0 0 0,0 0 0,0 1 0,0-1-1,0 1 1,0-1 0,0 0 0,0 1 0,-1 0 0,1-1 0,0 1 0,0-1-1,0 1 1,-1 0 0,2 1 0,23 16 346,-1 2 0,0 0-1,-1 2 1,-2 1 0,28 36 0,-10-4 621,48 88 0,-70-110-898,-1 1 0,-2 0 0,-1 1 0,-1 0 0,-3 1 0,0 0 1,-3 1-1,-1 0 0,-1 0 0,-3 0 0,0 0 0,-3 0 0,-7 46 0,4-68-1532,-2-14-1294,-18-37-4479,24 36 7120,-61-104-13553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48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2016,'29'-10'23663,"-30"10"-23539,1 1-98,0 0 0,-1 0 0,1 1 0,0-1 0,-1 0 0,1 0 0,0 1 0,0-1 0,0 0 0,0 0 0,0 1 0,0-1 0,1 0 0,-1 1 1,0-1-1,1 2 0,30 93 273,35 201 0,-61-272-292,3 4-796,1 8-2243,-9-37 3005,0 0-1,0 0 1,0 0 0,0 0 0,0 1-1,0-1 1,-1 0 0,1 0-1,0 0 1,0 0 0,0 0 0,0 0-1,0 0 1,0 0 0,0 1-1,0-1 1,0 0 0,0 0-1,0 0 1,0 0 0,0 0 0,-1 0-1,1 0 1,0 0 0,0 0-1,0 0 1,0 0 0,0 0 0,0 0-1,0 0 1,-1 0 0,1 1-1,0-1 1,0 0 0,0 0 0,0 0-1,0 0 1,0 0 0,-1-1-1,1 1 1,0 0 0,0 0 0,0 0-1,0 0 1,0 0 0,0 0-1,0 0 1,0 0 0,-1 0-1,1 0 1,0 0 0,0 0 0,0 0-1,0 0 1,0 0 0,0-1-1,0 1 1,0 0 0,0 0 0,0 0-1,0 0 1,-1 0 0,1 0-1,0 0 1,0 0 0,0-1 0,0 1-1,0 0 1,0 0 0,-17-22-1876,-8-20-3727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48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1 6465,'-1'0'427,"0"0"0,1 0 0,-1 0-1,0 1 1,0-1 0,0 0 0,1 0-1,-1 1 1,0-1 0,0 1 0,1-1 0,-1 0-1,0 1 1,1 0 0,-1-1 0,1 1-1,-1-1 1,0 1 0,1 0 0,-1 0-1,-14 33 1389,9-16-700,-27 54 792,6-15-409,-24 76 0,51-132-1484,-1 4 83,0 0 0,-1 0 0,1 0 0,-1 1 0,-1-2 0,1 1 0,-1 0 0,0 0 0,0-1 1,0 0-1,0 1 0,-5 3 0,8-8 302,38-11 1938,15 1-2332,0 2-1,0 2 0,0 3 1,100 7-1,-144-4-14,0 1 0,-1-1 0,0 1 0,1 1 0,-1 0 0,1 0 0,-1 0 0,0 1 0,0 1 0,-1-1 0,1 1 0,12 9 0,-19-9-480,-8-2-1092,-16-4-2472,-6-2-1949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39.3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1 152 6705,'11'19'6381,"1"13"-3413,6 13-1802,-3-22-723,-2 0 1,0 1-1,-2 1 1,-1 0-1,-1 0 1,9 40-1,-23-86 3514,2 13-3829,0 0-1,1-1 0,0 1 0,1-1 1,0 0-1,0 0 0,1 1 1,0-1-1,0 0 0,3-13 0,6-4-244,0 1 0,2 0-1,0 1 1,2 0 0,22-31-1,6-1-2932,4 1-4051,-9 16-67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4:58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467 19 2529,'-10'-13'11133,"3"8"-5468,-5 15 724,9-7-5171,-3 1-962,-1-1 0,0 0-1,1 0 1,-1 0 0,0-1 0,-1 0 0,-12 1 0,-4 3-137,-19 4-40,0-2 1,-1-1 0,0-3 0,-74-1-1,117-3-81,0 1 0,0-1-1,0 1 1,0-1 0,0 0-1,0 1 1,0 0 0,1-1-1,-1 1 1,0 0 0,0-1-1,0 1 1,1 0 0,-1 0-1,0 0 1,1-1-1,-1 1 1,1 0 0,-1 0-1,1 0 1,-1 2 0,-12 37-156,10-29 124,2-1-1,-1 0 0,2 1 0,-1-1 1,1 1-1,2 13 0,2-9 50,-1-2-1,2 1 1,0 0-1,1-1 0,14 25 1,-20-37-11,1-1 1,-1 1-1,1-1 1,-1 1-1,1-1 1,-1 1-1,1-1 0,-1 1 1,1-1-1,-1 0 1,1 1-1,-1-1 1,1 0-1,0 1 1,-1-1-1,1 0 0,-1 0 1,1 1-1,0-1 1,-1 0-1,1 0 1,0 0-1,0 0 1,-1 0-1,1 0 0,0 0 1,-1 0-1,1 0 1,0 0-1,-1-1 1,1 1-1,0 0 1,-1 0-1,1-1 0,-1 1 1,1 0-1,0-1 1,0 0-1,25-23 509,-13 11-440,-6 8-95,0 1 1,0-1 0,0 1 0,1 1-1,0 0 1,0 0 0,0 0-1,0 1 1,0 0 0,0 1 0,0 0-1,1 0 1,-1 1 0,0 0-1,1 0 1,-1 1 0,0 0 0,1 0-1,7 3 1,-6-1-10,-1 0 0,1 1 1,-1 0-1,0 0 0,0 1 0,0 0 0,-1 0 0,1 1 1,-1 0-1,-1 1 0,1 0 0,-1 0 0,-1 1 1,1-1-1,6 12 0,-8-11 35,-1-1-1,0 1 1,0 0 0,0 0 0,-1 0-1,-1 1 1,1-1 0,-1 1 0,-1-1 0,1 1-1,-2 0 1,1 0 0,-1 0 0,0-1-1,-1 1 1,0 0 0,-1 0 0,0-1-1,0 1 1,0-1 0,-1 0 0,-1 1-1,1-1 1,-1-1 0,-1 1 0,0 0 0,0-1-1,0 0 1,0 0 0,-1-1 0,-1 0-1,1 0 1,-13 9 0,7-6 44,0-1-1,0-1 1,-1 0 0,1-1-1,-2 0 1,1-1 0,-1 0-1,1-1 1,-1-1 0,0 0-1,-19 1 1,23-3-40,0-1 0,0 0 0,0 0 0,-1-1 0,1 0 0,0 0-1,1-2 1,-1 1 0,0-1 0,1 0 0,-1-1 0,1 0 0,0-1 0,0 0 0,1 0 0,-16-12 0,22 15-93,1 0 0,-1 0 0,0 0 0,0 0 1,1 0-1,-1-1 0,1 1 0,0 0 0,0-1 0,0 1 1,0-1-1,0 0 0,0 1 0,1-1 0,-1 1 0,1-1 1,0 0-1,-1 1 0,1-1 0,1 0 0,-1 0 0,0 1 1,1-1-1,-1 1 0,1-1 0,1-4 0,0 3-236,0 1 0,0-1 0,0 0 0,0 1 0,1-1 0,0 1 0,-1 0 0,1 0 0,0 0 0,1 0 0,-1 1 0,0-1 0,1 1 0,-1 0 0,1 0 0,0 0 0,6-2 0,1 1-869,0 0 0,1 1 0,-1 1 0,15-1 0,116-2-8102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08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444 1 6009,'-4'2'12067,"-5"4"-8262,-17 10 300,23-15-3953,0 1 0,-1-1 0,0 1-1,1-1 1,-1 0 0,0 0 0,1-1 0,-1 1 0,0-1 0,0 0 0,0 0 0,0 0 0,-7-2 0,-3 2 5,-71 5 48,48-1-152,-1-2 1,1-2-1,-1-1 1,-54-9-1,88 10-54,3 0-39,3 1 4,0 1 1,0 0 0,0 0-1,-1 0 1,1 0 0,-1 0-1,1 1 1,-1-1-1,0 0 1,0 1 0,0-1-1,0 1 1,-1-1 0,2 4-1,2 6 33,5 8 12,76 152 76,-84-170-84,0 0 0,0 0 0,0 0 0,0 0 0,0 0 0,1 0 0,-1-1 0,0 1 0,1 0 0,0-1 0,-1 1 1,1-1-1,0 0 0,-1 0 0,1 1 0,0-1 0,0 0 0,0 0 0,0-1 0,0 1 0,0 0 0,1-1 0,-1 1 0,0-1 1,0 0-1,0 0 0,0 0 0,1 0 0,-1 0 0,0 0 0,0 0 0,0-1 0,0 1 0,3-2 0,5-2 50,0-1 1,-1-1-1,0 0 0,0 0 0,15-14 0,17-11 3,-34 27-70,-1 1 0,0-1-1,1 2 1,-1-1 0,1 1-1,0 0 1,0 0 0,0 1-1,0 0 1,0 0 0,0 1-1,1-1 1,-1 2 0,0-1-1,0 1 1,0 0 0,0 1-1,9 2 1,-10-1 1,-1-1 0,1 2 0,-1-1-1,0 1 1,0-1 0,0 1 0,0 1 0,0-1 0,-1 1 0,0 0 0,0 0-1,0 0 1,-1 0 0,1 0 0,-1 1 0,-1 0 0,1 0 0,-1 0 0,0 0-1,2 9 1,-2-6 15,-1 0 0,1 1 0,-2-1 0,1 1-1,-1-1 1,-1 1 0,1-1 0,-2 1 0,1-1 0,-1 0-1,-1 1 1,-5 12 0,2-9 5,0 0-1,-1 0 1,-1-1-1,0 0 1,0-1-1,-1 1 1,-19 17-1,14-16 17,0-1 1,-1-1-1,0 0 0,0-1 0,-1-1 0,-1 0 1,0-1-1,0-1 0,0-1 0,-1 0 0,0-1 1,0-1-1,-22 2 0,32-6-40,0 0 0,0 0 0,0-1 0,0 0 0,0 0 0,1-1 0,-1 0 0,0-1 0,1 1 0,-8-5 1,13 6-93,0 0 1,0 0 0,1 0 0,-1 0 0,0 0 0,1-1 0,-1 1-1,1-1 1,-1 1 0,1-1 0,0 1 0,0-1 0,0 1 0,0-1 0,0 0-1,0 0 1,0 0 0,0 0 0,1 1 0,-1-1 0,1 0 0,-1 0-1,1 0 1,0 0 0,0 0 0,0 0 0,0 0 0,0 0 0,0 0 0,1 0-1,-1 0 1,1 0 0,-1 0 0,1 0 0,0 0 0,-1 0 0,1 0-1,0 1 1,0-1 0,1 0 0,-1 1 0,0-1 0,2-1 0,0-2-569,1 0 1,0 0 0,0 1 0,0-1 0,0 1-1,1 0 1,-1 0 0,1 1 0,0-1 0,1 1-1,-1 0 1,7-3 0,76-29-7036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19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13 3665,'2'1'743,"0"0"0,1 0-1,-1 0 1,1 0 0,-1-1 0,1 0 0,-1 1 0,1-1 0,-1 0-1,0 0 1,1 0 0,-1-1 0,1 1 0,-1 0 0,1-1 0,-1 0-1,1 1 1,-1-1 0,0 0 0,0 0 0,1-1 0,-1 1 0,0 0-1,0-1 1,0 1 0,3-4 0,-4 5-624,-43 38 4287,4 15-3516,-20 57-982,47-88 105,1 1 0,2 0 0,0 0 0,2 1 0,0-1 0,2 1 0,-3 47 0,7-63-17,0 0 0,0 1 0,1-1 0,1 0 0,-1 0 0,1 0 0,1 0 0,-1 0 0,1 0 0,1-1 0,-1 0 0,2 1 0,-1-1 0,0 0 0,1-1 1,1 1-1,-1-1 0,1 0 0,0-1 0,0 1 0,1-1 0,-1 0 0,1-1 0,0 1 0,1-2 0,13 7 0,-4-4 7,0-1-1,1-1 0,0 0 1,0-2-1,0 0 0,0 0 0,0-2 1,1 0-1,-1-1 0,0-1 1,27-7-1,-36 7-15,1-1-1,-1 0 1,0 0-1,0-1 1,0-1-1,0 0 1,-1 0-1,1 0 1,-1-1-1,8-8 1,-12 10-8,0-1 0,0 0 1,0 0-1,0 0 1,-1-1-1,0 1 0,0-1 1,0 0-1,-1 0 1,0 0-1,0 0 0,-1-1 1,1 1-1,-1 0 1,-1-1-1,1-10 0,-1 13 3,1-1-1,-2 0 1,1 1-1,0-1 1,-1 1-1,0-1 1,0 1-1,0 0 1,-1-1-1,1 1 0,-1 0 1,0 0-1,0 0 1,0 0-1,-1 0 1,0 0-1,1 1 1,-1-1-1,-1 1 1,1 0-1,0 0 0,-1 0 1,1 0-1,-1 0 1,0 1-1,0 0 1,0 0-1,0 0 1,-1 0-1,1 1 1,0-1-1,-1 1 0,1 0 1,-6 0-1,0 0-67,-1 1-1,1 0 0,-1 0 1,1 1-1,0 1 1,-1-1-1,1 2 0,0-1 1,0 2-1,1-1 0,-1 1 1,0 1-1,1-1 1,-11 9-1,2 0-446,2 1-1,0 0 1,-29 33 0,-8 26-4439,18-18-2111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25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1422 15 6889,'0'-14'18546,"-21"39"-16874,-50 45-1265,37-36-258,-45 36-1,-506 312 202,198-141-266,285-158 17,121-98 121,-1-2 0,0 0-1,-1-1 1,-1-1 0,25-37 0,-8 12-131,-31 42-92,32-43 14,41-67 0,-68 100-10,0 0 0,-1 0 0,0-1-1,-1 0 1,-1 0 0,0-1 0,0 0 0,-2 1 0,1-1 0,-2 0 0,0-20 0,0 33-11,-1 1 1,0-1 0,0 0-1,0 0 1,0 0 0,0 0 0,-1 1-1,1-1 1,0 0 0,0 0-1,0 0 1,-1 1 0,1-1-1,0 0 1,-1 0 0,1 1 0,-1-1-1,1 0 1,-1 1 0,1-1-1,-1 0 1,1 1 0,-1-1-1,0 1 1,1-1 0,-1 1 0,0-1-1,1 1 1,-1 0 0,0-1-1,0 1 1,0-1 0,-1 2-8,0-1 1,0 0 0,0 1-1,0-1 1,1 1-1,-1 0 1,0-1 0,0 1-1,1 0 1,-1 0-1,0 0 1,1 0 0,-3 2-1,-47 50-128,49-50 155,-49 61-23,4 3-1,2 1 1,3 2-1,-36 85 1,38-74 44,-26 58 22,65-138-53,1-1 0,0 1 1,-1-1-1,1 1 0,0-1 0,0 1 0,-1 0 1,1-1-1,0 1 0,0 0 0,0-1 0,0 1 1,0 0-1,0-1 0,0 1 0,0 0 0,0-1 1,0 1-1,0 0 0,0-1 0,0 1 0,0 0 1,1-1-1,-1 1 0,0-1 0,0 1 0,1 0 1,-1-1-1,1 1 0,-1-1 0,0 1 0,1-1 1,-1 1-1,1-1 0,-1 1 0,1-1 0,0 1 1,29 1 216,-9-2-165,286 38 457,-141-16-187,-138-15-215,-28-8-32,-14-8-161,11 7-90,-3-1-269,1-1 1,0 0-1,0 0 1,0 0-1,0 0 0,1-1 1,0 1-1,-6-10 1,8 11-65,1 0-1,-1 0 1,1 0 0,0-1 0,0 1 0,0 0 0,1-1-1,-1 1 1,1-1 0,0 1 0,0 0 0,0-1 0,1-6-1,21-79-9291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27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 33 6665,'-13'-8'6447,"-9"-1"-1607,-13-6 2189,56 18-1100,13 3-5736,-3 6 41,0 1 1,-1 1 0,32 21-1,-8-4-44,70 40 99,123 95 0,106 106-371,-253-192 122,21 20-40,-50-40 0,132 87 0,-185-141 0,-25-16 0,-42 9 0,-28-18 0,-122-13 0,69 13 0,34 6 0,-56-12 0,207 41 0,19 20 0,217 98 0,-210-101 0,139 37 0,-219-70 0,0 0 0,-1 1 0,1-1 0,0 0 0,-1 0 0,1 1 0,0-1 0,0 0 0,-1 0 0,1 0 0,0 0 0,0 0 0,-1 0 0,1 0 0,0 0 0,0 0 0,-1 0 0,1-1 0,0 1 0,0 0 0,-1 0 0,1-1 0,0 1 0,-1 0 0,1-1 0,-1 1 0,2-2 0,-2-18 0,-3-2 0,7-41 0,2 1 0,3 0 0,27-95 0,-29 129 0,-1 10 0,-2-1 0,0 0 0,2-28 0,-7 47-29,0-1 1,1 0-1,-1 1 1,0-1-1,0 1 1,0-1-1,0 1 1,0-1-1,0 1 0,0 0 1,0-1-1,0 1 1,0 0-1,0 0 1,0 0-1,0 0 1,0 0-1,0 0 0,0 0 1,0 0-1,0 0 1,0 1-1,0-1 1,0 0-1,0 1 1,0-1-1,0 0 0,-1 1 1,-32 9-2745,-14 15-2308,-54 31-3257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30.0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801 1 9658,'-6'3'16119,"0"5"-12025,-8 8-4272,-216 149 476,-111 89-89,197-131-117,142-122-70,0 1 1,0-1-1,-1 0 1,1 0-1,-1 0 1,1 0-1,-1-1 1,1 1-1,-5 0 1,5-1-6,0 0 0,0 1-1,0-1 1,0 1 0,0-1 0,0 1 0,1-1 0,-1 1 0,0 0 0,1 0 0,-1 0-1,0 0 1,1 0 0,-1 0 0,1 1 0,-2 1 0,2-3 242,30-60 594,82-138-1205,-81 133 322,-27 60 37,-1-1 0,0 1 1,-1-1-1,0 0 0,1 1 1,-2-1-1,1 0 0,-1 0 0,0-8 1,0 14-17,0 0 1,0 0 0,0 1-1,0-1 1,-1 0 0,1 0 0,0 0-1,0 0 1,0 1 0,0-1-1,0 0 1,0 0 0,0 0-1,-1 0 1,1 0 0,0 1-1,0-1 1,0 0 0,0 0-1,-1 0 1,1 0 0,0 0-1,0 0 1,0 0 0,0 0-1,-1 0 1,1 0 0,0 0-1,0 0 1,0 0 0,-1 0 0,1 0-1,0 0 1,0 0 0,0 0-1,0 0 1,-1 0 0,1 0-1,0 0 1,0 0 0,0 0-1,-1 0 1,1 0 0,0 0-1,0-1 1,0 1 0,0 0-1,0 0 1,-1 0 0,1 0-1,0 0 1,0-1 0,0 1-1,0 0 1,-8 21-244,7-19 236,-26 69 25,-38 69 0,4-10 57,53-115-66,4-6 434,18-7-224,7-1-195,0 2 1,38 8-1,13 3 155,-38-10-129,1-1 0,-1-1 0,1-2 0,43-6 0,-76 6-194,0-1 1,-1 1 0,1-1 0,-1 1-1,1-1 1,-1 0 0,1 0 0,-1 0 0,1 0-1,-1 0 1,0 0 0,1 0 0,-1 0 0,0 0-1,0 0 1,0-1 0,0 1 0,0-1 0,0 1-1,0-1 1,0 1 0,-1-1 0,1 1 0,0-2-1,1-2-665,0 1 0,1-1 0,-1 1 0,1 0-1,0 0 1,0 0 0,0 1 0,1-1 0,-1 1-1,5-4 1,77-53-8148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31.3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 7490,'-2'8'13935,"2"-8"-13773,0 1 1,0-1-1,0 0 0,-1 1 0,1-1 0,0 0 0,0 1 1,0-1-1,0 1 0,0-1 0,0 0 0,0 1 1,0-1-1,0 1 0,0-1 0,0 0 0,0 1 1,0-1-1,0 1 0,0-1 0,1 0 0,-1 1 1,0-1-1,0 0 0,0 1 0,1-1 0,-1 0 0,0 1 1,0-1-1,1 0 0,-1 1 0,0-1 0,1 0 1,-1 0-1,0 1 0,1-1 0,-1 0 0,0 0 1,1 0-1,-1 0 0,0 1 0,1-1 0,-1 0 0,1 0 1,-1 0-1,0 0 0,1 0 0,-1 0 0,1 0 1,-1 0-1,0 0 0,1 0 0,34 13 300,0 2 0,-2 1 0,0 2-1,38 26 1,116 99-327,-125-93 62,-10-5-185,-37-30 1,1 0 0,1-1 1,1-1-1,-1-1 0,2 0 1,27 12-1,-103-46-134,33 12-155,-1 1-1,1 1 1,-48-10-1,-135 2-345,54 5 335,179 5 331,26 2 0,216 39-49,-83-7 104,-180-34 91,0 0 0,-1 0 0,0 0 0,-1-1 0,1 0 0,-1 1 1,3-12-1,12-36-151,-10 30-52,0 1-1,1 0 1,14-24 0,-22 46-69,0-1-1,0 0 0,0 0 1,0 0-1,0 0 0,0 1 1,-1-1-1,1 0 0,0-1 1,-1 1-1,0 0 0,1 0 1,-1 0-1,0 0 0,0 0 1,0 0-1,-1 0 0,1 0 1,0 0-1,-1 0 0,1-1 1,-1 1-1,-1-2 1,0 2-275,1 0 1,-1 1 0,0-1-1,0 1 1,0 0 0,0-1-1,0 1 1,0 0 0,0 0-1,-1 1 1,1-1 0,0 0-1,0 1 1,-1-1 0,1 1-1,0 0 1,-1 0 0,1 0-1,0 0 1,-1 0 0,1 0 0,0 1-1,-1-1 1,-2 2 0,-61 11-6742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33.0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858 0 5193,'-12'2'10972,"1"2"-4069,-13 10-1335,-20 26-8353,26-23 4644,-195 169-241,-134 132-1066,346-318-544,1 1 20,-1 0-1,1 0 0,-1 0 0,0-1 0,1 1 1,-1 0-1,0-1 0,0 1 0,1 0 1,-1-1-1,0 1 0,0-1 0,0 1 0,0-1 1,0 0-1,1 1 0,-1-1 0,0 0 0,0 0 1,0 0-1,0 1 0,0-1 0,0 0 0,0 0 1,-2-1-1,2 1 169,-11-99 497,9 63-700,2-51 0,1 50 12,1 37-10,-1 0 0,0 0 0,0 0 0,0 0 1,0 0-1,0 0 0,0-1 0,0 1 0,0 0 0,0 0 0,0 0 0,1 0 0,-1-1 1,0 1-1,0 0 0,0 0 0,0 0 0,0 0 0,0-1 0,0 1 0,0 0 0,0 0 0,0 0 1,-1-1-1,1 1 0,0 0 0,0 0 0,0 0 0,0 0 0,0 0 0,0-1 0,0 1 0,0 0 1,0 0-1,0 0 0,-1 0 0,1 0 0,0-1 0,0 1 0,0 0 0,0 0 0,0 0 1,-1 0-1,1 0 0,0 0 0,0 0 0,0 0 0,0 0 0,-1 0 0,1 0 0,0 0 0,0 0 1,0 0-1,0 0 0,-1 0 0,1 0 0,0 0 0,0 0 0,0 0 0,0 0 0,-1 0 1,-9 13-311,-7 23 76,-24 62 200,24-62 64,2 0 0,2 1 1,-15 63-1,28-98-24,-1-1-1,1 1 0,-1-1 1,1 1-1,0-1 1,0 1-1,0 0 0,0-1 1,0 1-1,0-1 1,0 1-1,0-1 1,1 1-1,-1-1 0,0 1 1,1-1-1,-1 1 1,1-1-1,0 0 0,0 1 1,-1-1-1,1 0 1,0 1-1,0-1 0,2 2 1,0-2 5,0 0 0,1 0 0,-1 0 0,0 0 0,0 0 0,1-1 0,-1 0 0,1 0 0,4 0 0,14 1 97,46 1 51,0-4 0,-1-2 0,79-16 0,-72 9-138,-66-3-3276,-7 10 2743,0 0 1,1 0 0,-1 1 0,1-1 0,-1 1 0,1-1-1,0 1 1,1 0 0,3-5 0,58-49-5257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34.3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0 5769,'-13'4'14258,"18"5"-7752,28 15-5028,-18-14-455,266 240 2369,125 139-3051,-395-378-341,-2 0 0,1-1 0,0 0 0,1 0 0,0-1 0,1-1 0,18 12 0,-73-41 13,11 5-133,-1 2-1,-1 0 1,-46-11 0,7 12-69,0 4 1,-124-1-1,519 34-371,-220-13 442,-40 1 125,-45-7 16,0-2 1,33 3-1,-48-8 23,0 0 0,-1 0-1,1 0 1,-1 0 0,1 0 0,-1 0 0,0-1 0,0 1-1,0 0 1,0-1 0,0 1 0,-1-1 0,1 1-1,-1-1 1,0 1 0,0-5 0,3-7 14,9-39 94,-3 0-1,-2-1 1,1-89 0,-8 143-242,0-1 1,0 0 0,0 1 0,0-1 0,0 1 0,0-1-1,0 1 1,-1-1 0,1 1 0,0-1 0,0 1 0,0-1-1,-1 1 1,1-1 0,0 1 0,-1-1 0,1 1 0,0-1-1,-1 1 1,1 0 0,-1-1 0,1 1 0,0-1 0,-1 1-1,1 0 1,-1 0 0,1-1 0,-1 1 0,1 0 0,-1 0-1,1 0 1,-1-1 0,1 1 0,-1 0 0,0 0 0,1 0-1,-1 0 1,1 0 0,-1 0 0,1 0 0,-1 0 0,1 0-1,-1 0 1,0 1 0,1-1 0,-1 0 0,1 0 0,-1 0-1,1 1 1,-1-1 0,1 0 0,-1 1 0,1-1-1,-1 1 1,-40 23-6390,33-18 4674,-56 37-8498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56.8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1160 24 6569,'-10'-17'15200,"-1"11"-9276,9 6-5778,0 1 0,1 0 0,-1 0 0,0 0 0,1 0 0,-1 0 0,1 0 0,-1 0 0,1 1 0,0-1 0,-1 0-1,1 1 1,0-1 0,0 1 0,0 0 0,0-1 0,0 1 0,0 0 0,0 1 0,-67 124 1751,-24 43-1639,-115 147-258,42-76 0,-260 487 0,412-702 0,9-16 0,-1 0 0,-1 0 0,0-1 0,0 0 0,-10 12 0,-5-71 0,13 30 0,2-1 0,1 1 0,0-1 0,2 0 0,-2-37 0,11-104 0,0 28 0,-10 191-521,-17 79 0,9-73 578,2 1 0,4 0-1,1 95 1,5-154-57,0 0-1,1 0 1,-1 0-1,1 0 1,0 0 0,1-1-1,-1 1 1,1 0-1,0 0 1,0-1-1,0 1 1,4 4 0,-4-7 1,0 0 1,1-1 0,-1 0 0,0 1-1,1-1 1,-1 0 0,1 0 0,-1 0 0,1-1-1,0 1 1,-1-1 0,1 1 0,0-1 0,-1 0-1,1 0 1,0 0 0,-1 0 0,1-1 0,0 1-1,-1-1 1,1 1 0,-1-1 0,4-1 0,179-55 518,-32 9-460,-9-2-987,0-13-4992,-28 16 1007,143-48-2777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0.5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0 158 4089,'6'-21'10474,"10"2"-7929,23-12-3252,-34 27 1391,13-8-515,0 2 1,1 0-1,0 1 0,0 1 1,39-11-1,-44 15-130,1 0 0,0 2 0,0 0 0,0 0 0,0 2 0,0 0 1,0 0-1,0 2 0,18 3 0,-28-4-22,-1 0-1,0 0 1,1 1-1,-1 0 1,0 0-1,0 0 1,0 0 0,0 1-1,0 0 1,0-1-1,-1 1 1,1 1-1,-1-1 1,0 0 0,0 1-1,4 6 1,-4-4 30,0 0 0,0 1 1,-1-1-1,0 1 0,0-1 1,-1 1-1,1 0 0,-1 0 1,-1 0-1,1 8 0,-3 6 117,0 0-1,-1 0 1,0 0-1,-2 0 1,-1-1-1,-11 28 1,8-28 5,-2 1 0,0-1-1,-1-1 1,0 0 0,-2-1-1,0 0 1,-2-1 0,-27 25 0,34-35-43,0 0 0,0-1 0,-1 0 0,0 0 1,0-1-1,0 0 0,0-1 0,-19 5 0,22-7-30,0-1 0,1 0 0,-1-1 0,0 0 0,0 0 0,1 0 0,-1-1 0,0 0 0,1 0-1,-1 0 1,1-1 0,-1 0 0,1-1 0,0 1 0,-9-6 0,11 6-80,0 0 0,1 0 1,-1-1-1,1 1 0,-1-1 0,1 0 1,0 0-1,0 0 0,0 0 0,1-1 1,-1 1-1,1-1 0,0 1 0,0-1 1,0 0-1,0 0 0,1 0 0,-1 0 1,1 0-1,0 0 0,0 0 0,1-1 0,-1-6 1,2 8-25,-1-1 1,1 1 0,0-1-1,0 1 1,1-1 0,-1 1-1,1 0 1,0-1 0,-1 1-1,1 0 1,1 0 0,-1 0-1,0 1 1,1-1-1,0 0 1,-1 1 0,1 0-1,0 0 1,0-1 0,0 2-1,1-1 1,-1 0 0,0 1-1,1-1 1,-1 1 0,1 0-1,6-1 1,8-1-6,0 0 0,0 1 0,0 1 0,0 1 0,1 0 0,-1 1 0,0 1 0,26 7 1,0 2 5,-1 1 1,52 24 0,-79-29-155,-1 0 1,1 1-1,20 14 0,-10 4-6681,-32-34 1685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57.9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22 13683,'-29'-9'6320,"18"5"-4276,-1 2 0,1-1-1,-23 0 1,53 32 1511,8 13-3537,39 52 496,116 127 0,-77-100-526,67 77 12,347 307 0,-328-339 0,-209-175 0,-1 1 0,0 1 0,0 1 0,-1 1 0,-25-5 0,13 3 0,-178-25 0,31 6 0,163 23 0,6 1 0,24-4 0,-1 3 0,0 0 0,-1 1 0,1 0 0,0 1 0,0 1 0,0 0 0,17 2 0,93 19 0,-97-15 0,152 41 0,-2 0 0,-175-47 0,1 0 0,-1 0 0,0 0 0,1 0 0,-1 0 0,1 0 0,-1-1 0,0 1 0,1 0 0,-1-1 0,0 1 0,1-1 0,-1 0 0,0 1 0,0-1 0,0 0 0,0 0 0,1 1 0,-1-1 0,0 0 0,0 0 0,-1 0 0,1-1 0,0 1 0,0 0 0,0 0 0,-1 0 0,1-1 0,-1 1 0,1 0 0,0-2 0,13-51 0,-12 46 0,5-29 0,-1-1 0,-1 0 0,-2 0 0,-2 0 0,-5-46 0,4 84-271,0-1-1,-1 0 1,1 1 0,0-1-1,-1 0 1,1 1-1,-1-1 1,1 1 0,0-1-1,-1 0 1,0 1 0,1-1-1,-1 1 1,1 0-1,-1-1 1,0 1 0,1-1-1,-1 1 1,0 0 0,1-1-1,-1 1 1,0 0 0,1 0-1,-1 0 1,0 0-1,0-1 1,1 1 0,-2 0-1,-32 0-6005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59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781 1 9098,'-15'6'8478,"2"9"-4927,-6 27-3144,10-20 887,-256 471 3194,-81 180-3995,268-511-132,78-165-468,1-2-540,-1 1 1,1-1 0,-1 1-1,0 0 1,0-1 0,-1 1-1,1-1 1,-1 1 0,0-1 0,0 1-1,0 0 1,-1 0 0,0 0-1,-2-5 1,-20-25-4831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5:59.5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137 4 10834,'0'0'267,"-1"-1"0,1 1-1,0 0 1,-1-1 0,1 1-1,-1 0 1,1 0 0,0 0-1,-1-1 1,1 1 0,-1 0 0,1 0-1,-1 0 1,1 0 0,-1 0-1,1 0 1,-1 0 0,1 0-1,-1 0 1,1 0 0,-1 0-1,1 0 1,-1 0 0,1 0-1,0 0 1,-1 1 0,1-1-1,-1 0 1,-6 14 2640,6 33-3043,2-30 1359,-9 52-114,-2-1 1,-33 113-1,-10 60 257,52-237-1348,-1 39 333,2-42-346,0-1 1,1 0-1,-1 1 0,0-1 0,0 0 1,0 0-1,0 1 0,0-1 1,0 0-1,1 0 0,-1 1 0,0-1 1,0 0-1,0 0 0,0 1 1,1-1-1,-1 0 0,0 0 1,0 0-1,1 1 0,-1-1 0,0 0 1,0 0-1,1 0 0,-1 0 1,0 0-1,1 0 0,-1 0 1,0 0-1,0 1 0,1-1 0,-1 0 1,0 0-1,1 0 0,-1 0 1,1-1-1,19-12 145,19-20 45,1 3-1,2 1 0,1 1 1,1 3-1,1 2 1,1 2-1,95-30 0,-113 43-201,0 1-1,1 1 1,-1 2-1,1 1 0,0 1 1,-1 2-1,1 0 1,0 2-1,47 10 0,-63-10-519,-1 1-1,0-2 0,1 0 0,-1 0 0,23-2 1,-20-2-604,0-1 1,-1-1-1,0 0 1,0 0-1,0-2 1,13-7 0,117-69-6319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6:00.5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119 13 11130,'-37'-5'8736,"-44"-2"-1195,81 8-7406,0-1 0,0 1 1,0 0-1,0 0 0,0 0 0,0 0 0,0-1 0,0 1 0,0 0 0,0 0 1,1 0-1,-1-1 0,0 1 0,0 0 0,1 0 0,-1-1 0,1 1 0,-1 0 0,1-1 1,-1 1-1,1 0 0,-1-1 0,1 1 0,1 0 0,21 32-278,-18-28 422,254 399 1525,11 11-1762,-178-294-42,212 305 0,-365-451 0,28 13 2,-1 1-1,-1 2 1,-58-9 0,44 10-44,-53-17 0,87 20-3,0 0 0,1-1 0,-1-1-1,2 0 1,-1-1 0,1 0-1,-22-19 1,26 15 50,18 10-40,24 12-152,-29-8 185,255 116-58,-220-97 65,-2 2 1,-1 1-1,0 2 1,48 47-1,-76-66 15,-5-3-16,0-1 0,0 0 1,0 1-1,1-1 0,0-1 1,0 1-1,-1 0 0,2-1 1,5 3-1,-9-5 2,1 0 1,0 0-1,0 0 0,0-1 1,0 1-1,0 0 1,0-1-1,0 1 0,0-1 1,-1 0-1,1 0 0,0 1 1,0-1-1,-1 0 1,1 0-1,-1-1 0,1 1 1,-1 0-1,1-1 1,-1 1-1,0 0 0,1-1 1,-1 1-1,0-1 0,0 0 1,0 1-1,1-4 1,22-39 82,-1-2 1,-2 0 0,-2-2 0,21-85 0,-36 114-93,0 0-1,-2-1 1,0 1-1,-1-19 1,-3 32-989,-4 9-4967,-5 22-332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6:01.5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1112 32 5641,'-4'-21'14157,"-7"11"-8043,10 10-5952,-1 0 0,1 0-1,0 0 1,0 0 0,0 0 0,-1 1-1,1-1 1,0 0 0,0 1 0,0-1-1,0 1 1,0-1 0,0 1-1,0-1 1,0 1 0,0 0 0,0 0-1,0-1 1,0 1 0,0 0 0,0 0-1,1 0 1,-1 0 0,0 0 0,1 0-1,-1 0 1,1 0 0,-2 2 0,-54 107 1672,-41 71-1504,-209 273-330,35-57 0,185-243 0,31-51 0,55-102 0,-1 0 0,1 0 0,-1 0 0,0 0 0,1 1 0,-1-1 0,0 0 0,0 0 0,1-1 0,-1 1 0,0 0 0,0 0 0,0 0 0,0 0 0,0-1 0,0 1 0,-2 0 0,3-1 0,-1 0 0,1-1 0,-1 1 0,1 0 0,-1 0 0,1-1 0,0 1 0,-1 0 0,1-1 0,-1 1 0,1-1 0,0 1 0,0 0 0,-1-1 0,1 1 0,0-1 0,0 1 0,-1-1 0,1 1 0,0-1 0,0 1 0,0-1 0,0 1 0,0-1 0,0 1 0,0-2 0,-1-47 0,1 48 0,4-67 0,3 1 0,3 0 0,28-99 0,-34 146 0,-16 39 0,-6 10 0,-102 159 0,105-161 0,0 1 0,3 1 0,0 0 0,2 1 0,-8 33 0,17-61 0,1-1 0,-1 1 0,1 0 0,-1-1 0,1 1 0,0-1 0,0 1 0,-1 0 0,1-1 0,0 1 0,1-1 0,-1 1 0,0 0 0,0-1 0,1 1 0,-1-1 0,1 1 0,-1-1 0,1 1 0,0 1 0,1-3 0,-1 0 0,0 0 0,0 0 0,1 0 0,-1 0 0,0 0 0,1 0 0,-1-1 0,0 1 0,0 0 0,1-1 0,-1 1 0,0-1 0,0 0 0,0 1 0,2-2 0,21-8 0,13 2 1,1 1 0,0 1-1,76 0 1,115 19-41,-217-12-338,0 0 1,0-1 0,0 0-1,0-1 1,20-4 0,-21 2-948,0-1 1,1-1 0,-1 0-1,-1 0 1,1-1 0,18-13-1,59-48-6531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6:02.5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238 20 8418,'-41'-10'6291,"-28"1"-1689,59 8-3985,0 1 1,1 0 0,-1 1-1,0 0 1,0 0-1,0 1 1,0 1 0,-17 6-1,25-8-518,1 0 0,-1 0 0,1 0-1,-1 0 1,1 0 0,0 0 0,0 0-1,0 0 1,0 1 0,0-1 0,0 0-1,0 1 1,0-1 0,0 1 0,0-1 0,1 1-1,-1 0 1,1-1 0,-1 1 0,1 0-1,0-1 1,-1 1 0,1 0 0,0-1-1,0 1 1,0 0 0,0-1 0,1 1-1,-1 0 1,0-1 0,1 1 0,-1 0-1,1-1 1,0 1 0,-1-1 0,1 1 0,0-1-1,1 2 1,5 10 130,0-1 0,1-1-1,13 17 1,-15-21-104,55 61 253,3-2 0,3-3 0,79 56 0,77 72-79,-162-131-158,-3 3 0,60 83 1,-88-103-83,-3 1 1,-1 1-1,-2 1 1,33 94 0,-50-116-59,14 32 8,-40-66 141,0 0 0,-33-10-1,49 18-135,-33-12-25,-80-31-262,-148-37 1,246 77 283,-15-3-83,32 9-92,20 5-141,10 4 249,-1 2-1,32 18 1,-24-11 81,6 1-23,173 80 13,-177-84-54,2-3 1,0 0-1,62 9 1,-98-21 37,0 0 0,0 0 0,-1-1 0,1 0 0,0 0 0,0 0 0,0 0 0,0 0 0,0-1 0,0 0 0,0 1 0,0-2 0,0 1-1,-1 0 1,1-1 0,0 0 0,4-3 0,-3 1 21,-1-1-1,0 0 0,0 0 0,-1-1 0,0 1 1,0-1-1,0 0 0,0 0 0,2-12 0,6-10 23,-2 0-1,9-50 1,-16 66-5,-1 1 1,-1-1 0,1 1-1,-2-1 1,0 1-1,0-1 1,-1 1-1,0 0 1,-1-1-1,-5-13 1,4 17-177,3 5-96,-1 1-1,1-1 1,0 0 0,0 0 0,0 0 0,1 0-1,-1 0 1,1 0 0,-1 0 0,1 0-1,0-4 1,1 5-256,-1 1-1,1-1 0,-1 1 1,1-1-1,-1 1 1,1-1-1,0 1 0,0-1 1,0 1-1,0 0 1,0-1-1,0 1 0,0 0 1,1 0-1,-1 0 1,0 0-1,3-1 0,40-27-10094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6:03.6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1026 21 5513,'-1'-2'1066,"0"1"-1,-1-1 1,1 1 0,0-1-1,-1 1 1,1-1 0,-1 1-1,1 0 1,-1 0 0,0 0-1,0 0 1,1 0 0,-1 0-1,-4-1 1,5 2-728,-1 0 1,1-1-1,0 1 1,-1 1-1,1-1 0,0 0 1,-1 0-1,1 0 1,0 1-1,0-1 1,-1 1-1,1-1 0,0 1 1,0-1-1,0 1 1,-1 0-1,0 1 0,-4 4-176,0 0 0,0 0 0,1 1 0,-1 0 0,-7 14-1,4-5 752,-244 337 1867,-28 43-2222,235-322-569,4 1 0,3 2 0,-46 130 0,73-169 11,4-11 0,-19 41 0,27-67 0,0-1 0,0 1 0,0-1 0,0 0 0,0 1 0,0-1 0,-1 0 0,1 1 0,0-1 0,0 0 0,0 1 0,0-1 0,0 0 0,-1 1 0,1-1 0,0 0 0,0 1 0,-1-1 0,1 0 0,0 0 0,0 1 0,-1-1 0,1 0 0,0 0 0,-1 1 0,1-1 0,0 0 0,-1 0 0,1 0 0,0 0 0,-1 0 0,1 0 0,0 1 0,-1-1 0,1 0 0,-1 0 0,1 0 0,0 0 0,-1 0 0,1 0 0,0 0 0,-1-1 0,1 1 0,-1 0 0,-7-20 0,3-30 0,6 27 0,1 0 0,1 0 0,1 1 0,0-1 0,12-31 0,50-104 0,-41 105 0,27-87 0,-70 185 0,-2-2 0,-1 0 0,-49 72 0,31-55 0,-60 128 0,97-183 0,0 0 0,1 0 0,-1-1 0,1 1 0,0 1 0,0-1 0,0 0 0,1 7 0,0-11 0,0 1 0,0-1 0,1 1 0,-1-1 0,1 0 0,0 1 0,-1-1 0,1 0 0,0 0 0,0 1 0,0-1 0,0 0 0,-1 0 0,2 0 0,-1 0 0,0 0 0,0 0 0,0-1 0,0 1 0,1 0 0,-1 0 0,0-1 0,1 1 0,-1-1 0,0 1 0,1-1 0,-1 0 0,1 1 0,-1-1 0,0 0 0,1 0 0,2 0 0,46 3 4,1-2-1,83-8 1,103-28-140,-128 12-2869,153-54 1,-216 62 1674,169-53-4417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6:04.7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23 11915,'-23'-16'8079,"18"9"-4743,16 11 416,26 16-3046,-1 2 1,-1 2-1,-1 1 0,38 37 1,117 131 197,-123-123-505,423 424 187,-434-442-589,75 74-10,-125-120 20,1 1 0,-1 0 0,0 0 0,0 0-1,6 15 1,-11-22-3,0 0 0,0 0-1,0 0 1,-1 0 0,1 0-1,0 0 1,0 0 0,0-1-1,0 1 1,-1 0 0,1 0-1,0 0 1,0 0 0,0 0-1,-1 0 1,1 0 0,0 0-1,0 0 1,0 0 0,-1 0-1,1 0 1,0 0 0,0 0-1,0 0 1,-1 0 0,1 1-1,0-1 1,0 0 0,0 0-1,0 0 1,-1 0 0,1 0-1,0 0 1,0 0 0,0 1-1,0-1 1,0 0 0,-1 0-1,1 0 1,0 0 0,0 0 0,0 1-1,0-1 1,0 0 0,0 0-1,0 0 1,0 1 0,0-1-1,0 0 1,0 0 0,0 0-1,0 1 1,0-1 0,0 0-1,0 0 1,0 0 0,0 1-1,0-1 1,0 0 0,0 0-1,0 1 1,-22-14 4,15 8-5,-46-17-126,0 2-1,-1 2 1,-107-19-1,63 22-25,-142-3 0,143 22 46,127-1 4,0 1 0,44 12 1,37 7 238,390 61-65,-500-83-68,0-1 1,0 1-1,0-1 1,0 0 0,1 0-1,-1 0 1,0 0-1,0 0 1,0 0-1,0 0 1,0 0-1,1 0 1,-1 0 0,0-1-1,0 1 1,0 0-1,0-1 1,0 1-1,0-1 1,0 1-1,0-1 1,0 0 0,0 1-1,1-2 1,-1-1 15,0 1 0,0-1 0,0 0 0,0 0 0,0 1 0,0-1 1,-1 0-1,0 0 0,1-6 0,-3-127 72,-1 94-12,5-64 0,-2 104-136,0 0 0,0 0 0,1 1 0,-1-1 0,0 0 0,1 1 0,-1-1 0,1 1 0,0-1 0,0 1 0,-1-1-1,1 1 1,0-1 0,0 1 0,0 0 0,1-1 0,-1 1 0,0 0 0,0 0 0,1 0 0,-1 0 0,0 0 0,2-1 0,0 1-353,-1 1-1,1-1 1,-1 1 0,1 0 0,-1 0 0,1 0-1,-1 0 1,1 0 0,-1 0 0,0 0 0,1 1-1,-1 0 1,1-1 0,-1 1 0,0 0 0,1 0-1,-1 0 1,4 3 0,53 34-5439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3.4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 53 6105,'-66'-40'16177,"64"36"-12970,9 3-2159,12 3-1132,-19-2 194,72 5-17,-1-4 0,94-9 0,19 0-723,-321 8-14596,22 3 7201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3.9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99 10050,'0'0'218,"0"0"0,-1-1 0,1 1 0,0 0 0,-1 0 0,1 0 0,0-1 0,0 1 0,-1 0 0,1-1 0,0 1 0,0 0 0,-1-1 0,1 1 0,0 0 0,0-1 0,0 1 1,0 0-1,0-1 0,0 1 0,-1-1 0,1 1 0,0 0 0,0-1 0,0 1 0,0-1 0,0 1 0,0 0 0,0-1 0,1 1 0,-1-1 0,0 1 0,0 0 0,0-1 0,0 1 0,14-14 1851,19-5-1934,-33 18-119,24-9 92,-1 1 0,1 1 0,1 1 0,36-5 0,-46 9-89,1 1 1,-1 1-1,1 0 1,-1 2-1,1-1 0,-1 2 1,1 0-1,21 6 1,-34-7-2,0 0 0,1 0 0,-1 0 0,0 1 0,-1-1-1,1 1 1,0-1 0,0 1 0,-1 0 0,1 0 0,-1 0 0,1 1 0,-1-1 0,0 0 0,0 1 0,0 0 0,0-1 0,-1 1 0,1 0 0,-1 0 0,1 0 0,-1 0 0,0 0 0,0 0 0,0 0 0,-1 1-1,1-1 1,-1 0 0,0 0 0,0 1 0,0-1 0,0 0 0,0 0 0,-1 1 0,0-1 0,1 0 0,-1 0 0,-3 6 0,-2 7 139,-1-1 1,0 0-1,-1-1 0,-1 1 1,0-1-1,-13 13 1,-181 205 1116,174-188-1181,29-43-90,-1 0 0,1 0 0,0 0 0,0-1 0,-1 1 0,1 0 0,0 0 0,0 0 0,0 0 0,0-1 0,0 1 0,0 0 0,0 0 0,0 0 0,0 0 0,1-1 0,-1 1 0,0 0 0,1 0 0,0 1 0,0-1 1,0 0 0,0-1 0,0 1-1,0 0 1,0-1 0,0 1 0,0-1-1,0 1 1,0-1 0,0 0 0,1 1-1,-1-1 1,0 0 0,0 0-1,1 0 1,-1 0 0,0 0 0,0 0-1,2 0 1,63-7 261,-1-2 1,94-27-1,-89 19-334,129-16 1,-195 33 384,4 0-2482,-25 9-2509,-47 19-837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1.2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 31 9130,'2'-2'579,"-1"0"0,1-1 0,0 1 0,0 0 0,0 0 0,0 0 0,0 1 0,1-1 0,-1 0 0,1 1 0,-1-1 0,1 1 0,-1 0 0,1 0 0,0 0 0,-1 0 0,1 0 0,0 1 0,4-1 0,-3 1-358,0 0 1,-1 1 0,1 0-1,0 0 1,0 0-1,-1 0 1,1 0-1,-1 1 1,1-1 0,-1 1-1,1 0 1,4 4-1,5 5-101,-1 0-1,-1 0 0,0 1 0,-1 0 0,16 24 0,5 16 239,-1 2 0,-3 0-1,-3 2 1,34 114 0,-57-169-350,-1-1 1,0 1 0,1-1-1,-1 1 1,0 0-1,0-1 1,1 1 0,-1-1-1,0 1 1,0 0 0,0-1-1,0 1 1,0 0 0,0-1-1,0 1 1,0 0 0,0-1-1,0 1 1,0 0 0,0-1-1,0 1 1,-1 0 0,1-1-1,0 1 1,0-1-1,-1 1 1,0 1 0,-15-10 371,3 1-466,-67-45-485,51 32 331,0 1-1,-55-26 1,76 42 212,-1-1 0,1 2 0,-1-1-1,0 1 1,1 0 0,-1 1 0,0-1-1,0 2 1,0 0 0,0 0 0,0 0 0,0 1-1,0 0 1,0 1 0,-12 4 0,19-5 21,-1 0 0,1-1-1,0 1 1,-1 1 0,1-1 0,0 0 0,0 1 0,0-1 0,0 1 0,0-1 0,1 1 0,-1 0 0,0 0 0,1 0 0,-1 0 0,1 0 0,0 0 0,-1 0 0,1 0 0,0 1 0,0-1 0,1 0-1,-1 1 1,0-1 0,1 1 0,0-1 0,-1 1 0,1-1 0,0 1 0,0-1 0,0 0 0,1 1 0,0 4 0,1-1 14,0 1 0,0-1 0,0 0 0,1 0 0,0 0 0,0 0 1,1 0-1,0 0 0,0-1 0,0 0 0,8 8 0,0-2 27,1-2 0,0 0 0,0 0 1,1-1-1,0 0 0,19 6 0,-23-10-84,-1 0 1,1-1-1,0-1 0,0 1 0,0-2 1,1 1-1,-1-1 0,0-1 0,1 0 1,16-2-1,-22 1-216,0 0-1,-1-1 1,1 0 0,0 0 0,-1 0-1,1 0 1,-1-1 0,0 1 0,7-6 0,-2-2-1349,1 1 0,-1-1 0,10-14 0,42-66-6766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4.8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78 8906,'0'-3'7802,"0"-2"-5898,8-1 160,4 1-623,12-3-265,11-3-560,5 3 32,8 3-352,-5 0-104,5 2-144,-5 3-32,-3 0-32,-8 0-536,-13 0-792,-3 3-2537,-4-1-1496,40-25-3265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5.4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69 9090,'5'-5'1059,"1"0"0,0 1 0,0 0 0,0 0 1,12-6-1,40-10 665,-32 14-1646,0 2 1,38-2 0,-52 5-94,0 1-1,0 0 0,0 1 1,18 4-1,-28-5 25,-1 0-1,1 1 0,0-1 0,-1 0 0,1 1 1,0 0-1,-1-1 0,1 1 0,0 0 0,-1 0 1,1 0-1,-1 0 0,0 0 0,1 0 1,-1 0-1,0 0 0,1 1 0,-1-1 0,0 1 1,0-1-1,0 1 0,0-1 0,-1 1 0,1-1 1,0 1-1,-1 0 0,1-1 0,-1 1 0,1 0 1,-1-1-1,0 1 0,0 0 0,0 0 1,0-1-1,0 1 0,0 0 0,0 0 0,-1-1 1,0 5-1,-2 0 144,0 1 1,0 0-1,-1-1 1,0 0-1,-1 0 0,1 0 1,-1 0-1,0-1 1,0 0-1,-1 0 1,0 0-1,-9 6 0,-15 9 681,-38 19 0,57-33-637,-17 9 232,17-10 98,33-14-99,-2 1-433,1 1 1,-1 1 0,1 0 0,1 1 0,-1 2 0,1 0-1,34 0 1,-49 3 2,-1 0 0,1 1-1,-1-1 1,1 1 0,-1 0 0,1 1-1,-1 0 1,0 0 0,0 0 0,0 1 0,0-1-1,0 1 1,0 1 0,-1-1 0,0 1-1,1 0 1,-1 0 0,-1 1 0,1 0-1,-1-1 1,0 2 0,0-1 0,0 0-1,-1 1 1,1-1 0,-1 1 0,-1 0-1,1 0 1,1 7 0,-2-2 83,0-1 1,-1 1-1,-1 0 1,1-1-1,-2 1 1,0 0-1,0-1 1,0 1-1,-2 0 1,1-1-1,-1 0 1,-1 0-1,0 0 1,0 0-1,-1 0 1,0-1-1,-1 0 1,0 0-1,0 0 1,-13 13-1,4-6 105,0-1 0,-1 0-1,0-2 1,-1 0-1,0 0 1,-1-2 0,-1 0-1,0-1 1,-28 11 0,41-20-136,1 1 1,0-1-1,0-1 1,-1 1 0,1-1-1,-1 0 1,1 0-1,0 0 1,-1-1 0,1 0-1,0 0 1,-1 0-1,1-1 1,-6-2-1,9 3-149,1 0-1,-1 1 1,1-1-1,-1 0 0,0 0 1,1 0-1,0 0 0,-1 0 1,1 0-1,-1 0 0,1-1 1,0 1-1,0-1 0,0 1 1,0-1-1,0 1 0,0-1 1,0 1-1,1-1 0,-1 0 1,0 1-1,1-1 0,0 0 1,-1 1-1,1-1 1,0 0-1,0 0 0,0 0 1,0 1-1,0-1 0,0 0 1,0 0-1,1 0 0,-1 1 1,1-1-1,-1 0 0,1 1 1,0-1-1,-1 0 0,1 1 1,0-1-1,0 1 0,2-3 1,19-18-5652,30-20-4280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7.6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45 9658,'-2'-2'989,"0"0"0,0 0-1,0 0 1,0-1 0,0 1 0,1-1 0,-1 1-1,1-1 1,-1 0 0,1 1 0,0-1 0,0 0-1,0 0 1,1 0 0,-1-3 0,46 10 1137,102 9-1771,-15-2-1213,-44-3-3598,-55-10-1109,25-22-2434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8.0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71 8962,'29'-21'3934,"-24"16"-3607,1 0 0,0 0-1,0 1 1,0 0 0,1 0-1,-1 1 1,1-1 0,0 1 0,0 1-1,0-1 1,1 1 0,-1 0 0,0 1-1,1 0 1,-1 0 0,9 1 0,-14 0-300,0 0 0,0 1 0,0-1 0,0 1 0,0 0 0,0-1 0,0 1 0,0 0 0,-1 0 0,1 1 0,0-1 0,0 0 0,-1 0 0,1 1 0,-1-1 0,1 1 0,-1-1 0,0 1 0,1 0 0,-1 0 0,0 0 0,0-1 0,0 1 0,0 0 0,-1 0 0,1 0 0,0 0 0,-1 0 0,0 0 0,1 1 0,-1-1 0,0 0 0,0 0 0,0 2-1,-1 4 91,1 0 0,-1 0-1,0 0 1,-1-1-1,0 1 1,0-1-1,-1 1 1,-4 9-1,-13 19 392,-2-1 0,-28 34 0,-32 52 588,82-121-1084,0 0 1,0 1 0,0-1 0,0 0-1,0 1 1,0-1 0,0 0 0,0 1-1,0-1 1,0 0 0,1 1 0,-1-1-1,0 0 1,0 0 0,0 1 0,0-1-1,1 0 1,-1 1 0,0-1 0,0 0-1,0 0 1,1 0 0,-1 1 0,0-1-1,0 0 1,1 0 0,-1 0 0,0 1-1,1-1 1,-1 0 0,0 0 0,0 0-1,1 0 1,-1 0 0,0 0 0,1 0-1,-1 0 1,0 0 0,1 0 0,-1 0-1,0 0 1,1 0 0,-1 0 0,0 0-1,1 0 1,-1 0 0,0 0 0,1 0 0,-1-1-1,29 1 317,-17-1-206,102-3 451,-62 1-899,103 7-1,-144-1-351,-9-3-733,-49-11-11649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9.0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69 4553,'1'-6'12660,"3"-7"-7193,14 8-5056,0 0 1,0 0-1,0 2 1,1 0-1,-1 2 1,28 0 0,0-2-58,0 1-2353,82 6 0,-109-8-2006,22-18-1464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09.6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47 10938,'17'-9'1197,"1"1"1,-1 1-1,31-8 0,-41 13-1126,1 0 0,-1 1 0,1 0 0,-1 0 0,1 1-1,0 0 1,-1 0 0,1 1 0,0 0 0,-1 0 0,11 3 0,-16-3-63,-1-1 0,0 0 0,1 1 0,-1-1 0,0 1 0,0 0 0,1-1 0,-1 1-1,0 0 1,0 0 0,0 0 0,0 0 0,0 0 0,0 0 0,0 0 0,0 0 0,0 0 0,-1 0 0,1 0-1,0 1 1,-1-1 0,1 0 0,-1 0 0,1 1 0,-1-1 0,1 1 0,-1-1 0,0 0 0,0 3 0,0-1 55,-1 0 0,0 0 0,0 0 0,-1 1 0,1-1 0,0 0 0,-1-1 0,0 1 0,0 0 0,0 0 0,0-1 0,-2 3 0,-10 9 352,0-1 0,0-1 0,-23 15 0,-33 16 696,85-51-984,1 1 0,0 0 0,0 1 0,0 1 0,1 1-1,-1 0 1,1 1 0,0 1 0,0 1 0,0 0 0,1 1 0,-1 1 0,0 0 0,20 5 0,-24-2-129,-1-1-1,0 2 1,0 0 0,0 0-1,-1 1 1,0 0 0,0 1-1,0 0 1,-1 1-1,0 0 1,-1 1 0,1 0-1,-2 0 1,10 12 0,-15-15 59,1-1 0,-1 0 1,0 0-1,0 1 0,-1 0 1,0 0-1,0-1 0,0 1 1,-1 0-1,1 0 0,-1 1 1,-1-1-1,1 0 0,-1 0 1,-1 0-1,1 1 0,-1-1 1,0 0-1,0 0 0,0 0 1,-1 0-1,0 0 0,-1-1 1,1 1-1,-1 0 0,0-1 1,0 0-1,-1 1 0,1-1 0,-1-1 1,-6 6-1,1 0 104,-1-1 0,0 0 0,0-1 0,-1 0 0,0-1 0,0 0 0,-1 0-1,0-1 1,-16 5 0,19-8-82,-1 0 0,1 0-1,-1-1 1,1-1 0,-1 1 0,0-2-1,1 1 1,-1-1 0,0-1 0,1 0-1,-1 0 1,0-1 0,-14-4-1,23 5-111,-1 1 0,1 0 0,-1-1 0,1 1 0,-1-1-1,1 0 1,-1 0 0,1 1 0,-1-1 0,1 0-1,0 0 1,-1 0 0,1 0 0,0-1 0,0 1 0,0 0-1,0 0 1,0-1 0,0 1 0,0-1 0,1 1 0,-1-1-1,0 1 1,1-1 0,-1 1 0,1-1 0,0 1-1,-1-1 1,1 0 0,0 1 0,0-1 0,0-1 0,1-1-325,1 0 0,-1 0 0,1 0 0,0 0 0,0 0 0,1 1 1,-1 0-1,1-1 0,-1 1 0,1 0 0,0 0 0,0 0 0,0 0 1,8-4-1,71-45-5637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0.4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17 5809,'-4'-3'7634,"0"3"-6098,8-3 393,-4 1-329,4-1-104,4 3-680,8-5-367,11 10-9,5-5-232,12 0-128,3 3-80,1-3-56,-9-3-1793,5 6-1823,35-11-737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0.9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81 10106,'44'-24'2986,"-31"16"-2601,0 0-1,0 1 1,1 1-1,0 0 1,0 1-1,1 1 1,-1 0-1,29-4 1,-41 8-364,0-1 0,1 1 0,-1 0 1,0 0-1,0 0 0,0 1 0,1-1 0,-1 0 0,0 1 0,0-1 1,0 1-1,0 0 0,0 0 0,0 0 0,0 0 0,0 0 1,0 0-1,0 0 0,0 1 0,-1-1 0,3 3 0,-3-2 11,0 1-1,0-1 0,0 0 1,0 0-1,-1 1 1,1-1-1,-1 0 0,1 1 1,-1-1-1,0 0 0,0 1 1,0-1-1,-1 0 0,1 1 1,0-1-1,-2 4 1,-2 7 140,-1 1 1,0-1-1,-1 0 1,-1-1-1,-8 14 1,-18 20 336,-16 26-23,45-66-448,1 1 0,0-1-1,0 0 1,1 1 0,-1 0-1,2 0 1,-1-1 0,1 1-1,-1 11 1,2-16-18,0 0 0,1 1 0,-1-1 0,1 0 0,-1 0-1,1 0 1,0 0 0,-1 0 0,1 0 0,0-1 0,0 1 0,1 0 0,-1 0 0,0-1 0,1 1 0,-1 0 0,1-1 0,-1 0-1,1 1 1,-1-1 0,1 0 0,0 0 0,0 0 0,0 0 0,0 0 0,0 0 0,0 0 0,0-1 0,0 1 0,0-1 0,0 0-1,0 1 1,0-1 0,3 0 0,7 1 114,-1-1-1,1 0 0,0-1 1,20-4-1,85-23 27,-41 4-3304,-48 9-760,16-18-2081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1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 80 3737,'-24'0'6060,"-12"-1"-1522,-22-1 2281,159-12-3882,-50 5-2829,44 1-44,16-3-1247,-39-8-6243,-39 3 1558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2.4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107 35 9826,'63'-19'3792,"-49"15"-3694,-1 0 1,1 2 0,-1-1-1,1 2 1,0 0 0,0 1-1,0 0 1,25 4 0,-38-4-72,0 0 1,1 0-1,-1 0 1,0 0-1,1 1 1,-1-1 0,0 0-1,0 1 1,1-1-1,-1 1 1,0 0-1,0-1 1,0 1-1,1 0 1,-1 0-1,0-1 1,0 1 0,0 0-1,-1 0 1,1 0-1,0 0 1,0 0-1,0 1 1,-1-1-1,1 0 1,-1 0-1,2 2 1,-2 0 30,-1-1 1,1 0-1,0 0 1,-1 0-1,0 0 1,1 0-1,-1 0 1,0 0-1,0 0 1,0 0-1,0-1 1,0 1-1,0 0 1,-1-1-1,-1 3 1,-9 8 310,0-1 1,0 0-1,-18 11 0,-89 48 777,8-6-653,175-75-186,104-5-1,-141 16-311,-1 2 0,36 7 0,-54-7 2,-1-1-1,1 2 0,0-1 0,0 1 1,-1 0-1,0 0 0,0 1 1,0 0-1,0 1 0,0-1 0,-1 1 1,7 6-1,-12-9 13,1 0-1,0 0 1,-1 0 0,1 0-1,-1 1 1,1-1 0,-1 0-1,0 1 1,0-1 0,0 1-1,0-1 1,-1 1 0,1-1-1,-1 1 1,1 0 0,-1-1-1,0 1 1,0 0 0,0-1 0,0 1-1,-2 3 1,1-1 47,-1-1 1,0 1-1,0-1 1,0 0-1,-1 0 1,1 0-1,-1 0 1,0-1-1,0 1 1,-1-1-1,-3 4 1,-9 6 267,-1-1 0,0-1 0,0-1 1,-28 12-1,15-8-71,0-1 0,-1-1-1,0-2 1,-1-1 0,0-2 0,0-1 0,-64 3 0,95-8-268,-1-1 1,1 0-1,-1 0 1,0 0-1,1 0 1,-1 0-1,1 0 0,-1-1 1,1 1-1,-1 0 1,1-1-1,-1 1 1,1-1-1,-1 0 1,1 1-1,-1-1 0,1 0 1,0 0-1,-1 0 1,1 0-1,0 0 1,0 0-1,0 0 0,0 0 1,0-1-1,0 1 1,0 0-1,0-1 1,0-1-1,1 1-162,0 0 0,1 0-1,-1 0 1,1 0 0,-1 0 0,1 0 0,0 1-1,0-1 1,0 0 0,0 0 0,0 1-1,0-1 1,0 0 0,1 1 0,-1-1-1,0 1 1,1 0 0,-1-1 0,1 1-1,0 0 1,0 0 0,-1 0 0,3-1 0,37-21-6035,44-29-4645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1.6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3 149 6737,'95'6'9054,"-74"-3"-8673,0-1 1,1-1 0,-1-1 0,1-1 0,-1-1 0,0 0-1,27-8 1,-45 10-322,-1-1-1,0 0 0,0 1 1,0-1-1,1 0 1,-1 0-1,0 0 0,0 0 1,0-1-1,-1 1 0,1 0 1,0-1-1,0 0 0,-1 1 1,1-1-1,-1 0 1,0 0-1,1 1 0,-1-1 1,0 0-1,1-3 0,-2 3-14,0 0 0,1 0 0,-2 0 0,1 0 0,0 0 0,0 0 0,-1 0 0,1 0 0,-1 0 0,1 0 0,-1 0 0,0 0 0,0 0 0,0 0-1,0 0 1,0 1 0,0-1 0,-2-2 0,-3-3 0,-1 1-1,1-1 0,-1 1 1,0 1-1,0-1 0,-1 1 1,0 1-1,0-1 0,-10-3 1,8 5-19,0-1 1,0 2 0,0 0 0,0 0 0,-1 1-1,1 0 1,0 0 0,-1 1 0,1 1 0,0 0 0,-20 4-1,25-3 13,0 0-1,-1 0 0,1 0 0,0 0 1,1 1-1,-1 0 0,0 0 1,1 0-1,-1 1 0,1-1 0,0 1 1,0 0-1,1 0 0,-1 1 0,1-1 1,0 1-1,0 0 0,0-1 1,1 1-1,0 1 0,0-1 0,0 0 1,-2 10-1,2-5 26,1 0 0,-1 0 0,1 0-1,1 0 1,0 0 0,1 0 0,-1 1 0,2-1 0,0 0 0,0 0 0,1-1-1,5 16 1,-5-20-129,0 1-1,0-1 1,0 0 0,0 0-1,1 0 1,0 0-1,0 0 1,0-1-1,0 0 1,1 0-1,0 0 1,0-1 0,0 1-1,0-1 1,1 0-1,-1 0 1,1-1-1,-1 0 1,1 0-1,0 0 1,0-1 0,8 1-1,-2 0-503,1-1 0,-1 0-1,0-1 1,1-1 0,-1 0 0,0-1 0,1 0-1,-1-1 1,0 0 0,18-8 0,167-61-6062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4.4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78 7474,'-4'0'1806,"0"-1"1,1 1 0,-1-1 0,0 0 0,0 0 0,1-1-1,-7-2 1,10 4-1694,-1 0-1,1 0 0,0 0 1,0 0-1,0 0 1,-1 0-1,1 0 1,0-1-1,0 1 0,0 0 1,-1 0-1,1 0 1,0 0-1,0 0 1,0 0-1,0-1 0,-1 1 1,1 0-1,0 0 1,0 0-1,0-1 1,0 1-1,0 0 0,0 0 1,0 0-1,-1-1 1,1 1-1,0 0 1,0 0-1,0-1 0,0 1 1,0 0-1,0 0 1,0 0-1,0-1 1,0 1-1,0 0 0,0 0 1,0-1-1,1 1 1,-1 0-1,0 0 1,0 0-1,0-1 1,24-5 374,-18 5-511,410-27-728,-400 26-2006,-32-6-6881,-41-6 674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4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78 9842,'0'-2'414,"0"0"0,0 1 0,1-1 0,-1 0-1,1 1 1,-1-1 0,1 0 0,-1 1 0,1-1 0,0 1 0,0-1 0,0 1-1,0 0 1,2-3 0,23-17 1754,31-6-907,-55 27-1231,0-1 0,-1 0-1,1 1 1,0-1 0,0 1 0,0 0 0,0 0 0,-1 0-1,1 0 1,0 0 0,0 0 0,0 0 0,0 0 0,2 1-1,-4 0-16,1-1 0,0 1 0,-1-1 1,1 0-1,-1 1 0,1-1 0,-1 1 0,0-1 0,1 1 0,-1 0 0,1-1 0,-1 1 0,0-1 0,1 1 0,-1 0 0,0-1 0,0 1 0,0 0 0,1-1 0,-1 1 0,0 0 0,0-1 0,0 1 0,0 0 0,0 1 0,-2 6 93,0 0-1,0-1 0,0 1 1,-1 0-1,-5 9 0,4-6 49,-42 85 486,29-64-561,1-1 1,2 2 0,2 0 0,-11 43 0,22-72-80,0 0-1,0 1 1,1-1-1,-1 0 1,1 0-1,0 1 1,0-1 0,0 0-1,1 1 1,0-1-1,0 0 1,0 0-1,0 1 1,4 6 0,-4-9 22,1-1 0,0 1 0,-1 0 0,1-1 1,0 0-1,0 0 0,0 1 0,1-1 0,-1 0 1,0-1-1,0 1 0,0 0 0,1 0 0,-1-1 1,0 0-1,1 1 0,-1-1 0,1 0 0,-1 0 1,0 0-1,1-1 0,-1 1 0,0 0 1,1-1-1,-1 0 0,0 1 0,0-1 0,3-2 1,46-12 419,-28 6-500,0 2 1,1 0-1,-1 1 1,1 2 0,0 1-1,1 0 1,-1 2-1,25 1 1,-39 2-5150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5.7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82 8202,'-4'-3'3804,"3"3"-3551,1 0 1,0-1-1,0 1 1,0 0-1,0-1 1,0 1 0,-1 0-1,1-1 1,0 1-1,0 0 1,0-1 0,0 1-1,0 0 1,0-1-1,0 1 1,0 0 0,0-1-1,11-7 3065,18 1-1945,26 4-572,68 4 0,41-2-3629,-160 1 2306,0-1 0,0 0 0,0 0 0,0 0 1,0 0-1,0 0 0,-1-1 0,5-2 0,60-39-6062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6.2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99 10290,'44'-39'5655,"4"7"-3655,-40 28-1901,0 0 0,1 0-1,-1 1 1,1 0 0,0 0-1,-1 1 1,1 1 0,0-1-1,1 1 1,12 1 0,-20-1-93,-1 1 0,1 0 0,0 1 0,-1-1 0,1 0 0,-1 0 0,1 1 0,-1-1 0,1 1 0,-1-1 0,1 1 0,-1-1 0,1 1 0,-1 0 0,0 0 0,1 0 0,-1 0 0,0 0 0,0 0 0,0 0 0,0 0 0,0 1 0,0-1 0,0 0 0,1 3 0,-1-2 35,0 1 1,-1 0-1,1 0 1,-1 0-1,0 1 1,0-1-1,0 0 0,0 0 1,0 0-1,-1 0 1,1 0-1,-2 4 1,-3 7 152,0 0 0,-1 0 0,0-1 0,-12 18 0,-99 134 681,125-173-721,0 1-1,0-1 1,1 1-1,-1 1 1,1 0-1,1 0 1,-1 1-1,1 0 1,0 0-1,1 1 1,-1 1-1,1-1 1,-1 2-1,18-3 1,-18 3-173,-1 1 0,1 0 1,0 0-1,-1 1 0,1 1 0,0-1 0,-1 1 1,1 1-1,-1 0 0,1 0 0,-1 1 1,0 0-1,0 1 0,0 0 0,-1 0 0,1 1 1,-1 0-1,10 8 0,-16-11 28,0 0 0,0 0 0,0 0 0,0 1 0,0-1-1,0 1 1,0-1 0,-1 1 0,0 0 0,1-1 0,-1 1 0,0 0 0,0 0 0,-1 0-1,1 0 1,0 0 0,-1 0 0,0 0 0,0 0 0,0 0 0,-1 6 0,0-4 51,-1 1 1,0 0-1,0 0 1,0-1 0,-1 1-1,0-1 1,0 0-1,-1 0 1,1 0-1,-7 7 1,-3 0 108,0 1 0,0-2 0,-1 0 0,0 0 0,-1-1 0,-31 14-1,34-19-66,0 0-1,0-1 0,0-1 0,-22 3 1,29-5-89,-1 0 0,0-1 0,1 0 0,-1 0 1,0-1-1,0 1 0,1-1 0,-1-1 0,1 1 0,-1-1 1,1 0-1,-10-4 0,15 6-69,-1-1 1,0 1-1,0 0 1,1 0-1,-1-1 1,0 1-1,1 0 1,-1-1-1,1 1 1,-1-1-1,0 1 1,1-1-1,-1 1 1,1-1-1,-1 1 1,1-1-1,-1 0 1,1 1-1,0-1 1,-1 1-1,1-1 1,0 0-1,-1 0 1,1 1-1,0-1 0,0 0 1,0 1-1,0-1 1,0 0-1,0 0 1,0 1-1,0-1 1,0 0-1,0 0 1,0 1-1,0-1 1,0 0-1,0 1 1,1-1-1,-1 0 1,0 0-1,1 1 1,-1-1-1,0 1 1,1-1-1,-1 0 1,1 1-1,-1-1 1,1 1-1,-1-1 1,1 1-1,0-1 0,-1 1 1,1-1-1,-1 1 1,1 0-1,0-1 1,-1 1-1,2 0 1,53-24-8389,-54 24 8172,73-26-7503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7.1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 8 10434,'-12'0'3945,"8"0"-3041,-15 0 705,19 3-145,4-3-792,7 0-424,13 3-16,12-3 80,15 0 80,9 0-224,3 0 40,-15 0-200,-1 2-16,-11 1-464,-4-3-1544,-8 0-1609,15-19-1600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7.5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79 8682,'7'-7'497,"0"-1"1,0 1-1,1 1 1,-1-1-1,2 1 0,-1 0 1,1 1-1,0 0 1,0 1-1,0 0 1,0 0-1,20-5 1,-28 9-461,1 0 1,-1 0 0,1 0 0,-1 0-1,1 0 1,-1 0 0,1 0 0,-1 0 0,1 1-1,-1-1 1,1 1 0,-1-1 0,1 1-1,-1-1 1,0 1 0,1 0 0,-1 0-1,0-1 1,0 1 0,1 0 0,-1 0 0,0 0-1,0 0 1,0 1 0,0-1 0,0 0-1,-1 0 1,1 1 0,0-1 0,0 0 0,-1 1-1,1-1 1,-1 1 0,1-1 0,-1 1-1,0-1 1,0 1 0,1-1 0,-1 1-1,0-1 1,0 1 0,-1-1 0,1 3 0,-1 6 231,0 0 0,0 0 0,-1 0 0,-1 0 0,-4 12 0,-35 70 875,31-73-950,1 1 0,1 1 1,1-1-1,-10 39 0,18-57-145,0 0 0,-1 0 0,1 0 0,0 0 0,0 0-1,0 0 1,0 0 0,0 0 0,0 0 0,1 0 0,-1 0-1,1 0 1,-1-1 0,1 1 0,0 0 0,0 0 0,0 0-1,0-1 1,0 1 0,0 0 0,2 2 0,0-2 7,0 0 0,-1-1 0,1 1 0,0-1 0,0 1 0,0-1 0,0 0 0,0 0 0,0 0-1,0 0 1,0-1 0,5 1 0,10 0 79,-1-2-1,1 0 0,34-6 0,-38 5-153,12-3-33,13-1-1076,-9 10-2715,0 0-294,37-10-1073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8.3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60 64 9242,'-59'-45'11724,"73"52"-11485,1-1 0,-1 0 0,1-1 0,1-1 0,-1 0 1,0-1-1,1-1 0,19 0 0,15 5-153,-27-4-610,0 0 0,1-2 0,26-1 0,-35-1-963,-1-1-1,0 0 1,0-1-1,0-1 1,0 0-1,25-12 1,31-24-5560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8.8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50 1728,'9'-17'10139,"11"3"-8102,24-2-1747,-38 15-188,1 0 0,-1 0 0,0 1 1,1 0-1,-1 0 0,0 1 1,1 0-1,-1 0 0,0 0 0,9 4 1,-13-4-40,0 0 0,0 0 0,-1 0 0,1 0 1,0 0-1,0 0 0,-1 1 0,1-1 0,-1 1 1,1 0-1,-1-1 0,1 1 0,-1 0 0,0 0 1,0-1-1,0 1 0,0 0 0,0 0 0,-1 0 0,1 0 1,-1 1-1,1-1 0,-1 0 0,0 0 0,1 0 1,-1 0-1,0 0 0,-1 1 0,1-1 0,0 0 1,-1 0-1,1 0 0,-1 0 0,-1 4 0,-1 3 95,-1 0 0,0 0 0,0-1-1,-1 1 1,0-1 0,-1 0 0,0 0-1,0 0 1,-9 7 0,-28 41 648,112-71-38,-49 12-740,0 1 1,0 1-1,0 1 1,0 0-1,0 2 1,0 0 0,20 6-1,-32-6-14,0 1 0,-1-1 0,0 1 0,1 1 0,-1-1 0,0 1-1,-1 0 1,1 1 0,6 6 0,-9-7 24,0-1 1,-1 1-1,0 0 0,0 0 1,0 1-1,-1-1 0,1 0 1,-1 1-1,0 0 0,-1-1 0,1 1 1,-1 0-1,0 0 0,0 0 1,1 9-1,-2-10 0,0 0 0,0 1 1,0-1-1,-1 1 0,1-1 0,-1 0 0,0 1 1,0-1-1,-1 0 0,1 0 0,-1 0 0,0 0 1,0 0-1,0 0 0,0 0 0,-1 0 0,-4 4 1,2-4 71,0 1 0,0-1 1,-1 0-1,0 0 0,0 0 1,0-1-1,0 0 0,0 0 1,-1-1-1,-8 3 0,0-2 57,0 0 1,-1 0-1,1-2 0,-1 0 0,1-1 0,-1 0 0,1-1 0,-1-1 1,-18-5-1,-20-11-484,50 17 259,1 0 0,0-1 1,0 1-1,0-1 0,0 0 1,0 0-1,0 0 0,0 0 1,1-1-1,-1 1 0,1 0 1,0-1-1,-4-5 0,6 8-12,0 0-1,0 0 0,0-1 0,0 1 0,0 0 1,0 0-1,0-1 0,0 1 0,0 0 0,0 0 1,0-1-1,0 1 0,0 0 0,0 0 0,0-1 1,0 1-1,0 0 0,0 0 0,0-1 0,0 1 1,1 0-1,-1 0 0,0-1 0,0 1 0,0 0 1,0 0-1,1 0 0,-1-1 0,0 1 0,0 0 0,0 0 1,1 0-1,-1 0 0,0 0 0,0-1 0,0 1 1,1 0-1,-1 0 0,0 0 0,0 0 0,1 0 1,-1 0-1,0 0 0,0 0 0,1 0 0,-1 0 1,21-1-3400,-13 1 2410,62-3-4919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19.6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37 4969,'-4'-8'6065,"8"6"-3880,0-6-657,8 3-64,16-1-215,4 1-289,15 2 240,-7 3-312,3 8-135,-11 0-497,0 3-136,-12 5-112,0-3-8,-5 3-40,9-5-1097,-4-3-711,8-8-2177,95-40-2192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20.0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69 8050,'1'-3'590,"1"0"0,0 0 0,0 0 1,1 1-1,-1-1 0,0 1 0,1-1 1,4-2-1,31-16 1420,-29 17-1759,1 0-1,0 1 1,0 0 0,0 1-1,16-2 1,-22 4-204,1 0 0,-1 0 1,0 0-1,1 0 0,-1 1 1,0-1-1,1 1 0,-1 1 1,0-1-1,0 0 1,0 1-1,0 0 0,0 0 1,0 0-1,0 0 0,-1 1 1,1 0-1,-1-1 0,0 1 1,0 1-1,0-1 0,0 0 1,0 1-1,-1-1 1,1 1-1,-1 0 0,0 0 1,0-1-1,-1 2 0,1-1 1,-1 0-1,0 0 0,0 0 1,0 1-1,0-1 0,-1 0 1,0 1-1,0-1 1,0 0-1,0 1 0,-1-1 1,0 1-1,0-1 0,-1 5 1,-5 9 155,0 0 0,-1 0 1,-1-1-1,-14 22 0,14-26-115,1 1 0,0-1 0,1 1 0,1 0-1,0 1 1,1 0 0,0 0 0,-3 20 0,8-33-75,0-1 0,0 1 0,0-1 1,0 1-1,0-1 0,0 1 0,0-1 0,0 1 0,1-1 1,-1 1-1,1-1 0,-1 1 0,1-1 0,0 1 1,-1-1-1,1 0 0,0 0 0,0 1 0,0-1 1,0 0-1,0 0 0,0 0 0,2 2 0,0-2 22,0 1 0,0 0-1,1-1 1,-1 0 0,0 0-1,1 0 1,-1 0-1,0 0 1,1-1 0,3 1-1,10-1 127,0 0 0,-1-1 0,23-5-1,-35 6-135,211-52-1593,-211 51 958,-4 1 441,0-1 1,0 1-1,1 0 1,-1 0 0,0 0-1,1 0 1,-1 0 0,1 0-1,-1 0 1,0-1 0,1 1-1,-1 0 1,0 0-1,1 0 1,-1 0 0,0 1-1,1-1 1,-1 0 0,0 0-1,1 0 1,-1 0-1,0 0 1,1 0 0,-1 0-1,0 1 1,1-1 0,-1 0-1,0 0 1,1 1 0,-1-1-1,0 0 1,1 1-1,6 8-4713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1.8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84 1 1856,'-25'1'9238,"3"6"-5838,21-7-3347,0 1 1,0 0 0,0-1-1,0 1 1,1 0 0,-1 0 0,0 0-1,0 0 1,1 0 0,-1 0 0,0 0-1,1 0 1,-1 0 0,1 0 0,0 0-1,-1 0 1,1 0 0,0 0 0,-1 0-1,1 1 1,0-1 0,0 0-1,0 0 1,0 0 0,0 0 0,0 0-1,1 1 1,-1-1 0,0 0 0,0 0-1,1 0 1,-1 0 0,1 0 0,-1 0-1,1 0 1,0 0 0,0 1 0,2 4 34,1-1 1,-1 0 0,1 0 0,0-1 0,1 1 0,-1-1 0,11 7 0,16 19 128,-27-26-168,-1 1 1,1-1 0,-1 0-1,-1 1 1,1 0 0,-1 0-1,1 0 1,-1 0 0,-1 0-1,1 0 1,-1 0 0,0 0-1,0 1 1,0 9 0,-1-9 71,-1-1 0,-1 0 0,1 0 0,-1 0 1,0 0-1,0 0 0,0-1 0,-1 1 1,1-1-1,-1 1 0,0-1 0,-1 0 1,1 0-1,-1 0 0,-6 5 0,7-6-265,-38 29 738,39-31-696,1 0-1,0-1 0,-1 1 1,1-1-1,0 1 1,-1-1-1,1 0 0,-1 1 1,1-1-1,0 0 0,-1 0 1,1 0-1,-1 0 0,-1 0 1,2-1-115,0 1 1,0-1-1,0 1 1,0-1-1,0 1 1,0-1-1,1 0 1,-1 1-1,0-1 1,0 0-1,1 0 1,-1 1-1,0-1 1,1 0-1,-1 0 1,1 0-1,-1 0 1,1 0-1,0 0 1,-1 0-1,1 0 1,0 0-1,0-1 1,-9-58-7590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20.7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38 10250,'0'-3'4161,"0"0"-2857,4 1 17,4-1 143,4 0-776,12 1 232,7-6 16,9 5-391,-4 0-393,3 1-64,-7-1-88,-8 0-288,4 6-505,-9-3-1151,1 5-1913,48-5-1200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21.2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75 10066,'4'-4'583,"-1"0"0,1 0 1,0 1-1,0-1 0,0 1 0,0 0 0,1 0 0,5-2 1,47-17 919,-28 16-1106,55-6 0,-78 11-340,-1 1-1,0 0 1,0 0 0,1 0 0,-1 1 0,0-1 0,1 1-1,-1 0 1,0 1 0,0 0 0,8 3 0,-12-4-31,0-1 0,0 1-1,0 0 1,0-1 0,-1 1 0,1 0 0,0 0 0,0 0 0,-1 0 0,1 0 0,0-1 0,-1 1 0,1 1-1,-1-1 1,0 0 0,1 0 0,-1 0 0,0 0 0,1 0 0,-1 0 0,0 2 0,0 0 33,-1 0 0,1 0 0,-1 0 0,0-1 0,0 1 0,0 0 1,0-1-1,-1 1 0,1-1 0,0 1 0,-1-1 0,-3 4 0,-13 14 315,0 0-1,-2-2 1,-23 18-1,-5 4-44,49-40-328,-1 0 0,0 0 0,1 0-1,-1 0 1,0-1 0,1 1 0,-1 0 0,0 0 0,1 0-1,-1 0 1,0 0 0,1 0 0,-1 1 0,0-1-1,1 0 1,-1 0 0,0 0 0,1 0 0,-1 0-1,0 0 1,1 1 0,-1-1 0,0 0 0,0 0-1,1 0 1,-1 1 0,0-1 0,0 0 0,1 0 0,-1 1-1,0-1 1,0 0 0,0 1 0,1-1 0,-1 0-1,0 0 1,0 1 0,0-1 0,0 0 0,0 1-1,0-1 1,0 0 0,0 1 0,0-1 0,0 0-1,0 1 1,0-1 0,0 0 0,0 1 0,0-1-1,0 1 1,0-1 0,0 0 0,0 0 0,-1 1 0,1-1-1,0 0 1,0 1 0,0-1 0,0 0 0,-1 0-1,1 1 1,0-1 0,0 0 0,-1 0 0,1 1-1,0-1 1,-1 0 0,37 1 100,-33-1-90,79-7 250,-39 3-230,57 2-1,-87 2-13,0 1-1,0 1 1,0 0-1,0 1 1,0 1 0,0 0-1,-1 0 1,20 11-1,-29-14 1,1 1 0,-1 0 0,0 0 0,0 0-1,0 1 1,0-1 0,0 1 0,0-1 0,-1 1 0,1 0 0,-1 0 0,0 0 0,0 0-1,0 1 1,0-1 0,-1 0 0,1 1 0,-1-1 0,2 7 0,-3-5 47,0 0 1,0 0-1,0-1 1,-1 1-1,0 0 1,0 0-1,0-1 1,0 1-1,-1-1 1,1 1-1,-1-1 1,0 0-1,-5 7 1,-4 4 128,0 0 0,-1-1 1,0-1-1,-1 0 0,-1-1 1,0 0-1,-17 11 0,16-14-61,0 0-1,-1 0 1,0-2-1,0 0 1,-27 7-1,35-11-109,1-2 0,-1 1 0,0-1 0,0 0 1,0 0-1,0-1 0,0-1 0,0 1 0,0-1 0,0 0 0,0-1 0,0 0 0,0 0 0,-10-5 1,16 6-36,1 0 0,-1 1 1,0-1-1,1-1 0,-1 1 1,0 0-1,1 0 1,0 0-1,-1-1 0,1 1 1,0-1-1,0 1 1,-2-3-1,3 3-69,-1 0 1,1 0-1,0 1 0,0-1 1,0 0-1,0 0 1,-1 0-1,1 0 0,0 0 1,0 1-1,1-1 1,-1 0-1,0 0 0,0 0 1,0 0-1,1 1 0,-1-1 1,0 0-1,1 0 1,-1 0-1,0 1 0,2-2 1,1-1-449,0 0-1,0 0 1,0 0 0,1 1-1,-1 0 1,1-1 0,0 1-1,0 1 1,0-1 0,0 0-1,0 1 1,0 0 0,8-1 0,92-18-6432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22.0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67 9 9170,'-30'-3'7465,"-7"-2"-2933,95 10-1625,-14-2-2725,-1 3-331,38 3-289,-26-12-6405,-19-6 1323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22.3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64 488,'7'-12'12384,"9"0"-9827,19-5-1865,-20 11-374,1 2-1,0 0 1,0 1 0,0 1 0,31-1 0,-43 3-280,1 0 1,-1 0-1,1 1 1,-1 0-1,1 0 1,-1 0-1,0 0 1,1 1-1,-1-1 1,0 1-1,7 4 1,-9-4-12,0 0 0,-1-1 0,1 1 1,-1 0-1,1 0 0,-1 0 0,1 0 0,-1 0 1,0 1-1,0-1 0,0 0 0,0 1 0,0-1 1,-1 0-1,1 1 0,-1-1 0,0 1 1,1-1-1,-1 1 0,0-1 0,0 0 0,-1 1 1,0 2-1,0 4 109,-1-1 0,0 0 1,-1 1-1,0-1 0,0 0 1,-1 0-1,0-1 0,-9 14 0,-50 58 596,45-59-350,-27 40 1,43-58-349,0 1 1,1-1-1,-1 1 1,1-1-1,0 1 0,0 0 1,0-1-1,0 1 1,0 0-1,1 0 1,-1-1-1,1 1 0,-1 0 1,1 0-1,0 0 1,1 3-1,0-5-21,0 1 0,-1-1 1,1 0-1,0 0 0,1 0 0,-1 0 1,0 0-1,0 0 0,0 0 0,1 0 0,-1 0 1,0 0-1,1-1 0,-1 1 0,1-1 1,-1 1-1,1-1 0,-1 1 0,1-1 0,-1 0 1,1 0-1,-1 0 0,1 0 0,-1 0 1,1 0-1,-1 0 0,1 0 0,-1-1 0,1 1 1,1-1-1,79-14 585,-1 0-1090,-14 12-4782,13 5 600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23.3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 40 10978,'-42'0'7096,"33"0"-4631,29 0-806,67 4-1045,-45-1-826,51-3 0,-79-1-1008,-1-1-1,0 0 1,0-1 0,18-6-1,-19 0-3158,-10-12-2431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50:23.9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24 10322,'38'-15'6281,"-24"12"-5995,0 1 1,0 0 0,0 1-1,1 1 1,14 1 0,-21-1-229,0 1 1,0 0 0,0 1 0,0 0-1,-1 0 1,1 1 0,-1 0 0,1 0-1,10 6 1,-16-7-45,-1-1 0,1 1 0,0 0 0,0-1 0,-1 1 0,1 0 0,-1 0 0,1 0 0,-1 0-1,0 0 1,0 1 0,0-1 0,0 0 0,0 1 0,0-1 0,-1 0 0,1 1 0,-1-1 0,1 1 0,-1-1 0,0 0-1,0 1 1,0-1 0,-1 1 0,1-1 0,-1 1 0,1-1 0,-1 0 0,0 1 0,1-1 0,-1 0 0,-1 1 0,1-1 0,-2 3-1,-8 12 147,0 0-1,-2-1 1,0 0-1,-1-1 1,0-1-1,-1 0 1,-1-1-1,-22 15 1,-26 24 222,72-55-264,1-1 1,-1 2-1,1-1 0,0 1 0,0 0 0,0 1 0,11 0 1,-2-1-74,11-2-61,-1 2 0,1 1 0,42 5 0,-60-3 10,0 0-1,0 1 0,0 0 0,0 1 0,0 0 1,-1 1-1,1 0 0,-1 1 0,0 0 0,0 0 1,16 14-1,-23-17 34,-1 0 1,1 1-1,-1-1 1,0 1-1,0 0 1,0-1-1,0 1 1,-1 0-1,1 0 1,-1 0-1,1 0 1,-1 1-1,0-1 1,-1 0-1,1 0 1,0 1-1,-1-1 1,0 0 0,0 1-1,0-1 1,0 0-1,0 1 1,-1-1-1,1 0 1,-1 1-1,0-1 1,0 0-1,0 0 1,-1 0-1,1 0 1,-1 0-1,1 0 1,-1 0-1,0 0 1,-4 3-1,-3 6 150,-1-1 1,0-1-1,-1 0 0,-1 0 0,1-1 1,-22 13-1,-11 4 245,-76 32 0,99-49-323,-1-2 1,-1 0-1,1-1 0,-1-1 0,-44 3 0,62-8-408,0 0 0,0 0 0,0 0 0,-1-1 1,1 0-1,0 0 0,0 0 0,-9-4 0,13 5 173,0-1 0,0 1 0,0-1 0,0 0 0,0 1 0,1-1 0,-1 0 0,0 0 0,0 0 0,1 1 0,-1-1 0,0 0 0,1 0 0,-1 0 1,1 0-1,-1 0 0,1 0 0,0 0 0,-1 0 0,1-2 0,0 1-83,0 0 0,0 0 0,0-1 0,1 1 0,-1 0 1,1 0-1,-1 0 0,1-1 0,0 1 0,0 0 0,0 0 0,0 0 1,0 0-1,2-2 0,37-50-7968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7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1209 70 5809,'-3'2'1952,"0"-1"0,0 1 0,0-1 0,0 0 0,0 1 0,0-2 0,0 1 0,-6 1 0,-32-3 5021,-44-21-8443,32 7 2647,-4 5-1080,-133-19-23,158 26-66,-1 2 0,0 1 0,-62 8 0,48 0-27,1 3-1,0 1 1,1 3 0,0 1 0,2 3 0,0 1-1,1 2 1,1 2 0,-54 41 0,88-60 0,1 0 1,-1 1-1,1-1 1,0 1 0,0 1-1,1-1 1,-8 14-1,12-18 1,0 0 1,0 0-1,0 0 0,0 1 0,0-1 0,1 0 0,0 0 0,-1 1 0,1-1 0,0 1 0,0-1 0,0 0 0,0 1 1,1-1-1,-1 0 0,0 1 0,1-1 0,0 0 0,0 1 0,-1-1 0,1 0 0,1 0 0,-1 0 0,0 0 0,0 0 1,1 0-1,-1 0 0,1-1 0,0 1 0,2 2 0,7 5-25,0 0 0,1-1 0,0 0 0,0-1 0,1 0 0,0-1 0,14 5 1,104 28 15,-72-23 42,219 56 142,41 12 152,-234-57-90,135 62 0,-189-73-67,0 1-1,-1 1 1,0 2-1,51 44 1,-69-53-53,-1 1 0,0 0 0,-1 1 0,0-1 0,-1 2 1,0 0-1,-1 0 0,-1 0 0,0 1 0,-1 0 1,-1 0-1,0 1 0,3 17 0,-7-22-69,-1 1-1,-1-1 0,1 0 1,-2 1-1,1-1 1,-2 0-1,1 0 0,-1 0 1,-1 0-1,0-1 0,-1 1 1,0-1-1,-12 18 1,0-2 43,-1-2 1,-1 0 0,-44 42 0,35-40-74,-2-1 0,0-1 0,-2-2 0,0-1 0,-45 21 0,49-30 0,0-1 0,-1-1 0,0-1 0,-1-2 0,0-1 0,0-1 0,-39 0 0,24-4 0,1-3 0,0-1 0,-87-19 0,101 15 0,0-1 0,1-2 0,0-1 0,1-1 0,0-1 0,-41-28 0,58 32-125,-1 0 1,2 0-1,-1-1 1,1-1-1,1 0 1,0 0-1,-14-24 1,19 28-12,0 0 0,1 0 0,-1-1 1,1 0-1,1 1 0,0-1 0,0 0 1,0-1-1,1 1 0,0 0 0,1 0 0,0 0 1,0-1-1,0 1 0,3-9 0,-1 13-260,-1-1 0,1 1-1,1 0 1,-1 0 0,1 0-1,-1 0 1,1 1 0,0-1-1,0 1 1,1-1-1,-1 1 1,1 0 0,0 1-1,0-1 1,0 0 0,0 1-1,0 0 1,0 0 0,6-2-1,105-40-6827,142-47-3734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8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9 2833,'-7'-2'4771,"-16"-5"5824,8 8-5482,14 1-4989,0 0-1,0 0 0,-1 0 1,1 0-1,1 0 0,-1 0 1,0 0-1,0 0 1,1 0-1,-1 1 0,1-1 1,0 0-1,-1 0 0,1 1 1,0-1-1,0 0 0,1 0 1,0 4-1,0 37 71,1 0-1,3 0 0,2-1 1,1 0-1,2 0 0,2-1 1,2 0-1,2-1 1,1 0-1,26 41 0,-27-54-59,1-2-1,1 0 0,1 0 0,1-2 1,1 0-1,1-2 0,2 0 0,0-2 1,0 0-1,2-2 0,0 0 1,1-2-1,1-1 0,53 18 0,-76-30-116,1 0 0,0-1 0,0 1 0,-1-1 0,1 0 0,0-1 0,0 0-1,0 0 1,0 0 0,0 0 0,0-1 0,0 0 0,-1 0 0,1-1 0,0 0 0,-1 0 0,1 0-1,-1-1 1,1 1 0,-1-1 0,0 0 0,0-1 0,-1 1 0,1-1 0,-1 0 0,0 0-1,0-1 1,0 1 0,0-1 0,-1 0 0,0 0 0,3-6 0,8-13 28,-1-1 0,-2-1 0,0 0 0,-2 0-1,-1-1 1,-1 0 0,-2 0 0,0-1 0,-2 0 0,0-42 0,-4 17-38,-2 0 1,-3 0-1,-2 0 0,-23-82 1,29 127 17,-1 1 0,1 0-1,-1 0 1,0 0 0,-1 0 0,-6-10 0,16 62-910,71 188 1065,8 25 892,-63-191-681,56 116 0,-65-158-308,-12-24-74,-1 0-1,0 0 0,1 0 1,-1 0-1,0 0 0,1-1 1,-1 1-1,1 0 0,0 0 1,-1-1-1,1 1 0,-1 0 0,1-1 1,0 1-1,0-1 0,-1 1 1,1-1-1,0 1 0,0-1 1,0 1-1,0-1 0,-1 0 1,1 0-1,0 1 0,1-1 1,-13-37 235,-11-15-1437,15 39 117,1-1 0,0 0 0,1 0 0,-6-27 0,10 30-683,0 1 0,0-1 0,1 1-1,1-1 1,3-20 0,20-92-11122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8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597 0 2064,'-43'5'12232,"-27"-6"-6545,-2 1-3025,50 3-2362,0 1 1,1 1 0,0 0-1,0 2 1,0 1 0,1 0-1,0 2 1,1 0 0,0 1-1,0 1 1,1 1-1,1 0 1,0 2 0,1 0-1,0 0 1,2 2 0,0 0-1,0 0 1,2 1 0,-12 22-1,19-27-247,0 1 0,1 0 0,1 0 0,0 0 0,1 0 0,0 0 0,2 0 0,-1 0 0,2 1 0,0-1 0,0 0-1,1 0 1,1 0 0,1 0 0,0 0 0,0-1 0,1 1 0,1-1 0,0 0 0,10 13 0,-6-9-37,0-1 0,1-1 0,1 0 0,1-1 0,0 0 0,0 0 0,2-2 0,-1 0-1,2 0 1,-1-2 0,1 0 0,1 0 0,0-2 0,29 11 0,-24-13-93,0-1 0,0-2 0,0 0 0,0-1 0,0-1 0,1-1 0,-1-1 0,0-1 0,0-1 0,0-1 0,0-1 0,30-11 0,-32 8-342,-1 0 1,0-1 0,0-1-1,-1-1 1,0 0 0,-1-2-1,-1 0 1,17-16 0,-11 7-595,-10 11-227,0 0 0,-2 0 0,1-1 0,-1-1 0,-1 0 0,15-28 0,-5-4-3184,12-51-1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9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239 374 7802,'6'-7'11204,"23"-12"-9012,31-7-1895,1 2 0,1 2 0,1 4 0,0 2 0,84-10 0,-134 23 76,-21-1 668,-13-6-52,-26-27-315,22 16-674,-1 1-1,0 2 1,-42-23 0,46 31 50,0 0 0,0 1 0,-1 2 0,0 0 0,0 1 1,0 1-1,-48-3 0,58 8 1,0 1 1,0 0 0,0 1 0,0 0 0,0 1 0,0 0-1,1 1 1,-1 0 0,1 1 0,0 1 0,0 0 0,1 0 0,0 1-1,0 1 1,0 0 0,-11 11 0,15-12-1,0 0 0,1 0 0,-1 1-1,1 0 1,1 0 0,0 0 0,0 1 0,0 0 0,1 0 0,1 0 0,-1 0-1,1 1 1,-2 15 0,3-13 4,2 1 0,-1 0 0,2 0 1,0 0-1,0-1 0,1 1 0,1-1 0,0 1 0,7 17 0,1-3 52,2-1 1,1 0-1,1-1 0,1-1 0,1 0 1,1-2-1,1 1 0,35 30 0,-32-34-64,2-1-1,1-1 0,0-1 1,0-1-1,2-2 1,0 0-1,44 13 0,-33-14-26,0-3-1,1-1 1,0-1-1,1-3 1,45 0-1,-67-4 26,-1-1 1,1-1-1,-1-1 0,34-9 0,-42 10 6,-1-1 0,1-1 0,-1 0 0,0 0 0,0 0 0,0-1 0,-1 0 0,0-1 0,1 1 0,10-14 0,-17 18-77,0 0 0,0-1-1,0 1 1,-1-1 0,1 1 0,0-1-1,-1 1 1,1-1 0,-1 1-1,0-1 1,0 0 0,1 1 0,-1-1-1,0 0 1,0 1 0,0-1 0,-1 1-1,1-1 1,0 0 0,-1 1-1,1-1 1,-1 1 0,1-1 0,-1 1-1,0-1 1,1 1 0,-1-1 0,0 1-1,0 0 1,0-1 0,0 1-1,-1 0 1,1 0 0,0 0 0,0 0-1,-1 0 1,-2-2 0,-6-4-1677,0-1 1,-1 1 0,-19-8-1,25 12 40,-17-3-5128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2.4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108 0 7418,'12'6'6099,"0"8"-3843,9 22-1805,-17-26 543,25 48 904,-2 2 0,36 125 0,6 135-31,-61-236-1785,-14-101-394,0-1-1,-2 1 0,0 1 0,0 0 1,-15-20-1,12 20 197,0 1-1,-2 0 1,0 1 0,0 0-1,-1 1 1,-1 1 0,0 0 0,-1 1-1,-20-11 1,32 20 119,0 0 0,0 1 0,-1 0 0,1 0 1,-1 0-1,1 0 0,-1 0 0,1 1 0,-1 0 0,1 0 0,-1 0 0,0 1 0,1 0 1,-1 0-1,1 0 0,-1 0 0,1 0 0,0 1 0,-6 3 0,7-4 5,1 0 1,-1 0-1,1 1 0,-1-1 0,1 1 0,-1 0 1,1 0-1,0 0 0,0 0 0,0 0 0,0 0 1,0 0-1,1 1 0,-1-1 0,1 0 0,-1 1 0,1 0 1,0-1-1,0 1 0,0 0 0,0 0 0,1-1 1,-1 1-1,1 0 0,0 0 0,0 0 0,0 0 0,0 0 1,0-1-1,1 5 0,2 2 19,0 0 0,1-1 0,0 1-1,1-1 1,-1 0 0,1 0 0,1 0 0,0-1-1,0 0 1,0 0 0,1-1 0,0 1 0,0-2 0,1 1-1,0-1 1,-1 0 0,2 0 0,-1-1 0,1 0-1,15 4 1,-15-5-456,0-1-1,1 0 1,-1 0-1,1-1 1,16-1-1,-17 0-426,0-1 1,0 0-1,-1-1 0,1 0 0,0-1 0,12-4 1,74-40-5301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0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1 2889,'-55'8'10161,"-2"4"-4479,31-5-4255,1 0 1,-38 19-1,52-22-1368,1 1-1,0 0 1,1 1-1,-1 0 1,1 0 0,0 1-1,1 1 1,-1-1-1,2 1 1,-1 0-1,1 1 1,0 0-1,1 0 1,0 1-1,0-1 1,1 1-1,0 0 1,-4 16-1,8-22-55,0 0 0,0 0 0,0 0-1,0 0 1,1 0 0,0-1-1,0 1 1,0 0 0,1 0-1,-1 0 1,1 0 0,0 0-1,0 0 1,0 0 0,0 0-1,1-1 1,-1 1 0,1-1-1,3 5 1,-2-4-17,1-1 1,0 1-1,0-1 0,0 1 1,0-1-1,1 0 0,-1-1 1,1 1-1,0-1 0,0 0 1,0 0-1,8 2 0,13 1-14,1-1 0,-1-1 0,1-1 0,41-3 0,-55 1 78,84-6 79,-37 2 48,63 3-1,-107 2-49,0 1 1,0 0-1,0 1 0,0 0 1,-1 1-1,1 1 0,-1 1 1,26 13-1,-34-15 6,1 1-1,-1 0 1,0 0 0,0 1 0,-1 0-1,0 0 1,0 0 0,0 1-1,-1 0 1,0 0 0,0 1-1,-1-1 1,1 1 0,-2 0-1,1 0 1,-1 0 0,-1 1-1,1-1 1,-1 1 0,-1-1-1,2 16 1,-4-15-34,1 1-1,-1-1 0,-1 0 1,0 0-1,0 0 1,0 0-1,-1 0 1,-1 0-1,0-1 1,0 0-1,0 0 0,-1 0 1,0 0-1,-1 0 1,1-1-1,-2 0 1,1-1-1,-1 1 1,0-1-1,-11 8 1,5-5-35,0-1 0,-1 0 1,0-1-1,0 0 1,0-1-1,-1-1 0,0 0 1,0-1-1,-1-1 1,-21 3-1,25-6-156,-1 1 0,1-2 0,-1 0 0,1 0 0,0-1 0,0-1 0,0 0 0,0 0 0,0-1 0,1-1 0,-1 0-1,1 0 1,-15-11 0,24 15-59,1 0-1,-1 0 0,0 0 1,0 0-1,1 0 1,-1 0-1,1 0 0,-1-1 1,1 1-1,0-1 0,-1 1 1,1-1-1,0 1 0,0-1 1,0 0-1,0 1 0,0-1 1,0 0-1,1 0 1,-1 0-1,1 0 0,-1 0 1,1 0-1,0 0 0,-1 0 1,1 0-1,0 0 0,1-2 1,1 0-723,0-1 0,1 0 0,0 1 0,0 0 0,0 0 0,1 0 0,0 0 0,-1 0 0,1 0 0,0 1 0,1 0 0,5-4 0,91-66-10160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0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5097,'-18'7'9256,"13"0"-3602,19 9-1663,7 3-3968,11 17 571,-1 2-1,-2 1 1,-2 1 0,-2 1-1,-1 2 1,-2 0-1,-2 2 1,-3 0-1,18 65 1,-30-90-493,1-1 0,0 1 0,2-1 1,0-1-1,18 30 0,-17-41-953,-9-18-668,-10-22-1465,-2-12-1548,10-44-2610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0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11 1976,'-5'0'17188,"-6"0"-14787,16-3-2401,1-1-448,5 0-1809,16 8-3832,28-4-4682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1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1 2865,'-52'19'11206,"5"13"-4896,34-21-5415,0 1-1,1 1 1,1 0-1,-19 28 1,17-20-682,1 1 0,1 0 1,1 0-1,1 1 0,1 0 1,1 1-1,-6 38 0,11-45-74,0 1-1,1 0 0,1 0 0,1 0 0,1 0 1,0 0-1,5 20 0,-3-26-101,0 0-1,1 0 0,0 0 1,0 0-1,1-1 1,1 0-1,0 0 1,1-1-1,0 0 1,15 15-1,-5-9-39,0-1 0,1-1-1,1 0 1,1-2 0,-1 0-1,2-1 1,0-1 0,0-2-1,1 0 1,-1-1 0,37 6-1,-27-8-1,0-2 0,0-1 0,0-1 0,0-2-1,0-1 1,0-1 0,0-2 0,34-10 0,-54 12 31,0-1 0,0 0 0,-1 0 0,1-1 1,-1-1-1,0 0 0,-1 0 0,1-1 0,-2-1 0,1 1 1,-1-1-1,0-1 0,0 0 0,-1 0 0,0-1 0,-1 0 1,0 0-1,-1-1 0,0 0 0,0 0 0,-1 0 0,-1-1 1,5-17-1,-6 11-22,-1-1 1,-1 0 0,0 0-1,-1 1 1,-1-1 0,-1 0-1,-1 1 1,-1 0 0,0-1-1,-1 1 1,-1 0 0,-1 1-1,0 0 1,-1 0 0,-11-17-1,8 16-272,-1 1 0,-1-1 0,0 2-1,-1 0 1,-1 1 0,0 0 0,-1 1-1,0 1 1,-1 1 0,-1 0 0,0 1-1,0 1 1,-27-11 0,35 18-188,1-1 1,0 1-1,-1 1 1,0 0-1,0 0 1,0 1-1,1 0 1,-14 0-1,8 3-699,-1 0-1,1 2 1,0-1 0,-15 7-1,-162 62-9702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2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3641,'-2'1'588,"1"0"0,0-1-1,-1 1 1,1 0 0,0 0 0,-1 0 0,1-1 0,0 1 0,0 1 0,0-1-1,0 0 1,0 0 0,0 0 0,0 0 0,0 1 0,1-1 0,-1 1 0,0-1-1,0 3 1,-3 35 3294,5-26-3250,1 0-1,0 0 1,9 24-1,-9-30-494,1 0 0,0 0 0,0 0 0,0-1 0,1 0 0,0 1 0,0-1 0,1-1 0,0 1 0,0-1-1,0 1 1,0-1 0,1-1 0,0 1 0,0-1 0,0 0 0,1-1 0,-1 1 0,1-1 0,0 0 0,7 1 0,-5-2-57,-1-1-1,1 0 1,0 0-1,0-1 1,-1 0 0,1-1-1,0 0 1,-1 0 0,1-1-1,0 0 1,-1 0 0,0-1-1,0 0 1,0-1-1,0 0 1,0 0 0,9-7-1,-15 10-13,0 0 0,-1 0 0,1 0-1,0-1 1,-1 1 0,1 0 0,-1-1 0,0 1-1,1-1 1,-1 0 0,0 1 0,0-1 0,0 0-1,0 1 1,0-1 0,-1 0 0,1 0-1,0 0 1,-1 0 0,1 0 0,-1 0 0,0 0-1,0 0 1,0 0 0,0 0 0,0 0 0,0 0-1,0 0 1,-1 0 0,1 0 0,-1 0 0,1 0-1,-1 0 1,0 1 0,0-1 0,0 0-1,0 0 1,-1-2 0,-2-1 9,0 0-1,-1-1 1,1 2 0,-1-1 0,0 0-1,-1 1 1,1 0 0,-1 0-1,1 1 1,-10-5 0,10 7-51,1 0 1,-1 0-1,0 0 1,1 1-1,-1 0 1,0 0-1,1 0 1,-1 1-1,0-1 1,1 1-1,-1 0 1,1 0-1,-1 1 1,1-1-1,-1 1 1,-6 4 0,0 0-671,1-1 1,-1 2 0,1 0 0,1 0 0,-12 10 0,62-4-11564,-40-13 11990,54 14-7002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2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0 1728,'-5'0'10107,"-1"7"-5162,-16 8-3729,6 3-160,-11 15 96,-12 15-360,-10 0-792,5 10-304,6-3-1840,5 99-4649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3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1 404 2304,'5'13'3522,"1"0"-1,1 0 1,10 15-1,53 60 42,-16-23-1690,98 124 3863,-200-261-3996,14 22-1707,-31-61 0,43 67-89,1-1 1,2-1-1,-17-68 1,32 101 15,1 0-1,1 1 1,0-1 0,1 0 0,0-1-1,1 1 1,1 0 0,0 0-1,1 0 1,0 0 0,1 1 0,0-1-1,1 0 1,0 1 0,1 0 0,1 0-1,0 0 1,10-13 0,-11 18 25,1 1 1,-1 0-1,1 0 1,1 0-1,-1 1 0,1 0 1,0 0-1,0 1 1,1 0-1,-1 0 1,1 1-1,0 0 1,0 0-1,0 0 1,0 1-1,0 1 0,0 0 1,1 0-1,-1 0 1,1 1-1,-1 0 1,0 1-1,1-1 1,-1 2-1,0-1 1,14 5-1,0 1 39,1 1 0,-1 1 1,-1 1-1,1 1 0,-2 1 0,0 0 1,0 2-1,23 20 0,-18-10 61,0 2 0,-1 1-1,-2 0 1,-1 2 0,-1 1 0,16 32-1,83 199 537,-93-198-504,17 50-80,-44-116-1527,-2-3 797,1 1-1,0 0 1,1 0-1,-1-1 1,1 1-1,0-1 0,1 1 1,-1-1-1,1 0 1,0 1-1,1-1 1,-1 1-1,1-1 1,3-9-1,28-85-6521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4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1 1224,'-14'7'11650,"7"3"-5100,6-8-6170,1-1 0,0 1 0,0-1 0,-1 1-1,1-1 1,1 1 0,-1-1 0,0 1 0,0-1-1,0 1 1,1-1 0,-1 1 0,1-1 0,0 3 0,5 6-553,0 0 0,0-1 0,0 0 0,10 10 0,-1-2 1890,107 150 122,102 187 0,67 203 1276,-134-268-3115,-212-337 0,7 4-268,-1 2 0,-2 2-1,-2 2 1,-2 3 0,-77-37 0,90 51 85,0 3 0,-2 2 1,0 2-1,-1 1 0,0 3 0,-1 1 1,0 3-1,-54-2 0,90 8 168,-1 0 1,1 1-1,-1 0 0,1 1 1,0 0-1,-1 1 0,1 0 1,0 0-1,-14 8 1,20-9 3,-1 1 0,2-1 0,-1 1 0,0 1 0,0-1 0,1 0 0,0 1 0,0 0 0,0-1 0,0 1 0,0 0 0,1 1 0,0-1 0,0 0 0,0 1 0,0-1 0,1 1 0,-1 0 0,1-1 0,0 1 0,1 0 0,-1 6 0,1 5 53,1 0 0,0 1 0,1-1-1,1 0 1,1 0 0,0-1 0,1 1 0,0-1-1,1 0 1,1 0 0,1 0 0,0-1-1,1-1 1,0 1 0,1-1 0,0-1 0,1 0-1,1 0 1,0-1 0,0-1 0,1 0 0,0-1-1,18 10 1,-14-9-192,1 0-1,0-1 1,1-1 0,0-1-1,0-1 1,0 0 0,1-2-1,0 0 1,0-1 0,0-1-1,0 0 1,0-2 0,0-1-1,0 0 1,0-1 0,0-2-1,0 0 1,26-9-1,65-41-3933,108-57-2464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4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14 468 1320,'-13'-9'13068,"13"7"-12474,6-9 3835,32-8-2737,59-8-629,174-25 0,-43 11-603,-221 40-381,-1-1 0,1 0-1,-1 0 1,1 0 0,-1-1-1,0 0 1,0 0 0,11-8 0,-16 10-40,1-1 1,-1 1 0,1-1-1,-1 0 1,0 0 0,1 0 0,-1 0-1,0 1 1,0-2 0,-1 1-1,1 0 1,0 0 0,-1 0-1,1 0 1,-1 0 0,1-1-1,-1 1 1,0 0 0,0 0 0,0 0-1,0-1 1,-1 1 0,1 0-1,-1 0 1,1 0 0,-1 0-1,0-1 1,0 1 0,0 0-1,-1-3 1,-6-9-37,-1 0 1,0 1-1,-1-1 0,0 2 0,0-1 1,-2 2-1,0-1 0,0 2 0,-1-1 1,0 2-1,0 0 0,-1 0 0,-1 1 1,1 1-1,-18-6 0,14 6 30,0 1-1,0 1 0,0 0 0,-1 2 1,0 0-1,0 1 0,0 1 1,0 0-1,0 2 0,0 0 1,0 1-1,-36 9 0,45-7 18,1 0 0,-1 0 0,1 1-1,0 1 1,0-1 0,1 1 0,-1 1-1,1 0 1,1 0 0,-1 0 0,1 1-1,1 0 1,-1 0 0,1 1 0,1 0-1,0 0 1,0 0 0,1 1 0,0 0-1,-4 13 1,2-3 96,2 0 1,-1 0-1,2 0 0,1 0 0,1 1 1,0-1-1,1 1 0,2-1 0,6 37 0,1-23-8,2 0 0,1-1-1,2 0 1,1-1-1,1 0 1,2-1 0,1-1-1,2-1 1,0-1-1,2-1 1,1-1 0,2-1-1,0-1 1,30 21-1,-19-18-137,0-2 0,2-1-1,0-2 1,1-2-1,2-2 1,0-2-1,0-1 1,2-2-1,-1-2 1,79 8 0,-96-17-69,0-1 1,1-1 0,-1-1 0,0-1-1,38-9 1,-49 7-16,-1 0-1,0-1 1,0 0-1,-1-1 1,1-1-1,-1 0 1,-1 0-1,1-2 1,-2 1-1,1-2 1,12-12 0,-11 9-288,-1-1 0,-1 0 0,0-1 0,-1 0 0,0 0 0,-2-1 0,1 0 0,-2 0 0,0-1 0,4-19 0,-4-19-2926,12-6-2809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6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5809,'-2'0'1134,"-1"0"0,1 0 0,-1 0-1,1 1 1,0-1 0,-1 1 0,1-1-1,-1 1 1,1 0 0,0 0 0,-4 2-1,4-2-659,1 0 0,0 0 0,0 0 0,0 0 0,0 0 0,0 0 0,0 0 0,1 0 0,-1 1-1,0-1 1,1 0 0,-1 1 0,0-1 0,1 0 0,-1 3 0,0 3 159,1 0-1,0 1 1,0-1 0,1 0-1,0 1 1,3 11-1,0 3-498,85 471 728,-58-366-689,84 224 0,-81-278-173,4-1 0,55 79 0,-90-146 0,-24-28-354,-39-45-2410,49 52 1300,2 1-1,0-2 1,0 1 0,2-1-1,0 0 1,-8-31 0,-22-122-8053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2.8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0 256 7674,'1'-2'5606,"12"-5"-3156,245-80 1534,-247 84-3558,0 0 0,0 0 1,-1-1-1,1-1 1,14-8-1,-22 11-378,0-1-1,0 1 0,0-1 0,0 0 1,0 0-1,0 0 0,-1 0 0,0 0 1,1-1-1,-1 1 0,0-1 0,-1 1 1,1-1-1,-1 0 0,0 0 0,1 0 1,-2 1-1,2-8 0,-2 9-26,0 1 0,0-1 0,0 0 1,0 0-1,0 1 0,0-1 0,0 0 0,-1 1 0,1-1 0,-1 0 0,1 1 0,-1-1 0,0 0 0,1 1 0,-1-1 0,0 1 1,0-1-1,0 1 0,0 0 0,0-1 0,-1 1 0,1 0 0,-2-1 0,-1-1-5,1 1 0,-1 0 0,0 0-1,-1 0 1,1 0 0,0 1 0,0 0 0,-10-2 0,3 2-18,-1 0 0,1 0 0,-1 1 0,0 0 0,1 1 0,-16 4 0,21-4 21,-1 0 1,1 1-1,-1 0 0,1 0 0,0 1 0,0 0 1,0 0-1,1 0 0,-1 1 0,1 0 0,0 0 1,0 0-1,0 0 0,0 1 0,1 0 0,-1 0 1,1 0-1,1 1 0,-1-1 0,1 1 1,0 0-1,0 0 0,1 0 0,-1 0 0,2 1 1,-1-1-1,0 1 0,1-1 0,1 1 0,-1-1 1,1 1-1,0 0 0,0-1 0,1 1 0,0-1 1,3 13-1,0-7 54,0-1 0,0-1 1,1 1-1,0-1 0,1 1 0,0-1 1,1-1-1,0 0 0,0 0 0,1 0 0,0-1 1,1 0-1,0 0 0,0-1 0,0 0 1,12 5-1,-5-2-29,0-1 1,1-1-1,1-1 0,-1 0 1,1-1-1,1-1 0,-1-1 1,1 0-1,22 1 0,-30-4-97,-1-1 0,0 0-1,1-1 1,-1 0 0,0 0 0,0-1-1,1 0 1,-1-1 0,-1 0 0,1-1-1,0 0 1,10-6 0,-14 6-275,0-1 1,0 1-1,-1-1 0,1 0 1,-1-1-1,0 1 1,7-12-1,-6 7-1025,0-1 1,-1 1-1,0-1 0,-1 0 1,4-18-1,15-73-10589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6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1 280 8250,'148'-9'12922,"0"-14"-7216,144-44-5328,-67 13 968,31 6-827,55-12-811,-278 52-443,6-2 182,-31 9-3579,-94 28-13916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6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0 305 10714,'11'4'4105,"0"0"-2665,11 3 1249,38-3-328,28-12-737,27-14-304,27-7-376,22-8-416,12-7-127,-18 4-273,-21 7-80,-22 0-48,-33 15-80,-21 7-737,-23-4-879,-5 4-2337,-6 7-2072,33-14-5009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7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7170,'3'2'11460,"12"11"-7529,27 16-2373,-2 2 0,-2 3 0,57 61 0,84 126 708,-93-109-2000,-57-87-1837,-25-26-1819,-17-14-451,-20-14-1392,-36-41-2855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7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7698,'0'0'7689,"0"-8"-5168,0 1-433,0 3-647,11 1-1177,5-5-264,17-3-897,16-3-2127,110 14-4570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8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5897,'2'8'9753,"3"0"-5588,17 14-3853,-17-18 959,84 78 998,-5 3 1,128 167 0,99 224 323,-195-250-1641,-112-218-382,-13-29-307,-16-38-306,19 37-105,1 0 0,1 0-1,1 0 1,1-1 0,1 0 0,1 1 0,1-1 0,1 0 0,1 1 0,1 0 0,1-1 0,1 1 0,0 1 0,17-35 0,-17 44 94,0-1 0,1 1-1,0 0 1,1 1 0,0 0 0,1 0 0,0 0 0,1 2 0,0-1-1,0 1 1,1 0 0,1 1 0,-1 1 0,1-1 0,0 2 0,1 0 0,0 0-1,0 1 1,0 1 0,0 0 0,1 1 0,-1 1 0,1 0 0,24-1 0,-29 3 41,0 1 1,1 0 0,-1 0 0,0 1 0,1 0 0,-1 1 0,0-1 0,-1 2 0,1 0-1,0 0 1,-1 0 0,0 1 0,12 9 0,-10-5 50,0 0-1,-1 1 1,0 0 0,0 0 0,-1 1-1,-1 0 1,0 0 0,11 24 0,-10-16 47,-1-1 0,-1 1 0,-1 1 0,-1-1 0,0 1 0,-1 0 0,-1 0 0,-1 0 0,-1 0-1,-1 0 1,-1 0 0,-7 33 0,6-39-50,-1-1-1,-1 0 0,0 0 0,-1 0 1,-1-1-1,0 0 0,-9 14 0,11-21-20,0 1-1,0-1 1,0 0-1,0 0 1,-1 0-1,1-1 1,-1 1-1,-1-2 1,1 1-1,0-1 0,-1 0 1,0 0-1,0 0 1,0-1-1,-8 1 1,-4 0-320,0-1 0,0-1 0,0-1 0,0 0 0,0-1 0,1-2-1,-1 0 1,0 0 0,1-2 0,0 0 0,0-2 0,0 0 0,-28-15 0,40 18-184,1 2 232,1 0 0,0-1 0,0 1 0,0-1 0,1 0 0,-1 0 0,1 0 0,0 0 0,-1-1 0,-2-5 0,5 8 79,0 0 0,1-1-1,-1 1 1,1-1 0,-1 1-1,1-1 1,0 1 0,0-1 0,0 1-1,0-1 1,0 1 0,0-1-1,0 1 1,0-1 0,0 1 0,1-1-1,0-1 1,1-1-427,0 0-1,0 1 1,0-1-1,0 1 1,1-1-1,0 1 0,-1 0 1,1 0-1,5-4 1,123-98-9020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8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27 7114,'-4'5'12633,"-3"14"-9091,6 28-2640,1-6-114,5 53 0,-3-79-699,0 0-1,2 0 1,0-1 0,0 1-1,2-1 1,0 0 0,8 15-1,-4-12-60,1-2-1,0 1 1,1-1-1,1-1 0,0 0 1,1-1-1,1 0 1,0-1-1,0-1 0,23 13 1,-31-20-25,-1-1 1,0 0-1,1 0 1,0 0-1,0-1 0,0 0 1,0 0-1,0-1 1,0 0-1,0 0 1,0 0-1,0-1 0,1 0 1,-1-1-1,0 0 1,0 0-1,0 0 1,0-1-1,0 0 1,0 0-1,0-1 0,-1 0 1,1 0-1,-1-1 1,0 1-1,0-1 1,0-1-1,0 1 1,-1-1-1,7-7 0,-6 6 34,-1 0 1,0-1-1,0 0 0,-1 0 0,1 0 0,-2 0 0,1-1 0,-1 0 0,0 0 0,0 1 0,-1-2 0,0 1 0,-1 0 0,1-15 0,-2 11-7,-1 0 1,0 0-1,-1 1 0,0-1 0,-1 1 1,0-1-1,-1 1 0,0 0 0,-10-17 1,3 8-173,-1 1 0,-1 0-1,-1 1 1,-1 0 0,0 2 0,-2 0 0,1 0 0,-2 2 0,0 0 0,-31-18 0,31 22-272,9 4-443,-1 1 0,0 0 0,-19-7 0,10 12-4784,20 12-3302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0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5 202 1136,'-5'9'18695,"9"4"-12888,14 16-6995,-11-19 3286,90 126 1060,11 17-1580,-77-105-1188,-17-28-202,-1 0 1,-2 1-1,0 0 1,13 36-1,-55-131-84,22 58-96,1-1 0,1 0-1,0 0 1,2-1 0,-6-26 0,9 9-8,1 0 0,1 0 0,2-1 0,2 1 0,1 0 0,2 1 0,1-1 0,2 2 0,1-1 0,19-37 0,-27 63-25,1 1 1,-1 0-1,1-1 0,1 2 1,0-1-1,0 0 0,0 1 1,0 0-1,1 0 0,0 1 1,1-1-1,-1 1 1,1 1-1,0-1 0,10-4 1,-8 6-6,0 0 1,0 0-1,0 1 1,1 1-1,-1-1 1,1 1-1,-1 1 1,1 0-1,0 0 1,-1 1 0,1 0-1,-1 1 1,11 3-1,1 0 33,-1 2 0,1 1 0,-1 0 0,-1 1 0,0 2 0,0 0 0,-1 0 0,-1 2 0,0 0 0,0 1-1,-1 1 1,-1 0 0,21 28 0,-15-13 74,-1 1 1,-1 1-1,-1 0 0,-2 2 0,-2 0 1,-1 1-1,10 40 0,11 24-57,-35-107-1240,0 0 0,1 0 0,1 1 0,-1-1 0,1 0 1,2-8-1,18-55-7890,31-45-407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657 1 2713,'-82'4'13384,"-2"8"-5805,45-4-5776,0 2 0,-50 20-1,63-20-1697,1 1-1,0 2 0,0 0 0,1 2 0,1 0 1,1 2-1,0 0 0,1 2 0,1 0 0,-20 25 0,34-35-81,0 0-1,0 0 1,1 0-1,0 1 1,1 0-1,0 0 1,0 0-1,1 0 0,1 1 1,0-1-1,0 1 1,1 0-1,0-1 1,1 13-1,1-19-42,-1 1 0,1-1 0,0 0 0,0 1 0,0-1 0,0 0 0,1 0 0,0 1 0,0-1 1,0-1-1,0 1 0,1 0 0,-1 0 0,1-1 0,0 0 0,0 1 0,0-1 0,1 0 0,-1-1 0,1 1 0,-1 0 0,1-1 0,0 0 0,0 0 0,0 0 0,0-1 0,1 1 1,-1-1-1,0 0 0,1 0 0,-1 0 0,0-1 0,1 0 0,-1 1 0,1-2 0,4 1 0,-1-1 20,-1 1 0,1-1 1,0 0-1,-1-1 0,1 1 0,-1-2 0,1 1 1,-1-1-1,0 0 0,0-1 0,0 1 0,9-7 1,-6 1 12,0 1 0,0-1 0,-1-1 0,0 1 0,0-2 0,11-18 0,-2-2 19,-2-1 1,-1-1-1,-1-1 0,13-49 0,13-80 228,-36 180-210,1 0 0,1 0 0,1 0 0,0-1 0,14 23 0,10 25 370,80 231 1044,-74-192-1225,-24-66-239,22 53 0,-41-102-1005,0 0 0,1-1 0,0 0-1,1 1 1,1-1 0,-4-24 0,6 28 326,1 0-1,1 0 1,-1 0 0,2 0-1,-1 0 1,1 1 0,0-1-1,1 0 1,0 1 0,0 0-1,1 0 1,0 0 0,1 0-1,0 0 1,9-11 0,96-114-7942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1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701 1 10234,'-78'3'9043,"-2"7"-4584,37-2-3435,1 1 1,0 3 0,-61 24 0,77-24-683,1 1 1,0 1-1,0 1 0,2 1 0,-35 30 0,44-33-212,1 0 1,0 1-1,1 0 1,1 1-1,0 0 0,1 1 1,1 0-1,0 1 1,-10 27-1,17-36-99,0-1-1,0 1 1,1 0-1,0 0 1,0 0-1,1 0 1,0 0-1,0 0 1,1 0-1,0 0 1,0 0-1,1 0 1,0 0-1,1-1 1,-1 1-1,1-1 1,1 1-1,-1-1 1,2 0 0,-1-1-1,0 1 1,1-1-1,1 1 1,9 8-1,-4-4-40,1-2 0,0 1-1,1-2 1,0 1 0,0-2-1,0 0 1,1 0 0,0-1 0,1-1-1,-1 0 1,1-1 0,19 2-1,-7-3-33,0-2-1,0 0 0,0-2 0,0-1 0,0-1 0,0-2 0,32-9 0,-39 9-203,1-2 0,-1-1 0,-1 0 1,1-1-1,-1-1 0,-1-1 0,0-1 0,-1-1 0,28-25 1,-37 30-208,-1-1 0,-1 0 1,0 0-1,0 0 1,-1 0-1,0-1 1,0 0-1,-1 0 1,-1-1-1,3-11 1,17-44-6432,11-8-642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2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505 0 2905,'-70'5'10684,"-4"9"-4465,47-6-4869,-1 1 0,1 1 0,-36 19 0,47-21-1167,1 0-1,0 1 1,1 1-1,0 0 1,0 1-1,1 0 1,1 1-1,0 1 1,1 0 0,0 0-1,0 1 1,2 1-1,0 0 1,1 0-1,-9 20 1,14-27-143,0 0 0,1 1 1,0-1-1,0 1 0,1-1 1,0 1-1,1 0 0,-1-1 1,2 1-1,-1 0 0,1-1 0,1 1 1,-1-1-1,1 1 0,1-1 1,0 0-1,0 0 0,0 0 1,1 0-1,1 0 0,-1-1 1,1 0-1,0 0 0,1 0 1,-1 0-1,1-1 0,1 0 0,-1 0 1,1-1-1,0 0 0,0 0 1,1 0-1,-1-1 0,14 5 1,2 0-192,1-2 1,-1 0 0,1-2-1,0 0 1,0-2 0,34 1-1,-44-4-35,0 0-1,-1-1 0,1 0 0,0-2 0,0 1 1,-1-1-1,0-1 0,0-1 0,0 0 0,0 0 1,-1-1-1,22-14 0,29-32-3790,59-56-2526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4.0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1 164 6121,'5'-1'11678,"6"-4"-7248,38-13-4860,19-3 577,-25 7-17,1 2-1,83-12 1,-127 24-120,1 1-1,-1-1 0,0 0 1,0 0-1,0 0 0,1 0 1,-1 0-1,0 0 0,0 0 0,1 0 1,-1 0-1,0 0 0,0 0 1,1 0-1,-1 0 0,0 0 1,0 0-1,0 0 0,1 0 0,-1 0 1,0-1-1,0 1 0,0 0 1,1 0-1,-1 0 0,0 0 1,0 0-1,0 0 0,1-1 1,-1 1-1,0 0 0,0 0 0,0 0 1,0-1-1,0 1 0,0 0 1,1 0-1,-1 0 0,0-1 1,0 1-1,0 0 0,0 0 0,0 0 1,0-1-1,0 1 0,0 0 1,0 0-1,0-1 0,0 1 1,0 0-1,0 0 0,0-1 0,0 1 1,0 0-1,0 0 0,0 0 1,0-1-1,-1 1 0,1 0 1,0 0-1,0 0 0,0-1 1,-20-15 265,-34-12-234,40 24-12,1 0 0,-1 1 0,1 1 1,-1 0-1,0 1 0,0 0 0,0 1 0,0 1 0,0 0 0,0 1 0,0 0 0,1 1 0,-20 7 0,31-9-26,-1 1 0,1 0-1,-1 0 1,1 0 0,0 0-1,0 0 1,0 0 0,0 1 0,0-1-1,0 1 1,1-1 0,-1 1-1,1 0 1,-1-1 0,1 1 0,0 0-1,0 0 1,1 0 0,-1 0 0,1 0-1,-1 0 1,1 0 0,0 0-1,0 0 1,0 0 0,0 0 0,1 0-1,-1 0 1,1 0 0,0 0-1,1 3 1,2 8 82,0 0 0,1-1 0,1 1 0,0-1-1,11 15 1,-10-16-39,1 0 0,1-1 0,0 0 0,0-1 0,1 0 0,0 0 0,1-1 0,0 0 0,1-1 0,0-1-1,13 8 1,-17-12-115,0 1-1,1-1 1,-1-1-1,1 0 0,0 0 1,0 0-1,-1-1 1,1-1-1,0 1 1,0-2-1,0 1 0,0-1 1,0 0-1,0-1 1,-1 0-1,1 0 1,-1-1-1,15-7 0,-6 2-867,-1-1-1,0 0 0,22-17 1,20-30-4471,15-27-254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2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5617,'-2'1'628,"1"0"0,-1 0 0,1-1 0,0 1 0,-1 0 0,1 1 0,0-1 0,-1 0 0,1 0 0,0 0 1,0 1-1,0-1 0,0 1 0,0-1 0,0 1 0,1-1 0,-1 1 0,0-1 0,0 3 0,0 0-18,1 0 0,-1 0 0,1 0 0,0 0 1,0 0-1,0-1 0,1 1 0,0 5 0,4 10 165,0-1 0,16 33 0,-12-29 578,127 332 3091,-133-348-4431,1 6-19,0 0 0,1-1-1,1 0 1,11 17-1,-17-28-26,0 0 0,0 0-1,0-1 1,0 1 0,0 0-1,0 0 1,0 0 0,0-1 0,0 1-1,0 0 1,0 0 0,0 0-1,0-1 1,1 1 0,-1 0-1,0 0 1,0 0 0,0-1 0,0 1-1,0 0 1,1 0 0,-1 0-1,0 0 1,0 0 0,0-1 0,1 1-1,-1 0 1,0 0 0,0 0-1,0 0 1,1 0 0,-1 0 0,0 0-1,0 0 1,0 0 0,1 0-1,-1 0 1,0 0 0,0 0 0,1 0-1,-1 0 1,0 0 0,0 0-1,0 0 1,1 0 0,-1 0-1,0 0 1,0 1 0,0-1 0,1 0-1,-1 0 1,0 0 0,0 0-1,0 0 1,1 1 0,-4-24-1742,1 14 532,0 0 0,1-1 0,0 1 0,0 0 0,2-17 0,-1 6-481,0-110-5729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2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10082,'15'47'7429,"8"-9"-3854,-18-33-3421,0 1 0,0-1 0,1 0 0,0 0-1,0 0 1,0-1 0,0 0 0,1 0 0,0-1 0,-1 0-1,1 0 1,1 0 0,-1-1 0,0 0 0,14 1 0,-8-1-10,1-1 0,0 0 1,-1-1-1,1-1 0,19-3 1,-28 3-42,0 0 0,0-1 0,0 1 0,-1-1 0,1 0 0,0 0 0,-1-1 0,5-2 0,-7 4-3,-1 0 1,1-1-1,-1 1 1,1-1-1,-1 1 1,0-1-1,0 1 1,1-1-1,-1 0 1,0 0-1,-1 1 1,1-1-1,0 0 1,0 0-1,-1 0 1,1 0-1,-1 0 1,0 0-1,1 0 1,-1-2-1,-1 0-17,0 1-1,1 0 0,-1 0 1,-1 0-1,1-1 1,0 1-1,-1 0 0,0 1 1,1-1-1,-1 0 1,0 0-1,-1 1 0,1-1 1,0 1-1,-1 0 0,1 0 1,-1 0-1,0 0 1,1 0-1,-1 0 0,0 1 1,-5-2-1,-4-3-95,-1 1-1,0 0 0,0 1 1,-14-3-1,24 6-138,1 1-1,-1-1 1,0 1-1,0 0 1,0 0 0,1 0-1,-1 0 1,0 1-1,0-1 1,0 1-1,1 0 1,-1 0 0,0 0-1,1 0 1,-1 0-1,1 0 1,-1 1-1,1-1 1,0 1-1,-1-1 1,-2 4 0,4-3-186,-1 0 0,0 1 0,1-1 0,0 1 1,-1-1-1,1 1 0,0-1 0,1 1 0,-1 0 1,0-1-1,1 1 0,-1 0 0,1-1 0,0 1 1,0 0-1,0 0 0,0 2 0,13 92-7095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7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1209 70 5809,'-3'2'1952,"0"-1"0,0 1 0,0-1 0,0 0 0,0 1 0,0-2 0,0 1 0,-6 1 0,-32-3 5021,-44-21-8443,32 7 2647,-4 5-1080,-133-19-23,158 26-66,-1 2 0,0 1 0,-62 8 0,48 0-27,1 3-1,0 1 1,1 3 0,0 1 0,2 3 0,0 1-1,1 2 1,1 2 0,-54 41 0,88-60 0,1 0 1,-1 1-1,1-1 1,0 1 0,0 1-1,1-1 1,-8 14-1,12-18 1,0 0 1,0 0-1,0 0 0,0 1 0,0-1 0,1 0 0,0 0 0,-1 1 0,1-1 0,0 1 0,0-1 0,0 0 0,0 1 1,1-1-1,-1 0 0,0 1 0,1-1 0,0 0 0,0 1 0,-1-1 0,1 0 0,1 0 0,-1 0 0,0 0 0,0 0 1,1 0-1,-1 0 0,1-1 0,0 1 0,2 2 0,7 5-25,0 0 0,1-1 0,0 0 0,0-1 0,1 0 0,0-1 0,14 5 1,104 28 15,-72-23 42,219 56 142,41 12 152,-234-57-90,135 62 0,-189-73-67,0 1-1,-1 1 1,0 2-1,51 44 1,-69-53-53,-1 1 0,0 0 0,-1 1 0,0-1 0,-1 2 1,0 0-1,-1 0 0,-1 0 0,0 1 0,-1 0 1,-1 0-1,0 1 0,3 17 0,-7-22-69,-1 1-1,-1-1 0,1 0 1,-2 1-1,1-1 1,-2 0-1,1 0 0,-1 0 1,-1 0-1,0-1 0,-1 1 1,0-1-1,-12 18 1,0-2 43,-1-2 1,-1 0 0,-44 42 0,35-40-74,-2-1 0,0-1 0,-2-2 0,0-1 0,-45 21 0,49-30 0,0-1 0,-1-1 0,0-1 0,-1-2 0,0-1 0,0-1 0,-39 0 0,24-4 0,1-3 0,0-1 0,-87-19 0,101 15 0,0-1 0,1-2 0,0-1 0,1-1 0,0-1 0,-41-28 0,58 32-125,-1 0 1,2 0-1,-1-1 1,1-1-1,1 0 1,0 0-1,-14-24 1,19 28-12,0 0 0,1 0 0,-1-1 1,1 0-1,1 1 0,0-1 0,0 0 1,0-1-1,1 1 0,0 0 0,1 0 0,0 0 1,0-1-1,0 1 0,3-9 0,-1 13-260,-1-1 0,1 1-1,1 0 1,-1 0 0,1 0-1,-1 0 1,1 1 0,0-1-1,0 1 1,1-1-1,-1 1 1,1 0 0,0 1-1,0-1 1,0 0 0,0 1-1,0 0 1,0 0 0,6-2-1,105-40-6827,142-47-3734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8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9 2833,'-7'-2'4771,"-16"-5"5824,8 8-5482,14 1-4989,0 0-1,0 0 0,-1 0 1,1 0-1,1 0 0,-1 0 1,0 0-1,0 0 1,1 0-1,-1 1 0,1-1 1,0 0-1,-1 0 0,1 1 1,0-1-1,0 0 0,1 0 1,0 4-1,0 37 71,1 0-1,3 0 0,2-1 1,1 0-1,2 0 0,2-1 1,2 0-1,2-1 1,1 0-1,26 41 0,-27-54-59,1-2-1,1 0 0,1 0 0,1-2 1,1 0-1,1-2 0,2 0 0,0-2 1,0 0-1,2-2 0,0 0 1,1-2-1,1-1 0,53 18 0,-76-30-116,1 0 0,0-1 0,0 1 0,-1-1 0,1 0 0,0-1 0,0 0-1,0 0 1,0 0 0,0 0 0,0-1 0,0 0 0,-1 0 0,1-1 0,0 0 0,-1 0 0,1 0-1,-1-1 1,1 1 0,-1-1 0,0 0 0,0-1 0,-1 1 0,1-1 0,-1 0 0,0 0-1,0-1 1,0 1 0,0-1 0,-1 0 0,0 0 0,3-6 0,8-13 28,-1-1 0,-2-1 0,0 0 0,-2 0-1,-1-1 1,-1 0 0,-2 0 0,0-1 0,-2 0 0,0-42 0,-4 17-38,-2 0 1,-3 0-1,-2 0 0,-23-82 1,29 127 17,-1 1 0,1 0-1,-1 0 1,0 0 0,-1 0 0,-6-10 0,16 62-910,71 188 1065,8 25 892,-63-191-681,56 116 0,-65-158-308,-12-24-74,-1 0-1,0 0 0,1 0 1,-1 0-1,0 0 0,1-1 1,-1 1-1,1 0 0,0 0 1,-1-1-1,1 1 0,-1 0 0,1-1 1,0 1-1,0-1 0,-1 1 1,1-1-1,0 1 0,0-1 1,0 1-1,0-1 0,-1 0 1,1 0-1,0 1 0,1-1 1,-13-37 235,-11-15-1437,15 39 117,1-1 0,0 0 0,1 0 0,-6-27 0,10 30-683,0 1 0,0-1 0,1 1-1,1-1 1,3-20 0,20-92-11122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8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597 0 2064,'-43'5'12232,"-27"-6"-6545,-2 1-3025,50 3-2362,0 1 1,1 1 0,0 0-1,0 2 1,0 1 0,1 0-1,0 2 1,1 0 0,0 1-1,0 1 1,1 1-1,1 0 1,0 2 0,1 0-1,0 0 1,2 2 0,0 0-1,0 0 1,2 1 0,-12 22-1,19-27-247,0 1 0,1 0 0,1 0 0,0 0 0,1 0 0,0 0 0,2 0 0,-1 0 0,2 1 0,0-1 0,0 0-1,1 0 1,1 0 0,1 0 0,0 0 0,0-1 0,1 1 0,1-1 0,0 0 0,10 13 0,-6-9-37,0-1 0,1-1 0,1 0 0,1-1 0,0 0 0,0 0 0,2-2 0,-1 0-1,2 0 1,-1-2 0,1 0 0,1 0 0,0-2 0,29 11 0,-24-13-93,0-1 0,0-2 0,0 0 0,0-1 0,0-1 0,1-1 0,-1-1 0,0-1 0,0-1 0,0-1 0,0-1 0,30-11 0,-32 8-342,-1 0 1,0-1 0,0-1-1,-1-1 1,0 0 0,-1-2-1,-1 0 1,17-16 0,-11 7-595,-10 11-227,0 0 0,-2 0 0,1-1 0,-1-1 0,-1 0 0,15-28 0,-5-4-3184,12-51-1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9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239 374 7802,'6'-7'11204,"23"-12"-9012,31-7-1895,1 2 0,1 2 0,1 4 0,0 2 0,84-10 0,-134 23 76,-21-1 668,-13-6-52,-26-27-315,22 16-674,-1 1-1,0 2 1,-42-23 0,46 31 50,0 0 0,0 1 0,-1 2 0,0 0 0,0 1 1,0 1-1,-48-3 0,58 8 1,0 1 1,0 0 0,0 1 0,0 0 0,0 1 0,0 0-1,1 1 1,-1 0 0,1 1 0,0 1 0,0 0 0,1 0 0,0 1-1,0 1 1,0 0 0,-11 11 0,15-12-1,0 0 0,1 0 0,-1 1-1,1 0 1,1 0 0,0 0 0,0 1 0,0 0 0,1 0 0,1 0 0,-1 0-1,1 1 1,-2 15 0,3-13 4,2 1 0,-1 0 0,2 0 1,0 0-1,0-1 0,1 1 0,1-1 0,0 1 0,7 17 0,1-3 52,2-1 1,1 0-1,1-1 0,1-1 0,1 0 1,1-2-1,1 1 0,35 30 0,-32-34-64,2-1-1,1-1 0,0-1 1,0-1-1,2-2 1,0 0-1,44 13 0,-33-14-26,0-3-1,1-1 1,0-1-1,1-3 1,45 0-1,-67-4 26,-1-1 1,1-1-1,-1-1 0,34-9 0,-42 10 6,-1-1 0,1-1 0,-1 0 0,0 0 0,0 0 0,0-1 0,-1 0 0,0-1 0,1 1 0,10-14 0,-17 18-77,0 0 0,0-1-1,0 1 1,-1-1 0,1 1 0,0-1-1,-1 1 1,1-1 0,-1 1-1,0-1 1,0 0 0,1 1 0,-1-1-1,0 0 1,0 1 0,0-1 0,-1 1-1,1-1 1,0 0 0,-1 1-1,1-1 1,-1 1 0,1-1 0,-1 1-1,0-1 1,1 1 0,-1-1 0,0 1-1,0 0 1,0-1 0,0 1-1,-1 0 1,1 0 0,0 0 0,0 0-1,-1 0 1,-2-2 0,-6-4-1677,0-1 1,-1 1 0,-19-8-1,25 12 40,-17-3-5128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0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1 2889,'-55'8'10161,"-2"4"-4479,31-5-4255,1 0 1,-38 19-1,52-22-1368,1 1-1,0 0 1,1 1-1,-1 0 1,1 0 0,0 1-1,1 1 1,-1-1-1,2 1 1,-1 0-1,1 1 1,0 0-1,1 0 1,0 1-1,0-1 1,1 1-1,0 0 1,-4 16-1,8-22-55,0 0 0,0 0 0,0 0-1,0 0 1,1 0 0,0-1-1,0 1 1,0 0 0,1 0-1,-1 0 1,1 0 0,0 0-1,0 0 1,0 0 0,0 0-1,1-1 1,-1 1 0,1-1-1,3 5 1,-2-4-17,1-1 1,0 1-1,0-1 0,0 1 1,0-1-1,1 0 0,-1-1 1,1 1-1,0-1 0,0 0 1,0 0-1,8 2 0,13 1-14,1-1 0,-1-1 0,1-1 0,41-3 0,-55 1 78,84-6 79,-37 2 48,63 3-1,-107 2-49,0 1 1,0 0-1,0 1 0,0 0 1,-1 1-1,1 1 0,-1 1 1,26 13-1,-34-15 6,1 1-1,-1 0 1,0 0 0,0 1 0,-1 0-1,0 0 1,0 0 0,0 1-1,-1 0 1,0 0 0,0 1-1,-1-1 1,1 1 0,-2 0-1,1 0 1,-1 0 0,-1 1-1,1-1 1,-1 1 0,-1-1-1,2 16 1,-4-15-34,1 1-1,-1-1 0,-1 0 1,0 0-1,0 0 1,0 0-1,-1 0 1,-1 0-1,0-1 1,0 0-1,0 0 0,-1 0 1,0 0-1,-1 0 1,1-1-1,-2 0 1,1-1-1,-1 1 1,0-1-1,-11 8 1,5-5-35,0-1 0,-1 0 1,0-1-1,0 0 1,0-1-1,-1-1 0,0 0 1,0-1-1,-1-1 1,-21 3-1,25-6-156,-1 1 0,1-2 0,-1 0 0,1 0 0,0-1 0,0-1 0,0 0 0,0 0 0,0-1 0,1-1 0,-1 0-1,1 0 1,-15-11 0,24 15-59,1 0-1,-1 0 0,0 0 1,0 0-1,1 0 1,-1 0-1,1 0 0,-1-1 1,1 1-1,0-1 0,-1 1 1,1-1-1,0 1 0,0-1 1,0 0-1,0 1 0,0-1 1,0 0-1,1 0 1,-1 0-1,1 0 0,-1 0 1,1 0-1,0 0 0,-1 0 1,1 0-1,0 0 0,1-2 1,1 0-723,0-1 0,1 0 0,0 1 0,0 0 0,0 0 0,1 0 0,0 0 0,-1 0 0,1 0 0,0 1 0,1 0 0,5-4 0,91-66-10160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0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5097,'-18'7'9256,"13"0"-3602,19 9-1663,7 3-3968,11 17 571,-1 2-1,-2 1 1,-2 1 0,-2 1-1,-1 2 1,-2 0-1,-2 2 1,-3 0-1,18 65 1,-30-90-493,1-1 0,0 1 0,2-1 1,0-1-1,18 30 0,-17-41-953,-9-18-668,-10-22-1465,-2-12-1548,10-44-2610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0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11 1976,'-5'0'17188,"-6"0"-14787,16-3-2401,1-1-448,5 0-1809,16 8-3832,28-4-4682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1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1 2865,'-52'19'11206,"5"13"-4896,34-21-5415,0 1-1,1 1 1,1 0-1,-19 28 1,17-20-682,1 1 0,1 0 1,1 0-1,1 1 0,1 0 1,1 1-1,-6 38 0,11-45-74,0 1-1,1 0 0,1 0 0,1 0 0,1 0 1,0 0-1,5 20 0,-3-26-101,0 0-1,1 0 0,0 0 1,0 0-1,1-1 1,1 0-1,0 0 1,1-1-1,0 0 1,15 15-1,-5-9-39,0-1 0,1-1-1,1 0 1,1-2 0,-1 0-1,2-1 1,0-1 0,0-2-1,1 0 1,-1-1 0,37 6-1,-27-8-1,0-2 0,0-1 0,0-1 0,0-2-1,0-1 1,0-1 0,0-2 0,34-10 0,-54 12 31,0-1 0,0 0 0,-1 0 0,1-1 1,-1-1-1,0 0 0,-1 0 0,1-1 0,-2-1 0,1 1 1,-1-1-1,0-1 0,0 0 0,-1 0 0,0-1 0,-1 0 1,0 0-1,-1-1 0,0 0 0,0 0 0,-1 0 0,-1-1 1,5-17-1,-6 11-22,-1-1 1,-1 0 0,0 0-1,-1 1 1,-1-1 0,-1 0-1,-1 1 1,-1 0 0,0-1-1,-1 1 1,-1 0 0,-1 1-1,0 0 1,-1 0 0,-11-17-1,8 16-272,-1 1 0,-1-1 0,0 2-1,-1 0 1,-1 1 0,0 0 0,-1 1-1,0 1 1,-1 1 0,-1 0 0,0 1-1,0 1 1,-27-11 0,35 18-188,1-1 1,0 1-1,-1 1 1,0 0-1,0 0 1,0 1-1,1 0 1,-14 0-1,8 3-699,-1 0-1,1 2 1,0-1 0,-15 7-1,-162 62-9702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3.1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1 247 8698,'6'-53'8138,"-4"47"-8030,0 0-1,1 1 0,0-1 1,0 0-1,1 1 0,-1 0 1,1-1-1,1 1 0,-1 1 1,6-6-1,6-5-28,1 2-1,0 0 0,1 1 1,0 1-1,1 0 0,27-11 1,-31 16-76,1 0 0,0 1 1,-1 1-1,2 0 0,-1 1 1,0 1-1,1 0 1,31 1-1,-40 2-8,-1 1 0,1-1 0,0 1 0,-1 0-1,0 1 1,1 0 0,-1 0 0,0 0 0,0 1 0,-1 0 0,1 1 0,-1-1 0,0 1-1,0 1 1,0-1 0,-1 1 0,0 0 0,0 0 0,0 0 0,-1 1 0,0-1-1,0 1 1,3 8 0,-4-6 32,0 1 0,0-1 0,0 0 0,-1 1 0,-1 0 0,0-1 0,0 1 0,-1 0 0,0-1 1,0 1-1,-1 0 0,-1-1 0,0 1 0,0-1 0,-1 1 0,0-1 0,0 0 0,-6 11 0,1-7 20,0 0-1,0 0 1,-1-1 0,-1 0 0,0-1 0,-1 0 0,-15 12-1,21-18-229,-1-1-1,1 0 0,-1 0 0,-1-1 0,1 1 0,0-1 0,-1-1 0,0 1 0,1-1 1,-1 0-1,0-1 0,0 0 0,0 0 0,0 0 0,0-1 0,-1 0 0,-10-1 0,14 0-180,1 0 0,0 0-1,0 0 1,0-1-1,-1 1 1,1-1 0,1 1-1,-1-1 1,0 0-1,0 0 1,-4-5-1,-61-64-7392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4.3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0 416,'-3'5'10137,"3"2"-6130,8 16-4290,-4-15 1589,96 264 4667,24 144-1869,-91-320-3522,-18-58-509,-18-46-1036,0-1 0,1 0 0,0 0 0,1 0 0,-1 0 0,2 0 0,0-15 0,6-75-4533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2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3641,'-2'1'588,"1"0"0,0-1-1,-1 1 1,1 0 0,0 0 0,-1 0 0,1-1 0,0 1 0,0 1 0,0-1-1,0 0 1,0 0 0,0 0 0,0 0 0,0 1 0,1-1 0,-1 1 0,0-1-1,0 3 1,-3 35 3294,5-26-3250,1 0-1,0 0 1,9 24-1,-9-30-494,1 0 0,0 0 0,0 0 0,0-1 0,1 0 0,0 1 0,0-1 0,1-1 0,0 1 0,0-1-1,0 1 1,0-1 0,1-1 0,0 1 0,0-1 0,0 0 0,1-1 0,-1 1 0,1-1 0,0 0 0,7 1 0,-5-2-57,-1-1-1,1 0 1,0 0-1,0-1 1,-1 0 0,1-1-1,0 0 1,-1 0 0,1-1-1,0 0 1,-1 0 0,0-1-1,0 0 1,0-1-1,0 0 1,0 0 0,9-7-1,-15 10-13,0 0 0,-1 0 0,1 0-1,0-1 1,-1 1 0,1 0 0,-1-1 0,0 1-1,1-1 1,-1 0 0,0 1 0,0-1 0,0 0-1,0 1 1,0-1 0,-1 0 0,1 0-1,0 0 1,-1 0 0,1 0 0,-1 0 0,0 0-1,0 0 1,0 0 0,0 0 0,0 0 0,0 0-1,0 0 1,-1 0 0,1 0 0,-1 0 0,1 0-1,-1 0 1,0 1 0,0-1 0,0 0-1,0 0 1,-1-2 0,-2-1 9,0 0-1,-1-1 1,1 2 0,-1-1 0,0 0-1,-1 1 1,1 0 0,-1 0-1,1 1 1,-10-5 0,10 7-51,1 0 1,-1 0-1,0 0 1,1 1-1,-1 0 1,0 0-1,1 0 1,-1 1-1,0-1 1,1 1-1,-1 0 1,1 0-1,-1 1 1,1-1-1,-1 1 1,-6 4 0,0 0-671,1-1 1,-1 2 0,1 0 0,1 0 0,-12 10 0,62-4-11564,-40-13 11990,54 14-7002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2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0 1728,'-5'0'10107,"-1"7"-5162,-16 8-3729,6 3-160,-11 15 96,-12 15-360,-10 0-792,5 10-304,6-3-1840,5 99-4649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3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1 404 2304,'5'13'3522,"1"0"-1,1 0 1,10 15-1,53 60 42,-16-23-1690,98 124 3863,-200-261-3996,14 22-1707,-31-61 0,43 67-89,1-1 1,2-1-1,-17-68 1,32 101 15,1 0-1,1 1 1,0-1 0,1 0 0,0-1-1,1 1 1,1 0 0,0 0-1,1 0 1,0 0 0,1 1 0,0-1-1,1 0 1,0 1 0,1 0 0,1 0-1,0 0 1,10-13 0,-11 18 25,1 1 1,-1 0-1,1 0 1,1 0-1,-1 1 0,1 0 1,0 0-1,0 1 1,1 0-1,-1 0 1,1 1-1,0 0 1,0 0-1,0 0 1,0 1-1,0 1 0,0 0 1,1 0-1,-1 0 1,1 1-1,-1 0 1,0 1-1,1-1 1,-1 2-1,0-1 1,14 5-1,0 1 39,1 1 0,-1 1 1,-1 1-1,1 1 0,-2 1 0,0 0 1,0 2-1,23 20 0,-18-10 61,0 2 0,-1 1-1,-2 0 1,-1 2 0,-1 1 0,16 32-1,83 199 537,-93-198-504,17 50-80,-44-116-1527,-2-3 797,1 1-1,0 0 1,1 0-1,-1-1 1,1 1-1,0-1 0,1 1 1,-1-1-1,1 0 1,0 1-1,1-1 1,-1 1-1,1-1 1,3-9-1,28-85-6521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4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1 1224,'-14'7'11650,"7"3"-5100,6-8-6170,1-1 0,0 1 0,0-1 0,-1 1-1,1-1 1,1 1 0,-1-1 0,0 1 0,0-1-1,0 1 1,1-1 0,-1 1 0,1-1 0,0 3 0,5 6-553,0 0 0,0-1 0,0 0 0,10 10 0,-1-2 1890,107 150 122,102 187 0,67 203 1276,-134-268-3115,-212-337 0,7 4-268,-1 2 0,-2 2-1,-2 2 1,-2 3 0,-77-37 0,90 51 85,0 3 0,-2 2 1,0 2-1,-1 1 0,0 3 0,-1 1 1,0 3-1,-54-2 0,90 8 168,-1 0 1,1 1-1,-1 0 0,1 1 1,0 0-1,-1 1 0,1 0 1,0 0-1,-14 8 1,20-9 3,-1 1 0,2-1 0,-1 1 0,0 1 0,0-1 0,1 0 0,0 1 0,0 0 0,0-1 0,0 1 0,0 0 0,1 1 0,0-1 0,0 0 0,0 1 0,0-1 0,1 1 0,-1 0 0,1-1 0,0 1 0,1 0 0,-1 6 0,1 5 53,1 0 0,0 1 0,1-1-1,1 0 1,1 0 0,0-1 0,1 1 0,0-1-1,1 0 1,1 0 0,1 0 0,0-1-1,1-1 1,0 1 0,1-1 0,0-1 0,1 0-1,1 0 1,0-1 0,0-1 0,1 0 0,0-1-1,18 10 1,-14-9-192,1 0-1,0-1 1,1-1 0,0-1-1,0-1 1,0 0 0,1-2-1,0 0 1,0-1 0,0-1-1,0 0 1,0-2 0,0-1-1,0 0 1,0-1 0,0-2-1,0 0 1,26-9-1,65-41-3933,108-57-2464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4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14 468 1320,'-13'-9'13068,"13"7"-12474,6-9 3835,32-8-2737,59-8-629,174-25 0,-43 11-603,-221 40-381,-1-1 0,1 0-1,-1 0 1,1 0 0,-1-1-1,0 0 1,0 0 0,11-8 0,-16 10-40,1-1 1,-1 1 0,1-1-1,-1 0 1,0 0 0,1 0 0,-1 0-1,0 1 1,0-2 0,-1 1-1,1 0 1,0 0 0,-1 0-1,1 0 1,-1 0 0,1-1-1,-1 1 1,0 0 0,0 0 0,0 0-1,0-1 1,-1 1 0,1 0-1,-1 0 1,1 0 0,-1 0-1,0-1 1,0 1 0,0 0-1,-1-3 1,-6-9-37,-1 0 1,0 1-1,-1-1 0,0 2 0,0-1 1,-2 2-1,0-1 0,0 2 0,-1-1 1,0 2-1,0 0 0,-1 0 0,-1 1 1,1 1-1,-18-6 0,14 6 30,0 1-1,0 1 0,0 0 0,-1 2 1,0 0-1,0 1 0,0 1 1,0 0-1,0 2 0,0 0 1,0 1-1,-36 9 0,45-7 18,1 0 0,-1 0 0,1 1-1,0 1 1,0-1 0,1 1 0,-1 1-1,1 0 1,1 0 0,-1 0 0,1 1-1,1 0 1,-1 0 0,1 1 0,1 0-1,0 0 1,0 0 0,1 1 0,0 0-1,-4 13 1,2-3 96,2 0 1,-1 0-1,2 0 0,1 0 0,1 1 1,0-1-1,1 1 0,2-1 0,6 37 0,1-23-8,2 0 0,1-1-1,2 0 1,1-1-1,1 0 1,2-1 0,1-1-1,2-1 1,0-1-1,2-1 1,1-1 0,2-1-1,0-1 1,30 21-1,-19-18-137,0-2 0,2-1-1,0-2 1,1-2-1,2-2 1,0-2-1,0-1 1,2-2-1,-1-2 1,79 8 0,-96-17-69,0-1 1,1-1 0,-1-1 0,0-1-1,38-9 1,-49 7-16,-1 0-1,0-1 1,0 0-1,-1-1 1,1-1-1,-1 0 1,-1 0-1,1-2 1,-2 1-1,1-2 1,12-12 0,-11 9-288,-1-1 0,-1 0 0,0-1 0,-1 0 0,0 0 0,-2-1 0,1 0 0,-2 0 0,0-1 0,4-19 0,-4-19-2926,12-6-2809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6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5809,'-2'0'1134,"-1"0"0,1 0 0,-1 0-1,1 1 1,0-1 0,-1 1 0,1-1-1,-1 1 1,1 0 0,0 0 0,-4 2-1,4-2-659,1 0 0,0 0 0,0 0 0,0 0 0,0 0 0,0 0 0,0 0 0,1 0 0,-1 1-1,0-1 1,1 0 0,-1 1 0,0-1 0,1 0 0,-1 3 0,0 3 159,1 0-1,0 1 1,0-1 0,1 0-1,0 1 1,3 11-1,0 3-498,85 471 728,-58-366-689,84 224 0,-81-278-173,4-1 0,55 79 0,-90-146 0,-24-28-354,-39-45-2410,49 52 1300,2 1-1,0-2 1,0 1 0,2-1-1,0 0 1,-8-31 0,-22-122-8053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6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1 280 8250,'148'-9'12922,"0"-14"-7216,144-44-5328,-67 13 968,31 6-827,55-12-811,-278 52-443,6-2 182,-31 9-3579,-94 28-13916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6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0 305 10714,'11'4'4105,"0"0"-2665,11 3 1249,38-3-328,28-12-737,27-14-304,27-7-376,22-8-416,12-7-127,-18 4-273,-21 7-80,-22 0-48,-33 15-80,-21 7-737,-23-4-879,-5 4-2337,-6 7-2072,33-14-5009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7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7170,'3'2'11460,"12"11"-7529,27 16-2373,-2 2 0,-2 3 0,57 61 0,84 126 708,-93-109-2000,-57-87-1837,-25-26-1819,-17-14-451,-20-14-1392,-36-41-2855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7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7698,'0'0'7689,"0"-8"-5168,0 1-433,0 3-647,11 1-1177,5-5-264,17-3-897,16-3-2127,110 14-4570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4.9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35 127 8866,'3'-2'6296,"4"0"-3693,18-2-2637,-23 4 443,87-6 103,-54 4-233,0 0 1,0-2 0,-1-2 0,37-11 0,-72 16-109,0 0 0,1 0 0,-1 0 0,0 0 0,0 0 0,0 0 0,0 0-1,0 1 1,0-1 0,0 0 0,0 0 0,0 1 0,0-1 0,0 1 0,-1-1 0,-1 0 0,-30-13 105,12 3-234,-1 2-1,0 1 0,-1 0 0,-46-8 0,64 16-15,-1-1-1,1 1 1,-1 0 0,1 0 0,-1 0-1,1 1 1,-1 0 0,1 0-1,-1 0 1,1 1 0,0 0-1,0 0 1,0 0 0,0 0-1,0 1 1,0 0 0,0 0 0,1 1-1,0-1 1,0 1 0,0 0-1,0 0 1,0 0 0,1 0-1,0 1 1,0-1 0,-3 6-1,1-1 41,1 0-1,1 1 0,-1-1 0,1 1 0,1-1 0,0 1 0,0 0 1,1 0-1,0 0 0,1 0 0,0 0 0,0 0 0,1 0 0,1 0 1,0 0-1,0-1 0,1 1 0,0 0 0,0-1 0,1 0 0,1 0 0,-1 0 1,1 0-1,11 12 0,-10-12-222,1 0 0,1 0 0,0-1 0,0-1 0,0 1 0,1-1 0,0-1 0,0 1 0,1-1 0,0-1 0,0 0 1,0-1-1,1 0 0,-1 0 0,1-1 0,0 0 0,0-1 0,0 0 0,0-1 0,1 0 0,19-2 0,-14-1-986,0-1 1,-1 0-1,1-2 0,-1 0 0,0 0 1,0-2-1,28-16 0,141-78-7408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8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5897,'2'8'9753,"3"0"-5588,17 14-3853,-17-18 959,84 78 998,-5 3 1,128 167 0,99 224 323,-195-250-1641,-112-218-382,-13-29-307,-16-38-306,19 37-105,1 0 0,1 0-1,1 0 1,1-1 0,1 0 0,1 1 0,1-1 0,1 0 0,1 1 0,1 0 0,1-1 0,1 1 0,0 1 0,17-35 0,-17 44 94,0-1 0,1 1-1,0 0 1,1 1 0,0 0 0,1 0 0,0 0 0,1 2 0,0-1-1,0 1 1,1 0 0,1 1 0,-1 1 0,1-1 0,0 2 0,1 0 0,0 0-1,0 1 1,0 1 0,0 0 0,1 1 0,-1 1 0,1 0 0,24-1 0,-29 3 41,0 1 1,1 0 0,-1 0 0,0 1 0,1 0 0,-1 1 0,0-1 0,-1 2 0,1 0-1,0 0 1,-1 0 0,0 1 0,12 9 0,-10-5 50,0 0-1,-1 1 1,0 0 0,0 0 0,-1 1-1,-1 0 1,0 0 0,11 24 0,-10-16 47,-1-1 0,-1 1 0,-1 1 0,-1-1 0,0 1 0,-1 0 0,-1 0 0,-1 0 0,-1 0-1,-1 0 1,-1 0 0,-7 33 0,6-39-50,-1-1-1,-1 0 0,0 0 0,-1 0 1,-1-1-1,0 0 0,-9 14 0,11-21-20,0 1-1,0-1 1,0 0-1,0 0 1,-1 0-1,1-1 1,-1 1-1,-1-2 1,1 1-1,0-1 0,-1 0 1,0 0-1,0 0 1,0-1-1,-8 1 1,-4 0-320,0-1 0,0-1 0,0-1 0,0 0 0,0-1 0,1-2-1,-1 0 1,0 0 0,1-2 0,0 0 0,0-2 0,0 0 0,-28-15 0,40 18-184,1 2 232,1 0 0,0-1 0,0 1 0,0-1 0,1 0 0,-1 0 0,1 0 0,0 0 0,-1-1 0,-2-5 0,5 8 79,0 0 0,1-1-1,-1 1 1,1-1 0,-1 1-1,1-1 1,0 1 0,0-1 0,0 1-1,0-1 1,0 1 0,0-1-1,0 1 1,0-1 0,0 1 0,1-1-1,0-1 1,1-1-427,0 0-1,0 1 1,0-1-1,0 1 1,1-1-1,0 1 0,-1 0 1,1 0-1,5-4 1,123-98-9020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8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27 7114,'-4'5'12633,"-3"14"-9091,6 28-2640,1-6-114,5 53 0,-3-79-699,0 0-1,2 0 1,0-1 0,0 1-1,2-1 1,0 0 0,8 15-1,-4-12-60,1-2-1,0 1 1,1-1-1,1-1 0,0 0 1,1-1-1,1 0 1,0-1-1,0-1 0,23 13 1,-31-20-25,-1-1 1,0 0-1,1 0 1,0 0-1,0-1 0,0 0 1,0 0-1,0-1 1,0 0-1,0 0 1,0 0-1,0-1 0,1 0 1,-1-1-1,0 0 1,0 0-1,0 0 1,0-1-1,0 0 1,0 0-1,0-1 0,-1 0 1,1 0-1,-1-1 1,0 1-1,0-1 1,0-1-1,0 1 1,-1-1-1,7-7 0,-6 6 34,-1 0 1,0-1-1,0 0 0,-1 0 0,1 0 0,-2 0 0,1-1 0,-1 0 0,0 0 0,0 1 0,-1-2 0,0 1 0,-1 0 0,1-15 0,-2 11-7,-1 0 1,0 0-1,-1 1 0,0-1 0,-1 1 1,0-1-1,-1 1 0,0 0 0,-10-17 1,3 8-173,-1 1 0,-1 0-1,-1 1 1,-1 0 0,0 2 0,-2 0 0,1 0 0,-2 2 0,0 0 0,-31-18 0,31 22-272,9 4-443,-1 1 0,0 0 0,-19-7 0,10 12-4784,20 12-3302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0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5 202 1136,'-5'9'18695,"9"4"-12888,14 16-6995,-11-19 3286,90 126 1060,11 17-1580,-77-105-1188,-17-28-202,-1 0 1,-2 1-1,0 0 1,13 36-1,-55-131-84,22 58-96,1-1 0,1 0-1,0 0 1,2-1 0,-6-26 0,9 9-8,1 0 0,1 0 0,2-1 0,2 1 0,1 0 0,2 1 0,1-1 0,2 2 0,1-1 0,19-37 0,-27 63-25,1 1 1,-1 0-1,1-1 0,1 2 1,0-1-1,0 0 0,0 1 1,0 0-1,1 0 0,0 1 1,1-1-1,-1 1 1,1 1-1,0-1 0,10-4 1,-8 6-6,0 0 1,0 0-1,0 1 1,1 1-1,-1-1 1,1 1-1,-1 1 1,1 0-1,0 0 1,-1 1 0,1 0-1,-1 1 1,11 3-1,1 0 33,-1 2 0,1 1 0,-1 0 0,-1 1 0,0 2 0,0 0 0,-1 0 0,-1 2 0,0 0 0,0 1-1,-1 1 1,-1 0 0,21 28 0,-15-13 74,-1 1 1,-1 1-1,-1 0 0,-2 2 0,-2 0 1,-1 1-1,10 40 0,11 24-57,-35-107-1240,0 0 0,1 0 0,1 1 0,-1-1 0,1 0 1,2-8-1,18-55-7890,31-45-407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657 1 2713,'-82'4'13384,"-2"8"-5805,45-4-5776,0 2 0,-50 20-1,63-20-1697,1 1-1,0 2 0,0 0 0,1 2 0,1 0 1,1 2-1,0 0 0,1 2 0,1 0 0,-20 25 0,34-35-81,0 0-1,0 0 1,1 0-1,0 1 1,1 0-1,0 0 1,0 0-1,1 0 0,1 1 1,0-1-1,0 1 1,1 0-1,0-1 1,1 13-1,1-19-42,-1 1 0,1-1 0,0 0 0,0 1 0,0-1 0,0 0 0,1 0 0,0 1 0,0-1 1,0-1-1,0 1 0,1 0 0,-1 0 0,1-1 0,0 0 0,0 1 0,0-1 0,1 0 0,-1-1 0,1 1 0,-1 0 0,1-1 0,0 0 0,0 0 0,0 0 0,0-1 0,1 1 1,-1-1-1,0 0 0,1 0 0,-1 0 0,0-1 0,1 0 0,-1 1 0,1-2 0,4 1 0,-1-1 20,-1 1 0,1-1 1,0 0-1,-1-1 0,1 1 0,-1-2 0,1 1 1,-1-1-1,0 0 0,0-1 0,0 1 0,9-7 1,-6 1 12,0 1 0,0-1 0,-1-1 0,0 1 0,0-2 0,11-18 0,-2-2 19,-2-1 1,-1-1-1,-1-1 0,13-49 0,13-80 228,-36 180-210,1 0 0,1 0 0,1 0 0,0-1 0,14 23 0,10 25 370,80 231 1044,-74-192-1225,-24-66-239,22 53 0,-41-102-1005,0 0 0,1-1 0,0 0-1,1 1 1,1-1 0,-4-24 0,6 28 326,1 0-1,1 0 1,-1 0 0,2 0-1,-1 0 1,1 1 0,0-1-1,1 0 1,0 1 0,0 0-1,1 0 1,0 0 0,1 0-1,0 0 1,9-11 0,96-114-7942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1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701 1 10234,'-78'3'9043,"-2"7"-4584,37-2-3435,1 1 1,0 3 0,-61 24 0,77-24-683,1 1 1,0 1-1,0 1 0,2 1 0,-35 30 0,44-33-212,1 0 1,0 1-1,1 0 1,1 1-1,0 0 0,1 1 1,1 0-1,0 1 1,-10 27-1,17-36-99,0-1-1,0 1 1,1 0-1,0 0 1,0 0-1,1 0 1,0 0-1,0 0 1,1 0-1,0 0 1,0 0-1,1 0 1,0 0-1,1-1 1,-1 1-1,1-1 1,1 1-1,-1-1 1,2 0 0,-1-1-1,0 1 1,1-1-1,1 1 1,9 8-1,-4-4-40,1-2 0,0 1-1,1-2 1,0 1 0,0-2-1,0 0 1,1 0 0,0-1 0,1-1-1,-1 0 1,1-1 0,19 2-1,-7-3-33,0-2-1,0 0 0,0-2 0,0-1 0,0-1 0,0-2 0,32-9 0,-39 9-203,1-2 0,-1-1 0,-1 0 1,1-1-1,-1-1 0,-1-1 0,0-1 0,-1-1 0,28-25 1,-37 30-208,-1-1 0,-1 0 1,0 0-1,0 0 1,-1 0-1,0-1 1,0 0-1,-1 0 1,-1-1-1,3-11 1,17-44-6432,11-8-642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2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505 0 2905,'-70'5'10684,"-4"9"-4465,47-6-4869,-1 1 0,1 1 0,-36 19 0,47-21-1167,1 0-1,0 1 1,1 1-1,0 0 1,0 1-1,1 0 1,1 1-1,0 1 1,1 0 0,0 0-1,0 1 1,2 1-1,0 0 1,1 0-1,-9 20 1,14-27-143,0 0 0,1 1 1,0-1-1,0 1 0,1-1 1,0 1-1,1 0 0,-1-1 1,2 1-1,-1 0 0,1-1 0,1 1 1,-1-1-1,1 1 0,1-1 1,0 0-1,0 0 0,0 0 1,1 0-1,1 0 0,-1-1 1,1 0-1,0 0 0,1 0 1,-1 0-1,1-1 0,1 0 0,-1 0 1,1-1-1,0 0 0,0 0 1,1 0-1,-1-1 0,14 5 1,2 0-192,1-2 1,-1 0 0,1-2-1,0 0 1,0-2 0,34 1-1,-44-4-35,0 0-1,-1-1 0,1 0 0,0-2 0,0 1 1,-1-1-1,0-1 0,0-1 0,0 0 0,0 0 1,-1-1-1,22-14 0,29-32-3790,59-56-2526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2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5617,'-2'1'628,"1"0"0,-1 0 0,1-1 0,0 1 0,-1 0 0,1 1 0,0-1 0,-1 0 0,1 0 0,0 0 1,0 1-1,0-1 0,0 1 0,0-1 0,0 1 0,1-1 0,-1 1 0,0-1 0,0 3 0,0 0-18,1 0 0,-1 0 0,1 0 0,0 0 1,0 0-1,0-1 0,1 1 0,0 5 0,4 10 165,0-1 0,16 33 0,-12-29 578,127 332 3091,-133-348-4431,1 6-19,0 0 0,1-1-1,1 0 1,11 17-1,-17-28-26,0 0 0,0 0-1,0-1 1,0 1 0,0 0-1,0 0 1,0 0 0,0-1 0,0 1-1,0 0 1,0 0 0,0 0-1,0-1 1,1 1 0,-1 0-1,0 0 1,0 0 0,0-1 0,0 1-1,0 0 1,1 0 0,-1 0-1,0 0 1,0 0 0,0-1 0,1 1-1,-1 0 1,0 0 0,0 0-1,0 0 1,1 0 0,-1 0 0,0 0-1,0 0 1,0 0 0,1 0-1,-1 0 1,0 0 0,0 0 0,1 0-1,-1 0 1,0 0 0,0 0-1,0 0 1,1 0 0,-1 0-1,0 0 1,0 1 0,0-1 0,1 0-1,-1 0 1,0 0 0,0 0-1,0 0 1,1 1 0,-4-24-1742,1 14 532,0 0 0,1-1 0,0 1 0,0 0 0,2-17 0,-1 6-481,0-110-5729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2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10082,'15'47'7429,"8"-9"-3854,-18-33-3421,0 1 0,0-1 0,1 0 0,0 0-1,0 0 1,0-1 0,0 0 0,1 0 0,0-1 0,-1 0-1,1 0 1,1 0 0,-1-1 0,0 0 0,14 1 0,-8-1-10,1-1 0,0 0 1,-1-1-1,1-1 0,19-3 1,-28 3-42,0 0 0,0-1 0,0 1 0,-1-1 0,1 0 0,0 0 0,-1-1 0,5-2 0,-7 4-3,-1 0 1,1-1-1,-1 1 1,1-1-1,-1 1 1,0-1-1,0 1 1,1-1-1,-1 0 1,0 0-1,-1 1 1,1-1-1,0 0 1,0 0-1,-1 0 1,1 0-1,-1 0 1,0 0-1,1 0 1,-1-2-1,-1 0-17,0 1-1,1 0 0,-1 0 1,-1 0-1,1-1 1,0 1-1,-1 0 0,0 1 1,1-1-1,-1 0 1,0 0-1,-1 1 0,1-1 1,0 1-1,-1 0 0,1 0 1,-1 0-1,0 0 1,1 0-1,-1 0 0,0 1 1,-5-2-1,-4-3-95,-1 1-1,0 0 0,0 1 1,-14-3-1,24 6-138,1 1-1,-1-1 1,0 1-1,0 0 1,0 0 0,1 0-1,-1 0 1,0 1-1,0-1 1,0 1-1,1 0 1,-1 0 0,0 0-1,1 0 1,-1 0-1,1 0 1,-1 1-1,1-1 1,0 1-1,-1-1 1,-2 4 0,4-3-186,-1 0 0,0 1 0,1-1 0,0 1 1,-1-1-1,1 1 0,0-1 0,1 1 0,-1 0 1,0-1-1,1 1 0,-1 0 0,1-1 0,0 1 1,0 0-1,0 0 0,0 2 0,13 92-7095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7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 6849,'-7'0'8739,"0"0"-3950,5-1-4203,-1 1 1,1 0-1,-1-1 0,1 1 1,-1 0-1,1 1 0,-1-1 1,1 0-1,0 1 0,-1 0 1,1-1-1,-3 2 0,4 8 3026,11 11-3322,-8-16-51,80 180 7,63 213-1,-48-118-109,-57-168-136,-15-38 0,37 75 0,-142-255-1986,76 99 1660,-5-8-939,0-1 1,1-1-1,0 1 0,-6-25 0,9 22-891,2-1 1,0 1-1,0-23 1,-2-125-11058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7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16676,'30'10'8526,"25"-8"-7784,-28-2-3,183-3 484,231-32 0,-419 33-1210,20 1-119,16-2-619,-25-10-3239,-24 7-291,5 13-1482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5.2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120 4 3737,'-4'-1'2041,"-31"-1"7438,28 9-8012,14 11-1146,36 40 12,-30-42-303,0 1-1,0 1 0,-2 0 0,14 29 0,-23-42 46,0 0-1,-1 0 1,1 0 0,-1 0-1,0 0 1,0 0-1,-1 1 1,0-1-1,0 0 1,0 0-1,0 1 1,-1-1-1,0 0 1,0 0-1,0 0 1,-1 0 0,0 0-1,1 0 1,-2 0-1,1 0 1,-1-1-1,-5 9 1,0-4 103,0 0 0,0-1 0,-1 0 0,1-1 0,-2 1 1,1-2-1,-13 8 0,19-12-258,0-1 0,1 1 1,-1 0-1,0-1 0,0 1 1,-1-1-1,1 0 0,0 0 0,0 0 1,-1-1-1,1 1 0,0-1 0,-1 0 1,1 0-1,0 0 0,-1 0 1,1 0-1,0-1 0,0 0 0,-1 1 1,1-1-1,0 0 0,0-1 1,0 1-1,0 0 0,0-1 0,0 0 1,-4-3-1,6 4-38,0 0-1,1 1 1,-1-1 0,1 0 0,-1 0-1,1 0 1,-1 0 0,1 0 0,0 0-1,-1 0 1,1 0 0,0 0-1,0 0 1,0 0 0,0 0 0,0 0-1,0 0 1,0 0 0,0 0 0,0 0-1,0 0 1,0 0 0,1 0 0,0-1-1,20-60-5106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8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13859,'0'0'5001,"11"-4"-3713,6 1 225,16-1 199,27-11-520,16 4-328,23-3-383,5-8 79,-5 7-344,-23 4-48,-16 7-168,-21-3-96,-28 7-624,-11-4-873,5-18-10953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8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11506,'-4'4'1020,"-1"-1"0,1 1 0,-1 0 0,1 1 0,1-1 0,-1 1 0,1-1 0,-1 1 0,1 0 0,-3 7 0,2-1-353,-1 0 0,2 0 1,0 0-1,-4 22 0,5-16-483,1 0-1,1 0 0,0 1 1,1-1-1,1 0 0,7 32 1,-7-44-173,0 0 0,0-1 0,0 1 1,1-1-1,-1 1 0,1-1 0,1 0 0,-1 0 0,0 0 1,1-1-1,0 1 0,0-1 0,0 0 0,0 0 0,0 0 1,1-1-1,-1 1 0,1-1 0,-1 0 0,1-1 0,0 1 1,0-1-1,0 0 0,0 0 0,0 0 0,8 0 0,-7-1 0,0 0 0,0 0-1,0 0 1,0 0 0,0-1-1,0 0 1,0 0 0,0-1-1,-1 0 1,1 0 0,0 0-1,-1-1 1,0 1 0,1-1-1,-1-1 1,0 1 0,-1-1-1,1 1 1,-1-1 0,1-1-1,-1 1 1,4-6 0,-5 5 17,0 1 0,-1-1 1,1 0-1,-1 0 1,0 0-1,-1 0 0,1 0 1,-1 0-1,0 0 1,0-1-1,-1 1 0,1 0 1,-1-1-1,0 1 1,-1 0-1,1-1 0,-1 1 1,0 0-1,-1 0 1,1-1-1,-4-7 1,0 5-36,0 0 1,0 0 0,-1 0 0,0 0 0,0 1 0,-1 0 0,1 1 0,-2-1 0,1 1 0,-1 1 0,-9-6 0,-57-30-1127,23 25-2910,48 17 2155,8 5-673,35 34-4392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9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36 1896,'-17'11'17783,"17"-10"-17592,0-1-1,0 1 1,0-1 0,0 1 0,0-1 0,1 1 0,-1-1 0,0 0 0,0 1 0,1-1 0,-1 1 0,0-1 0,0 1 0,1-1 0,-1 0-1,0 1 1,1-1 0,-1 0 0,1 1 0,-1-1 0,0 0 0,1 1 0,-1-1 0,1 0 0,-1 0 0,1 1 0,45 12 1293,-14-9-1035,1-1 0,0-2 1,-1-1-1,52-7 0,130-32-668,-173 30-29,-4-3-736,-31 10-93,-1 0 0,1 0 0,0 0-1,0 1 1,12-2 0,-17 3 973,-1 0 0,0 0 0,0 0 1,0 0-1,0 0 0,0 0 0,1 0 1,-1 0-1,0 0 0,0 0 0,0 0 0,0 0 1,0 0-1,1 0 0,-1 0 0,0 0 1,0 0-1,0 1 0,0-1 0,0 0 0,1 0 1,-1 0-1,0 0 0,1 1-1141,-1-1 1141,0 1 0,0-1 0,0 0 1,0 0-1,0 0 0,0 0 0,0 1 1,0-1-1,0 0 0,0 0 0,0 0 1,0 0-1,0 0 0,0 1 0,0-1 0,0 0 1,0 0-1,0 0 0,0 0 0,-13 17-4791,-38 34-3704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9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1680,'-29'11'12509,"29"-11"-12375,-1 1 1,1-1-1,0 0 0,0 0 0,0 1 0,-1-1 0,1 0 1,0 0-1,0 1 0,0-1 0,0 0 0,0 1 1,0-1-1,0 0 0,0 1 0,-1-1 0,1 0 1,0 1-1,0-1 0,0 0 0,1 1 0,-1-1 1,0 0-1,0 1 0,0-1 0,0 0 0,0 0 1,0 1-1,0-1 0,0 0 0,1 1 0,-1-1 1,0 0-1,0 0 0,0 1 0,1-1 0,-1 0 1,0 0-1,0 1 0,1-1 0,-1 0 0,5 3 240,-1-1 0,1 0 0,0 0 0,-1 0 0,1 0 1,0-1-1,0 0 0,10 1 0,33 2 128,1-3 1,-1-1 0,1-3-1,49-9 1,46-3-434,-128 13 39,-9 2-3004,-16 16-1321,5-9 3373,-35 56-3766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1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6 9546,'-41'-5'10778,"0"9"-6463,38-4-4238,0 1 0,0 0 0,0 0-1,0 1 1,1-1 0,-1 0 0,0 1 0,0 0 0,1 0 0,-1 0 0,1 0 0,0 0 0,-1 0-1,1 0 1,0 1 0,0-1 0,0 1 0,1 0 0,-1-1 0,1 1 0,-1 0 0,1 0-1,-1 4 1,-10 45 243,1 1 0,4 0 1,1 1-1,3 0 0,6 96 0,-1-130-290,1 0 1,1 0 0,0-1-1,2 0 1,0 0 0,1 0-1,1 0 1,0-1-1,2-1 1,0 0 0,13 17-1,-17-25-47,1-1 0,1 0 0,-1 0 0,2-1 0,-1 0 0,1 0 0,0 0 0,0-2 0,0 1 0,1-1 0,0 0 0,0-1 0,0 0 0,1-1 0,-1 0 0,1 0 0,0-1 0,0-1 0,0 0 0,0 0 0,16-2 0,-11-1 39,-1 0 0,0-1 0,0-1-1,0 0 1,0-1 0,-1-1 0,1 0 0,-1-1-1,-1 0 1,16-12 0,-21 13 7,0 0 0,-1 0 0,0 0 0,0-1 0,0-1 0,-1 1 0,0-1 0,-1 0 0,0 0 0,0 0 0,-1-1 0,0 0 0,0 0 0,-1 0 0,0 0 0,0 0 0,1-17 0,-3 4-8,-1 0 0,-2 1 0,0-1 0,-1 1 0,-1-1 0,-1 1 0,-1 0 0,0 1 0,-2-1 1,0 1-1,-2 1 0,0 0 0,-1 0 0,-17-21 0,14 21-231,-1 0 0,0 1 0,-2 1 0,0 1-1,-1 0 1,0 1 0,-2 1 0,1 0 0,-2 2 0,0 0 0,0 2 0,-41-15-1,56 24 4,-42-9-1315,46 10 1359,0 0 0,0 1 0,0-1 1,0 0-1,1 0 0,-1 1 0,0-1 0,0 1 0,1-1 0,-1 1 1,0 0-1,1 0 0,-1 0 0,0 0 0,1 0 0,0 0 0,-1 0 1,1 1-1,-1-1 0,1 0 0,0 1 0,0-1 0,0 1 0,0-1 0,0 1 1,-1 3-1,-4 17-1996,1 0 1,-4 38 0,9-56 1938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2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4465,'-15'11'13338,"14"-10"-12505,1 0 1,-1 1-1,-1 22 5203,21 34-5712,-8-31 1463,3 30-102,12 94 0,-17-88-1376,18 67 1,-14-102-691,-4-19-629,-4-18-1601,5-87-4776,14-38 716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2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12475,'-10'5'9096,"10"-4"-8747,0-1 1,0 1 0,-1-1 0,1 1 0,0-1 0,0 0-1,0 1 1,2 20 3344,15 20-2601,15 7-492,-3 2 1,-2 1 0,-2 2 0,-2 0 0,18 69 0,-22-68-602,44 92 0,-70-165-3459,-3-52-7408,1-32 1508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2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15555,'6'0'4553,"-1"0"-2800,12 3 183,21-3-664,17 0-335,27-11 191,22 4-480,5-8-40,1-7-416,-12 8-48,-16 3-136,-21 3-8,-29 5-288,-4-5-608,-17 16-424,-6-8-913,1 7-1480,-6 48-2672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3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78 6329,'-5'3'11771,"10"5"-9651,22-5 273,6 1-561,28-4-872,10-4-247,16 1-345,12-8-160,-12-4-208,-4-3-472,-12 3-1313,-6 4-2896,61-7-3593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3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45 179 6761,'-9'10'7646,"0"2"-3868,-18 17 3454,30-34-6840,0 1-1,0 0 0,-1-1 0,1 1 0,-1-1 0,0 0 0,-1 0 0,1 0 0,0-5 1,14-55-397,-11 29 77,-3 20 195,1 0 1,8-29-1,-10 50-239,0-1 0,0 0-1,0-1 1,0 1 0,0 0-1,1 0 1,0 0-1,-1-1 1,1 1 0,1-1-1,-1 1 1,1-1 0,4 5-1,15 25 12,27 61 465,43 115 0,-73-146-395,-17-52-124,1 0 0,0 1 0,1-1 0,0-1 0,0 1 0,12 17 0,-8-20-2252,-9-15-853,-19-20-7172,-9 5 1897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5.4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294 3 10330,'-20'-3'4537,"1"6"-3505,-25 2 361,4 3-57,-3 8-464,7 5-64,4 3 65,9 13-9,7 0-248,0 3-224,12 0-216,8-3-176,12 0-88,7-5-256,9-10-1088,16-7-1017,7-12-2240,128-43-2200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3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0 140 11106,'0'4'4833,"6"-4"-2432,-1 0 127,12 0-399,-1 0-1121,11-4-120,17 1-39,5-5-393,12-3-200,-1-3-208,0-1-48,-11-3-1001,1 3-1543,-1 8-3041,60-41-2553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4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13075,'0'0'5841,"6"3"-4265,15 8 761,7-3 351,21-1-1039,-5 0-113,16-10-600,0-5-135,17-6-393,-6-5-104,-11 1-304,1 0 0,-18-1-696,-4 8-833,-23 4-511,-5 3-1905,0 15-2024,-11 19-2673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4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12491,'0'0'8642,"0"3"-6194,6-3-408,4 0-1223,18 0-585,16-7 8,5 3-232,11 1-8,-5-8-224,5-4-1353,-5 4-2439,98-11-2738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6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3 251 10626,'-3'2'13571,"17"-11"-10634,-11 4-2688,0-1 1,-1 1-1,1-1 0,-1 1 1,0-1-1,-1 0 1,2-11-1,6-20-10,27-114 1217,-23 172-1513,0 1 1,18 45 0,12 45 572,-5 1 1,39 197-1,-5-19 47,-35-201-563,-74-133-2155,36 39 1564,-1 0 0,1 0 0,0 0 1,0-1-1,0 1 0,1 0 0,-1 0 1,1-1-1,0 1 0,0 0 0,1 0 0,0-6 1,21-35-6371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6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0 114 11218,'2'5'8529,"4"-3"-4447,20-2-3891,-17 0 856,231-22 917,348-75 1,-582 96-3084,-63 20-5020,-24 20-76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7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1209 70 5809,'-3'2'1952,"0"-1"0,0 1 0,0-1 0,0 0 0,0 1 0,0-2 0,0 1 0,-6 1 0,-32-3 5021,-44-21-8443,32 7 2647,-4 5-1080,-133-19-23,158 26-66,-1 2 0,0 1 0,-62 8 0,48 0-27,1 3-1,0 1 1,1 3 0,0 1 0,2 3 0,0 1-1,1 2 1,1 2 0,-54 41 0,88-60 0,1 0 1,-1 1-1,1-1 1,0 1 0,0 1-1,1-1 1,-8 14-1,12-18 1,0 0 1,0 0-1,0 0 0,0 1 0,0-1 0,1 0 0,0 0 0,-1 1 0,1-1 0,0 1 0,0-1 0,0 0 0,0 1 1,1-1-1,-1 0 0,0 1 0,1-1 0,0 0 0,0 1 0,-1-1 0,1 0 0,1 0 0,-1 0 0,0 0 0,0 0 1,1 0-1,-1 0 0,1-1 0,0 1 0,2 2 0,7 5-25,0 0 0,1-1 0,0 0 0,0-1 0,1 0 0,0-1 0,14 5 1,104 28 15,-72-23 42,219 56 142,41 12 152,-234-57-90,135 62 0,-189-73-67,0 1-1,-1 1 1,0 2-1,51 44 1,-69-53-53,-1 1 0,0 0 0,-1 1 0,0-1 0,-1 2 1,0 0-1,-1 0 0,-1 0 0,0 1 0,-1 0 1,-1 0-1,0 1 0,3 17 0,-7-22-69,-1 1-1,-1-1 0,1 0 1,-2 1-1,1-1 1,-2 0-1,1 0 0,-1 0 1,-1 0-1,0-1 0,-1 1 1,0-1-1,-12 18 1,0-2 43,-1-2 1,-1 0 0,-44 42 0,35-40-74,-2-1 0,0-1 0,-2-2 0,0-1 0,-45 21 0,49-30 0,0-1 0,-1-1 0,0-1 0,-1-2 0,0-1 0,0-1 0,-39 0 0,24-4 0,1-3 0,0-1 0,-87-19 0,101 15 0,0-1 0,1-2 0,0-1 0,1-1 0,0-1 0,-41-28 0,58 32-125,-1 0 1,2 0-1,-1-1 1,1-1-1,1 0 1,0 0-1,-14-24 1,19 28-12,0 0 0,1 0 0,-1-1 1,1 0-1,1 1 0,0-1 0,0 0 1,0-1-1,1 1 0,0 0 0,1 0 0,0 0 1,0-1-1,0 1 0,3-9 0,-1 13-260,-1-1 0,1 1-1,1 0 1,-1 0 0,1 0-1,-1 0 1,1 1 0,0-1-1,0 1 1,1-1-1,-1 1 1,1 0 0,0 1-1,0-1 1,0 0 0,0 1-1,0 0 1,0 0 0,6-2-1,105-40-6827,142-47-3734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8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9 2833,'-7'-2'4771,"-16"-5"5824,8 8-5482,14 1-4989,0 0-1,0 0 0,-1 0 1,1 0-1,1 0 0,-1 0 1,0 0-1,0 0 1,1 0-1,-1 1 0,1-1 1,0 0-1,-1 0 0,1 1 1,0-1-1,0 0 0,1 0 1,0 4-1,0 37 71,1 0-1,3 0 0,2-1 1,1 0-1,2 0 0,2-1 1,2 0-1,2-1 1,1 0-1,26 41 0,-27-54-59,1-2-1,1 0 0,1 0 0,1-2 1,1 0-1,1-2 0,2 0 0,0-2 1,0 0-1,2-2 0,0 0 1,1-2-1,1-1 0,53 18 0,-76-30-116,1 0 0,0-1 0,0 1 0,-1-1 0,1 0 0,0-1 0,0 0-1,0 0 1,0 0 0,0 0 0,0-1 0,0 0 0,-1 0 0,1-1 0,0 0 0,-1 0 0,1 0-1,-1-1 1,1 1 0,-1-1 0,0 0 0,0-1 0,-1 1 0,1-1 0,-1 0 0,0 0-1,0-1 1,0 1 0,0-1 0,-1 0 0,0 0 0,3-6 0,8-13 28,-1-1 0,-2-1 0,0 0 0,-2 0-1,-1-1 1,-1 0 0,-2 0 0,0-1 0,-2 0 0,0-42 0,-4 17-38,-2 0 1,-3 0-1,-2 0 0,-23-82 1,29 127 17,-1 1 0,1 0-1,-1 0 1,0 0 0,-1 0 0,-6-10 0,16 62-910,71 188 1065,8 25 892,-63-191-681,56 116 0,-65-158-308,-12-24-74,-1 0-1,0 0 0,1 0 1,-1 0-1,0 0 0,1-1 1,-1 1-1,1 0 0,0 0 1,-1-1-1,1 1 0,-1 0 0,1-1 1,0 1-1,0-1 0,-1 1 1,1-1-1,0 1 0,0-1 1,0 1-1,0-1 0,-1 0 1,1 0-1,0 1 0,1-1 1,-13-37 235,-11-15-1437,15 39 117,1-1 0,0 0 0,1 0 0,-6-27 0,10 30-683,0 1 0,0-1 0,1 1-1,1-1 1,3-20 0,20-92-11122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8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597 0 2064,'-43'5'12232,"-27"-6"-6545,-2 1-3025,50 3-2362,0 1 1,1 1 0,0 0-1,0 2 1,0 1 0,1 0-1,0 2 1,1 0 0,0 1-1,0 1 1,1 1-1,1 0 1,0 2 0,1 0-1,0 0 1,2 2 0,0 0-1,0 0 1,2 1 0,-12 22-1,19-27-247,0 1 0,1 0 0,1 0 0,0 0 0,1 0 0,0 0 0,2 0 0,-1 0 0,2 1 0,0-1 0,0 0-1,1 0 1,1 0 0,1 0 0,0 0 0,0-1 0,1 1 0,1-1 0,0 0 0,10 13 0,-6-9-37,0-1 0,1-1 0,1 0 0,1-1 0,0 0 0,0 0 0,2-2 0,-1 0-1,2 0 1,-1-2 0,1 0 0,1 0 0,0-2 0,29 11 0,-24-13-93,0-1 0,0-2 0,0 0 0,0-1 0,0-1 0,1-1 0,-1-1 0,0-1 0,0-1 0,0-1 0,0-1 0,30-11 0,-32 8-342,-1 0 1,0-1 0,0-1-1,-1-1 1,0 0 0,-1-2-1,-1 0 1,17-16 0,-11 7-595,-10 11-227,0 0 0,-2 0 0,1-1 0,-1-1 0,-1 0 0,15-28 0,-5-4-3184,12-51-1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9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239 374 7802,'6'-7'11204,"23"-12"-9012,31-7-1895,1 2 0,1 2 0,1 4 0,0 2 0,84-10 0,-134 23 76,-21-1 668,-13-6-52,-26-27-315,22 16-674,-1 1-1,0 2 1,-42-23 0,46 31 50,0 0 0,0 1 0,-1 2 0,0 0 0,0 1 1,0 1-1,-48-3 0,58 8 1,0 1 1,0 0 0,0 1 0,0 0 0,0 1 0,0 0-1,1 1 1,-1 0 0,1 1 0,0 1 0,0 0 0,1 0 0,0 1-1,0 1 1,0 0 0,-11 11 0,15-12-1,0 0 0,1 0 0,-1 1-1,1 0 1,1 0 0,0 0 0,0 1 0,0 0 0,1 0 0,1 0 0,-1 0-1,1 1 1,-2 15 0,3-13 4,2 1 0,-1 0 0,2 0 1,0 0-1,0-1 0,1 1 0,1-1 0,0 1 0,7 17 0,1-3 52,2-1 1,1 0-1,1-1 0,1-1 0,1 0 1,1-2-1,1 1 0,35 30 0,-32-34-64,2-1-1,1-1 0,0-1 1,0-1-1,2-2 1,0 0-1,44 13 0,-33-14-26,0-3-1,1-1 1,0-1-1,1-3 1,45 0-1,-67-4 26,-1-1 1,1-1-1,-1-1 0,34-9 0,-42 10 6,-1-1 0,1-1 0,-1 0 0,0 0 0,0 0 0,0-1 0,-1 0 0,0-1 0,1 1 0,10-14 0,-17 18-77,0 0 0,0-1-1,0 1 1,-1-1 0,1 1 0,0-1-1,-1 1 1,1-1 0,-1 1-1,0-1 1,0 0 0,1 1 0,-1-1-1,0 0 1,0 1 0,0-1 0,-1 1-1,1-1 1,0 0 0,-1 1-1,1-1 1,-1 1 0,1-1 0,-1 1-1,0-1 1,1 1 0,-1-1 0,0 1-1,0 0 1,0-1 0,0 1-1,-1 0 1,1 0 0,0 0 0,0 0-1,-1 0 1,-2-2 0,-6-4-1677,0-1 1,-1 1 0,-19-8-1,25 12 40,-17-3-5128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0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1 2889,'-55'8'10161,"-2"4"-4479,31-5-4255,1 0 1,-38 19-1,52-22-1368,1 1-1,0 0 1,1 1-1,-1 0 1,1 0 0,0 1-1,1 1 1,-1-1-1,2 1 1,-1 0-1,1 1 1,0 0-1,1 0 1,0 1-1,0-1 1,1 1-1,0 0 1,-4 16-1,8-22-55,0 0 0,0 0 0,0 0-1,0 0 1,1 0 0,0-1-1,0 1 1,0 0 0,1 0-1,-1 0 1,1 0 0,0 0-1,0 0 1,0 0 0,0 0-1,1-1 1,-1 1 0,1-1-1,3 5 1,-2-4-17,1-1 1,0 1-1,0-1 0,0 1 1,0-1-1,1 0 0,-1-1 1,1 1-1,0-1 0,0 0 1,0 0-1,8 2 0,13 1-14,1-1 0,-1-1 0,1-1 0,41-3 0,-55 1 78,84-6 79,-37 2 48,63 3-1,-107 2-49,0 1 1,0 0-1,0 1 0,0 0 1,-1 1-1,1 1 0,-1 1 1,26 13-1,-34-15 6,1 1-1,-1 0 1,0 0 0,0 1 0,-1 0-1,0 0 1,0 0 0,0 1-1,-1 0 1,0 0 0,0 1-1,-1-1 1,1 1 0,-2 0-1,1 0 1,-1 0 0,-1 1-1,1-1 1,-1 1 0,-1-1-1,2 16 1,-4-15-34,1 1-1,-1-1 0,-1 0 1,0 0-1,0 0 1,0 0-1,-1 0 1,-1 0-1,0-1 1,0 0-1,0 0 0,-1 0 1,0 0-1,-1 0 1,1-1-1,-2 0 1,1-1-1,-1 1 1,0-1-1,-11 8 1,5-5-35,0-1 0,-1 0 1,0-1-1,0 0 1,0-1-1,-1-1 0,0 0 1,0-1-1,-1-1 1,-21 3-1,25-6-156,-1 1 0,1-2 0,-1 0 0,1 0 0,0-1 0,0-1 0,0 0 0,0 0 0,0-1 0,1-1 0,-1 0-1,1 0 1,-15-11 0,24 15-59,1 0-1,-1 0 0,0 0 1,0 0-1,1 0 1,-1 0-1,1 0 0,-1-1 1,1 1-1,0-1 0,-1 1 1,1-1-1,0 1 0,0-1 1,0 0-1,0 1 0,0-1 1,0 0-1,1 0 1,-1 0-1,1 0 0,-1 0 1,1 0-1,0 0 0,-1 0 1,1 0-1,0 0 0,1-2 1,1 0-723,0-1 0,1 0 0,0 1 0,0 0 0,0 0 0,1 0 0,0 0 0,-1 0 0,1 0 0,0 1 0,1 0 0,5-4 0,91-66-10160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5.8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315 14 9490,'-15'-2'1513,"-1"0"-1,1 1 1,0 1 0,-1 1-1,-15 3 1,16-2-1027,1 1 1,-1 1-1,1 0 1,0 1-1,-22 11 1,29-13-421,1 0 0,0 1 1,0 0-1,0 0 0,0 0 0,1 1 0,-1-1 1,1 1-1,1 1 0,-1-1 0,1 1 0,0-1 1,0 1-1,0 1 0,1-1 0,0 0 1,0 1-1,1-1 0,-1 1 0,2 0 0,-1 0 1,1 0-1,0 0 0,0 0 0,1 0 0,0 0 1,0 0-1,3 14 0,-3-18-64,1 1 1,0-1-1,0 0 1,0 0-1,0 0 1,1 0-1,-1 0 1,1 0-1,0 0 0,-1 0 1,1 0-1,1-1 1,-1 1-1,0-1 1,1 0-1,-1 1 1,1-1-1,0 0 0,-1-1 1,1 1-1,0 0 1,0-1-1,0 0 1,1 1-1,-1-1 0,0-1 1,0 1-1,1 0 1,-1-1-1,0 1 1,7-1-1,-1 0-54,1-1 1,-1 0-1,0 0 0,0-1 1,0 0-1,0-1 0,0 1 0,-1-2 1,1 1-1,12-8 0,-7 1-71,0 0 1,-1 0-1,0-1 0,-1 0 0,0-2 0,-1 1 1,17-26-1,-12 13 419,-1-1 0,-1-1 0,15-42 0,-29 67 93,2 12-210,13 25-387,1-1 0,3 0 0,0-1 0,2-1 0,26 30 0,-44-59 99,-1 1-195,-1-3 120,-1 0 0,1 0 0,-1 0 1,1 1-1,0-1 0,0 0 1,-1 0-1,1 0 0,0 0 1,0 0-1,0 0 0,0 0 1,0-1-1,0 1 0,0 0 0,0 0 1,1-1-1,-1 1 0,0-1 1,0 1-1,1-1 0,-1 1 1,0-1-1,0 0 0,1 0 1,-1 0-1,0 0 0,1 0 0,-1 0 1,0 0-1,1 0 0,-1 0 1,0 0-1,1-1 0,-1 1 1,3-2-1,39-36-4792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0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5097,'-18'7'9256,"13"0"-3602,19 9-1663,7 3-3968,11 17 571,-1 2-1,-2 1 1,-2 1 0,-2 1-1,-1 2 1,-2 0-1,-2 2 1,-3 0-1,18 65 1,-30-90-493,1-1 0,0 1 0,2-1 1,0-1-1,18 30 0,-17-41-953,-9-18-668,-10-22-1465,-2-12-1548,10-44-2610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0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11 1976,'-5'0'17188,"-6"0"-14787,16-3-2401,1-1-448,5 0-1809,16 8-3832,28-4-4682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1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1 2865,'-52'19'11206,"5"13"-4896,34-21-5415,0 1-1,1 1 1,1 0-1,-19 28 1,17-20-682,1 1 0,1 0 1,1 0-1,1 1 0,1 0 1,1 1-1,-6 38 0,11-45-74,0 1-1,1 0 0,1 0 0,1 0 0,1 0 1,0 0-1,5 20 0,-3-26-101,0 0-1,1 0 0,0 0 1,0 0-1,1-1 1,1 0-1,0 0 1,1-1-1,0 0 1,15 15-1,-5-9-39,0-1 0,1-1-1,1 0 1,1-2 0,-1 0-1,2-1 1,0-1 0,0-2-1,1 0 1,-1-1 0,37 6-1,-27-8-1,0-2 0,0-1 0,0-1 0,0-2-1,0-1 1,0-1 0,0-2 0,34-10 0,-54 12 31,0-1 0,0 0 0,-1 0 0,1-1 1,-1-1-1,0 0 0,-1 0 0,1-1 0,-2-1 0,1 1 1,-1-1-1,0-1 0,0 0 0,-1 0 0,0-1 0,-1 0 1,0 0-1,-1-1 0,0 0 0,0 0 0,-1 0 0,-1-1 1,5-17-1,-6 11-22,-1-1 1,-1 0 0,0 0-1,-1 1 1,-1-1 0,-1 0-1,-1 1 1,-1 0 0,0-1-1,-1 1 1,-1 0 0,-1 1-1,0 0 1,-1 0 0,-11-17-1,8 16-272,-1 1 0,-1-1 0,0 2-1,-1 0 1,-1 1 0,0 0 0,-1 1-1,0 1 1,-1 1 0,-1 0 0,0 1-1,0 1 1,-27-11 0,35 18-188,1-1 1,0 1-1,-1 1 1,0 0-1,0 0 1,0 1-1,1 0 1,-14 0-1,8 3-699,-1 0-1,1 2 1,0-1 0,-15 7-1,-162 62-9702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2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3641,'-2'1'588,"1"0"0,0-1-1,-1 1 1,1 0 0,0 0 0,-1 0 0,1-1 0,0 1 0,0 1 0,0-1-1,0 0 1,0 0 0,0 0 0,0 0 0,0 1 0,1-1 0,-1 1 0,0-1-1,0 3 1,-3 35 3294,5-26-3250,1 0-1,0 0 1,9 24-1,-9-30-494,1 0 0,0 0 0,0 0 0,0-1 0,1 0 0,0 1 0,0-1 0,1-1 0,0 1 0,0-1-1,0 1 1,0-1 0,1-1 0,0 1 0,0-1 0,0 0 0,1-1 0,-1 1 0,1-1 0,0 0 0,7 1 0,-5-2-57,-1-1-1,1 0 1,0 0-1,0-1 1,-1 0 0,1-1-1,0 0 1,-1 0 0,1-1-1,0 0 1,-1 0 0,0-1-1,0 0 1,0-1-1,0 0 1,0 0 0,9-7-1,-15 10-13,0 0 0,-1 0 0,1 0-1,0-1 1,-1 1 0,1 0 0,-1-1 0,0 1-1,1-1 1,-1 0 0,0 1 0,0-1 0,0 0-1,0 1 1,0-1 0,-1 0 0,1 0-1,0 0 1,-1 0 0,1 0 0,-1 0 0,0 0-1,0 0 1,0 0 0,0 0 0,0 0 0,0 0-1,0 0 1,-1 0 0,1 0 0,-1 0 0,1 0-1,-1 0 1,0 1 0,0-1 0,0 0-1,0 0 1,-1-2 0,-2-1 9,0 0-1,-1-1 1,1 2 0,-1-1 0,0 0-1,-1 1 1,1 0 0,-1 0-1,1 1 1,-10-5 0,10 7-51,1 0 1,-1 0-1,0 0 1,1 1-1,-1 0 1,0 0-1,1 0 1,-1 1-1,0-1 1,1 1-1,-1 0 1,1 0-1,-1 1 1,1-1-1,-1 1 1,-6 4 0,0 0-671,1-1 1,-1 2 0,1 0 0,1 0 0,-12 10 0,62-4-11564,-40-13 11990,54 14-7002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2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0 1728,'-5'0'10107,"-1"7"-5162,-16 8-3729,6 3-160,-11 15 96,-12 15-360,-10 0-792,5 10-304,6-3-1840,5 99-4649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3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1 404 2304,'5'13'3522,"1"0"-1,1 0 1,10 15-1,53 60 42,-16-23-1690,98 124 3863,-200-261-3996,14 22-1707,-31-61 0,43 67-89,1-1 1,2-1-1,-17-68 1,32 101 15,1 0-1,1 1 1,0-1 0,1 0 0,0-1-1,1 1 1,1 0 0,0 0-1,1 0 1,0 0 0,1 1 0,0-1-1,1 0 1,0 1 0,1 0 0,1 0-1,0 0 1,10-13 0,-11 18 25,1 1 1,-1 0-1,1 0 1,1 0-1,-1 1 0,1 0 1,0 0-1,0 1 1,1 0-1,-1 0 1,1 1-1,0 0 1,0 0-1,0 0 1,0 1-1,0 1 0,0 0 1,1 0-1,-1 0 1,1 1-1,-1 0 1,0 1-1,1-1 1,-1 2-1,0-1 1,14 5-1,0 1 39,1 1 0,-1 1 1,-1 1-1,1 1 0,-2 1 0,0 0 1,0 2-1,23 20 0,-18-10 61,0 2 0,-1 1-1,-2 0 1,-1 2 0,-1 1 0,16 32-1,83 199 537,-93-198-504,17 50-80,-44-116-1527,-2-3 797,1 1-1,0 0 1,1 0-1,-1-1 1,1 1-1,0-1 0,1 1 1,-1-1-1,1 0 1,0 1-1,1-1 1,-1 1-1,1-1 1,3-9-1,28-85-6521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4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1 1224,'-14'7'11650,"7"3"-5100,6-8-6170,1-1 0,0 1 0,0-1 0,-1 1-1,1-1 1,1 1 0,-1-1 0,0 1 0,0-1-1,0 1 1,1-1 0,-1 1 0,1-1 0,0 3 0,5 6-553,0 0 0,0-1 0,0 0 0,10 10 0,-1-2 1890,107 150 122,102 187 0,67 203 1276,-134-268-3115,-212-337 0,7 4-268,-1 2 0,-2 2-1,-2 2 1,-2 3 0,-77-37 0,90 51 85,0 3 0,-2 2 1,0 2-1,-1 1 0,0 3 0,-1 1 1,0 3-1,-54-2 0,90 8 168,-1 0 1,1 1-1,-1 0 0,1 1 1,0 0-1,-1 1 0,1 0 1,0 0-1,-14 8 1,20-9 3,-1 1 0,2-1 0,-1 1 0,0 1 0,0-1 0,1 0 0,0 1 0,0 0 0,0-1 0,0 1 0,0 0 0,1 1 0,0-1 0,0 0 0,0 1 0,0-1 0,1 1 0,-1 0 0,1-1 0,0 1 0,1 0 0,-1 6 0,1 5 53,1 0 0,0 1 0,1-1-1,1 0 1,1 0 0,0-1 0,1 1 0,0-1-1,1 0 1,1 0 0,1 0 0,0-1-1,1-1 1,0 1 0,1-1 0,0-1 0,1 0-1,1 0 1,0-1 0,0-1 0,1 0 0,0-1-1,18 10 1,-14-9-192,1 0-1,0-1 1,1-1 0,0-1-1,0-1 1,0 0 0,1-2-1,0 0 1,0-1 0,0-1-1,0 0 1,0-2 0,0-1-1,0 0 1,0-1 0,0-2-1,0 0 1,26-9-1,65-41-3933,108-57-2464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4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14 468 1320,'-13'-9'13068,"13"7"-12474,6-9 3835,32-8-2737,59-8-629,174-25 0,-43 11-603,-221 40-381,-1-1 0,1 0-1,-1 0 1,1 0 0,-1-1-1,0 0 1,0 0 0,11-8 0,-16 10-40,1-1 1,-1 1 0,1-1-1,-1 0 1,0 0 0,1 0 0,-1 0-1,0 1 1,0-2 0,-1 1-1,1 0 1,0 0 0,-1 0-1,1 0 1,-1 0 0,1-1-1,-1 1 1,0 0 0,0 0 0,0 0-1,0-1 1,-1 1 0,1 0-1,-1 0 1,1 0 0,-1 0-1,0-1 1,0 1 0,0 0-1,-1-3 1,-6-9-37,-1 0 1,0 1-1,-1-1 0,0 2 0,0-1 1,-2 2-1,0-1 0,0 2 0,-1-1 1,0 2-1,0 0 0,-1 0 0,-1 1 1,1 1-1,-18-6 0,14 6 30,0 1-1,0 1 0,0 0 0,-1 2 1,0 0-1,0 1 0,0 1 1,0 0-1,0 2 0,0 0 1,0 1-1,-36 9 0,45-7 18,1 0 0,-1 0 0,1 1-1,0 1 1,0-1 0,1 1 0,-1 1-1,1 0 1,1 0 0,-1 0 0,1 1-1,1 0 1,-1 0 0,1 1 0,1 0-1,0 0 1,0 0 0,1 1 0,0 0-1,-4 13 1,2-3 96,2 0 1,-1 0-1,2 0 0,1 0 0,1 1 1,0-1-1,1 1 0,2-1 0,6 37 0,1-23-8,2 0 0,1-1-1,2 0 1,1-1-1,1 0 1,2-1 0,1-1-1,2-1 1,0-1-1,2-1 1,1-1 0,2-1-1,0-1 1,30 21-1,-19-18-137,0-2 0,2-1-1,0-2 1,1-2-1,2-2 1,0-2-1,0-1 1,2-2-1,-1-2 1,79 8 0,-96-17-69,0-1 1,1-1 0,-1-1 0,0-1-1,38-9 1,-49 7-16,-1 0-1,0-1 1,0 0-1,-1-1 1,1-1-1,-1 0 1,-1 0-1,1-2 1,-2 1-1,1-2 1,12-12 0,-11 9-288,-1-1 0,-1 0 0,0-1 0,-1 0 0,0 0 0,-2-1 0,1 0 0,-2 0 0,0-1 0,4-19 0,-4-19-2926,12-6-2809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6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5809,'-2'0'1134,"-1"0"0,1 0 0,-1 0-1,1 1 1,0-1 0,-1 1 0,1-1-1,-1 1 1,1 0 0,0 0 0,-4 2-1,4-2-659,1 0 0,0 0 0,0 0 0,0 0 0,0 0 0,0 0 0,0 0 0,1 0 0,-1 1-1,0-1 1,1 0 0,-1 1 0,0-1 0,1 0 0,-1 3 0,0 3 159,1 0-1,0 1 1,0-1 0,1 0-1,0 1 1,3 11-1,0 3-498,85 471 728,-58-366-689,84 224 0,-81-278-173,4-1 0,55 79 0,-90-146 0,-24-28-354,-39-45-2410,49 52 1300,2 1-1,0-2 1,0 1 0,2-1-1,0 0 1,-8-31 0,-22-122-8053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6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1 280 8250,'148'-9'12922,"0"-14"-7216,144-44-5328,-67 13 968,31 6-827,55-12-811,-278 52-443,6-2 182,-31 9-3579,-94 28-13916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6.1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7114,'0'8'6945,"8"8"-4424,4 10 7,12 14-175,0 13-585,3 11-656,9 5-184,-12 2-351,-4 1-217,3 0-352,-15-8-8,-4-6 0,0-10-713,0-8-895,0-11-2369,24 5-2776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6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0 305 10714,'11'4'4105,"0"0"-2665,11 3 1249,38-3-328,28-12-737,27-14-304,27-7-376,22-8-416,12-7-127,-18 4-273,-21 7-80,-22 0-48,-33 15-80,-21 7-737,-23-4-879,-5 4-2337,-6 7-2072,33-14-5009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7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7170,'3'2'11460,"12"11"-7529,27 16-2373,-2 2 0,-2 3 0,57 61 0,84 126 708,-93-109-2000,-57-87-1837,-25-26-1819,-17-14-451,-20-14-1392,-36-41-2855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7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7698,'0'0'7689,"0"-8"-5168,0 1-433,0 3-647,11 1-1177,5-5-264,17-3-897,16-3-2127,110 14-4570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8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5897,'2'8'9753,"3"0"-5588,17 14-3853,-17-18 959,84 78 998,-5 3 1,128 167 0,99 224 323,-195-250-1641,-112-218-382,-13-29-307,-16-38-306,19 37-105,1 0 0,1 0-1,1 0 1,1-1 0,1 0 0,1 1 0,1-1 0,1 0 0,1 1 0,1 0 0,1-1 0,1 1 0,0 1 0,17-35 0,-17 44 94,0-1 0,1 1-1,0 0 1,1 1 0,0 0 0,1 0 0,0 0 0,1 2 0,0-1-1,0 1 1,1 0 0,1 1 0,-1 1 0,1-1 0,0 2 0,1 0 0,0 0-1,0 1 1,0 1 0,0 0 0,1 1 0,-1 1 0,1 0 0,24-1 0,-29 3 41,0 1 1,1 0 0,-1 0 0,0 1 0,1 0 0,-1 1 0,0-1 0,-1 2 0,1 0-1,0 0 1,-1 0 0,0 1 0,12 9 0,-10-5 50,0 0-1,-1 1 1,0 0 0,0 0 0,-1 1-1,-1 0 1,0 0 0,11 24 0,-10-16 47,-1-1 0,-1 1 0,-1 1 0,-1-1 0,0 1 0,-1 0 0,-1 0 0,-1 0 0,-1 0-1,-1 0 1,-1 0 0,-7 33 0,6-39-50,-1-1-1,-1 0 0,0 0 0,-1 0 1,-1-1-1,0 0 0,-9 14 0,11-21-20,0 1-1,0-1 1,0 0-1,0 0 1,-1 0-1,1-1 1,-1 1-1,-1-2 1,1 1-1,0-1 0,-1 0 1,0 0-1,0 0 1,0-1-1,-8 1 1,-4 0-320,0-1 0,0-1 0,0-1 0,0 0 0,0-1 0,1-2-1,-1 0 1,0 0 0,1-2 0,0 0 0,0-2 0,0 0 0,-28-15 0,40 18-184,1 2 232,1 0 0,0-1 0,0 1 0,0-1 0,1 0 0,-1 0 0,1 0 0,0 0 0,-1-1 0,-2-5 0,5 8 79,0 0 0,1-1-1,-1 1 1,1-1 0,-1 1-1,1-1 1,0 1 0,0-1 0,0 1-1,0-1 1,0 1 0,0-1-1,0 1 1,0-1 0,0 1 0,1-1-1,0-1 1,1-1-427,0 0-1,0 1 1,0-1-1,0 1 1,1-1-1,0 1 0,-1 0 1,1 0-1,5-4 1,123-98-9020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8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27 7114,'-4'5'12633,"-3"14"-9091,6 28-2640,1-6-114,5 53 0,-3-79-699,0 0-1,2 0 1,0-1 0,0 1-1,2-1 1,0 0 0,8 15-1,-4-12-60,1-2-1,0 1 1,1-1-1,1-1 0,0 0 1,1-1-1,1 0 1,0-1-1,0-1 0,23 13 1,-31-20-25,-1-1 1,0 0-1,1 0 1,0 0-1,0-1 0,0 0 1,0 0-1,0-1 1,0 0-1,0 0 1,0 0-1,0-1 0,1 0 1,-1-1-1,0 0 1,0 0-1,0 0 1,0-1-1,0 0 1,0 0-1,0-1 0,-1 0 1,1 0-1,-1-1 1,0 1-1,0-1 1,0-1-1,0 1 1,-1-1-1,7-7 0,-6 6 34,-1 0 1,0-1-1,0 0 0,-1 0 0,1 0 0,-2 0 0,1-1 0,-1 0 0,0 0 0,0 1 0,-1-2 0,0 1 0,-1 0 0,1-15 0,-2 11-7,-1 0 1,0 0-1,-1 1 0,0-1 0,-1 1 1,0-1-1,-1 1 0,0 0 0,-10-17 1,3 8-173,-1 1 0,-1 0-1,-1 1 1,-1 0 0,0 2 0,-2 0 0,1 0 0,-2 2 0,0 0 0,-31-18 0,31 22-272,9 4-443,-1 1 0,0 0 0,-19-7 0,10 12-4784,20 12-3302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0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5 202 1136,'-5'9'18695,"9"4"-12888,14 16-6995,-11-19 3286,90 126 1060,11 17-1580,-77-105-1188,-17-28-202,-1 0 1,-2 1-1,0 0 1,13 36-1,-55-131-84,22 58-96,1-1 0,1 0-1,0 0 1,2-1 0,-6-26 0,9 9-8,1 0 0,1 0 0,2-1 0,2 1 0,1 0 0,2 1 0,1-1 0,2 2 0,1-1 0,19-37 0,-27 63-25,1 1 1,-1 0-1,1-1 0,1 2 1,0-1-1,0 0 0,0 1 1,0 0-1,1 0 0,0 1 1,1-1-1,-1 1 1,1 1-1,0-1 0,10-4 1,-8 6-6,0 0 1,0 0-1,0 1 1,1 1-1,-1-1 1,1 1-1,-1 1 1,1 0-1,0 0 1,-1 1 0,1 0-1,-1 1 1,11 3-1,1 0 33,-1 2 0,1 1 0,-1 0 0,-1 1 0,0 2 0,0 0 0,-1 0 0,-1 2 0,0 0 0,0 1-1,-1 1 1,-1 0 0,21 28 0,-15-13 74,-1 1 1,-1 1-1,-1 0 0,-2 2 0,-2 0 1,-1 1-1,10 40 0,11 24-57,-35-107-1240,0 0 0,1 0 0,1 1 0,-1-1 0,1 0 1,2-8-1,18-55-7890,31-45-407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657 1 2713,'-82'4'13384,"-2"8"-5805,45-4-5776,0 2 0,-50 20-1,63-20-1697,1 1-1,0 2 0,0 0 0,1 2 0,1 0 1,1 2-1,0 0 0,1 2 0,1 0 0,-20 25 0,34-35-81,0 0-1,0 0 1,1 0-1,0 1 1,1 0-1,0 0 1,0 0-1,1 0 0,1 1 1,0-1-1,0 1 1,1 0-1,0-1 1,1 13-1,1-19-42,-1 1 0,1-1 0,0 0 0,0 1 0,0-1 0,0 0 0,1 0 0,0 1 0,0-1 1,0-1-1,0 1 0,1 0 0,-1 0 0,1-1 0,0 0 0,0 1 0,0-1 0,1 0 0,-1-1 0,1 1 0,-1 0 0,1-1 0,0 0 0,0 0 0,0 0 0,0-1 0,1 1 1,-1-1-1,0 0 0,1 0 0,-1 0 0,0-1 0,1 0 0,-1 1 0,1-2 0,4 1 0,-1-1 20,-1 1 0,1-1 1,0 0-1,-1-1 0,1 1 0,-1-2 0,1 1 1,-1-1-1,0 0 0,0-1 0,0 1 0,9-7 1,-6 1 12,0 1 0,0-1 0,-1-1 0,0 1 0,0-2 0,11-18 0,-2-2 19,-2-1 1,-1-1-1,-1-1 0,13-49 0,13-80 228,-36 180-210,1 0 0,1 0 0,1 0 0,0-1 0,14 23 0,10 25 370,80 231 1044,-74-192-1225,-24-66-239,22 53 0,-41-102-1005,0 0 0,1-1 0,0 0-1,1 1 1,1-1 0,-4-24 0,6 28 326,1 0-1,1 0 1,-1 0 0,2 0-1,-1 0 1,1 1 0,0-1-1,1 0 1,0 1 0,0 0-1,1 0 1,0 0 0,1 0-1,0 0 1,9-11 0,96-114-7942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1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701 1 10234,'-78'3'9043,"-2"7"-4584,37-2-3435,1 1 1,0 3 0,-61 24 0,77-24-683,1 1 1,0 1-1,0 1 0,2 1 0,-35 30 0,44-33-212,1 0 1,0 1-1,1 0 1,1 1-1,0 0 0,1 1 1,1 0-1,0 1 1,-10 27-1,17-36-99,0-1-1,0 1 1,1 0-1,0 0 1,0 0-1,1 0 1,0 0-1,0 0 1,1 0-1,0 0 1,0 0-1,1 0 1,0 0-1,1-1 1,-1 1-1,1-1 1,1 1-1,-1-1 1,2 0 0,-1-1-1,0 1 1,1-1-1,1 1 1,9 8-1,-4-4-40,1-2 0,0 1-1,1-2 1,0 1 0,0-2-1,0 0 1,1 0 0,0-1 0,1-1-1,-1 0 1,1-1 0,19 2-1,-7-3-33,0-2-1,0 0 0,0-2 0,0-1 0,0-1 0,0-2 0,32-9 0,-39 9-203,1-2 0,-1-1 0,-1 0 1,1-1-1,-1-1 0,-1-1 0,0-1 0,-1-1 0,28-25 1,-37 30-208,-1-1 0,-1 0 1,0 0-1,0 0 1,-1 0-1,0-1 1,0 0-1,-1 0 1,-1-1-1,3-11 1,17-44-6432,11-8-642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2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505 0 2905,'-70'5'10684,"-4"9"-4465,47-6-4869,-1 1 0,1 1 0,-36 19 0,47-21-1167,1 0-1,0 1 1,1 1-1,0 0 1,0 1-1,1 0 1,1 1-1,0 1 1,1 0 0,0 0-1,0 1 1,2 1-1,0 0 1,1 0-1,-9 20 1,14-27-143,0 0 0,1 1 1,0-1-1,0 1 0,1-1 1,0 1-1,1 0 0,-1-1 1,2 1-1,-1 0 0,1-1 0,1 1 1,-1-1-1,1 1 0,1-1 1,0 0-1,0 0 0,0 0 1,1 0-1,1 0 0,-1-1 1,1 0-1,0 0 0,1 0 1,-1 0-1,1-1 0,1 0 0,-1 0 1,1-1-1,0 0 0,0 0 1,1 0-1,-1-1 0,14 5 1,2 0-192,1-2 1,-1 0 0,1-2-1,0 0 1,0-2 0,34 1-1,-44-4-35,0 0-1,-1-1 0,1 0 0,0-2 0,0 1 1,-1-1-1,0-1 0,0-1 0,0 0 0,0 0 1,-1-1-1,22-14 0,29-32-3790,59-56-2526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2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5617,'-2'1'628,"1"0"0,-1 0 0,1-1 0,0 1 0,-1 0 0,1 1 0,0-1 0,-1 0 0,1 0 0,0 0 1,0 1-1,0-1 0,0 1 0,0-1 0,0 1 0,1-1 0,-1 1 0,0-1 0,0 3 0,0 0-18,1 0 0,-1 0 0,1 0 0,0 0 1,0 0-1,0-1 0,1 1 0,0 5 0,4 10 165,0-1 0,16 33 0,-12-29 578,127 332 3091,-133-348-4431,1 6-19,0 0 0,1-1-1,1 0 1,11 17-1,-17-28-26,0 0 0,0 0-1,0-1 1,0 1 0,0 0-1,0 0 1,0 0 0,0-1 0,0 1-1,0 0 1,0 0 0,0 0-1,0-1 1,1 1 0,-1 0-1,0 0 1,0 0 0,0-1 0,0 1-1,0 0 1,1 0 0,-1 0-1,0 0 1,0 0 0,0-1 0,1 1-1,-1 0 1,0 0 0,0 0-1,0 0 1,1 0 0,-1 0 0,0 0-1,0 0 1,0 0 0,1 0-1,-1 0 1,0 0 0,0 0 0,1 0-1,-1 0 1,0 0 0,0 0-1,0 0 1,1 0 0,-1 0-1,0 0 1,0 1 0,0-1 0,1 0-1,-1 0 1,0 0 0,0 0-1,0 0 1,1 1 0,-4-24-1742,1 14 532,0 0 0,1-1 0,0 1 0,0 0 0,2-17 0,-1 6-481,0-110-5729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6.4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94 3 6497,'-48'51'9886,"41"-43"-9244,1 0 0,1 1 0,0-1 0,-8 18 0,11-21-614,0-1 0,1 1 0,0 0 0,0-1 0,0 1 0,0 0 0,1 0 0,-1 0 0,1-1 0,1 1 0,-1 0 0,1 0 1,0 0-1,0-1 0,0 1 0,0 0 0,1-1 0,0 1 0,0-1 0,0 0 0,0 1 0,1-1 0,0 0 0,0 0 0,0-1 0,6 7 0,-2-4-23,1 0-1,-1-1 1,1 1 0,0-2 0,0 1 0,1-1 0,-1 0 0,1-1 0,0 0 0,0 0 0,0-1-1,1 0 1,-1-1 0,10 1 0,-13-1 26,0-1 1,0 0-1,0 0 0,1-1 0,-1 1 0,0-1 1,0-1-1,0 1 0,-1-1 0,1 0 0,0 0 0,-1-1 1,1 0-1,-1 0 0,0 0 0,0 0 0,0-1 1,0 0-1,-1 0 0,1 0 0,-1-1 0,6-8 1,-8 10 42,0-1 0,-1 1 1,0-1-1,0 0 1,0 0-1,0 0 1,0 0-1,-1 0 1,0 0-1,0 0 0,0 1 1,0-1-1,0 0 1,-1 0-1,0 0 1,0 0-1,0 0 1,0 0-1,-1 1 0,1-1 1,-1 1-1,0-1 1,0 1-1,0 0 1,-1-1-1,1 1 1,-5-4-1,-3-5-51,-1 1 1,0 0-1,-1 1 0,0 0 1,-21-13-1,21 17-404,0 0 1,0 0-1,0 1 1,-1 1-1,0 0 1,0 0-1,-15-1 0,11-1-3006,29-1-2816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2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10082,'15'47'7429,"8"-9"-3854,-18-33-3421,0 1 0,0-1 0,1 0 0,0 0-1,0 0 1,0-1 0,0 0 0,1 0 0,0-1 0,-1 0-1,1 0 1,1 0 0,-1-1 0,0 0 0,14 1 0,-8-1-10,1-1 0,0 0 1,-1-1-1,1-1 0,19-3 1,-28 3-42,0 0 0,0-1 0,0 1 0,-1-1 0,1 0 0,0 0 0,-1-1 0,5-2 0,-7 4-3,-1 0 1,1-1-1,-1 1 1,1-1-1,-1 1 1,0-1-1,0 1 1,1-1-1,-1 0 1,0 0-1,-1 1 1,1-1-1,0 0 1,0 0-1,-1 0 1,1 0-1,-1 0 1,0 0-1,1 0 1,-1-2-1,-1 0-17,0 1-1,1 0 0,-1 0 1,-1 0-1,1-1 1,0 1-1,-1 0 0,0 1 1,1-1-1,-1 0 1,0 0-1,-1 1 0,1-1 1,0 1-1,-1 0 0,1 0 1,-1 0-1,0 0 1,1 0-1,-1 0 0,0 1 1,-5-2-1,-4-3-95,-1 1-1,0 0 0,0 1 1,-14-3-1,24 6-138,1 1-1,-1-1 1,0 1-1,0 0 1,0 0 0,1 0-1,-1 0 1,0 1-1,0-1 1,0 1-1,1 0 1,-1 0 0,0 0-1,1 0 1,-1 0-1,1 0 1,-1 1-1,1-1 1,0 1-1,-1-1 1,-2 4 0,4-3-186,-1 0 0,0 1 0,1-1 0,0 1 1,-1-1-1,1 1 0,0-1 0,1 1 0,-1 0 1,0-1-1,1 1 0,-1 0 0,1-1 0,0 1 1,0 0-1,0 0 0,0 2 0,13 92-7095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7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 6849,'-7'0'8739,"0"0"-3950,5-1-4203,-1 1 1,1 0-1,-1-1 0,1 1 1,-1 0-1,1 1 0,-1-1 1,1 0-1,0 1 0,-1 0 1,1-1-1,-3 2 0,4 8 3026,11 11-3322,-8-16-51,80 180 7,63 213-1,-48-118-109,-57-168-136,-15-38 0,37 75 0,-142-255-1986,76 99 1660,-5-8-939,0-1 1,1-1-1,0 1 0,-6-25 0,9 22-891,2-1 1,0 1-1,0-23 1,-2-125-11058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7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16676,'30'10'8526,"25"-8"-7784,-28-2-3,183-3 484,231-32 0,-419 33-1210,20 1-119,16-2-619,-25-10-3239,-24 7-291,5 13-1482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8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13859,'0'0'5001,"11"-4"-3713,6 1 225,16-1 199,27-11-520,16 4-328,23-3-383,5-8 79,-5 7-344,-23 4-48,-16 7-168,-21-3-96,-28 7-624,-11-4-873,5-18-10953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8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11506,'-4'4'1020,"-1"-1"0,1 1 0,-1 0 0,1 1 0,1-1 0,-1 1 0,1-1 0,-1 1 0,1 0 0,-3 7 0,2-1-353,-1 0 0,2 0 1,0 0-1,-4 22 0,5-16-483,1 0-1,1 0 0,0 1 1,1-1-1,1 0 0,7 32 1,-7-44-173,0 0 0,0-1 0,0 1 1,1-1-1,-1 1 0,1-1 0,1 0 0,-1 0 0,0 0 1,1-1-1,0 1 0,0-1 0,0 0 0,0 0 0,0 0 1,1-1-1,-1 1 0,1-1 0,-1 0 0,1-1 0,0 1 1,0-1-1,0 0 0,0 0 0,0 0 0,8 0 0,-7-1 0,0 0 0,0 0-1,0 0 1,0 0 0,0-1-1,0 0 1,0 0 0,0-1-1,-1 0 1,1 0 0,0 0-1,-1-1 1,0 1 0,1-1-1,-1-1 1,0 1 0,-1-1-1,1 1 1,-1-1 0,1-1-1,-1 1 1,4-6 0,-5 5 17,0 1 0,-1-1 1,1 0-1,-1 0 1,0 0-1,-1 0 0,1 0 1,-1 0-1,0 0 1,0-1-1,-1 1 0,1 0 1,-1-1-1,0 1 1,-1 0-1,1-1 0,-1 1 1,0 0-1,-1 0 1,1-1-1,-4-7 1,0 5-36,0 0 1,0 0 0,-1 0 0,0 0 0,0 1 0,-1 0 0,1 1 0,-2-1 0,1 1 0,-1 1 0,-9-6 0,-57-30-1127,23 25-2910,48 17 2155,8 5-673,35 34-4392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9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36 1896,'-17'11'17783,"17"-10"-17592,0-1-1,0 1 1,0-1 0,0 1 0,0-1 0,1 1 0,-1-1 0,0 0 0,0 1 0,1-1 0,-1 1 0,0-1 0,0 1 0,1-1 0,-1 0-1,0 1 1,1-1 0,-1 0 0,1 1 0,-1-1 0,0 0 0,1 1 0,-1-1 0,1 0 0,-1 0 0,1 1 0,45 12 1293,-14-9-1035,1-1 0,0-2 1,-1-1-1,52-7 0,130-32-668,-173 30-29,-4-3-736,-31 10-93,-1 0 0,1 0 0,0 0-1,0 1 1,12-2 0,-17 3 973,-1 0 0,0 0 0,0 0 1,0 0-1,0 0 0,0 0 0,1 0 1,-1 0-1,0 0 0,0 0 0,0 0 0,0 0 1,0 0-1,1 0 0,-1 0 0,0 0 1,0 0-1,0 1 0,0-1 0,0 0 0,1 0 1,-1 0-1,0 0 0,1 1-1141,-1-1 1141,0 1 0,0-1 0,0 0 1,0 0-1,0 0 0,0 0 0,0 1 1,0-1-1,0 0 0,0 0 0,0 0 1,0 0-1,0 0 0,0 1 0,0-1 0,0 0 1,0 0-1,0 0 0,0 0 0,-13 17-4791,-38 34-3704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9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1680,'-29'11'12509,"29"-11"-12375,-1 1 1,1-1-1,0 0 0,0 0 0,0 1 0,-1-1 0,1 0 1,0 0-1,0 1 0,0-1 0,0 0 0,0 1 1,0-1-1,0 0 0,0 1 0,-1-1 0,1 0 1,0 1-1,0-1 0,0 0 0,1 1 0,-1-1 1,0 0-1,0 1 0,0-1 0,0 0 0,0 0 1,0 1-1,0-1 0,0 0 0,1 1 0,-1-1 1,0 0-1,0 0 0,0 1 0,1-1 0,-1 0 1,0 0-1,0 1 0,1-1 0,-1 0 0,5 3 240,-1-1 0,1 0 0,0 0 0,-1 0 0,1 0 1,0-1-1,0 0 0,10 1 0,33 2 128,1-3 1,-1-1 0,1-3-1,49-9 1,46-3-434,-128 13 39,-9 2-3004,-16 16-1321,5-9 3373,-35 56-3766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1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6 9546,'-41'-5'10778,"0"9"-6463,38-4-4238,0 1 0,0 0 0,0 0-1,0 1 1,1-1 0,-1 0 0,0 1 0,0 0 0,1 0 0,-1 0 0,1 0 0,0 0 0,-1 0-1,1 0 1,0 1 0,0-1 0,0 1 0,1 0 0,-1-1 0,1 1 0,-1 0 0,1 0-1,-1 4 1,-10 45 243,1 1 0,4 0 1,1 1-1,3 0 0,6 96 0,-1-130-290,1 0 1,1 0 0,0-1-1,2 0 1,0 0 0,1 0-1,1 0 1,0-1-1,2-1 1,0 0 0,13 17-1,-17-25-47,1-1 0,1 0 0,-1 0 0,2-1 0,-1 0 0,1 0 0,0 0 0,0-2 0,0 1 0,1-1 0,0 0 0,0-1 0,0 0 0,1-1 0,-1 0 0,1 0 0,0-1 0,0-1 0,0 0 0,0 0 0,16-2 0,-11-1 39,-1 0 0,0-1 0,0-1-1,0 0 1,0-1 0,-1-1 0,1 0 0,-1-1-1,-1 0 1,16-12 0,-21 13 7,0 0 0,-1 0 0,0 0 0,0-1 0,0-1 0,-1 1 0,0-1 0,-1 0 0,0 0 0,0 0 0,-1-1 0,0 0 0,0 0 0,-1 0 0,0 0 0,0 0 0,1-17 0,-3 4-8,-1 0 0,-2 1 0,0-1 0,-1 1 0,-1-1 0,-1 1 0,-1 0 0,0 1 0,-2-1 1,0 1-1,-2 1 0,0 0 0,-1 0 0,-17-21 0,14 21-231,-1 0 0,0 1 0,-2 1 0,0 1-1,-1 0 1,0 1 0,-2 1 0,1 0 0,-2 2 0,0 0 0,0 2 0,-41-15-1,56 24 4,-42-9-1315,46 10 1359,0 0 0,0 1 0,0-1 1,0 0-1,1 0 0,-1 1 0,0-1 0,0 1 0,1-1 0,-1 1 1,0 0-1,1 0 0,-1 0 0,0 0 0,1 0 0,0 0 0,-1 0 1,1 1-1,-1-1 0,1 0 0,0 1 0,0-1 0,0 1 0,0-1 0,0 1 1,-1 3-1,-4 17-1996,1 0 1,-4 38 0,9-56 1938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2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4465,'-15'11'13338,"14"-10"-12505,1 0 1,-1 1-1,-1 22 5203,21 34-5712,-8-31 1463,3 30-102,12 94 0,-17-88-1376,18 67 1,-14-102-691,-4-19-629,-4-18-1601,5-87-4776,14-38 716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2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12475,'-10'5'9096,"10"-4"-8747,0-1 1,0 1 0,-1-1 0,1 1 0,0-1 0,0 0-1,0 1 1,2 20 3344,15 20-2601,15 7-492,-3 2 1,-2 1 0,-2 2 0,-2 0 0,18 69 0,-22-68-602,44 92 0,-70-165-3459,-3-52-7408,1-32 1508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6.8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0 124 9658,'23'56'8714,"23"20"-4465,-31-54-3634,-1 1 0,14 29 1,-21-36-73,-7-25 200,-3-10-513,1-13-124,-2-1 14,2 0-1,1-1 1,2 1 0,1 0-1,10-50 1,-12 80-109,1 0 1,0-1-1,0 1 0,0 0 1,0 0-1,1 0 0,-1 0 0,1 0 1,0 0-1,0 0 0,0 0 1,0 1-1,0-1 0,1 1 1,-1 0-1,1-1 0,-1 1 1,6-3-1,-5 4-19,0 1 0,0-1 0,0 0 0,0 1 0,0-1 0,0 1 0,0 0 0,0 0 0,0 0 0,0 1 0,0-1 0,0 1 0,0-1 0,-1 1 0,1 0 0,5 3 0,5 2 13,-1 1-1,1 1 1,-2 1 0,1-1-1,-1 2 1,0 0-1,10 12 1,0 2 104,0 1 0,-2 0 0,17 31 0,-30-46-136,0 1 0,-1 0 0,0 1 0,-1-1 0,0 1 0,-1 0 0,0 0 0,-1 0 0,0 0 0,-1 0 0,-1 15 0,-6 4-1039,6-30 947,0-1 0,0 1-1,0-1 1,-1 1 0,1 0 0,0-1 0,-1 1 0,1-1 0,0 1 0,-1-1 0,1 1 0,0-1 0,-1 1 0,1-1 0,-1 0-1,1 1 1,-1-1 0,1 1 0,-1-1 0,1 0 0,-1 1 0,0-1 0,1 0 0,-1 0 0,1 0 0,-1 1 0,0-1 0,1 0-1,-1 0 1,1 0 0,-1 0 0,0 0 0,1 0 0,-1 0 0,0 0 0,1-1 0,-1 1 0,1 0 0,-1 0 0,0 0-1,1-1 1,-1 1 0,1 0 0,-1 0 0,1-1 0,-1 1 0,1-1 0,-1 1 0,1 0 0,-1-1 0,1 1 0,-1-2 0,-37-38-6240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2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15555,'6'0'4553,"-1"0"-2800,12 3 183,21-3-664,17 0-335,27-11 191,22 4-480,5-8-40,1-7-416,-12 8-48,-16 3-136,-21 3-8,-29 5-288,-4-5-608,-17 16-424,-6-8-913,1 7-1480,-6 48-2672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3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78 6329,'-5'3'11771,"10"5"-9651,22-5 273,6 1-561,28-4-872,10-4-247,16 1-345,12-8-160,-12-4-208,-4-3-472,-12 3-1313,-6 4-2896,61-7-3593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3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45 179 6761,'-9'10'7646,"0"2"-3868,-18 17 3454,30-34-6840,0 1-1,0 0 0,-1-1 0,1 1 0,-1-1 0,0 0 0,-1 0 0,1 0 0,0-5 1,14-55-397,-11 29 77,-3 20 195,1 0 1,8-29-1,-10 50-239,0-1 0,0 0-1,0-1 1,0 1 0,0 0-1,1 0 1,0 0-1,-1-1 1,1 1 0,1-1-1,-1 1 1,1-1 0,4 5-1,15 25 12,27 61 465,43 115 0,-73-146-395,-17-52-124,1 0 0,0 1 0,1-1 0,0-1 0,0 1 0,12 17 0,-8-20-2252,-9-15-853,-19-20-7172,-9 5 1897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3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0 140 11106,'0'4'4833,"6"-4"-2432,-1 0 127,12 0-399,-1 0-1121,11-4-120,17 1-39,5-5-393,12-3-200,-1-3-208,0-1-48,-11-3-1001,1 3-1543,-1 8-3041,60-41-2553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4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13075,'0'0'5841,"6"3"-4265,15 8 761,7-3 351,21-1-1039,-5 0-113,16-10-600,0-5-135,17-6-393,-6-5-104,-11 1-304,1 0 0,-18-1-696,-4 8-833,-23 4-511,-5 3-1905,0 15-2024,-11 19-2673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4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12491,'0'0'8642,"0"3"-6194,6-3-408,4 0-1223,18 0-585,16-7 8,5 3-232,11 1-8,-5-8-224,5-4-1353,-5 4-2439,98-11-2738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6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3 251 10626,'-3'2'13571,"17"-11"-10634,-11 4-2688,0-1 1,-1 1-1,1-1 0,-1 1 1,0-1-1,-1 0 1,2-11-1,6-20-10,27-114 1217,-23 172-1513,0 1 1,18 45 0,12 45 572,-5 1 1,39 197-1,-5-19 47,-35-201-563,-74-133-2155,36 39 1564,-1 0 0,1 0 0,0 0 1,0-1-1,0 1 0,1 0 0,-1 0 1,1-1-1,0 1 0,0 0 0,1 0 0,0-6 1,21-35-6371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6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0 114 11218,'2'5'8529,"4"-3"-4447,20-2-3891,-17 0 856,231-22 917,348-75 1,-582 96-3084,-63 20-5020,-24 20-76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1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4969,'-3'0'1024,"1"0"1,-1-1-1,0 1 1,1 0-1,-1 0 1,0 1-1,1-1 0,-1 0 1,0 1-1,1 0 1,-1 0-1,1-1 0,-1 1 1,1 1-1,-1-1 1,-1 2-1,3-2-606,1 0-1,0 0 0,-1-1 1,1 1-1,0 0 1,0 0-1,-1 0 0,1 0 1,0 0-1,0 0 1,0 0-1,0 0 1,0 0-1,1 0 0,-1 0 1,0 0-1,0 0 1,1 0-1,0 2 0,9 20 1618,19 34-2035,-3-7 0,28 76 0,-16 1 0,39 247 0,-30-120 0,-50-260-19,0 0 1,-1 0-1,1 0 1,-1 0-1,0 1 0,0 0 1,-7-6-1,-12-18-630,15 19-114,1-1-1,0 0 1,0-1 0,1 0-1,1 0 1,0 0-1,0 0 1,2-1-1,-1 0 1,2 1-1,-1-1 1,2-1-1,-1-24 1,22-105-6883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1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 9466,'5'8'12199,"8"-3"-8946,17-2-2764,53-8 1255,125-24-1,-174 23-1584,-11 3-75,476-61 399,-381 63-3964,-116 1 2908,10 1-1607,-15 10-2399,-25 21-889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9.3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21 9562,'6'43'10115,"13"25"-7684,-4-20-1154,41 225 3131,-52-246-3798,-4-27-584,1 0 1,-1 0 0,0 0 0,0 0-1,0 0 1,0 0 0,0 0-1,0 0 1,0 0 0,0 0-1,0 0 1,0 0 0,0 0-1,0 0 1,0 0 0,0 0 0,1 0-1,-1 0 1,0 0 0,0 0-1,0 0 1,0 0 0,0 0-1,0 0 1,0 0 0,0 0 0,0 0-1,0 0 1,0 0 0,1 0-1,-1 0 1,0 0 0,0 0-1,0 0 1,0 0 0,0 0 0,0 0-1,0 0 1,-3-44 775,-4 1-989,2-1 0,1-84-1,4 110 83,2 1 0,0-1-1,1 1 1,0 0-1,2 0 1,0 1-1,1-1 1,0 1 0,1 0-1,12-18 1,-18 32 87,0 1 1,0 0 0,1-1-1,-1 1 1,0 0 0,1 0-1,-1 0 1,1 0 0,-1 0-1,1 0 1,0 0 0,-1 0-1,1 1 1,0-1-1,-1 1 1,1-1 0,0 1-1,0 0 1,0 0 0,-1-1-1,1 1 1,0 0 0,0 1-1,0-1 1,0 0 0,-1 1-1,1-1 1,0 1 0,0-1-1,-1 1 1,1 0-1,0-1 1,-1 1 0,4 2-1,8 5-7,-1 0-1,1 1 0,15 15 1,-6-6 39,-3-4-5,0 1 0,-1 0 0,0 2 1,-1 0-1,-1 0 0,21 31 0,-33-40-61,1 0-1,-1 0 1,0 0 0,0 1-1,-1-1 1,0 1-1,-1 0 1,0-1-1,0 1 1,-1 1 0,0-1-1,-1 0 1,1 0-1,-2 0 1,0 0 0,0 0-1,0 0 1,-1 0-1,0 0 1,-4 9-1,-5 9-2091,6-16-4904,21-32 898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2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92 2449,'-6'4'11858,"1"-4"-7833,-1 3-2025,12-3 449,5-3-721,22 3-1224,10-8 289,29-3-1,10 4-144,-6-11-432,-5 7-216,-21 3 0,-7 1-632,-21 3-993,0-7-2375,17 15-1786,43-19-3840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2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85 5449,'-10'16'12576,"10"8"-8221,12 27-3889,-9-39 1009,1 2-1109,5 26 492,2 0-1,1-1 1,3 0 0,37 72 0,-55-121-706,1-1 0,0 0 0,1 0 1,0 0-1,1 0 0,0 0 1,3-19-1,1-11 370,11-55 1,-11 75-544,1 0 0,1 1-1,1 0 1,0 1 0,2-1 0,0 2 0,1-1 0,1 1 0,13-17 0,-22 34 7,0-1 0,0 0 0,1 1 0,-1-1 0,1 1 0,-1 0 0,0 0 0,1 0 0,0 0 0,-1 0 0,1 0 0,0 1 0,-1-1 0,1 1 1,0 0-1,0 0 0,-1 0 0,1 0 0,0 0 0,-1 1 0,1-1 0,0 1 0,-1 0 0,1-1 0,0 1 0,-1 1 0,1-1 0,-1 0 0,3 2 0,9 5 35,1 1 0,-1 0 0,17 16 0,-29-24-10,13 13 19,-1-1-1,-1 2 1,0 0 0,-1 0 0,0 1 0,-2 1-1,0 0 1,-1 0 0,0 1 0,-1 0 0,-2 1-1,0 0 1,0 0 0,2 20 0,14 32-1195,-22-71 1052,0 0-1,1 0 1,-1 0-1,0 0 1,0 0-1,1 0 0,-1 0 1,0 0-1,1 0 1,-1 0-1,0 0 1,1 0-1,-1 0 1,0-1-1,0 1 0,1 0 1,-1 0-1,0 0 1,0 0-1,1-1 1,-1 1-1,0 0 1,0 0-1,0-1 0,1 1 1,-1 0-1,0 0 1,0-1-1,0 1 1,0 0-1,0 0 0,1-1 1,-1 1-1,0 0 1,0-1-1,0 1 1,0 0-1,0 0 1,0-1-1,0 1 0,0 0 1,0-1-1,0 1 1,0 0-1,0-1 1,-1 1-1,12-29-3391,-8 21 2017,20-55-4709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5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9098,'0'0'8026,"6"7"-5362,16-3-1271,16 0 375,11-4-304,28 0-424,0 0-535,5 0-169,-11-4-120,-5 0-168,-17 4-48,-5-11-536,-22 4-1025,-6-8-2952,17-18-1392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5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11074,'6'4'7786,"-1"-1"-5954,17-3 161,0 4-585,22-4-424,5 0-432,17-4 1,-1 1-361,-4-5-88,-7 1-104,-21 3-32,-16 4-608,-7-7-1049,-10 3-999,17-36-11123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7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13 4721,'-8'-3'7224,"-35"-5"3650,42 7-10771,1 1-1,-1 0 1,0 0 0,1 0 0,-1 0 0,1 0 0,-1 0 0,0 0 0,1 0-1,-1 0 1,0 0 0,1 0 0,-1 0 0,1 0 0,-1 0 0,0 1 0,1-1-1,-1 0 1,1 0 0,-1 1 0,1-1 0,-1 0 0,1 1 0,-1-1 0,1 1 0,-1-1-1,1 1 1,-1-1 0,1 1 0,0-1 0,-1 1 0,1-1 0,0 1 0,-1-1-1,1 1 1,0-1 0,0 1 0,0 0 0,0-1 0,-1 1 0,1-1 0,0 1-1,0 0 1,0-1 0,0 1 0,0 0 0,0-1 0,1 1 0,-1-1 0,0 1-1,0 0 1,0-1 0,1 2 0,8 21 359,2 1-1,15 25 1,14 29 359,24 95 249,68 299-1,-115-401-1021,-1-20-88,-21-62-995,-1-1-1,0 1 1,-1 0-1,-10-13 1,8 13 154,2 1 1,0-1-1,0-1 0,1 1 1,0-1-1,1 0 0,1 0 1,-5-20-1,-10-103-5356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7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13019,'0'7'5881,"0"0"-4249,5 1 161,6-1-89,22 8-592,16-1-247,12-3-217,15-7-288,12-4-136,-1-7-216,-15 3-16,-7-3-184,-21-4-536,-11 7-929,-11-3-767,-17 3-1961,1 11 0,-77 56-2449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7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74 4721,'-5'-3'11963,"21"3"-9275,6-4-719,17 4-849,10-11-296,11 0-392,0 4-200,6-8-232,-6 0-160,0 12-1072,-5-1-2625,109 41-2120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8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1 135 8250,'13'20'8467,"-3"-1"-5726,17 23-1068,39 34 801,-30-37-1061,35 51 0,-55-74-680,-14-17-69,-7-9-63,1-1-535,0 0 0,1 0 1,0-1-1,1 1 0,1-1 0,-1 1 1,2-1-1,0 0 0,0 1 1,2-13-1,-1 17-48,1-21-62,1 1 0,2 0 1,1 0-1,1 0 0,1 1 1,19-40-1,-25 62 29,0-1-1,0 1 1,0 0 0,1 1-1,-1-1 1,1 0-1,0 1 1,0 0 0,0-1-1,1 1 1,5-4-1,-7 6 6,0 1 0,-1-1 1,1 0-1,0 1 0,0-1 0,0 1 0,0 0 0,0-1 0,0 1 0,1 0 0,-1 0 0,0 1 0,0-1 0,0 0 0,0 1 0,0-1 0,0 1 0,0-1 0,-1 1 0,1 0 0,0 0 0,0 0 0,0 0 0,-1 0 0,1 0 0,0 1 0,2 2 0,13 12 86,-1 1 0,0 0 0,-1 1 0,-1 0 0,19 36 0,46 106 227,-73-146-452,8 17-1,-11-15-3131,-2-19 2574,-1 0-1,0 0 1,1 0-1,0 0 1,-1 0-1,1 0 1,1 0-1,-1 0 1,2-4-1,3-6-1286,28-72-7216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8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45 6609,'-16'7'13027,"10"1"-8802,17-5-2473,0 1-999,17-4-225,-7 0-176,7-4-32,-1 1-304,11-1-16,-16-7-600,6-4-1025,10-7-1135,-11 15-2601,56 11-1641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8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4617,'-11'3'8454,"-5"2"-1040,5 3-3792,10-7-3494,1 0-1,-1 0 1,1 0 0,0 0 0,0 0 0,-1 0-1,1 0 1,0 0 0,0 0 0,0 0 0,0 0-1,0 0 1,0 0 0,1 0 0,-1 0 0,0 0-1,0 1 1,1-1 0,-1-1 0,1 1-1,-1 0 1,1 0 0,-1 0 0,1 0 0,0 0-1,-1 0 1,1 0 0,0-1 0,1 2 0,25 40 1167,-1 1 1,36 83-1,-36-70-852,38 61-1,-94-203-10739,12 26 3316,-21-63-3180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9.9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48 11931,'3'0'10986,"5"1"-5574,51 3-5422,51 3 173,-18 0-1206,-31-8-2796,-60 1 3673,0 0-131,0 0 0,0 0-1,1 0 1,-1 0 0,0 0 0,0-1 0,0 1 0,1 0-1,-1-1 1,0 1 0,0-1 0,0 1 0,0-1 0,0 1 0,0-1-1,0 0 1,0 0 0,0 0 0,0 1 0,0-1 0,-1 0 0,1 0-1,0 0 1,-1 0 0,1 0 0,0 0 0,-1 0 0,1-3 0,18-42-7414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3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3 2833,'-18'-2'13581,"2"1"-5306,15 1-8042,1 1-1,-1-1 1,0 1-1,1-1 1,-1 0 0,1 1-1,-1-1 1,1 1 0,-1-1-1,1 1 1,-1 0-1,1-1 1,-1 1 0,1 0-1,-1-1 1,1 1 0,0 0-1,0-1 1,-1 1-1,1 0 1,0-1 0,0 1-1,0 0 1,0 0 0,0 0-1,0-1 1,0 1-1,0 0 1,0 0 0,0-1-1,0 1 1,0 1 0,0 8-16,0-8-203,0 1 0,0-1 0,0 0 1,0 1-1,0-1 0,1 0 0,-1 0 0,1 1 0,0-1 1,0 0-1,0 0 0,2 4 0,25 50-14,-15-32 0,-1 2 0,15 42 0,32 130 0,-52-141 0,-35-86-4517,23 23 3072,1 0 0,-1 0 0,1 0 0,0 0 0,0-1 0,-4-11 0,9-7-4367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4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67 4577,'-10'-9'13991,"21"9"-8741,11 1-4515,168-29 1683,-135 17-2406,1 2 0,73-1 0,-128 10-155,1 0 1,-1 0-1,1-1 0,-1 2 1,0-1-1,1 0 0,-1 0 1,0 0-1,1 1 0,-1-1 1,0 0-1,1 1 0,-1 0 0,0-1 1,0 1-1,0 0 0,2 0 1,-3 0-224,0 0 1,0 0-1,0 0 0,0 0 1,0 0-1,0 0 1,0 0-1,0 0 1,0 0-1,-1 0 1,1 0-1,0 0 0,-1 0 1,1-1-1,0 1 1,-1 0-1,0 0 1,1 0-1,-1-1 0,1 1 1,-1 0-1,0 0 1,1-1-1,-1 1 1,0-1-1,-1 2 0,-22 16-7977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4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6649,'-1'0'416,"0"0"-1,0 0 0,0 0 1,0 0-1,0 0 0,0 0 1,1 0-1,-1 0 0,0 1 1,0-1-1,0 0 0,0 1 1,1-1-1,-1 0 0,0 1 1,0-1-1,1 1 0,-1 0 1,0-1-1,1 1 0,-1-1 0,1 1 1,-1 0-1,0-1 0,0 2 1,-1 24 4323,23 38-3192,-14-45-180,83 307 3347,-5-15-2698,-77-286-2129,1 0 0,1 0-1,0-1 1,2-1 0,26 38 0,-38-101-5076,0-15 809,17-60-2464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4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4833,'-19'12'15782,"34"-3"-10945,43-1-4361,24-9-4,83-12 0,51-1-912,-212 14 397,53 4-3352,-54-3 2918,0 0 0,0-1 0,0 1 0,-1 0-1,1 0 1,0 1 0,-1-1 0,1 1-1,-1-1 1,1 1 0,-1 0 0,0 0 0,0 0-1,0 0 1,0 0 0,0 0 0,2 4-1,18 46-6820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5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12 6625,'-6'11'11371,"-5"-7"-9491,17-1 89,10-3-441,11 4-712,17-4-96,5 0-280,17 0-56,5-7-375,-5 3-9,0-7-105,-17 4-919,-5 3-1112,-6 8-2977,50 25-1913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5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7 180 4617,'-7'14'12346,"9"5"-9228,10 15-1832,2-8-426,0-2-1,2 0 1,20 23 0,13 21-134,-25-40-347,-10-16 1280,-16-23-1514,0-1 0,0 1 1,1-1-1,0 1 0,1-1 0,1 0 1,1-11-1,0-7-130,0-2-132,1 0-1,2 0 0,12-48 0,-12 64 95,0 1 1,1-1-1,1 1 0,0 0 1,1 0-1,1 1 1,0 0-1,19-21 1,-27 34 16,-1 0-1,1 1 1,0-1 0,-1 0 0,1 0 0,0 1 0,0-1 0,0 1 0,0-1-1,-1 1 1,1-1 0,0 1 0,0-1 0,0 1 0,0 0 0,0-1 0,0 1 0,0 0-1,0 0 1,0 0 0,0 0 0,0 0 0,0 0 0,0 0 0,0 0 0,0 0 0,0 1-1,0-1 1,0 0 0,0 1 0,0-1 0,0 1 0,0-1 0,1 1 0,26 30-39,-13-13 168,1 4 4,-1 0 0,0 1 1,-2 0-1,-1 1 1,0 1-1,-2 0 0,12 44 1,-20-63-118,4 32 43,-6-33-1988,3-21-3526,1-8-615,6-48-6222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8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65 11971,'-9'3'14402,"36"-6"-13330,11-8-279,51-8 1,-21 6-549,-3 3-1187,-76 6-1684,12 3 2357,0 1-1,-1-1 1,1 1 0,-1-1-1,1 1 1,0-1 0,-1 1-1,1-1 1,0 1-1,0 0 1,-1-1 0,1 1-1,0 0 1,0 0-1,0-1 1,-1 1 0,1 0-1,0 0 1,0 0 0,0 0-1,0 0 1,-1 0-1,1 0 1,0 0 0,0 0-1,0 1 1,-1-1 0,3 1-1,67 2-6913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8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7770,'3'-2'13350,"16"-15"-11911,-14 13-1387,1 0-1,-1 0 1,0 1-1,1-1 0,0 1 1,0 1-1,0-1 0,0 1 1,0 0-1,1 0 1,-1 1-1,1-1 0,-1 2 1,1-1-1,-1 1 0,1 0 1,-1 0-1,1 0 1,0 1-1,-1 0 0,0 1 1,9 2-1,-10-2-4,0 0-1,1 0 1,-1 0 0,0 1-1,0 0 1,0 0 0,0 0-1,-1 0 1,1 1 0,-1 0 0,0 0-1,0 0 1,0 0 0,-1 1-1,1 0 1,-1 0 0,0-1-1,-1 2 1,1-1 0,-1 0-1,0 0 1,0 1 0,-1-1-1,1 1 1,0 9 0,-2 0 43,-1-1 0,0 1 0,-1-1 1,0 1-1,-5 14 0,3-13-34,0 0 0,2 0-1,-2 22 1,8-35 9,1 0 0,-1-1-1,0 0 1,1 0 0,-1 0 0,1 0 0,-1-1 0,1 1-1,0-1 1,8 0 0,-3 2 11,26 6 3,0-2 0,0-1 0,1-2 0,37-1 0,-73-3-177,0 1-1,1-1 1,-1 0 0,0 0-1,0 0 1,1 0 0,-1 0-1,0 0 1,0-1 0,0 1-1,1 0 1,-1-1 0,0 1-1,0-1 1,0 1 0,0-1-1,0 1 1,0-1 0,0 0-1,0 0 1,0 1 0,0-1-1,0 0 1,0 0 0,0 0-1,-1 0 1,1 0 0,0 0-1,-1 0 1,1 0 0,-1 0-1,1 0 1,0-2 0,10-16-4254,14-1-1346,29-31-3411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4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14 190 16043,'-11'-3'9758,"9"10"-6257,10 15-2142,110 130-654,88 126 696,-140-173-1401,4-2 0,5-3 0,94 97 0,-163-190 0,-3-3 0,1-1 0,-1 1 0,1-1 0,-1 1 0,1-1 0,0 0 0,0 0 0,1-1 0,-1 1 0,0-1 0,9 3 0,-28-36 0,11 18 0,0 0 0,1 0 0,1-1 0,0 1 0,1-1 0,0 1 0,2-23 0,-1-5 0,-12-274 0,-4-187 0,15 465-84,0 22-121,0 1 0,1 0 1,1-1-1,0 1 0,1 0 1,1 0-1,4-16 0,-7 30 13,1-1-1,-1 0 1,0 1-1,0-1 1,1 1-1,-1-1 0,1 0 1,-1 1-1,1-1 1,-1 1-1,1-1 1,-1 1-1,1-1 1,-1 1-1,1-1 0,-1 1 1,1 0-1,0-1 1,-1 1-1,1 0 1,0 0-1,-1-1 1,1 1-1,0 0 1,0 0-1,-1 0 0,1 0 1,0 0-1,-1 0 1,1 0-1,0 0 1,0 0-1,-1 0 1,2 0-1,33 16-4664,57 44-3654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4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1 258 9746,'0'0'10914,"5"0"-9761,11-11-89,12-8-776,32-14-224,6-7-64,10-4-864,7 7-1145,-7 1-1647,1 17-1233,49 1-4914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3.5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5001,'2'19'622,"0"0"0,0 0-1,2 0 1,0 0 0,2-1 0,0 1 0,1-1-1,0-1 1,2 1 0,0-1 0,19 26 0,-15-25-99,1 0-1,0-1 1,2 0 0,0-1 0,0-1 0,2-1 0,0 0 0,0-2 0,33 18 0,-46-28-475,1 1 1,-1-1-1,1 0 1,0 0-1,10 2 1,-14-4-37,-1 0 1,0 0-1,0 0 1,1 0 0,-1 0-1,0 0 1,0-1 0,0 1-1,1 0 1,-1-1 0,0 1-1,0 0 1,0-1 0,0 0-1,0 1 1,0-1 0,0 0-1,0 1 1,0-1 0,0 0-1,0 0 1,0 0-1,0 0 1,-1 0 0,1 0-1,0 0 1,-1 0 0,1 0-1,-1 0 1,1 0 0,-1 0-1,1-1 1,-1 1 0,1-2-1,3-19 26,0-1 0,-1 1 0,-1-1 0,-2 1-1,0-1 1,-4-27 0,-3 4 378,-2 1 1,-15-46-1,27 96-339,0 1 1,1-1-1,0-1 0,-1 1 1,1 0-1,7 5 1,1 2 20,39 46 49,-26-27-1030,1-1-1,48 40 1,-70-67 273,1 1 0,0-1 1,0 0-1,0 0 0,0-1 0,1 1 1,-1-1-1,9 2 0,80 7-8809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50.5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75 10722,'74'-29'7759,"-48"18"-7426,1 1 0,27-7 0,-44 15-288,0 0 1,-1 0-1,1 1 0,0 0 0,0 1 0,-1 0 1,1 1-1,0 0 0,0 0 0,-1 1 1,1 1-1,-1-1 0,1 1 0,9 5 0,-11-3 32,-1-1-1,1 2 1,-1-1-1,0 1 1,-1 0-1,1 0 1,-1 0-1,0 1 1,-1 0-1,0 1 1,0-1-1,0 1 0,-1 0 1,0 0-1,4 15 1,-2-5 130,-1 0 0,-1 0 0,0 0-1,-2 1 1,0 0 0,-1-1 0,-1 1 0,0 0 0,-2-1 0,-4 22 0,3-26-90,0 1 0,-1-1 0,-1 0 0,0 0 0,-1-1 0,-1 0 1,0 0-1,-1 0 0,0-1 0,-1 0 0,0-1 0,0 0 0,-17 14 0,22-22-89,-1 1 0,0-1-1,1 0 1,-1-1 0,0 1-1,-1-1 1,1 0-1,0-1 1,-1 1 0,1-1-1,-1 0 1,1 0 0,-1-1-1,0 1 1,1-1-1,-1-1 1,1 1 0,-1-1-1,0 0 1,1 0 0,0 0-1,-1-1 1,1 0-1,-8-4 1,4 2-4,1 0 0,0-1 0,1 0 1,-1 0-1,1-1 0,0 0 0,0 0 0,1 0 0,0-1 0,0 0 0,1 0 0,-1-1 0,2 1 1,-8-15-1,11 20-32,0-1 1,0 1-1,1-1 1,-1 0-1,0 1 1,1-1-1,0 0 1,-1 1 0,1-1-1,0 0 1,0 1-1,1-1 1,-1 0-1,0 1 1,1-1-1,0 0 1,0 1-1,0-1 1,2-4 0,-1 3-12,1 0 1,0 1 0,0-1-1,1 1 1,-1 0-1,1-1 1,-1 1 0,1 1-1,0-1 1,7-3 0,6-2-36,1 1 0,0 0 0,1 2 0,27-6 0,-14 6 29,-1 1 0,1 1 0,-1 1 0,1 2 0,38 5 0,-54-3-27,0 0 0,-1 1 0,1 1 0,-1 1 0,0 0 0,0 0 0,0 2 0,-1 0 0,0 0 0,0 2 0,-1-1 0,17 16 0,-28-23-175,0 2 0,1-1 0,-1 0 0,0 0 0,0 1 0,0-1 0,-1 1 0,1 0 0,0-1 0,-1 1 0,0 0 0,0 0 0,0 0 1,0 0-1,0 0 0,-1 0 0,1 6 0,-6 30-5476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5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64 6313,'-1'0'620,"0"1"0,0 0 1,1-1-1,-1 1 0,0 0 0,0 0 0,1 0 0,-1-1 0,0 1 0,1 0 0,-1 0 0,1 0 0,-1 0 0,1 0 0,0 0 0,-1 0 1,1 0-1,0 0 0,0 0 0,0 0 0,-1 1 0,9 24 4570,30 26-5165,-24-35 1445,1 8-696,-1 2-1,20 53 0,-25-55-478,2-1-1,0 0 1,28 42-1,-39-66-283,0 0 0,0 0 0,0 0-1,-1-1 1,1 1 0,0 0 0,0 0-1,0 0 1,0 0 0,0 0 0,0-1-1,0 1 1,0 0 0,0 0-1,1 0 1,-1 0 0,0 0 0,0-1-1,0 1 1,0 0 0,0 0 0,0 0-1,0 0 1,0 0 0,0 0 0,0 0-1,0-1 1,0 1 0,1 0-1,-1 0 1,0 0 0,0 0 0,0 0-1,0 0 1,0 0 0,0 0 0,1 0-1,-1 0 1,0 0 0,0 0 0,0-1-1,0 1 1,0 0 0,1 0-1,-1 0 1,0 0 0,0 0 0,0 0-1,0 0 1,0 1 0,1-1 0,-1 0-1,0 0 1,0 0 0,0 0 0,0 0-1,0 0 1,0 0 0,1 0-1,-1 0 1,0 0 0,0 0 0,0 1-1,0-27 459,-5-33-204,5 59-267,-3-26-25,1 0-1,2 0 1,1 0-1,0 0 1,7-27-1,-5 37-6,1 1 0,0-1 0,2 1 0,0 0 0,0 1-1,1-1 1,1 1 0,1 1 0,14-20 0,-21 32 19,0-1 0,0 1 0,0 0 0,0-1 1,1 1-1,-1 0 0,0 0 0,1 1 0,-1-1 0,0 0 1,1 1-1,-1 0 0,1-1 0,-1 1 0,1 0 1,-1 0-1,1 1 0,-1-1 0,1 0 0,-1 1 0,0-1 1,3 2-1,64 20-78,-54-16 77,0-1 16,-1 1 0,1 0 0,-1 1 0,0 0 0,0 2 0,-1-1 0,0 1 0,-1 1 0,0 1-1,0-1 1,-1 2 0,-1 0 0,0 0 0,0 1 0,-2 0 0,1 0 0,6 17 0,9 27 12,-9-19-762,23 41 1,-38-78 609,1 0-1,-1 0 1,0 0 0,1 0-1,0 0 1,-1 0-1,1 0 1,-1 0 0,1 0-1,0 0 1,0-1 0,0 1-1,-1 0 1,1-1 0,0 1-1,0 0 1,0-1 0,0 1-1,0-1 1,0 1 0,0-1-1,0 0 1,0 1 0,0-1-1,0 0 1,2 0 0,30-17-6262,-5-1 3989,86-47-3038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5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6689,'-9'9'11045,"9"0"-4733,21 5-2438,35 1-3955,96-6 1026,-116-9-872,0 1 0,1 2 0,-2 1-1,1 2 1,50 16 0,-84-22-51,0 1 0,1 0 0,-1-1 0,0 1 0,0 0 0,0 0 0,0 1 0,-1-1 0,1 0 0,0 1 0,0-1 0,-1 1 0,1-1 0,-1 1 1,0 0-1,1-1 0,-1 1 0,0 0 0,0 0 0,0 0 0,0 0 0,0 0 0,-1 0 0,1 1 0,0-1 0,-1 0 0,0 0 0,1 0 0,-1 1 0,0-1 0,0 0 0,-1 0 0,1 0 0,0 1 0,-1-1 0,1 0 0,-1 0 0,0 0 0,1 0 1,-2 2-1,-5 11 174,0-2 1,-1 1-1,0-1 1,-18 20-1,15-18-146,-18 21 121,-51 47 0,53-56-107,24-24-75,-32 29 69,33-30-77,1-1 0,-1 1 1,0-1-1,0 1 0,0-1 0,0 0 1,0 0-1,0 0 0,0 0 1,0-1-1,-1 1 0,1 0 1,0-1-1,0 0 0,-5 1 1,6-1-46,1 0-1,-1 0 1,1 0 0,-1 0 0,1 0 0,0 0 0,-1 0 0,1 0 0,-1-1-1,1 1 1,-1 0 0,1 0 0,0 0 0,-1-1 0,1 1 0,-1 0 0,1 0-1,0-1 1,-1 1 0,1 0 0,0-1 0,0 1 0,-1 0 0,1-1-1,0 1 1,0-1 0,-1 1 0,1 0 0,0-1 0,0 1 0,0-1 0,0 1-1,0-1 1,0 1 0,-1 0 0,1-1 0,0 1 0,0-1 0,0 1 0,1-1-1,-1 1 1,0-1 0,0 1 0,0 0 0,0-1 0,0 1 0,0-1 0,1 1-1,-1-1 1,0 1 0,0 0 0,1-1 0,-1 1 0,0 0 0,0-1-1,1 1 1,-1 0 0,1-1 0,33-28-7873,42-25-715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5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0 10218,'-11'11'8458,"0"11"-5945,-22 11-137,-5 19-95,-1 3-937,-15 0-216,10 11-280,6-8-176,-6-3-240,16-3-288,12-16-103,0-10-41,10-15-281,-5-11-759,22-7-512,0-8-1065,11-7-2632,120-66-1096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6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25 201 5617,'-9'1'12729,"0"1"-7290,3-1-3894,20-14 436,1-1-1669,-1 0 0,19-25 0,14-13-120,-30 35-114,-13 12-52,-1 0 1,2 0 0,-1 1-1,0-1 1,1 1 0,0 0-1,0 1 1,0-1 0,1 1-1,-1 0 1,1 0 0,-1 1-1,12-4 1,-15 7-29,0-1 0,-1 1 0,1 0 1,-1 0-1,1 0 0,-1-1 0,1 2 0,-1-1 0,0 0 0,1 0 0,-1 0 0,0 1 0,0-1 1,0 0-1,0 1 0,0-1 0,0 1 0,0-1 0,0 3 0,4 5 34,4 3 22,-1 1 0,-1 1 0,0-1 0,-1 1 0,-1 0 0,0 0 0,-1 1 0,0 0 0,-1 0 0,-1-1 0,0 2 1,-1-1-1,-1 0 0,0 0 0,-1 0 0,-1 0 0,-6 25 0,-10 26 522,-33 75 0,46-121-297,12-11-126,27-13-103,-8-1-108,42-1 132,58-6 235,151 5 1,-248 12-262,-6-2 26,-19-4-650,-9-3-727,-6-4-629,-1-1-1263,-2 0-1976,-25-16-5322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30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40 4561,'-11'5'6904,"9"-5"-6258,1 1-1,0-1 1,-1 0 0,1 1 0,0-1 0,0 1 0,0-1 0,-10 11 8710,17-11-5978,-7 0-3367,-1 0 0,1 0-1,0 0 1,-1 1 0,1-1-1,0 1 1,0-1 0,0 1-1,-1-1 1,1 1 0,0 0-1,0 0 1,0 0 0,0-1-1,0 1 1,0 0 0,0 0-1,0 0 1,-1 2 0,3-1 66,10-19-24,5-23-478,-12 24 243,-4 14 104,-3 6 8,-24 54-239,28-66 570,-1 8-250,0 0 0,0 1 1,0-1-1,0 0 0,0 0 1,0 0-1,0 0 0,0 0 0,0 0 1,0 0-1,0 0 0,1 0 1,-1 0-1,0 1 0,0-1 0,0 0 1,0 0-1,0 0 0,0 0 1,0 0-1,0 0 0,1 0 0,-1 0 1,0 0-1,0 0 0,0 0 1,0 0-1,0 0 0,0 0 0,1 0 1,-1 0-1,0 0 0,0 0 1,0 0-1,0 0 0,0 0 0,0 0 1,0 0-1,0 0 0,1-1 1,-1 1-1,0 0 0,0 0 0,0 0 1,0 0-1,0 0 0,0 0 1,0 0-1,0 0 0,0 0 0,0 0 1,1-1-1,13 6 47,-14-5-57,1 0 1,-1 0-1,0 0 1,1 0-1,-1 0 1,0 0-1,1 0 1,-1 0-1,0 0 1,1 0-1,-1 1 1,0-1-1,1 0 1,-1 0-1,0 0 1,0 0-1,1 1 1,-1-1-1,0 0 1,0 0-1,1 1 1,-1-1-1,0 0 1,0 1-1,0-1 1,1 0-1,-1 0 1,0 1-1,0-1 1,0 0-1,0 1 1,0-1-1,0 0 1,0 1-1,0-1 1,0 1-1,23 42 457,-15-30-272,0 1 0,-2 0 0,1 1 0,-2-1 0,0 1 0,0 0 0,2 22 0,-5-14-105,-1-1-1,-1 1 1,-2-1-1,0 0 1,-1 1-1,-1-1 1,-1 0-1,-1-1 1,-1 1-1,-1-1 0,-1-1 1,-1 1-1,-18 28 1,24-43-258,0-1 0,0 1-1,-1-1 1,1 0 0,-1 0 0,-8 5-1,12-9 47,0 0 0,0-1 0,0 1 0,0-1 0,0 1 0,0-1 0,0 1 0,0-1 0,0 0-1,0 1 1,0-1 0,0 0 0,0 0 0,0 0 0,0 0 0,-1 0 0,1 0 0,0 0 0,0 0 0,-1-1 0,0 0-105,1 0 0,0 0 0,0 0 0,0 0 0,-1 0 0,1 0 0,0 0 0,0-1 0,0 1 0,1 0 0,-1-1 0,0 1 0,0-1 0,1 1 0,-1-1 0,1 1 0,0-1 0,-1 1 0,1-3 0,-9-78-9275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7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1209 70 5809,'-3'2'1952,"0"-1"0,0 1 0,0-1 0,0 0 0,0 1 0,0-2 0,0 1 0,-6 1 0,-32-3 5021,-44-21-8443,32 7 2647,-4 5-1080,-133-19-23,158 26-66,-1 2 0,0 1 0,-62 8 0,48 0-27,1 3-1,0 1 1,1 3 0,0 1 0,2 3 0,0 1-1,1 2 1,1 2 0,-54 41 0,88-60 0,1 0 1,-1 1-1,1-1 1,0 1 0,0 1-1,1-1 1,-8 14-1,12-18 1,0 0 1,0 0-1,0 0 0,0 1 0,0-1 0,1 0 0,0 0 0,-1 1 0,1-1 0,0 1 0,0-1 0,0 0 0,0 1 1,1-1-1,-1 0 0,0 1 0,1-1 0,0 0 0,0 1 0,-1-1 0,1 0 0,1 0 0,-1 0 0,0 0 0,0 0 1,1 0-1,-1 0 0,1-1 0,0 1 0,2 2 0,7 5-25,0 0 0,1-1 0,0 0 0,0-1 0,1 0 0,0-1 0,14 5 1,104 28 15,-72-23 42,219 56 142,41 12 152,-234-57-90,135 62 0,-189-73-67,0 1-1,-1 1 1,0 2-1,51 44 1,-69-53-53,-1 1 0,0 0 0,-1 1 0,0-1 0,-1 2 1,0 0-1,-1 0 0,-1 0 0,0 1 0,-1 0 1,-1 0-1,0 1 0,3 17 0,-7-22-69,-1 1-1,-1-1 0,1 0 1,-2 1-1,1-1 1,-2 0-1,1 0 0,-1 0 1,-1 0-1,0-1 0,-1 1 1,0-1-1,-12 18 1,0-2 43,-1-2 1,-1 0 0,-44 42 0,35-40-74,-2-1 0,0-1 0,-2-2 0,0-1 0,-45 21 0,49-30 0,0-1 0,-1-1 0,0-1 0,-1-2 0,0-1 0,0-1 0,-39 0 0,24-4 0,1-3 0,0-1 0,-87-19 0,101 15 0,0-1 0,1-2 0,0-1 0,1-1 0,0-1 0,-41-28 0,58 32-125,-1 0 1,2 0-1,-1-1 1,1-1-1,1 0 1,0 0-1,-14-24 1,19 28-12,0 0 0,1 0 0,-1-1 1,1 0-1,1 1 0,0-1 0,0 0 1,0-1-1,1 1 0,0 0 0,1 0 0,0 0 1,0-1-1,0 1 0,3-9 0,-1 13-260,-1-1 0,1 1-1,1 0 1,-1 0 0,1 0-1,-1 0 1,1 1 0,0-1-1,0 1 1,1-1-1,-1 1 1,1 0 0,0 1-1,0-1 1,0 0 0,0 1-1,0 0 1,0 0 0,6-2-1,105-40-6827,142-47-3734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8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9 2833,'-7'-2'4771,"-16"-5"5824,8 8-5482,14 1-4989,0 0-1,0 0 0,-1 0 1,1 0-1,1 0 0,-1 0 1,0 0-1,0 0 1,1 0-1,-1 1 0,1-1 1,0 0-1,-1 0 0,1 1 1,0-1-1,0 0 0,1 0 1,0 4-1,0 37 71,1 0-1,3 0 0,2-1 1,1 0-1,2 0 0,2-1 1,2 0-1,2-1 1,1 0-1,26 41 0,-27-54-59,1-2-1,1 0 0,1 0 0,1-2 1,1 0-1,1-2 0,2 0 0,0-2 1,0 0-1,2-2 0,0 0 1,1-2-1,1-1 0,53 18 0,-76-30-116,1 0 0,0-1 0,0 1 0,-1-1 0,1 0 0,0-1 0,0 0-1,0 0 1,0 0 0,0 0 0,0-1 0,0 0 0,-1 0 0,1-1 0,0 0 0,-1 0 0,1 0-1,-1-1 1,1 1 0,-1-1 0,0 0 0,0-1 0,-1 1 0,1-1 0,-1 0 0,0 0-1,0-1 1,0 1 0,0-1 0,-1 0 0,0 0 0,3-6 0,8-13 28,-1-1 0,-2-1 0,0 0 0,-2 0-1,-1-1 1,-1 0 0,-2 0 0,0-1 0,-2 0 0,0-42 0,-4 17-38,-2 0 1,-3 0-1,-2 0 0,-23-82 1,29 127 17,-1 1 0,1 0-1,-1 0 1,0 0 0,-1 0 0,-6-10 0,16 62-910,71 188 1065,8 25 892,-63-191-681,56 116 0,-65-158-308,-12-24-74,-1 0-1,0 0 0,1 0 1,-1 0-1,0 0 0,1-1 1,-1 1-1,1 0 0,0 0 1,-1-1-1,1 1 0,-1 0 0,1-1 1,0 1-1,0-1 0,-1 1 1,1-1-1,0 1 0,0-1 1,0 1-1,0-1 0,-1 0 1,1 0-1,0 1 0,1-1 1,-13-37 235,-11-15-1437,15 39 117,1-1 0,0 0 0,1 0 0,-6-27 0,10 30-683,0 1 0,0-1 0,1 1-1,1-1 1,3-20 0,20-92-11122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8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597 0 2064,'-43'5'12232,"-27"-6"-6545,-2 1-3025,50 3-2362,0 1 1,1 1 0,0 0-1,0 2 1,0 1 0,1 0-1,0 2 1,1 0 0,0 1-1,0 1 1,1 1-1,1 0 1,0 2 0,1 0-1,0 0 1,2 2 0,0 0-1,0 0 1,2 1 0,-12 22-1,19-27-247,0 1 0,1 0 0,1 0 0,0 0 0,1 0 0,0 0 0,2 0 0,-1 0 0,2 1 0,0-1 0,0 0-1,1 0 1,1 0 0,1 0 0,0 0 0,0-1 0,1 1 0,1-1 0,0 0 0,10 13 0,-6-9-37,0-1 0,1-1 0,1 0 0,1-1 0,0 0 0,0 0 0,2-2 0,-1 0-1,2 0 1,-1-2 0,1 0 0,1 0 0,0-2 0,29 11 0,-24-13-93,0-1 0,0-2 0,0 0 0,0-1 0,0-1 0,1-1 0,-1-1 0,0-1 0,0-1 0,0-1 0,0-1 0,30-11 0,-32 8-342,-1 0 1,0-1 0,0-1-1,-1-1 1,0 0 0,-1-2-1,-1 0 1,17-16 0,-11 7-595,-10 11-227,0 0 0,-2 0 0,1-1 0,-1-1 0,-1 0 0,15-28 0,-5-4-3184,12-51-1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9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239 374 7802,'6'-7'11204,"23"-12"-9012,31-7-1895,1 2 0,1 2 0,1 4 0,0 2 0,84-10 0,-134 23 76,-21-1 668,-13-6-52,-26-27-315,22 16-674,-1 1-1,0 2 1,-42-23 0,46 31 50,0 0 0,0 1 0,-1 2 0,0 0 0,0 1 1,0 1-1,-48-3 0,58 8 1,0 1 1,0 0 0,0 1 0,0 0 0,0 1 0,0 0-1,1 1 1,-1 0 0,1 1 0,0 1 0,0 0 0,1 0 0,0 1-1,0 1 1,0 0 0,-11 11 0,15-12-1,0 0 0,1 0 0,-1 1-1,1 0 1,1 0 0,0 0 0,0 1 0,0 0 0,1 0 0,1 0 0,-1 0-1,1 1 1,-2 15 0,3-13 4,2 1 0,-1 0 0,2 0 1,0 0-1,0-1 0,1 1 0,1-1 0,0 1 0,7 17 0,1-3 52,2-1 1,1 0-1,1-1 0,1-1 0,1 0 1,1-2-1,1 1 0,35 30 0,-32-34-64,2-1-1,1-1 0,0-1 1,0-1-1,2-2 1,0 0-1,44 13 0,-33-14-26,0-3-1,1-1 1,0-1-1,1-3 1,45 0-1,-67-4 26,-1-1 1,1-1-1,-1-1 0,34-9 0,-42 10 6,-1-1 0,1-1 0,-1 0 0,0 0 0,0 0 0,0-1 0,-1 0 0,0-1 0,1 1 0,10-14 0,-17 18-77,0 0 0,0-1-1,0 1 1,-1-1 0,1 1 0,0-1-1,-1 1 1,1-1 0,-1 1-1,0-1 1,0 0 0,1 1 0,-1-1-1,0 0 1,0 1 0,0-1 0,-1 1-1,1-1 1,0 0 0,-1 1-1,1-1 1,-1 1 0,1-1 0,-1 1-1,0-1 1,1 1 0,-1-1 0,0 1-1,0 0 1,0-1 0,0 1-1,-1 0 1,1 0 0,0 0 0,0 0-1,-1 0 1,-2-2 0,-6-4-1677,0-1 1,-1 1 0,-19-8-1,25 12 40,-17-3-5128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0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1 2889,'-55'8'10161,"-2"4"-4479,31-5-4255,1 0 1,-38 19-1,52-22-1368,1 1-1,0 0 1,1 1-1,-1 0 1,1 0 0,0 1-1,1 1 1,-1-1-1,2 1 1,-1 0-1,1 1 1,0 0-1,1 0 1,0 1-1,0-1 1,1 1-1,0 0 1,-4 16-1,8-22-55,0 0 0,0 0 0,0 0-1,0 0 1,1 0 0,0-1-1,0 1 1,0 0 0,1 0-1,-1 0 1,1 0 0,0 0-1,0 0 1,0 0 0,0 0-1,1-1 1,-1 1 0,1-1-1,3 5 1,-2-4-17,1-1 1,0 1-1,0-1 0,0 1 1,0-1-1,1 0 0,-1-1 1,1 1-1,0-1 0,0 0 1,0 0-1,8 2 0,13 1-14,1-1 0,-1-1 0,1-1 0,41-3 0,-55 1 78,84-6 79,-37 2 48,63 3-1,-107 2-49,0 1 1,0 0-1,0 1 0,0 0 1,-1 1-1,1 1 0,-1 1 1,26 13-1,-34-15 6,1 1-1,-1 0 1,0 0 0,0 1 0,-1 0-1,0 0 1,0 0 0,0 1-1,-1 0 1,0 0 0,0 1-1,-1-1 1,1 1 0,-2 0-1,1 0 1,-1 0 0,-1 1-1,1-1 1,-1 1 0,-1-1-1,2 16 1,-4-15-34,1 1-1,-1-1 0,-1 0 1,0 0-1,0 0 1,0 0-1,-1 0 1,-1 0-1,0-1 1,0 0-1,0 0 0,-1 0 1,0 0-1,-1 0 1,1-1-1,-2 0 1,1-1-1,-1 1 1,0-1-1,-11 8 1,5-5-35,0-1 0,-1 0 1,0-1-1,0 0 1,0-1-1,-1-1 0,0 0 1,0-1-1,-1-1 1,-21 3-1,25-6-156,-1 1 0,1-2 0,-1 0 0,1 0 0,0-1 0,0-1 0,0 0 0,0 0 0,0-1 0,1-1 0,-1 0-1,1 0 1,-15-11 0,24 15-59,1 0-1,-1 0 0,0 0 1,0 0-1,1 0 1,-1 0-1,1 0 0,-1-1 1,1 1-1,0-1 0,-1 1 1,1-1-1,0 1 0,0-1 1,0 0-1,0 1 0,0-1 1,0 0-1,1 0 1,-1 0-1,1 0 0,-1 0 1,1 0-1,0 0 0,-1 0 1,1 0-1,0 0 0,1-2 1,1 0-723,0-1 0,1 0 0,0 1 0,0 0 0,0 0 0,1 0 0,0 0 0,-1 0 0,1 0 0,0 1 0,1 0 0,5-4 0,91-66-10160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0:29.5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 27 1944,'-17'-5'6157,"10"3"-4119,-1-1 0,1 0 0,-1 0 1,-13-8-1,28 17-802,0-1 0,0 1 0,-1 1 0,0-1 0,0 1 0,-1 0 1,1 0-1,-2 0 0,6 11 0,-1 1-553,-1 0-1,0 1 1,7 30 0,-4 3-889,-2 1 1,2 71-1,32 472 206,-24-128 0,-10-143 0,-1-154 0,16 241 0,28 413 0,-44-76 0,-8-514 0,3 208 0,-5-191 0,4 102 0,4-90 0,-7-163 0,16 147 0,-7-174 0,-5 119 0,-1-14 0,4-14 0,-3-51 0,35 220 0,-16-169 0,-13-82 0,-8-68 0,-1-12 0,-1 0 0,1-1 0,1 1 0,-1 0 0,1 0 0,-1 0 0,1-1 0,0 1 0,0 0 0,1-1 0,-1 1 0,1-1 0,-1 1 0,1-1 0,0 0 0,3 4 0,-4-9 0,0 1 0,-1-1 0,1 0 0,-1 0 0,1 1 0,-1-1 0,0 0 0,0 0 0,1 1 0,-1-1 0,-1 0 0,1 0 0,0-2 0,-2-11-243,1-1 0,0 1 0,2-20 0,6-4-2246,12-46-1,61-203-6018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0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5097,'-18'7'9256,"13"0"-3602,19 9-1663,7 3-3968,11 17 571,-1 2-1,-2 1 1,-2 1 0,-2 1-1,-1 2 1,-2 0-1,-2 2 1,-3 0-1,18 65 1,-30-90-493,1-1 0,0 1 0,2-1 1,0-1-1,18 30 0,-17-41-953,-9-18-668,-10-22-1465,-2-12-1548,10-44-2610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0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11 1976,'-5'0'17188,"-6"0"-14787,16-3-2401,1-1-448,5 0-1809,16 8-3832,28-4-4682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1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1 2865,'-52'19'11206,"5"13"-4896,34-21-5415,0 1-1,1 1 1,1 0-1,-19 28 1,17-20-682,1 1 0,1 0 1,1 0-1,1 1 0,1 0 1,1 1-1,-6 38 0,11-45-74,0 1-1,1 0 0,1 0 0,1 0 0,1 0 1,0 0-1,5 20 0,-3-26-101,0 0-1,1 0 0,0 0 1,0 0-1,1-1 1,1 0-1,0 0 1,1-1-1,0 0 1,15 15-1,-5-9-39,0-1 0,1-1-1,1 0 1,1-2 0,-1 0-1,2-1 1,0-1 0,0-2-1,1 0 1,-1-1 0,37 6-1,-27-8-1,0-2 0,0-1 0,0-1 0,0-2-1,0-1 1,0-1 0,0-2 0,34-10 0,-54 12 31,0-1 0,0 0 0,-1 0 0,1-1 1,-1-1-1,0 0 0,-1 0 0,1-1 0,-2-1 0,1 1 1,-1-1-1,0-1 0,0 0 0,-1 0 0,0-1 0,-1 0 1,0 0-1,-1-1 0,0 0 0,0 0 0,-1 0 0,-1-1 1,5-17-1,-6 11-22,-1-1 1,-1 0 0,0 0-1,-1 1 1,-1-1 0,-1 0-1,-1 1 1,-1 0 0,0-1-1,-1 1 1,-1 0 0,-1 1-1,0 0 1,-1 0 0,-11-17-1,8 16-272,-1 1 0,-1-1 0,0 2-1,-1 0 1,-1 1 0,0 0 0,-1 1-1,0 1 1,-1 1 0,-1 0 0,0 1-1,0 1 1,-27-11 0,35 18-188,1-1 1,0 1-1,-1 1 1,0 0-1,0 0 1,0 1-1,1 0 1,-14 0-1,8 3-699,-1 0-1,1 2 1,0-1 0,-15 7-1,-162 62-9702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2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3641,'-2'1'588,"1"0"0,0-1-1,-1 1 1,1 0 0,0 0 0,-1 0 0,1-1 0,0 1 0,0 1 0,0-1-1,0 0 1,0 0 0,0 0 0,0 0 0,0 1 0,1-1 0,-1 1 0,0-1-1,0 3 1,-3 35 3294,5-26-3250,1 0-1,0 0 1,9 24-1,-9-30-494,1 0 0,0 0 0,0 0 0,0-1 0,1 0 0,0 1 0,0-1 0,1-1 0,0 1 0,0-1-1,0 1 1,0-1 0,1-1 0,0 1 0,0-1 0,0 0 0,1-1 0,-1 1 0,1-1 0,0 0 0,7 1 0,-5-2-57,-1-1-1,1 0 1,0 0-1,0-1 1,-1 0 0,1-1-1,0 0 1,-1 0 0,1-1-1,0 0 1,-1 0 0,0-1-1,0 0 1,0-1-1,0 0 1,0 0 0,9-7-1,-15 10-13,0 0 0,-1 0 0,1 0-1,0-1 1,-1 1 0,1 0 0,-1-1 0,0 1-1,1-1 1,-1 0 0,0 1 0,0-1 0,0 0-1,0 1 1,0-1 0,-1 0 0,1 0-1,0 0 1,-1 0 0,1 0 0,-1 0 0,0 0-1,0 0 1,0 0 0,0 0 0,0 0 0,0 0-1,0 0 1,-1 0 0,1 0 0,-1 0 0,1 0-1,-1 0 1,0 1 0,0-1 0,0 0-1,0 0 1,-1-2 0,-2-1 9,0 0-1,-1-1 1,1 2 0,-1-1 0,0 0-1,-1 1 1,1 0 0,-1 0-1,1 1 1,-10-5 0,10 7-51,1 0 1,-1 0-1,0 0 1,1 1-1,-1 0 1,0 0-1,1 0 1,-1 1-1,0-1 1,1 1-1,-1 0 1,1 0-1,-1 1 1,1-1-1,-1 1 1,-6 4 0,0 0-671,1-1 1,-1 2 0,1 0 0,1 0 0,-12 10 0,62-4-11564,-40-13 11990,54 14-7002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2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0 1728,'-5'0'10107,"-1"7"-5162,-16 8-3729,6 3-160,-11 15 96,-12 15-360,-10 0-792,5 10-304,6-3-1840,5 99-4649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3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1 404 2304,'5'13'3522,"1"0"-1,1 0 1,10 15-1,53 60 42,-16-23-1690,98 124 3863,-200-261-3996,14 22-1707,-31-61 0,43 67-89,1-1 1,2-1-1,-17-68 1,32 101 15,1 0-1,1 1 1,0-1 0,1 0 0,0-1-1,1 1 1,1 0 0,0 0-1,1 0 1,0 0 0,1 1 0,0-1-1,1 0 1,0 1 0,1 0 0,1 0-1,0 0 1,10-13 0,-11 18 25,1 1 1,-1 0-1,1 0 1,1 0-1,-1 1 0,1 0 1,0 0-1,0 1 1,1 0-1,-1 0 1,1 1-1,0 0 1,0 0-1,0 0 1,0 1-1,0 1 0,0 0 1,1 0-1,-1 0 1,1 1-1,-1 0 1,0 1-1,1-1 1,-1 2-1,0-1 1,14 5-1,0 1 39,1 1 0,-1 1 1,-1 1-1,1 1 0,-2 1 0,0 0 1,0 2-1,23 20 0,-18-10 61,0 2 0,-1 1-1,-2 0 1,-1 2 0,-1 1 0,16 32-1,83 199 537,-93-198-504,17 50-80,-44-116-1527,-2-3 797,1 1-1,0 0 1,1 0-1,-1-1 1,1 1-1,0-1 0,1 1 1,-1-1-1,1 0 1,0 1-1,1-1 1,-1 1-1,1-1 1,3-9-1,28-85-6521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4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1 1224,'-14'7'11650,"7"3"-5100,6-8-6170,1-1 0,0 1 0,0-1 0,-1 1-1,1-1 1,1 1 0,-1-1 0,0 1 0,0-1-1,0 1 1,1-1 0,-1 1 0,1-1 0,0 3 0,5 6-553,0 0 0,0-1 0,0 0 0,10 10 0,-1-2 1890,107 150 122,102 187 0,67 203 1276,-134-268-3115,-212-337 0,7 4-268,-1 2 0,-2 2-1,-2 2 1,-2 3 0,-77-37 0,90 51 85,0 3 0,-2 2 1,0 2-1,-1 1 0,0 3 0,-1 1 1,0 3-1,-54-2 0,90 8 168,-1 0 1,1 1-1,-1 0 0,1 1 1,0 0-1,-1 1 0,1 0 1,0 0-1,-14 8 1,20-9 3,-1 1 0,2-1 0,-1 1 0,0 1 0,0-1 0,1 0 0,0 1 0,0 0 0,0-1 0,0 1 0,0 0 0,1 1 0,0-1 0,0 0 0,0 1 0,0-1 0,1 1 0,-1 0 0,1-1 0,0 1 0,1 0 0,-1 6 0,1 5 53,1 0 0,0 1 0,1-1-1,1 0 1,1 0 0,0-1 0,1 1 0,0-1-1,1 0 1,1 0 0,1 0 0,0-1-1,1-1 1,0 1 0,1-1 0,0-1 0,1 0-1,1 0 1,0-1 0,0-1 0,1 0 0,0-1-1,18 10 1,-14-9-192,1 0-1,0-1 1,1-1 0,0-1-1,0-1 1,0 0 0,1-2-1,0 0 1,0-1 0,0-1-1,0 0 1,0-2 0,0-1-1,0 0 1,0-1 0,0-2-1,0 0 1,26-9-1,65-41-3933,108-57-2464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4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14 468 1320,'-13'-9'13068,"13"7"-12474,6-9 3835,32-8-2737,59-8-629,174-25 0,-43 11-603,-221 40-381,-1-1 0,1 0-1,-1 0 1,1 0 0,-1-1-1,0 0 1,0 0 0,11-8 0,-16 10-40,1-1 1,-1 1 0,1-1-1,-1 0 1,0 0 0,1 0 0,-1 0-1,0 1 1,0-2 0,-1 1-1,1 0 1,0 0 0,-1 0-1,1 0 1,-1 0 0,1-1-1,-1 1 1,0 0 0,0 0 0,0 0-1,0-1 1,-1 1 0,1 0-1,-1 0 1,1 0 0,-1 0-1,0-1 1,0 1 0,0 0-1,-1-3 1,-6-9-37,-1 0 1,0 1-1,-1-1 0,0 2 0,0-1 1,-2 2-1,0-1 0,0 2 0,-1-1 1,0 2-1,0 0 0,-1 0 0,-1 1 1,1 1-1,-18-6 0,14 6 30,0 1-1,0 1 0,0 0 0,-1 2 1,0 0-1,0 1 0,0 1 1,0 0-1,0 2 0,0 0 1,0 1-1,-36 9 0,45-7 18,1 0 0,-1 0 0,1 1-1,0 1 1,0-1 0,1 1 0,-1 1-1,1 0 1,1 0 0,-1 0 0,1 1-1,1 0 1,-1 0 0,1 1 0,1 0-1,0 0 1,0 0 0,1 1 0,0 0-1,-4 13 1,2-3 96,2 0 1,-1 0-1,2 0 0,1 0 0,1 1 1,0-1-1,1 1 0,2-1 0,6 37 0,1-23-8,2 0 0,1-1-1,2 0 1,1-1-1,1 0 1,2-1 0,1-1-1,2-1 1,0-1-1,2-1 1,1-1 0,2-1-1,0-1 1,30 21-1,-19-18-137,0-2 0,2-1-1,0-2 1,1-2-1,2-2 1,0-2-1,0-1 1,2-2-1,-1-2 1,79 8 0,-96-17-69,0-1 1,1-1 0,-1-1 0,0-1-1,38-9 1,-49 7-16,-1 0-1,0-1 1,0 0-1,-1-1 1,1-1-1,-1 0 1,-1 0-1,1-2 1,-2 1-1,1-2 1,12-12 0,-11 9-288,-1-1 0,-1 0 0,0-1 0,-1 0 0,0 0 0,-2-1 0,1 0 0,-2 0 0,0-1 0,4-19 0,-4-19-2926,12-6-2809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6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5809,'-2'0'1134,"-1"0"0,1 0 0,-1 0-1,1 1 1,0-1 0,-1 1 0,1-1-1,-1 1 1,1 0 0,0 0 0,-4 2-1,4-2-659,1 0 0,0 0 0,0 0 0,0 0 0,0 0 0,0 0 0,0 0 0,1 0 0,-1 1-1,0-1 1,1 0 0,-1 1 0,0-1 0,1 0 0,-1 3 0,0 3 159,1 0-1,0 1 1,0-1 0,1 0-1,0 1 1,3 11-1,0 3-498,85 471 728,-58-366-689,84 224 0,-81-278-173,4-1 0,55 79 0,-90-146 0,-24-28-354,-39-45-2410,49 52 1300,2 1-1,0-2 1,0 1 0,2-1-1,0 0 1,-8-31 0,-22-122-8053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6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1 280 8250,'148'-9'12922,"0"-14"-7216,144-44-5328,-67 13 968,31 6-827,55-12-811,-278 52-443,6-2 182,-31 9-3579,-94 28-13916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0:29.5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26680,'1312'5'0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6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0 305 10714,'11'4'4105,"0"0"-2665,11 3 1249,38-3-328,28-12-737,27-14-304,27-7-376,22-8-416,12-7-127,-18 4-273,-21 7-80,-22 0-48,-33 15-80,-21 7-737,-23-4-879,-5 4-2337,-6 7-2072,33-14-5009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7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7170,'3'2'11460,"12"11"-7529,27 16-2373,-2 2 0,-2 3 0,57 61 0,84 126 708,-93-109-2000,-57-87-1837,-25-26-1819,-17-14-451,-20-14-1392,-36-41-2855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7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7698,'0'0'7689,"0"-8"-5168,0 1-433,0 3-647,11 1-1177,5-5-264,17-3-897,16-3-2127,110 14-4570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8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5897,'2'8'9753,"3"0"-5588,17 14-3853,-17-18 959,84 78 998,-5 3 1,128 167 0,99 224 323,-195-250-1641,-112-218-382,-13-29-307,-16-38-306,19 37-105,1 0 0,1 0-1,1 0 1,1-1 0,1 0 0,1 1 0,1-1 0,1 0 0,1 1 0,1 0 0,1-1 0,1 1 0,0 1 0,17-35 0,-17 44 94,0-1 0,1 1-1,0 0 1,1 1 0,0 0 0,1 0 0,0 0 0,1 2 0,0-1-1,0 1 1,1 0 0,1 1 0,-1 1 0,1-1 0,0 2 0,1 0 0,0 0-1,0 1 1,0 1 0,0 0 0,1 1 0,-1 1 0,1 0 0,24-1 0,-29 3 41,0 1 1,1 0 0,-1 0 0,0 1 0,1 0 0,-1 1 0,0-1 0,-1 2 0,1 0-1,0 0 1,-1 0 0,0 1 0,12 9 0,-10-5 50,0 0-1,-1 1 1,0 0 0,0 0 0,-1 1-1,-1 0 1,0 0 0,11 24 0,-10-16 47,-1-1 0,-1 1 0,-1 1 0,-1-1 0,0 1 0,-1 0 0,-1 0 0,-1 0 0,-1 0-1,-1 0 1,-1 0 0,-7 33 0,6-39-50,-1-1-1,-1 0 0,0 0 0,-1 0 1,-1-1-1,0 0 0,-9 14 0,11-21-20,0 1-1,0-1 1,0 0-1,0 0 1,-1 0-1,1-1 1,-1 1-1,-1-2 1,1 1-1,0-1 0,-1 0 1,0 0-1,0 0 1,0-1-1,-8 1 1,-4 0-320,0-1 0,0-1 0,0-1 0,0 0 0,0-1 0,1-2-1,-1 0 1,0 0 0,1-2 0,0 0 0,0-2 0,0 0 0,-28-15 0,40 18-184,1 2 232,1 0 0,0-1 0,0 1 0,0-1 0,1 0 0,-1 0 0,1 0 0,0 0 0,-1-1 0,-2-5 0,5 8 79,0 0 0,1-1-1,-1 1 1,1-1 0,-1 1-1,1-1 1,0 1 0,0-1 0,0 1-1,0-1 1,0 1 0,0-1-1,0 1 1,0-1 0,0 1 0,1-1-1,0-1 1,1-1-427,0 0-1,0 1 1,0-1-1,0 1 1,1-1-1,0 1 0,-1 0 1,1 0-1,5-4 1,123-98-9020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8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27 7114,'-4'5'12633,"-3"14"-9091,6 28-2640,1-6-114,5 53 0,-3-79-699,0 0-1,2 0 1,0-1 0,0 1-1,2-1 1,0 0 0,8 15-1,-4-12-60,1-2-1,0 1 1,1-1-1,1-1 0,0 0 1,1-1-1,1 0 1,0-1-1,0-1 0,23 13 1,-31-20-25,-1-1 1,0 0-1,1 0 1,0 0-1,0-1 0,0 0 1,0 0-1,0-1 1,0 0-1,0 0 1,0 0-1,0-1 0,1 0 1,-1-1-1,0 0 1,0 0-1,0 0 1,0-1-1,0 0 1,0 0-1,0-1 0,-1 0 1,1 0-1,-1-1 1,0 1-1,0-1 1,0-1-1,0 1 1,-1-1-1,7-7 0,-6 6 34,-1 0 1,0-1-1,0 0 0,-1 0 0,1 0 0,-2 0 0,1-1 0,-1 0 0,0 0 0,0 1 0,-1-2 0,0 1 0,-1 0 0,1-15 0,-2 11-7,-1 0 1,0 0-1,-1 1 0,0-1 0,-1 1 1,0-1-1,-1 1 0,0 0 0,-10-17 1,3 8-173,-1 1 0,-1 0-1,-1 1 1,-1 0 0,0 2 0,-2 0 0,1 0 0,-2 2 0,0 0 0,-31-18 0,31 22-272,9 4-443,-1 1 0,0 0 0,-19-7 0,10 12-4784,20 12-3302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0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5 202 1136,'-5'9'18695,"9"4"-12888,14 16-6995,-11-19 3286,90 126 1060,11 17-1580,-77-105-1188,-17-28-202,-1 0 1,-2 1-1,0 0 1,13 36-1,-55-131-84,22 58-96,1-1 0,1 0-1,0 0 1,2-1 0,-6-26 0,9 9-8,1 0 0,1 0 0,2-1 0,2 1 0,1 0 0,2 1 0,1-1 0,2 2 0,1-1 0,19-37 0,-27 63-25,1 1 1,-1 0-1,1-1 0,1 2 1,0-1-1,0 0 0,0 1 1,0 0-1,1 0 0,0 1 1,1-1-1,-1 1 1,1 1-1,0-1 0,10-4 1,-8 6-6,0 0 1,0 0-1,0 1 1,1 1-1,-1-1 1,1 1-1,-1 1 1,1 0-1,0 0 1,-1 1 0,1 0-1,-1 1 1,11 3-1,1 0 33,-1 2 0,1 1 0,-1 0 0,-1 1 0,0 2 0,0 0 0,-1 0 0,-1 2 0,0 0 0,0 1-1,-1 1 1,-1 0 0,21 28 0,-15-13 74,-1 1 1,-1 1-1,-1 0 0,-2 2 0,-2 0 1,-1 1-1,10 40 0,11 24-57,-35-107-1240,0 0 0,1 0 0,1 1 0,-1-1 0,1 0 1,2-8-1,18-55-7890,31-45-407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657 1 2713,'-82'4'13384,"-2"8"-5805,45-4-5776,0 2 0,-50 20-1,63-20-1697,1 1-1,0 2 0,0 0 0,1 2 0,1 0 1,1 2-1,0 0 0,1 2 0,1 0 0,-20 25 0,34-35-81,0 0-1,0 0 1,1 0-1,0 1 1,1 0-1,0 0 1,0 0-1,1 0 0,1 1 1,0-1-1,0 1 1,1 0-1,0-1 1,1 13-1,1-19-42,-1 1 0,1-1 0,0 0 0,0 1 0,0-1 0,0 0 0,1 0 0,0 1 0,0-1 1,0-1-1,0 1 0,1 0 0,-1 0 0,1-1 0,0 0 0,0 1 0,0-1 0,1 0 0,-1-1 0,1 1 0,-1 0 0,1-1 0,0 0 0,0 0 0,0 0 0,0-1 0,1 1 1,-1-1-1,0 0 0,1 0 0,-1 0 0,0-1 0,1 0 0,-1 1 0,1-2 0,4 1 0,-1-1 20,-1 1 0,1-1 1,0 0-1,-1-1 0,1 1 0,-1-2 0,1 1 1,-1-1-1,0 0 0,0-1 0,0 1 0,9-7 1,-6 1 12,0 1 0,0-1 0,-1-1 0,0 1 0,0-2 0,11-18 0,-2-2 19,-2-1 1,-1-1-1,-1-1 0,13-49 0,13-80 228,-36 180-210,1 0 0,1 0 0,1 0 0,0-1 0,14 23 0,10 25 370,80 231 1044,-74-192-1225,-24-66-239,22 53 0,-41-102-1005,0 0 0,1-1 0,0 0-1,1 1 1,1-1 0,-4-24 0,6 28 326,1 0-1,1 0 1,-1 0 0,2 0-1,-1 0 1,1 1 0,0-1-1,1 0 1,0 1 0,0 0-1,1 0 1,0 0 0,1 0-1,0 0 1,9-11 0,96-114-7942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1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701 1 10234,'-78'3'9043,"-2"7"-4584,37-2-3435,1 1 1,0 3 0,-61 24 0,77-24-683,1 1 1,0 1-1,0 1 0,2 1 0,-35 30 0,44-33-212,1 0 1,0 1-1,1 0 1,1 1-1,0 0 0,1 1 1,1 0-1,0 1 1,-10 27-1,17-36-99,0-1-1,0 1 1,1 0-1,0 0 1,0 0-1,1 0 1,0 0-1,0 0 1,1 0-1,0 0 1,0 0-1,1 0 1,0 0-1,1-1 1,-1 1-1,1-1 1,1 1-1,-1-1 1,2 0 0,-1-1-1,0 1 1,1-1-1,1 1 1,9 8-1,-4-4-40,1-2 0,0 1-1,1-2 1,0 1 0,0-2-1,0 0 1,1 0 0,0-1 0,1-1-1,-1 0 1,1-1 0,19 2-1,-7-3-33,0-2-1,0 0 0,0-2 0,0-1 0,0-1 0,0-2 0,32-9 0,-39 9-203,1-2 0,-1-1 0,-1 0 1,1-1-1,-1-1 0,-1-1 0,0-1 0,-1-1 0,28-25 1,-37 30-208,-1-1 0,-1 0 1,0 0-1,0 0 1,-1 0-1,0-1 1,0 0-1,-1 0 1,-1-1-1,3-11 1,17-44-6432,11-8-642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2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505 0 2905,'-70'5'10684,"-4"9"-4465,47-6-4869,-1 1 0,1 1 0,-36 19 0,47-21-1167,1 0-1,0 1 1,1 1-1,0 0 1,0 1-1,1 0 1,1 1-1,0 1 1,1 0 0,0 0-1,0 1 1,2 1-1,0 0 1,1 0-1,-9 20 1,14-27-143,0 0 0,1 1 1,0-1-1,0 1 0,1-1 1,0 1-1,1 0 0,-1-1 1,2 1-1,-1 0 0,1-1 0,1 1 1,-1-1-1,1 1 0,1-1 1,0 0-1,0 0 0,0 0 1,1 0-1,1 0 0,-1-1 1,1 0-1,0 0 0,1 0 1,-1 0-1,1-1 0,1 0 0,-1 0 1,1-1-1,0 0 0,0 0 1,1 0-1,-1-1 0,14 5 1,2 0-192,1-2 1,-1 0 0,1-2-1,0 0 1,0-2 0,34 1-1,-44-4-35,0 0-1,-1-1 0,1 0 0,0-2 0,0 1 1,-1-1-1,0-1 0,0-1 0,0 0 0,0 0 1,-1-1-1,22-14 0,29-32-3790,59-56-2526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2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5617,'-2'1'628,"1"0"0,-1 0 0,1-1 0,0 1 0,-1 0 0,1 1 0,0-1 0,-1 0 0,1 0 0,0 0 1,0 1-1,0-1 0,0 1 0,0-1 0,0 1 0,1-1 0,-1 1 0,0-1 0,0 3 0,0 0-18,1 0 0,-1 0 0,1 0 0,0 0 1,0 0-1,0-1 0,1 1 0,0 5 0,4 10 165,0-1 0,16 33 0,-12-29 578,127 332 3091,-133-348-4431,1 6-19,0 0 0,1-1-1,1 0 1,11 17-1,-17-28-26,0 0 0,0 0-1,0-1 1,0 1 0,0 0-1,0 0 1,0 0 0,0-1 0,0 1-1,0 0 1,0 0 0,0 0-1,0-1 1,1 1 0,-1 0-1,0 0 1,0 0 0,0-1 0,0 1-1,0 0 1,1 0 0,-1 0-1,0 0 1,0 0 0,0-1 0,1 1-1,-1 0 1,0 0 0,0 0-1,0 0 1,1 0 0,-1 0 0,0 0-1,0 0 1,0 0 0,1 0-1,-1 0 1,0 0 0,0 0 0,1 0-1,-1 0 1,0 0 0,0 0-1,0 0 1,1 0 0,-1 0-1,0 0 1,0 1 0,0-1 0,1 0-1,-1 0 1,0 0 0,0 0-1,0 0 1,1 1 0,-4-24-1742,1 14 532,0 0 0,1-1 0,0 1 0,0 0 0,2-17 0,-1 6-481,0-110-5729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0:29.5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24563,'0'7014'0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2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10082,'15'47'7429,"8"-9"-3854,-18-33-3421,0 1 0,0-1 0,1 0 0,0 0-1,0 0 1,0-1 0,0 0 0,1 0 0,0-1 0,-1 0-1,1 0 1,1 0 0,-1-1 0,0 0 0,14 1 0,-8-1-10,1-1 0,0 0 1,-1-1-1,1-1 0,19-3 1,-28 3-42,0 0 0,0-1 0,0 1 0,-1-1 0,1 0 0,0 0 0,-1-1 0,5-2 0,-7 4-3,-1 0 1,1-1-1,-1 1 1,1-1-1,-1 1 1,0-1-1,0 1 1,1-1-1,-1 0 1,0 0-1,-1 1 1,1-1-1,0 0 1,0 0-1,-1 0 1,1 0-1,-1 0 1,0 0-1,1 0 1,-1-2-1,-1 0-17,0 1-1,1 0 0,-1 0 1,-1 0-1,1-1 1,0 1-1,-1 0 0,0 1 1,1-1-1,-1 0 1,0 0-1,-1 1 0,1-1 1,0 1-1,-1 0 0,1 0 1,-1 0-1,0 0 1,1 0-1,-1 0 0,0 1 1,-5-2-1,-4-3-95,-1 1-1,0 0 0,0 1 1,-14-3-1,24 6-138,1 1-1,-1-1 1,0 1-1,0 0 1,0 0 0,1 0-1,-1 0 1,0 1-1,0-1 1,0 1-1,1 0 1,-1 0 0,0 0-1,1 0 1,-1 0-1,1 0 1,-1 1-1,1-1 1,0 1-1,-1-1 1,-2 4 0,4-3-186,-1 0 0,0 1 0,1-1 0,0 1 1,-1-1-1,1 1 0,0-1 0,1 1 0,-1 0 1,0-1-1,1 1 0,-1 0 0,1-1 0,0 1 1,0 0-1,0 0 0,0 2 0,13 92-7095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7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 6849,'-7'0'8739,"0"0"-3950,5-1-4203,-1 1 1,1 0-1,-1-1 0,1 1 1,-1 0-1,1 1 0,-1-1 1,1 0-1,0 1 0,-1 0 1,1-1-1,-3 2 0,4 8 3026,11 11-3322,-8-16-51,80 180 7,63 213-1,-48-118-109,-57-168-136,-15-38 0,37 75 0,-142-255-1986,76 99 1660,-5-8-939,0-1 1,1-1-1,0 1 0,-6-25 0,9 22-891,2-1 1,0 1-1,0-23 1,-2-125-11058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7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16676,'30'10'8526,"25"-8"-7784,-28-2-3,183-3 484,231-32 0,-419 33-1210,20 1-119,16-2-619,-25-10-3239,-24 7-291,5 13-1482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8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13859,'0'0'5001,"11"-4"-3713,6 1 225,16-1 199,27-11-520,16 4-328,23-3-383,5-8 79,-5 7-344,-23 4-48,-16 7-168,-21-3-96,-28 7-624,-11-4-873,5-18-10953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8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11506,'-4'4'1020,"-1"-1"0,1 1 0,-1 0 0,1 1 0,1-1 0,-1 1 0,1-1 0,-1 1 0,1 0 0,-3 7 0,2-1-353,-1 0 0,2 0 1,0 0-1,-4 22 0,5-16-483,1 0-1,1 0 0,0 1 1,1-1-1,1 0 0,7 32 1,-7-44-173,0 0 0,0-1 0,0 1 1,1-1-1,-1 1 0,1-1 0,1 0 0,-1 0 0,0 0 1,1-1-1,0 1 0,0-1 0,0 0 0,0 0 0,0 0 1,1-1-1,-1 1 0,1-1 0,-1 0 0,1-1 0,0 1 1,0-1-1,0 0 0,0 0 0,0 0 0,8 0 0,-7-1 0,0 0 0,0 0-1,0 0 1,0 0 0,0-1-1,0 0 1,0 0 0,0-1-1,-1 0 1,1 0 0,0 0-1,-1-1 1,0 1 0,1-1-1,-1-1 1,0 1 0,-1-1-1,1 1 1,-1-1 0,1-1-1,-1 1 1,4-6 0,-5 5 17,0 1 0,-1-1 1,1 0-1,-1 0 1,0 0-1,-1 0 0,1 0 1,-1 0-1,0 0 1,0-1-1,-1 1 0,1 0 1,-1-1-1,0 1 1,-1 0-1,1-1 0,-1 1 1,0 0-1,-1 0 1,1-1-1,-4-7 1,0 5-36,0 0 1,0 0 0,-1 0 0,0 0 0,0 1 0,-1 0 0,1 1 0,-2-1 0,1 1 0,-1 1 0,-9-6 0,-57-30-1127,23 25-2910,48 17 2155,8 5-673,35 34-4392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9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36 1896,'-17'11'17783,"17"-10"-17592,0-1-1,0 1 1,0-1 0,0 1 0,0-1 0,1 1 0,-1-1 0,0 0 0,0 1 0,1-1 0,-1 1 0,0-1 0,0 1 0,1-1 0,-1 0-1,0 1 1,1-1 0,-1 0 0,1 1 0,-1-1 0,0 0 0,1 1 0,-1-1 0,1 0 0,-1 0 0,1 1 0,45 12 1293,-14-9-1035,1-1 0,0-2 1,-1-1-1,52-7 0,130-32-668,-173 30-29,-4-3-736,-31 10-93,-1 0 0,1 0 0,0 0-1,0 1 1,12-2 0,-17 3 973,-1 0 0,0 0 0,0 0 1,0 0-1,0 0 0,0 0 0,1 0 1,-1 0-1,0 0 0,0 0 0,0 0 0,0 0 1,0 0-1,1 0 0,-1 0 0,0 0 1,0 0-1,0 1 0,0-1 0,0 0 0,1 0 1,-1 0-1,0 0 0,1 1-1141,-1-1 1141,0 1 0,0-1 0,0 0 1,0 0-1,0 0 0,0 0 0,0 1 1,0-1-1,0 0 0,0 0 0,0 0 1,0 0-1,0 0 0,0 1 0,0-1 0,0 0 1,0 0-1,0 0 0,0 0 0,-13 17-4791,-38 34-3704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9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1680,'-29'11'12509,"29"-11"-12375,-1 1 1,1-1-1,0 0 0,0 0 0,0 1 0,-1-1 0,1 0 1,0 0-1,0 1 0,0-1 0,0 0 0,0 1 1,0-1-1,0 0 0,0 1 0,-1-1 0,1 0 1,0 1-1,0-1 0,0 0 0,1 1 0,-1-1 1,0 0-1,0 1 0,0-1 0,0 0 0,0 0 1,0 1-1,0-1 0,0 0 0,1 1 0,-1-1 1,0 0-1,0 0 0,0 1 0,1-1 0,-1 0 1,0 0-1,0 1 0,1-1 0,-1 0 0,5 3 240,-1-1 0,1 0 0,0 0 0,-1 0 0,1 0 1,0-1-1,0 0 0,10 1 0,33 2 128,1-3 1,-1-1 0,1-3-1,49-9 1,46-3-434,-128 13 39,-9 2-3004,-16 16-1321,5-9 3373,-35 56-3766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1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6 9546,'-41'-5'10778,"0"9"-6463,38-4-4238,0 1 0,0 0 0,0 0-1,0 1 1,1-1 0,-1 0 0,0 1 0,0 0 0,1 0 0,-1 0 0,1 0 0,0 0 0,-1 0-1,1 0 1,0 1 0,0-1 0,0 1 0,1 0 0,-1-1 0,1 1 0,-1 0 0,1 0-1,-1 4 1,-10 45 243,1 1 0,4 0 1,1 1-1,3 0 0,6 96 0,-1-130-290,1 0 1,1 0 0,0-1-1,2 0 1,0 0 0,1 0-1,1 0 1,0-1-1,2-1 1,0 0 0,13 17-1,-17-25-47,1-1 0,1 0 0,-1 0 0,2-1 0,-1 0 0,1 0 0,0 0 0,0-2 0,0 1 0,1-1 0,0 0 0,0-1 0,0 0 0,1-1 0,-1 0 0,1 0 0,0-1 0,0-1 0,0 0 0,0 0 0,16-2 0,-11-1 39,-1 0 0,0-1 0,0-1-1,0 0 1,0-1 0,-1-1 0,1 0 0,-1-1-1,-1 0 1,16-12 0,-21 13 7,0 0 0,-1 0 0,0 0 0,0-1 0,0-1 0,-1 1 0,0-1 0,-1 0 0,0 0 0,0 0 0,-1-1 0,0 0 0,0 0 0,-1 0 0,0 0 0,0 0 0,1-17 0,-3 4-8,-1 0 0,-2 1 0,0-1 0,-1 1 0,-1-1 0,-1 1 0,-1 0 0,0 1 0,-2-1 1,0 1-1,-2 1 0,0 0 0,-1 0 0,-17-21 0,14 21-231,-1 0 0,0 1 0,-2 1 0,0 1-1,-1 0 1,0 1 0,-2 1 0,1 0 0,-2 2 0,0 0 0,0 2 0,-41-15-1,56 24 4,-42-9-1315,46 10 1359,0 0 0,0 1 0,0-1 1,0 0-1,1 0 0,-1 1 0,0-1 0,0 1 0,1-1 0,-1 1 1,0 0-1,1 0 0,-1 0 0,0 0 0,1 0 0,0 0 0,-1 0 1,1 1-1,-1-1 0,1 0 0,0 1 0,0-1 0,0 1 0,0-1 0,0 1 1,-1 3-1,-4 17-1996,1 0 1,-4 38 0,9-56 1938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2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4465,'-15'11'13338,"14"-10"-12505,1 0 1,-1 1-1,-1 22 5203,21 34-5712,-8-31 1463,3 30-102,12 94 0,-17-88-1376,18 67 1,-14-102-691,-4-19-629,-4-18-1601,5-87-4776,14-38 716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2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12475,'-10'5'9096,"10"-4"-8747,0-1 1,0 1 0,-1-1 0,1 1 0,0-1 0,0 0-1,0 1 1,2 20 3344,15 20-2601,15 7-492,-3 2 1,-2 1 0,-2 2 0,-2 0 0,18 69 0,-22-68-602,44 92 0,-70-165-3459,-3-52-7408,1-32 1508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0:29.5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1090 1 3057,'-40'3'13354,"29"-3"-10577,-132 6 6463,-77 20-9471,69-8 520,140-16-294,-53 5 49,0-2 1,-112-5-1,110-8 298,-78-3-30,145 11-264,1 1 0,-1-1 0,0 1 0,0 0 0,1 0 0,-1-1 0,0 1 0,0 0 0,0 0 0,0 0 0,0 0 0,0 0 0,0 1 1,-1-1-1,1 0 0,0 0 0,-1 0 0,1 1 0,-1-1 0,1 0 0,-1 1 0,1-1 0,-1 1 0,0-1 0,0 0 0,0 2 0,8 53 626,-6-37-409,7 70 393,-5 135 0,-5-143-711,-4 114 53,6 154 0,11-212 0,12 244 0,-17-226 0,41 232 0,3 39 0,-32-123 0,-2-5 0,-1-54 0,0 0 0,-1-118 0,40 278 0,-18-150 0,-30-202 0,-2 1 0,-4 101 0,-2-79 0,1-26 0,5 217 0,30 223 0,-11-274 0,-21-151 0,5 75 0,-8-108 0,1 0 0,2 0 0,10 52 0,-13-70 0,0-11 0,0 0 0,0 0 0,0 0 0,0 0 0,0 0 0,0 0 0,1 0 0,-1 0 0,1 0 0,-1 0 0,1 0 0,0-1 0,1 3 0,-6 9 0,1-8 0,3 4 0,0-7 0,-1 0 0,1 0 0,0 0 0,0-1 0,0 1 0,0 0 0,1 0 0,-1 0 0,0-1 0,1 1 0,-1 0 0,1 0 0,0-1 0,0 1 0,-1 0 0,3 2 0,-2 11 0,2 25 0,-5-39 0,2 1 0,8-49-2439,18-8-3530,42-84-4299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2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15555,'6'0'4553,"-1"0"-2800,12 3 183,21-3-664,17 0-335,27-11 191,22 4-480,5-8-40,1-7-416,-12 8-48,-16 3-136,-21 3-8,-29 5-288,-4-5-608,-17 16-424,-6-8-913,1 7-1480,-6 48-2672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3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78 6329,'-5'3'11771,"10"5"-9651,22-5 273,6 1-561,28-4-872,10-4-247,16 1-345,12-8-160,-12-4-208,-4-3-472,-12 3-1313,-6 4-2896,61-7-3593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3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45 179 6761,'-9'10'7646,"0"2"-3868,-18 17 3454,30-34-6840,0 1-1,0 0 0,-1-1 0,1 1 0,-1-1 0,0 0 0,-1 0 0,1 0 0,0-5 1,14-55-397,-11 29 77,-3 20 195,1 0 1,8-29-1,-10 50-239,0-1 0,0 0-1,0-1 1,0 1 0,0 0-1,1 0 1,0 0-1,-1-1 1,1 1 0,1-1-1,-1 1 1,1-1 0,4 5-1,15 25 12,27 61 465,43 115 0,-73-146-395,-17-52-124,1 0 0,0 1 0,1-1 0,0-1 0,0 1 0,12 17 0,-8-20-2252,-9-15-853,-19-20-7172,-9 5 1897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3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0 140 11106,'0'4'4833,"6"-4"-2432,-1 0 127,12 0-399,-1 0-1121,11-4-120,17 1-39,5-5-393,12-3-200,-1-3-208,0-1-48,-11-3-1001,1 3-1543,-1 8-3041,60-41-2553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4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13075,'0'0'5841,"6"3"-4265,15 8 761,7-3 351,21-1-1039,-5 0-113,16-10-600,0-5-135,17-6-393,-6-5-104,-11 1-304,1 0 0,-18-1-696,-4 8-833,-23 4-511,-5 3-1905,0 15-2024,-11 19-2673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4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12491,'0'0'8642,"0"3"-6194,6-3-408,4 0-1223,18 0-585,16-7 8,5 3-232,11 1-8,-5-8-224,5-4-1353,-5 4-2439,98-11-2738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6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3 251 10626,'-3'2'13571,"17"-11"-10634,-11 4-2688,0-1 1,-1 1-1,1-1 0,-1 1 1,0-1-1,-1 0 1,2-11-1,6-20-10,27-114 1217,-23 172-1513,0 1 1,18 45 0,12 45 572,-5 1 1,39 197-1,-5-19 47,-35-201-563,-74-133-2155,36 39 1564,-1 0 0,1 0 0,0 0 1,0-1-1,0 1 0,1 0 0,-1 0 1,1-1-1,0 1 0,0 0 0,1 0 0,0-6 1,21-35-6371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6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0 114 11218,'2'5'8529,"4"-3"-4447,20-2-3891,-17 0 856,231-22 917,348-75 1,-582 96-3084,-63 20-5020,-24 20-76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1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4969,'-3'0'1024,"1"0"1,-1-1-1,0 1 1,1 0-1,-1 0 1,0 1-1,1-1 0,-1 0 1,0 1-1,1 0 1,-1 0-1,1-1 0,-1 1 1,1 1-1,-1-1 1,-1 2-1,3-2-606,1 0-1,0 0 0,-1-1 1,1 1-1,0 0 1,0 0-1,-1 0 0,1 0 1,0 0-1,0 0 1,0 0-1,0 0 1,0 0-1,1 0 0,-1 0 1,0 0-1,0 0 1,1 0-1,0 2 0,9 20 1618,19 34-2035,-3-7 0,28 76 0,-16 1 0,39 247 0,-30-120 0,-50-260-19,0 0 1,-1 0-1,1 0 1,-1 0-1,0 1 0,0 0 1,-7-6-1,-12-18-630,15 19-114,1-1-1,0 0 1,0-1 0,1 0-1,1 0 1,0 0-1,0 0 1,2-1-1,-1 0 1,2 1-1,-1-1 1,2-1-1,-1-24 1,22-105-6883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1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 9466,'5'8'12199,"8"-3"-8946,17-2-2764,53-8 1255,125-24-1,-174 23-1584,-11 3-75,476-61 399,-381 63-3964,-116 1 2908,10 1-1607,-15 10-2399,-25 21-889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0:29.5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1158 0 776,'-10'1'9834,"-7"2"-3621,16-3-5880,0 0-1,1 0 1,-1 1-1,0-1 1,0 0-1,0 0 1,1 1 0,-1-1-1,0 1 1,1-1-1,-1 0 1,0 1-1,1-1 1,-1 1-1,0-1 1,1 1-1,-1 0 1,1-1-1,-1 1 1,1 0-1,-1-1 1,1 1-1,0 0 1,-1 0-1,1-1 1,-1 3 950,-121-4 2676,-361 18-3438,361-3-530,9-3-43,-135 33 0,241-40 45,-10 0-29,16-4 100,8 11 1022,3 117-509,0-22-613,-13 192 36,2 48 0,41 159 0,4-78 0,-11-109 0,13 292 0,-20-178 0,-21-366 0,-4 91 0,-3-95 0,12 115 0,14 63 0,-2-17 0,-5-3 0,-10-92 0,-4-13 0,-3-74 0,2-1 0,8 54 0,-5-55 0,-1 0 0,-2 49 0,-2-57 0,1 0 0,1 0 0,1 0 0,12 46 0,-11-61 0,-2 1 0,0 0 0,-1 0 0,-1 21 0,0-32 0,4 41 0,-8-14 0,8-66-811,10-12-4682,6-15-984,10-65-4283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2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92 2449,'-6'4'11858,"1"-4"-7833,-1 3-2025,12-3 449,5-3-721,22 3-1224,10-8 289,29-3-1,10 4-144,-6-11-432,-5 7-216,-21 3 0,-7 1-632,-21 3-993,0-7-2375,17 15-1786,43-19-3840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2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85 5449,'-10'16'12576,"10"8"-8221,12 27-3889,-9-39 1009,1 2-1109,5 26 492,2 0-1,1-1 1,3 0 0,37 72 0,-55-121-706,1-1 0,0 0 0,1 0 1,0 0-1,1 0 0,0 0 1,3-19-1,1-11 370,11-55 1,-11 75-544,1 0 0,1 1-1,1 0 1,0 1 0,2-1 0,0 2 0,1-1 0,1 1 0,13-17 0,-22 34 7,0-1 0,0 0 0,1 1 0,-1-1 0,1 1 0,-1 0 0,0 0 0,1 0 0,0 0 0,-1 0 0,1 0 0,0 1 0,-1-1 0,1 1 1,0 0-1,0 0 0,-1 0 0,1 0 0,0 0 0,-1 1 0,1-1 0,0 1 0,-1 0 0,1-1 0,0 1 0,-1 1 0,1-1 0,-1 0 0,3 2 0,9 5 35,1 1 0,-1 0 0,17 16 0,-29-24-10,13 13 19,-1-1-1,-1 2 1,0 0 0,-1 0 0,0 1 0,-2 1-1,0 0 1,-1 0 0,0 1 0,-1 0 0,-2 1-1,0 0 1,0 0 0,2 20 0,14 32-1195,-22-71 1052,0 0-1,1 0 1,-1 0-1,0 0 1,0 0-1,1 0 0,-1 0 1,0 0-1,1 0 1,-1 0-1,0 0 1,1 0-1,-1 0 1,0-1-1,0 1 0,1 0 1,-1 0-1,0 0 1,0 0-1,1-1 1,-1 1-1,0 0 1,0 0-1,0-1 0,1 1 1,-1 0-1,0 0 1,0-1-1,0 1 1,0 0-1,0 0 0,1-1 1,-1 1-1,0 0 1,0-1-1,0 1 1,0 0-1,0 0 1,0-1-1,0 1 0,0 0 1,0-1-1,0 1 1,0 0-1,0-1 1,-1 1-1,12-29-3391,-8 21 2017,20-55-4709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5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9098,'0'0'8026,"6"7"-5362,16-3-1271,16 0 375,11-4-304,28 0-424,0 0-535,5 0-169,-11-4-120,-5 0-168,-17 4-48,-5-11-536,-22 4-1025,-6-8-2952,17-18-1392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5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11074,'6'4'7786,"-1"-1"-5954,17-3 161,0 4-585,22-4-424,5 0-432,17-4 1,-1 1-361,-4-5-88,-7 1-104,-21 3-32,-16 4-608,-7-7-1049,-10 3-999,17-36-11123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7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13 4721,'-8'-3'7224,"-35"-5"3650,42 7-10771,1 1-1,-1 0 1,0 0 0,1 0 0,-1 0 0,1 0 0,-1 0 0,0 0 0,1 0-1,-1 0 1,0 0 0,1 0 0,-1 0 0,1 0 0,-1 0 0,0 1 0,1-1-1,-1 0 1,1 0 0,-1 1 0,1-1 0,-1 0 0,1 1 0,-1-1 0,1 1 0,-1-1-1,1 1 1,-1-1 0,1 1 0,0-1 0,-1 1 0,1-1 0,0 1 0,-1-1-1,1 1 1,0-1 0,0 1 0,0 0 0,0-1 0,-1 1 0,1-1 0,0 1-1,0 0 1,0-1 0,0 1 0,0 0 0,0-1 0,1 1 0,-1-1 0,0 1-1,0 0 1,0-1 0,1 2 0,8 21 359,2 1-1,15 25 1,14 29 359,24 95 249,68 299-1,-115-401-1021,-1-20-88,-21-62-995,-1-1-1,0 1 1,-1 0-1,-10-13 1,8 13 154,2 1 1,0-1-1,0-1 0,1 1 1,0-1-1,1 0 0,1 0 1,-5-20-1,-10-103-5356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7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13019,'0'7'5881,"0"0"-4249,5 1 161,6-1-89,22 8-592,16-1-247,12-3-217,15-7-288,12-4-136,-1-7-216,-15 3-16,-7-3-184,-21-4-536,-11 7-929,-11-3-767,-17 3-1961,1 11 0,-77 56-2449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7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74 4721,'-5'-3'11963,"21"3"-9275,6-4-719,17 4-849,10-11-296,11 0-392,0 4-200,6-8-232,-6 0-160,0 12-1072,-5-1-2625,109 41-2120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8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1 135 8250,'13'20'8467,"-3"-1"-5726,17 23-1068,39 34 801,-30-37-1061,35 51 0,-55-74-680,-14-17-69,-7-9-63,1-1-535,0 0 0,1 0 1,0-1-1,1 1 0,1-1 0,-1 1 1,2-1-1,0 0 0,0 1 1,2-13-1,-1 17-48,1-21-62,1 1 0,2 0 1,1 0-1,1 0 0,1 1 1,19-40-1,-25 62 29,0-1-1,0 1 1,0 0 0,1 1-1,-1-1 1,1 0-1,0 1 1,0 0 0,0-1-1,1 1 1,5-4-1,-7 6 6,0 1 0,-1-1 1,1 0-1,0 1 0,0-1 0,0 1 0,0 0 0,0-1 0,0 1 0,1 0 0,-1 0 0,0 1 0,0-1 0,0 0 0,0 1 0,0-1 0,0 1 0,0-1 0,-1 1 0,1 0 0,0 0 0,0 0 0,0 0 0,-1 0 0,1 0 0,0 1 0,2 2 0,13 12 86,-1 1 0,0 0 0,-1 1 0,-1 0 0,19 36 0,46 106 227,-73-146-452,8 17-1,-11-15-3131,-2-19 2574,-1 0-1,0 0 1,1 0-1,0 0 1,-1 0-1,1 0 1,1 0-1,-1 0 1,2-4-1,3-6-1286,28-72-7216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8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45 6609,'-16'7'13027,"10"1"-8802,17-5-2473,0 1-999,17-4-225,-7 0-176,7-4-32,-1 1-304,11-1-16,-16-7-600,6-4-1025,10-7-1135,-11 15-2601,56 11-1641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8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4617,'-11'3'8454,"-5"2"-1040,5 3-3792,10-7-3494,1 0-1,-1 0 1,1 0 0,0 0 0,0 0 0,-1 0-1,1 0 1,0 0 0,0 0 0,0 0 0,0 0-1,0 0 1,0 0 0,1 0 0,-1 0 0,0 0-1,0 1 1,1-1 0,-1-1 0,1 1-1,-1 0 1,1 0 0,-1 0 0,1 0 0,0 0-1,-1 0 1,1 0 0,0-1 0,1 2 0,25 40 1167,-1 1 1,36 83-1,-36-70-852,38 61-1,-94-203-10739,12 26 3316,-21-63-3180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0:29.5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1124 2 248,'-14'-1'12458,"14"1"-12317,-1 0 0,1 0 0,0 0 0,0 0 0,0 0-1,0 0 1,-1 0 0,1 0 0,0 0 0,0 0 0,0 0 0,0 0 0,-1 0 0,1 0 0,0 0 0,0 0 0,0 0 0,-1 0-1,1 0 1,0 0 0,0 0 0,0 0 0,0 0 0,-1 0 0,1 0 0,0 0 0,0 0 0,0 0 0,0 1 0,0-1-1,-1 0 1,1 0 0,0 0 0,0 0 0,0 0 0,0 1 0,0-1 0,0 0 0,0 0 0,-1 0 0,1 0 0,0 1 0,0-1-1,0 0 1,0 0 0,0 0 0,0 0 0,0 1 0,0-1 0,0 0 0,0 0 0,0 0 0,0 1 0,0-1 0,0 0-1,0 0 1,0 0 0,1 0 0,-1 1 0,0-1 0,0 0 0,0 0 0,0 0 0,0 1 0,0 6 2107,0-6-1939,-20-1 4113,-8 0-3321,-62 12-1084,0 5 0,-107 33-1,-59 13-38,186-54 65,-1-2-1,-78-3 0,126-5-15,0-2-1,0 0 1,-26-7 0,45 8-13,3 2 53,-2-1 216,3 1-278,0 0 0,-1 0 0,1 0 0,0 0 0,0 0 0,-1 0 0,1 0 0,0 0 0,0 0 0,-1 0 0,1 0-1,0 0 1,0 0 0,0 0 0,-1-1 0,1 1 0,0 0 0,0 0 0,0 0 0,-1 0 0,1 0 0,0 0 0,0-1-1,0 1 1,0 0 0,-1 0 0,1 0 0,0 0 0,0-1 0,0 1 0,0 0 0,0 0 0,0-1 0,-1 1 0,1 0 0,0 0-1,0 0 1,0-1 0,0 1 0,0 0 0,0 0 0,0-1 0,0 1 0,0 0 0,0 0 0,0 0 0,0-1 0,0 1-1,1 0 1,-1 0 0,0-1 0,0 1 0,0 0 0,0 0 0,0 0 0,0-1 0,0 1 0,1 0 0,-1 0-2,0 0 0,0 0 0,0 0 0,0 0 0,0 0 0,0 0 0,0 0 0,1 0 0,-1 0 0,0 0 0,0 0 0,0 0 0,0 0 0,0 0 0,0 0 0,0 0 0,0 0 0,1 0 0,-1 0 0,0 0 0,0 0 0,0 0 0,0 0 0,0 0 0,0 0 0,0 0 0,0 0 0,-1 3-29,0-9 126,1 6-112,0 7-45,2-9 177,4 13-81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3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3 2833,'-18'-2'13581,"2"1"-5306,15 1-8042,1 1-1,-1-1 1,0 1-1,1-1 1,-1 0 0,1 1-1,-1-1 1,1 1 0,-1-1-1,1 1 1,-1 0-1,1-1 1,-1 1 0,1 0-1,-1-1 1,1 1 0,0 0-1,0-1 1,-1 1-1,1 0 1,0-1 0,0 1-1,0 0 1,0 0 0,0 0-1,0-1 1,0 1-1,0 0 1,0 0 0,0-1-1,0 1 1,0 1 0,0 8-16,0-8-203,0 1 0,0-1 0,0 0 1,0 1-1,0-1 0,1 0 0,-1 0 0,1 1 0,0-1 1,0 0-1,0 0 0,2 4 0,25 50-14,-15-32 0,-1 2 0,15 42 0,32 130 0,-52-141 0,-35-86-4517,23 23 3072,1 0 0,-1 0 0,1 0 0,0 0 0,0-1 0,-4-11 0,9-7-4367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4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67 4577,'-10'-9'13991,"21"9"-8741,11 1-4515,168-29 1683,-135 17-2406,1 2 0,73-1 0,-128 10-155,1 0 1,-1 0-1,1-1 0,-1 2 1,0-1-1,1 0 0,-1 0 1,0 0-1,1 1 0,-1-1 1,0 0-1,1 1 0,-1 0 0,0-1 1,0 1-1,0 0 0,2 0 1,-3 0-224,0 0 1,0 0-1,0 0 0,0 0 1,0 0-1,0 0 1,0 0-1,0 0 1,0 0-1,-1 0 1,1 0-1,0 0 0,-1 0 1,1-1-1,0 1 1,-1 0-1,0 0 1,1 0-1,-1-1 0,1 1 1,-1 0-1,0 0 1,1-1-1,-1 1 1,0-1-1,-1 2 0,-22 16-7977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4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6649,'-1'0'416,"0"0"-1,0 0 0,0 0 1,0 0-1,0 0 0,0 0 1,1 0-1,-1 0 0,0 1 1,0-1-1,0 0 0,0 1 1,1-1-1,-1 0 0,0 1 1,0-1-1,1 1 0,-1 0 1,0-1-1,1 1 0,-1-1 0,1 1 1,-1 0-1,0-1 0,0 2 1,-1 24 4323,23 38-3192,-14-45-180,83 307 3347,-5-15-2698,-77-286-2129,1 0 0,1 0-1,0-1 1,2-1 0,26 38 0,-38-101-5076,0-15 809,17-60-2464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4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4833,'-19'12'15782,"34"-3"-10945,43-1-4361,24-9-4,83-12 0,51-1-912,-212 14 397,53 4-3352,-54-3 2918,0 0 0,0-1 0,0 1 0,-1 0-1,1 0 1,0 1 0,-1-1 0,1 1-1,-1-1 1,1 1 0,-1 0 0,0 0 0,0 0-1,0 0 1,0 0 0,0 0 0,2 4-1,18 46-6820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5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12 6625,'-6'11'11371,"-5"-7"-9491,17-1 89,10-3-441,11 4-712,17-4-96,5 0-280,17 0-56,5-7-375,-5 3-9,0-7-105,-17 4-919,-5 3-1112,-6 8-2977,50 25-1913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5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7 180 4617,'-7'14'12346,"9"5"-9228,10 15-1832,2-8-426,0-2-1,2 0 1,20 23 0,13 21-134,-25-40-347,-10-16 1280,-16-23-1514,0-1 0,0 1 1,1-1-1,0 1 0,1-1 0,1 0 1,1-11-1,0-7-130,0-2-132,1 0-1,2 0 0,12-48 0,-12 64 95,0 1 1,1-1-1,1 1 0,0 0 1,1 0-1,1 1 1,0 0-1,19-21 1,-27 34 16,-1 0-1,1 1 1,0-1 0,-1 0 0,1 0 0,0 1 0,0-1 0,0 1 0,0-1-1,-1 1 1,1-1 0,0 1 0,0-1 0,0 1 0,0 0 0,0-1 0,0 1 0,0 0-1,0 0 1,0 0 0,0 0 0,0 0 0,0 0 0,0 0 0,0 0 0,0 0 0,0 1-1,0-1 1,0 0 0,0 1 0,0-1 0,0 1 0,0-1 0,1 1 0,26 30-39,-13-13 168,1 4 4,-1 0 0,0 1 1,-2 0-1,-1 1 1,0 1-1,-2 0 0,12 44 1,-20-63-118,4 32 43,-6-33-1988,3-21-3526,1-8-615,6-48-6222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8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65 11971,'-9'3'14402,"36"-6"-13330,11-8-279,51-8 1,-21 6-549,-3 3-1187,-76 6-1684,12 3 2357,0 1-1,-1-1 1,1 1 0,-1-1-1,1 1 1,0-1 0,-1 1-1,1-1 1,0 1-1,0 0 1,-1-1 0,1 1-1,0 0 1,0 0-1,0-1 1,-1 1 0,1 0-1,0 0 1,0 0 0,0 0-1,0 0 1,-1 0-1,1 0 1,0 0 0,0 0-1,0 1 1,-1-1 0,3 1-1,67 2-6913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8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7770,'3'-2'13350,"16"-15"-11911,-14 13-1387,1 0-1,-1 0 1,0 1-1,1-1 0,0 1 1,0 1-1,0-1 0,0 1 1,0 0-1,1 0 1,-1 1-1,1-1 0,-1 2 1,1-1-1,-1 1 0,1 0 1,-1 0-1,1 0 1,0 1-1,-1 0 0,0 1 1,9 2-1,-10-2-4,0 0-1,1 0 1,-1 0 0,0 1-1,0 0 1,0 0 0,0 0-1,-1 0 1,1 1 0,-1 0 0,0 0-1,0 0 1,0 0 0,-1 1-1,1 0 1,-1 0 0,0-1-1,-1 2 1,1-1 0,-1 0-1,0 0 1,0 1 0,-1-1-1,1 1 1,0 9 0,-2 0 43,-1-1 0,0 1 0,-1-1 1,0 1-1,-5 14 0,3-13-34,0 0 0,2 0-1,-2 22 1,8-35 9,1 0 0,-1-1-1,0 0 1,1 0 0,-1 0 0,1 0 0,-1-1 0,1 1-1,0-1 1,8 0 0,-3 2 11,26 6 3,0-2 0,0-1 0,1-2 0,37-1 0,-73-3-177,0 1-1,1-1 1,-1 0 0,0 0-1,0 0 1,1 0 0,-1 0-1,0 0 1,0-1 0,0 1-1,1 0 1,-1-1 0,0 1-1,0-1 1,0 1 0,0-1-1,0 1 1,0-1 0,0 0-1,0 0 1,0 1 0,0-1-1,0 0 1,0 0 0,0 0-1,-1 0 1,1 0 0,0 0-1,-1 0 1,1 0 0,-1 0-1,1 0 1,0-2 0,10-16-4254,14-1-1346,29-31-3411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4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14 190 16043,'-11'-3'9758,"9"10"-6257,10 15-2142,110 130-654,88 126 696,-140-173-1401,4-2 0,5-3 0,94 97 0,-163-190 0,-3-3 0,1-1 0,-1 1 0,1-1 0,-1 1 0,1-1 0,0 0 0,0 0 0,1-1 0,-1 1 0,0-1 0,9 3 0,-28-36 0,11 18 0,0 0 0,1 0 0,1-1 0,0 1 0,1-1 0,0 1 0,2-23 0,-1-5 0,-12-274 0,-4-187 0,15 465-84,0 22-121,0 1 0,1 0 1,1-1-1,0 1 0,1 0 1,1 0-1,4-16 0,-7 30 13,1-1-1,-1 0 1,0 1-1,0-1 1,1 1-1,-1-1 0,1 0 1,-1 1-1,1-1 1,-1 1-1,1-1 1,-1 1-1,1-1 1,-1 1-1,1-1 0,-1 1 1,1 0-1,0-1 1,-1 1-1,1 0 1,0 0-1,-1-1 1,1 1-1,0 0 1,0 0-1,-1 0 0,1 0 1,0 0-1,-1 0 1,1 0-1,0 0 1,0 0-1,-1 0 1,2 0-1,33 16-4664,57 44-3654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4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1 258 9746,'0'0'10914,"5"0"-9761,11-11-89,12-8-776,32-14-224,6-7-64,10-4-864,7 7-1145,-7 1-1647,1 17-1233,49 1-4914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0:29.5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1136 1 10138,'-5'5'9077,"-11"22"-1641,-2-17-6875,-1-1-1,0-1 1,0 0 0,-24 5-1,-35 4-406,0-3 1,-1-4-1,-83 1 0,1 0-136,-57 0 157,15 5 312,199-15-543,-10 1 230,16 0 469,-1-1-622,0-1 0,0 1 0,0-1 0,0 1 0,0-1 0,-1 1 0,1-1 0,0 1 0,0 0 0,0 0 0,-1-1 0,1 1 0,-1 0 0,1 0 0,0 0 0,-1 0 0,1 0 0,-1 0 0,0 0 0,1 1 0,17 101 279,32 239 214,-14-44-514,-28-220 0,4 0 0,27 95 0,-28-118 0,-1 1 0,-3 0 0,-1 110 0,-3-51 0,4 13 0,28 152 0,1 29 0,0-1 0,17 94 0,-43-298 0,27 137 0,13 50 0,-43-256 0,-1 1 0,1 65 0,-8-49 0,-10 68 0,-8-55 0,15-54 0,0 0 0,1 0 0,0 0 0,1 1 0,0-1 0,0 13 0,-6 33 0,12-86 0,-4 16-808,1 1-1,1-1 1,0 1-1,0-1 1,2 1-1,-1 0 1,1 0-1,11-21 1,25-73-5532,30-141-5689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5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64 6313,'-1'0'620,"0"1"0,0 0 1,1-1-1,-1 1 0,0 0 0,0 0 0,1 0 0,-1-1 0,0 1 0,1 0 0,-1 0 0,1 0 0,-1 0 0,1 0 0,0 0 0,-1 0 1,1 0-1,0 0 0,0 0 0,0 0 0,-1 1 0,9 24 4570,30 26-5165,-24-35 1445,1 8-696,-1 2-1,20 53 0,-25-55-478,2-1-1,0 0 1,28 42-1,-39-66-283,0 0 0,0 0 0,0 0-1,-1-1 1,1 1 0,0 0 0,0 0-1,0 0 1,0 0 0,0 0 0,0-1-1,0 1 1,0 0 0,0 0-1,1 0 1,-1 0 0,0 0 0,0-1-1,0 1 1,0 0 0,0 0 0,0 0-1,0 0 1,0 0 0,0 0 0,0 0-1,0-1 1,0 1 0,1 0-1,-1 0 1,0 0 0,0 0 0,0 0-1,0 0 1,0 0 0,0 0 0,1 0-1,-1 0 1,0 0 0,0 0 0,0-1-1,0 1 1,0 0 0,1 0-1,-1 0 1,0 0 0,0 0 0,0 0-1,0 0 1,0 1 0,1-1 0,-1 0-1,0 0 1,0 0 0,0 0 0,0 0-1,0 0 1,0 0 0,1 0-1,-1 0 1,0 0 0,0 0 0,0 1-1,0-27 459,-5-33-204,5 59-267,-3-26-25,1 0-1,2 0 1,1 0-1,0 0 1,7-27-1,-5 37-6,1 1 0,0-1 0,2 1 0,0 0 0,0 1-1,1-1 1,1 1 0,1 1 0,14-20 0,-21 32 19,0-1 0,0 1 0,0 0 0,0-1 1,1 1-1,-1 0 0,0 0 0,1 1 0,-1-1 0,0 0 1,1 1-1,-1 0 0,1-1 0,-1 1 0,1 0 1,-1 0-1,1 1 0,-1-1 0,1 0 0,-1 1 0,0-1 1,3 2-1,64 20-78,-54-16 77,0-1 16,-1 1 0,1 0 0,-1 1 0,0 0 0,0 2 0,-1-1 0,0 1 0,-1 1 0,0 1-1,0-1 1,-1 2 0,-1 0 0,0 0 0,0 1 0,-2 0 0,1 0 0,6 17 0,9 27 12,-9-19-762,23 41 1,-38-78 609,1 0-1,-1 0 1,0 0 0,1 0-1,0 0 1,-1 0-1,1 0 1,-1 0 0,1 0-1,0 0 1,0-1 0,0 1-1,-1 0 1,1-1 0,0 1-1,0 0 1,0-1 0,0 1-1,0-1 1,0 1 0,0-1-1,0 0 1,0 1 0,0-1-1,0 0 1,2 0 0,30-17-6262,-5-1 3989,86-47-3038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5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6689,'-9'9'11045,"9"0"-4733,21 5-2438,35 1-3955,96-6 1026,-116-9-872,0 1 0,1 2 0,-2 1-1,1 2 1,50 16 0,-84-22-51,0 1 0,1 0 0,-1-1 0,0 1 0,0 0 0,0 0 0,0 1 0,-1-1 0,1 0 0,0 1 0,0-1 0,-1 1 0,1-1 0,-1 1 1,0 0-1,1-1 0,-1 1 0,0 0 0,0 0 0,0 0 0,0 0 0,0 0 0,-1 0 0,1 1 0,0-1 0,-1 0 0,0 0 0,1 0 0,-1 1 0,0-1 0,0 0 0,-1 0 0,1 0 0,0 1 0,-1-1 0,1 0 0,-1 0 0,0 0 0,1 0 1,-2 2-1,-5 11 174,0-2 1,-1 1-1,0-1 1,-18 20-1,15-18-146,-18 21 121,-51 47 0,53-56-107,24-24-75,-32 29 69,33-30-77,1-1 0,-1 1 1,0-1-1,0 1 0,0-1 0,0 0 1,0 0-1,0 0 0,0 0 1,0-1-1,-1 1 0,1 0 1,0-1-1,0 0 0,-5 1 1,6-1-46,1 0-1,-1 0 1,1 0 0,-1 0 0,1 0 0,0 0 0,-1 0 0,1 0 0,-1-1-1,1 1 1,-1 0 0,1 0 0,0 0 0,-1-1 0,1 1 0,-1 0 0,1 0-1,0-1 1,-1 1 0,1 0 0,0-1 0,0 1 0,-1 0 0,1-1-1,0 1 1,0-1 0,-1 1 0,1 0 0,0-1 0,0 1 0,0-1 0,0 1-1,0-1 1,0 1 0,-1 0 0,1-1 0,0 1 0,0-1 0,0 1 0,1-1-1,-1 1 1,0-1 0,0 1 0,0 0 0,0-1 0,0 1 0,0-1 0,1 1-1,-1-1 1,0 1 0,0 0 0,1-1 0,-1 1 0,0 0 0,0-1-1,1 1 1,-1 0 0,1-1 0,33-28-7873,42-25-715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5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0 10218,'-11'11'8458,"0"11"-5945,-22 11-137,-5 19-95,-1 3-937,-15 0-216,10 11-280,6-8-176,-6-3-240,16-3-288,12-16-103,0-10-41,10-15-281,-5-11-759,22-7-512,0-8-1065,11-7-2632,120-66-1096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6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25 201 5617,'-9'1'12729,"0"1"-7290,3-1-3894,20-14 436,1-1-1669,-1 0 0,19-25 0,14-13-120,-30 35-114,-13 12-52,-1 0 1,2 0 0,-1 1-1,0-1 1,1 1 0,0 0-1,0 1 1,0-1 0,1 1-1,-1 0 1,1 0 0,-1 1-1,12-4 1,-15 7-29,0-1 0,-1 1 0,1 0 1,-1 0-1,1 0 0,-1-1 0,1 2 0,-1-1 0,0 0 0,1 0 0,-1 0 0,0 1 0,0-1 1,0 0-1,0 1 0,0-1 0,0 1 0,0-1 0,0 3 0,4 5 34,4 3 22,-1 1 0,-1 1 0,0-1 0,-1 1 0,-1 0 0,0 0 0,-1 1 0,0 0 0,-1 0 0,-1-1 0,0 2 1,-1-1-1,-1 0 0,0 0 0,-1 0 0,-1 0 0,-6 25 0,-10 26 522,-33 75 0,46-121-297,12-11-126,27-13-103,-8-1-108,42-1 132,58-6 235,151 5 1,-248 12-262,-6-2 26,-19-4-650,-9-3-727,-6-4-629,-1-1-1263,-2 0-1976,-25-16-5322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30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40 4561,'-11'5'6904,"9"-5"-6258,1 1-1,0-1 1,-1 0 0,1 1 0,0-1 0,0 1 0,0-1 0,-10 11 8710,17-11-5978,-7 0-3367,-1 0 0,1 0-1,0 0 1,-1 1 0,1-1-1,0 1 1,0-1 0,0 1-1,-1-1 1,1 1 0,0 0-1,0 0 1,0 0 0,0-1-1,0 1 1,0 0 0,0 0-1,0 0 1,-1 2 0,3-1 66,10-19-24,5-23-478,-12 24 243,-4 14 104,-3 6 8,-24 54-239,28-66 570,-1 8-250,0 0 0,0 1 1,0-1-1,0 0 0,0 0 1,0 0-1,0 0 0,0 0 0,0 0 1,0 0-1,0 0 0,1 0 1,-1 0-1,0 1 0,0-1 0,0 0 1,0 0-1,0 0 0,0 0 1,0 0-1,0 0 0,1 0 0,-1 0 1,0 0-1,0 0 0,0 0 1,0 0-1,0 0 0,0 0 0,1 0 1,-1 0-1,0 0 0,0 0 1,0 0-1,0 0 0,0 0 0,0 0 1,0 0-1,0 0 0,1-1 1,-1 1-1,0 0 0,0 0 0,0 0 1,0 0-1,0 0 0,0 0 1,0 0-1,0 0 0,0 0 0,0 0 1,1-1-1,13 6 47,-14-5-57,1 0 1,-1 0-1,0 0 1,1 0-1,-1 0 1,0 0-1,1 0 1,-1 0-1,0 0 1,1 0-1,-1 1 1,0-1-1,1 0 1,-1 0-1,0 0 1,0 0-1,1 1 1,-1-1-1,0 0 1,0 0-1,1 1 1,-1-1-1,0 0 1,0 1-1,0-1 1,1 0-1,-1 0 1,0 1-1,0-1 1,0 0-1,0 1 1,0-1-1,0 0 1,0 1-1,0-1 1,0 1-1,23 42 457,-15-30-272,0 1 0,-2 0 0,1 1 0,-2-1 0,0 1 0,0 0 0,2 22 0,-5-14-105,-1-1-1,-1 1 1,-2-1-1,0 0 1,-1 1-1,-1-1 1,-1 0-1,-1-1 1,-1 1-1,-1-1 0,-1-1 1,-1 1-1,-18 28 1,24-43-258,0-1 0,0 1-1,-1-1 1,1 0 0,-1 0 0,-8 5-1,12-9 47,0 0 0,0-1 0,0 1 0,0-1 0,0 1 0,0-1 0,0 1 0,0-1 0,0 0-1,0 1 1,0-1 0,0 0 0,0 0 0,0 0 0,0 0 0,-1 0 0,1 0 0,0 0 0,0 0 0,-1-1 0,0 0-105,1 0 0,0 0 0,0 0 0,0 0 0,-1 0 0,1 0 0,0 0 0,0-1 0,0 1 0,1 0 0,-1-1 0,0 1 0,0-1 0,1 1 0,-1-1 0,1 1 0,0-1 0,-1 1 0,1-3 0,-9-78-9275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47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8 12083,'-20'1'8515,"16"0"-7978,-1 0 0,1 0 1,-1-1-1,1 0 0,-1 0 0,1 0 1,-1-1-1,1 0 0,-1 1 0,1-1 1,0-1-1,-1 1 0,-4-4 1606,9 8-1964,-1-1 0,1 1 0,0-1 0,-1 0 0,1 1 1,-1-1-1,0 1 0,0-1 0,0 0 0,0 0 0,0 1 0,-1-1 0,-1 3 0,-46 50 143,33-38-215,-27 36-1,26-26-106,0 1 0,2 1 0,1 0 0,2 1 0,1 0 0,1 1 0,1 0 0,2 1 0,1 0 0,2 0 0,-1 35 0,5-50 0,1-1 0,0 1 0,2-1 0,0 0 0,0 0 0,1 0 0,1 0 0,1 0 0,1-1 0,9 18 0,-8-21 0,-1-1 0,2-1 0,-1 0 0,2 0 0,-1 0 0,1-1 0,1-1 0,-1 0 0,1 0 0,1-1 0,-1 0 0,1-1 0,1 0 0,12 3 0,-11-4 0,0-1 0,1 0 0,0-1 0,-1-1 0,1 0 0,0-1 0,0 0 0,0-2 0,0 0 0,0 0 0,0-1 0,-1-1 0,1-1 0,-1 0 0,1-1 0,-1 0 0,-1-1 0,1 0 0,-1-2 0,0 1 0,-1-1 0,0-1 0,0-1 0,-1 1 0,0-2 0,0 1 0,-1-2 0,-1 1 0,0-1 0,-1-1 0,0 0 0,-1 0 0,0 0 0,-1-1 0,0 0 0,-1 0 0,-1 0 0,0-1 0,-1 1 0,-1-1 0,0 0 0,-1 0 0,-1 0 0,0 0 0,-1 0 0,-3-16 0,-1 10 0,-1 1 0,-1 0 0,-1 0 0,-1 1 0,0 0 0,-1 1 0,-1 0 0,-1 0 0,-1 1 0,-23-25 0,4 10 0,-1 0 0,-2 2 0,-70-46 0,68 53-568,-44-21 1,69 38 301,0 0 0,-1 2 1,0-1-1,0 2 0,0 0 1,0 0-1,-24-1 0,37 4 265,-2 0-171,0 0-1,0 0 1,1 0 0,-1 0-1,0 0 1,0 1 0,0-1-1,0 1 1,1-1 0,-1 1-1,0 0 1,-1 0 0,2 0-43,0 1 1,0-1-1,0 0 1,0 1-1,0-1 0,0 0 1,0 1-1,1-1 1,-1 1-1,1-1 1,-1 1-1,1-1 1,-1 1-1,1-1 0,0 1 1,0 0-1,0-1 1,0 1-1,0-1 1,0 1-1,0-1 1,1 1-1,-1 1 0,21 98-6889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7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1209 70 5809,'-3'2'1952,"0"-1"0,0 1 0,0-1 0,0 0 0,0 1 0,0-2 0,0 1 0,-6 1 0,-32-3 5021,-44-21-8443,32 7 2647,-4 5-1080,-133-19-23,158 26-66,-1 2 0,0 1 0,-62 8 0,48 0-27,1 3-1,0 1 1,1 3 0,0 1 0,2 3 0,0 1-1,1 2 1,1 2 0,-54 41 0,88-60 0,1 0 1,-1 1-1,1-1 1,0 1 0,0 1-1,1-1 1,-8 14-1,12-18 1,0 0 1,0 0-1,0 0 0,0 1 0,0-1 0,1 0 0,0 0 0,-1 1 0,1-1 0,0 1 0,0-1 0,0 0 0,0 1 1,1-1-1,-1 0 0,0 1 0,1-1 0,0 0 0,0 1 0,-1-1 0,1 0 0,1 0 0,-1 0 0,0 0 0,0 0 1,1 0-1,-1 0 0,1-1 0,0 1 0,2 2 0,7 5-25,0 0 0,1-1 0,0 0 0,0-1 0,1 0 0,0-1 0,14 5 1,104 28 15,-72-23 42,219 56 142,41 12 152,-234-57-90,135 62 0,-189-73-67,0 1-1,-1 1 1,0 2-1,51 44 1,-69-53-53,-1 1 0,0 0 0,-1 1 0,0-1 0,-1 2 1,0 0-1,-1 0 0,-1 0 0,0 1 0,-1 0 1,-1 0-1,0 1 0,3 17 0,-7-22-69,-1 1-1,-1-1 0,1 0 1,-2 1-1,1-1 1,-2 0-1,1 0 0,-1 0 1,-1 0-1,0-1 0,-1 1 1,0-1-1,-12 18 1,0-2 43,-1-2 1,-1 0 0,-44 42 0,35-40-74,-2-1 0,0-1 0,-2-2 0,0-1 0,-45 21 0,49-30 0,0-1 0,-1-1 0,0-1 0,-1-2 0,0-1 0,0-1 0,-39 0 0,24-4 0,1-3 0,0-1 0,-87-19 0,101 15 0,0-1 0,1-2 0,0-1 0,1-1 0,0-1 0,-41-28 0,58 32-125,-1 0 1,2 0-1,-1-1 1,1-1-1,1 0 1,0 0-1,-14-24 1,19 28-12,0 0 0,1 0 0,-1-1 1,1 0-1,1 1 0,0-1 0,0 0 1,0-1-1,1 1 0,0 0 0,1 0 0,0 0 1,0-1-1,0 1 0,3-9 0,-1 13-260,-1-1 0,1 1-1,1 0 1,-1 0 0,1 0-1,-1 0 1,1 1 0,0-1-1,0 1 1,1-1-1,-1 1 1,1 0 0,0 1-1,0-1 1,0 0 0,0 1-1,0 0 1,0 0 0,6-2-1,105-40-6827,142-47-3734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8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9 2833,'-7'-2'4771,"-16"-5"5824,8 8-5482,14 1-4989,0 0-1,0 0 0,-1 0 1,1 0-1,1 0 0,-1 0 1,0 0-1,0 0 1,1 0-1,-1 1 0,1-1 1,0 0-1,-1 0 0,1 1 1,0-1-1,0 0 0,1 0 1,0 4-1,0 37 71,1 0-1,3 0 0,2-1 1,1 0-1,2 0 0,2-1 1,2 0-1,2-1 1,1 0-1,26 41 0,-27-54-59,1-2-1,1 0 0,1 0 0,1-2 1,1 0-1,1-2 0,2 0 0,0-2 1,0 0-1,2-2 0,0 0 1,1-2-1,1-1 0,53 18 0,-76-30-116,1 0 0,0-1 0,0 1 0,-1-1 0,1 0 0,0-1 0,0 0-1,0 0 1,0 0 0,0 0 0,0-1 0,0 0 0,-1 0 0,1-1 0,0 0 0,-1 0 0,1 0-1,-1-1 1,1 1 0,-1-1 0,0 0 0,0-1 0,-1 1 0,1-1 0,-1 0 0,0 0-1,0-1 1,0 1 0,0-1 0,-1 0 0,0 0 0,3-6 0,8-13 28,-1-1 0,-2-1 0,0 0 0,-2 0-1,-1-1 1,-1 0 0,-2 0 0,0-1 0,-2 0 0,0-42 0,-4 17-38,-2 0 1,-3 0-1,-2 0 0,-23-82 1,29 127 17,-1 1 0,1 0-1,-1 0 1,0 0 0,-1 0 0,-6-10 0,16 62-910,71 188 1065,8 25 892,-63-191-681,56 116 0,-65-158-308,-12-24-74,-1 0-1,0 0 0,1 0 1,-1 0-1,0 0 0,1-1 1,-1 1-1,1 0 0,0 0 1,-1-1-1,1 1 0,-1 0 0,1-1 1,0 1-1,0-1 0,-1 1 1,1-1-1,0 1 0,0-1 1,0 1-1,0-1 0,-1 0 1,1 0-1,0 1 0,1-1 1,-13-37 235,-11-15-1437,15 39 117,1-1 0,0 0 0,1 0 0,-6-27 0,10 30-683,0 1 0,0-1 0,1 1-1,1-1 1,3-20 0,20-92-11122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8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597 0 2064,'-43'5'12232,"-27"-6"-6545,-2 1-3025,50 3-2362,0 1 1,1 1 0,0 0-1,0 2 1,0 1 0,1 0-1,0 2 1,1 0 0,0 1-1,0 1 1,1 1-1,1 0 1,0 2 0,1 0-1,0 0 1,2 2 0,0 0-1,0 0 1,2 1 0,-12 22-1,19-27-247,0 1 0,1 0 0,1 0 0,0 0 0,1 0 0,0 0 0,2 0 0,-1 0 0,2 1 0,0-1 0,0 0-1,1 0 1,1 0 0,1 0 0,0 0 0,0-1 0,1 1 0,1-1 0,0 0 0,10 13 0,-6-9-37,0-1 0,1-1 0,1 0 0,1-1 0,0 0 0,0 0 0,2-2 0,-1 0-1,2 0 1,-1-2 0,1 0 0,1 0 0,0-2 0,29 11 0,-24-13-93,0-1 0,0-2 0,0 0 0,0-1 0,0-1 0,1-1 0,-1-1 0,0-1 0,0-1 0,0-1 0,0-1 0,30-11 0,-32 8-342,-1 0 1,0-1 0,0-1-1,-1-1 1,0 0 0,-1-2-1,-1 0 1,17-16 0,-11 7-595,-10 11-227,0 0 0,-2 0 0,1-1 0,-1-1 0,-1 0 0,15-28 0,-5-4-3184,12-51-1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9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239 374 7802,'6'-7'11204,"23"-12"-9012,31-7-1895,1 2 0,1 2 0,1 4 0,0 2 0,84-10 0,-134 23 76,-21-1 668,-13-6-52,-26-27-315,22 16-674,-1 1-1,0 2 1,-42-23 0,46 31 50,0 0 0,0 1 0,-1 2 0,0 0 0,0 1 1,0 1-1,-48-3 0,58 8 1,0 1 1,0 0 0,0 1 0,0 0 0,0 1 0,0 0-1,1 1 1,-1 0 0,1 1 0,0 1 0,0 0 0,1 0 0,0 1-1,0 1 1,0 0 0,-11 11 0,15-12-1,0 0 0,1 0 0,-1 1-1,1 0 1,1 0 0,0 0 0,0 1 0,0 0 0,1 0 0,1 0 0,-1 0-1,1 1 1,-2 15 0,3-13 4,2 1 0,-1 0 0,2 0 1,0 0-1,0-1 0,1 1 0,1-1 0,0 1 0,7 17 0,1-3 52,2-1 1,1 0-1,1-1 0,1-1 0,1 0 1,1-2-1,1 1 0,35 30 0,-32-34-64,2-1-1,1-1 0,0-1 1,0-1-1,2-2 1,0 0-1,44 13 0,-33-14-26,0-3-1,1-1 1,0-1-1,1-3 1,45 0-1,-67-4 26,-1-1 1,1-1-1,-1-1 0,34-9 0,-42 10 6,-1-1 0,1-1 0,-1 0 0,0 0 0,0 0 0,0-1 0,-1 0 0,0-1 0,1 1 0,10-14 0,-17 18-77,0 0 0,0-1-1,0 1 1,-1-1 0,1 1 0,0-1-1,-1 1 1,1-1 0,-1 1-1,0-1 1,0 0 0,1 1 0,-1-1-1,0 0 1,0 1 0,0-1 0,-1 1-1,1-1 1,0 0 0,-1 1-1,1-1 1,-1 1 0,1-1 0,-1 1-1,0-1 1,1 1 0,-1-1 0,0 1-1,0 0 1,0-1 0,0 1-1,-1 0 1,1 0 0,0 0 0,0 0-1,-1 0 1,-2-2 0,-6-4-1677,0-1 1,-1 1 0,-19-8-1,25 12 40,-17-3-5128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0:29.5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1102 1 12027,'-5'3'6451,"6"6"-2146,-1-9-4197,0 0 0,0 0 1,-1 0-1,1 0 0,0 0 1,0 0-1,0 0 0,-1-1 0,1 1 1,0 0-1,0 0 0,0 0 1,0 0-1,-1 0 0,1 0 1,0 0-1,0 0 0,0 0 0,-1 0 1,1 0-1,0 1 0,0-1 1,0 0-1,-1 0 0,1 0 0,0 0 1,0 0-1,0 0 0,0 0 1,-1 0-1,1 0 0,0 1 1,0-1-1,0 0 0,0 0 0,0 0 1,0 0-1,-1 1 0,1-1 1,0 0-1,0 0 0,0 0 0,0 0 1,0 1-1,0-1 0,0 0 1,0 0-1,0 0 0,0 1 1,0-1-1,0 0 0,-35 5 4232,6-3-4336,0 1 1,-35 8 0,-20 2-6,-245 11 1,-117 13 0,376-27 0,66-10 0,5 2 0,1 0 0,-1 0 0,0 0 0,0 0 0,0 0 0,0 0 0,0 0 0,0 0 0,0 0 0,0 1 0,-1-1 0,0 0 0,1 0 0,-1 1 0,0 3 0,1 54 0,0-11 0,35 180 0,15 137 0,-30-168 0,14 286 0,-32-391 0,0-46 0,-5 60 0,-3 114 0,6-158 0,-3 50 0,-27 196 0,21-210 0,7-68 0,-11 61 0,-2-24 0,-9 109 0,21-148 0,1 0 0,2 0 0,1 0 0,1 0 0,2 0 0,12 45 0,-13-60 0,-1 0 0,-1 1 0,2 28 0,-4-29 0,1 0 0,0-1 0,2 1 0,-1 0 0,7 16 0,-1-6 0,-1 2 0,4 26 0,6 20 0,-13-42 0,-4-26 0,1 1 0,-1-1 0,1 1 0,0-1 0,0 1 0,0-1 0,1 0 0,3 8 0,-2-10 0,-3-1 0,0-3 0,-8-26-264,7 18-167,-1-6-945,2-1 1,0 1 0,1-1-1,4-25 1,28-154-7056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0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1 2889,'-55'8'10161,"-2"4"-4479,31-5-4255,1 0 1,-38 19-1,52-22-1368,1 1-1,0 0 1,1 1-1,-1 0 1,1 0 0,0 1-1,1 1 1,-1-1-1,2 1 1,-1 0-1,1 1 1,0 0-1,1 0 1,0 1-1,0-1 1,1 1-1,0 0 1,-4 16-1,8-22-55,0 0 0,0 0 0,0 0-1,0 0 1,1 0 0,0-1-1,0 1 1,0 0 0,1 0-1,-1 0 1,1 0 0,0 0-1,0 0 1,0 0 0,0 0-1,1-1 1,-1 1 0,1-1-1,3 5 1,-2-4-17,1-1 1,0 1-1,0-1 0,0 1 1,0-1-1,1 0 0,-1-1 1,1 1-1,0-1 0,0 0 1,0 0-1,8 2 0,13 1-14,1-1 0,-1-1 0,1-1 0,41-3 0,-55 1 78,84-6 79,-37 2 48,63 3-1,-107 2-49,0 1 1,0 0-1,0 1 0,0 0 1,-1 1-1,1 1 0,-1 1 1,26 13-1,-34-15 6,1 1-1,-1 0 1,0 0 0,0 1 0,-1 0-1,0 0 1,0 0 0,0 1-1,-1 0 1,0 0 0,0 1-1,-1-1 1,1 1 0,-2 0-1,1 0 1,-1 0 0,-1 1-1,1-1 1,-1 1 0,-1-1-1,2 16 1,-4-15-34,1 1-1,-1-1 0,-1 0 1,0 0-1,0 0 1,0 0-1,-1 0 1,-1 0-1,0-1 1,0 0-1,0 0 0,-1 0 1,0 0-1,-1 0 1,1-1-1,-2 0 1,1-1-1,-1 1 1,0-1-1,-11 8 1,5-5-35,0-1 0,-1 0 1,0-1-1,0 0 1,0-1-1,-1-1 0,0 0 1,0-1-1,-1-1 1,-21 3-1,25-6-156,-1 1 0,1-2 0,-1 0 0,1 0 0,0-1 0,0-1 0,0 0 0,0 0 0,0-1 0,1-1 0,-1 0-1,1 0 1,-15-11 0,24 15-59,1 0-1,-1 0 0,0 0 1,0 0-1,1 0 1,-1 0-1,1 0 0,-1-1 1,1 1-1,0-1 0,-1 1 1,1-1-1,0 1 0,0-1 1,0 0-1,0 1 0,0-1 1,0 0-1,1 0 1,-1 0-1,1 0 0,-1 0 1,1 0-1,0 0 0,-1 0 1,1 0-1,0 0 0,1-2 1,1 0-723,0-1 0,1 0 0,0 1 0,0 0 0,0 0 0,1 0 0,0 0 0,-1 0 0,1 0 0,0 1 0,1 0 0,5-4 0,91-66-10160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0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5097,'-18'7'9256,"13"0"-3602,19 9-1663,7 3-3968,11 17 571,-1 2-1,-2 1 1,-2 1 0,-2 1-1,-1 2 1,-2 0-1,-2 2 1,-3 0-1,18 65 1,-30-90-493,1-1 0,0 1 0,2-1 1,0-1-1,18 30 0,-17-41-953,-9-18-668,-10-22-1465,-2-12-1548,10-44-2610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0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11 1976,'-5'0'17188,"-6"0"-14787,16-3-2401,1-1-448,5 0-1809,16 8-3832,28-4-4682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1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1 2865,'-52'19'11206,"5"13"-4896,34-21-5415,0 1-1,1 1 1,1 0-1,-19 28 1,17-20-682,1 1 0,1 0 1,1 0-1,1 1 0,1 0 1,1 1-1,-6 38 0,11-45-74,0 1-1,1 0 0,1 0 0,1 0 0,1 0 1,0 0-1,5 20 0,-3-26-101,0 0-1,1 0 0,0 0 1,0 0-1,1-1 1,1 0-1,0 0 1,1-1-1,0 0 1,15 15-1,-5-9-39,0-1 0,1-1-1,1 0 1,1-2 0,-1 0-1,2-1 1,0-1 0,0-2-1,1 0 1,-1-1 0,37 6-1,-27-8-1,0-2 0,0-1 0,0-1 0,0-2-1,0-1 1,0-1 0,0-2 0,34-10 0,-54 12 31,0-1 0,0 0 0,-1 0 0,1-1 1,-1-1-1,0 0 0,-1 0 0,1-1 0,-2-1 0,1 1 1,-1-1-1,0-1 0,0 0 0,-1 0 0,0-1 0,-1 0 1,0 0-1,-1-1 0,0 0 0,0 0 0,-1 0 0,-1-1 1,5-17-1,-6 11-22,-1-1 1,-1 0 0,0 0-1,-1 1 1,-1-1 0,-1 0-1,-1 1 1,-1 0 0,0-1-1,-1 1 1,-1 0 0,-1 1-1,0 0 1,-1 0 0,-11-17-1,8 16-272,-1 1 0,-1-1 0,0 2-1,-1 0 1,-1 1 0,0 0 0,-1 1-1,0 1 1,-1 1 0,-1 0 0,0 1-1,0 1 1,-27-11 0,35 18-188,1-1 1,0 1-1,-1 1 1,0 0-1,0 0 1,0 1-1,1 0 1,-14 0-1,8 3-699,-1 0-1,1 2 1,0-1 0,-15 7-1,-162 62-9702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2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3641,'-2'1'588,"1"0"0,0-1-1,-1 1 1,1 0 0,0 0 0,-1 0 0,1-1 0,0 1 0,0 1 0,0-1-1,0 0 1,0 0 0,0 0 0,0 0 0,0 1 0,1-1 0,-1 1 0,0-1-1,0 3 1,-3 35 3294,5-26-3250,1 0-1,0 0 1,9 24-1,-9-30-494,1 0 0,0 0 0,0 0 0,0-1 0,1 0 0,0 1 0,0-1 0,1-1 0,0 1 0,0-1-1,0 1 1,0-1 0,1-1 0,0 1 0,0-1 0,0 0 0,1-1 0,-1 1 0,1-1 0,0 0 0,7 1 0,-5-2-57,-1-1-1,1 0 1,0 0-1,0-1 1,-1 0 0,1-1-1,0 0 1,-1 0 0,1-1-1,0 0 1,-1 0 0,0-1-1,0 0 1,0-1-1,0 0 1,0 0 0,9-7-1,-15 10-13,0 0 0,-1 0 0,1 0-1,0-1 1,-1 1 0,1 0 0,-1-1 0,0 1-1,1-1 1,-1 0 0,0 1 0,0-1 0,0 0-1,0 1 1,0-1 0,-1 0 0,1 0-1,0 0 1,-1 0 0,1 0 0,-1 0 0,0 0-1,0 0 1,0 0 0,0 0 0,0 0 0,0 0-1,0 0 1,-1 0 0,1 0 0,-1 0 0,1 0-1,-1 0 1,0 1 0,0-1 0,0 0-1,0 0 1,-1-2 0,-2-1 9,0 0-1,-1-1 1,1 2 0,-1-1 0,0 0-1,-1 1 1,1 0 0,-1 0-1,1 1 1,-10-5 0,10 7-51,1 0 1,-1 0-1,0 0 1,1 1-1,-1 0 1,0 0-1,1 0 1,-1 1-1,0-1 1,1 1-1,-1 0 1,1 0-1,-1 1 1,1-1-1,-1 1 1,-6 4 0,0 0-671,1-1 1,-1 2 0,1 0 0,1 0 0,-12 10 0,62-4-11564,-40-13 11990,54 14-7002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2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0 1728,'-5'0'10107,"-1"7"-5162,-16 8-3729,6 3-160,-11 15 96,-12 15-360,-10 0-792,5 10-304,6-3-1840,5 99-4649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3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1 404 2304,'5'13'3522,"1"0"-1,1 0 1,10 15-1,53 60 42,-16-23-1690,98 124 3863,-200-261-3996,14 22-1707,-31-61 0,43 67-89,1-1 1,2-1-1,-17-68 1,32 101 15,1 0-1,1 1 1,0-1 0,1 0 0,0-1-1,1 1 1,1 0 0,0 0-1,1 0 1,0 0 0,1 1 0,0-1-1,1 0 1,0 1 0,1 0 0,1 0-1,0 0 1,10-13 0,-11 18 25,1 1 1,-1 0-1,1 0 1,1 0-1,-1 1 0,1 0 1,0 0-1,0 1 1,1 0-1,-1 0 1,1 1-1,0 0 1,0 0-1,0 0 1,0 1-1,0 1 0,0 0 1,1 0-1,-1 0 1,1 1-1,-1 0 1,0 1-1,1-1 1,-1 2-1,0-1 1,14 5-1,0 1 39,1 1 0,-1 1 1,-1 1-1,1 1 0,-2 1 0,0 0 1,0 2-1,23 20 0,-18-10 61,0 2 0,-1 1-1,-2 0 1,-1 2 0,-1 1 0,16 32-1,83 199 537,-93-198-504,17 50-80,-44-116-1527,-2-3 797,1 1-1,0 0 1,1 0-1,-1-1 1,1 1-1,0-1 0,1 1 1,-1-1-1,1 0 1,0 1-1,1-1 1,-1 1-1,1-1 1,3-9-1,28-85-6521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4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1 1224,'-14'7'11650,"7"3"-5100,6-8-6170,1-1 0,0 1 0,0-1 0,-1 1-1,1-1 1,1 1 0,-1-1 0,0 1 0,0-1-1,0 1 1,1-1 0,-1 1 0,1-1 0,0 3 0,5 6-553,0 0 0,0-1 0,0 0 0,10 10 0,-1-2 1890,107 150 122,102 187 0,67 203 1276,-134-268-3115,-212-337 0,7 4-268,-1 2 0,-2 2-1,-2 2 1,-2 3 0,-77-37 0,90 51 85,0 3 0,-2 2 1,0 2-1,-1 1 0,0 3 0,-1 1 1,0 3-1,-54-2 0,90 8 168,-1 0 1,1 1-1,-1 0 0,1 1 1,0 0-1,-1 1 0,1 0 1,0 0-1,-14 8 1,20-9 3,-1 1 0,2-1 0,-1 1 0,0 1 0,0-1 0,1 0 0,0 1 0,0 0 0,0-1 0,0 1 0,0 0 0,1 1 0,0-1 0,0 0 0,0 1 0,0-1 0,1 1 0,-1 0 0,1-1 0,0 1 0,1 0 0,-1 6 0,1 5 53,1 0 0,0 1 0,1-1-1,1 0 1,1 0 0,0-1 0,1 1 0,0-1-1,1 0 1,1 0 0,1 0 0,0-1-1,1-1 1,0 1 0,1-1 0,0-1 0,1 0-1,1 0 1,0-1 0,0-1 0,1 0 0,0-1-1,18 10 1,-14-9-192,1 0-1,0-1 1,1-1 0,0-1-1,0-1 1,0 0 0,1-2-1,0 0 1,0-1 0,0-1-1,0 0 1,0-2 0,0-1-1,0 0 1,0-1 0,0-2-1,0 0 1,26-9-1,65-41-3933,108-57-2464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4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14 468 1320,'-13'-9'13068,"13"7"-12474,6-9 3835,32-8-2737,59-8-629,174-25 0,-43 11-603,-221 40-381,-1-1 0,1 0-1,-1 0 1,1 0 0,-1-1-1,0 0 1,0 0 0,11-8 0,-16 10-40,1-1 1,-1 1 0,1-1-1,-1 0 1,0 0 0,1 0 0,-1 0-1,0 1 1,0-2 0,-1 1-1,1 0 1,0 0 0,-1 0-1,1 0 1,-1 0 0,1-1-1,-1 1 1,0 0 0,0 0 0,0 0-1,0-1 1,-1 1 0,1 0-1,-1 0 1,1 0 0,-1 0-1,0-1 1,0 1 0,0 0-1,-1-3 1,-6-9-37,-1 0 1,0 1-1,-1-1 0,0 2 0,0-1 1,-2 2-1,0-1 0,0 2 0,-1-1 1,0 2-1,0 0 0,-1 0 0,-1 1 1,1 1-1,-18-6 0,14 6 30,0 1-1,0 1 0,0 0 0,-1 2 1,0 0-1,0 1 0,0 1 1,0 0-1,0 2 0,0 0 1,0 1-1,-36 9 0,45-7 18,1 0 0,-1 0 0,1 1-1,0 1 1,0-1 0,1 1 0,-1 1-1,1 0 1,1 0 0,-1 0 0,1 1-1,1 0 1,-1 0 0,1 1 0,1 0-1,0 0 1,0 0 0,1 1 0,0 0-1,-4 13 1,2-3 96,2 0 1,-1 0-1,2 0 0,1 0 0,1 1 1,0-1-1,1 1 0,2-1 0,6 37 0,1-23-8,2 0 0,1-1-1,2 0 1,1-1-1,1 0 1,2-1 0,1-1-1,2-1 1,0-1-1,2-1 1,1-1 0,2-1-1,0-1 1,30 21-1,-19-18-137,0-2 0,2-1-1,0-2 1,1-2-1,2-2 1,0-2-1,0-1 1,2-2-1,-1-2 1,79 8 0,-96-17-69,0-1 1,1-1 0,-1-1 0,0-1-1,38-9 1,-49 7-16,-1 0-1,0-1 1,0 0-1,-1-1 1,1-1-1,-1 0 1,-1 0-1,1-2 1,-2 1-1,1-2 1,12-12 0,-11 9-288,-1-1 0,-1 0 0,0-1 0,-1 0 0,0 0 0,-2-1 0,1 0 0,-2 0 0,0-1 0,4-19 0,-4-19-2926,12-6-2809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6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5809,'-2'0'1134,"-1"0"0,1 0 0,-1 0-1,1 1 1,0-1 0,-1 1 0,1-1-1,-1 1 1,1 0 0,0 0 0,-4 2-1,4-2-659,1 0 0,0 0 0,0 0 0,0 0 0,0 0 0,0 0 0,0 0 0,1 0 0,-1 1-1,0-1 1,1 0 0,-1 1 0,0-1 0,1 0 0,-1 3 0,0 3 159,1 0-1,0 1 1,0-1 0,1 0-1,0 1 1,3 11-1,0 3-498,85 471 728,-58-366-689,84 224 0,-81-278-173,4-1 0,55 79 0,-90-146 0,-24-28-354,-39-45-2410,49 52 1300,2 1-1,0-2 1,0 1 0,2-1-1,0 0 1,-8-31 0,-22-122-8053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0:29.5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1067 0 1328,'-17'3'9446,"9"10"-3045,-2 3-639,-23 0-2638,-26 4-2865,24-9-9,-8 3-111,-1-2 0,-1-2 0,-53 5 1,-140 1 110,79-7 212,96-4-433,-95 5 94,102-18 740,56 8-472,12 17 843,4 31-1032,-10-19-94,5 36 115,4-1 0,34 96 1,-33-113 32,-2 0 0,-2 2 0,-2-1 0,3 52 0,23 103-228,-27-159-28,-2 0 0,1 56 0,7 45 0,-5-64 0,-5 0 0,-2 1 0,-14 123 0,8-146 0,-5 41 0,2-29 0,4 111 0,3-93 0,2 19 0,2-83 0,-4-20 0,0 0 0,0 0 0,0 0 0,0-1 0,-1 1 0,0 0 0,0 0 0,-1 6 0,0-1 0,1 1 0,0-1 0,1 1 0,3 19 0,0-3 0,5 18 0,-6-34 0,-1 0 0,0 0 0,0 0 0,-1 13 0,-11-55-3037,17-22-2396,24-81-3893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6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1 280 8250,'148'-9'12922,"0"-14"-7216,144-44-5328,-67 13 968,31 6-827,55-12-811,-278 52-443,6-2 182,-31 9-3579,-94 28-13916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6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0 305 10714,'11'4'4105,"0"0"-2665,11 3 1249,38-3-328,28-12-737,27-14-304,27-7-376,22-8-416,12-7-127,-18 4-273,-21 7-80,-22 0-48,-33 15-80,-21 7-737,-23-4-879,-5 4-2337,-6 7-2072,33-14-5009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7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7170,'3'2'11460,"12"11"-7529,27 16-2373,-2 2 0,-2 3 0,57 61 0,84 126 708,-93-109-2000,-57-87-1837,-25-26-1819,-17-14-451,-20-14-1392,-36-41-2855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7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7698,'0'0'7689,"0"-8"-5168,0 1-433,0 3-647,11 1-1177,5-5-264,17-3-897,16-3-2127,110 14-4570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8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5897,'2'8'9753,"3"0"-5588,17 14-3853,-17-18 959,84 78 998,-5 3 1,128 167 0,99 224 323,-195-250-1641,-112-218-382,-13-29-307,-16-38-306,19 37-105,1 0 0,1 0-1,1 0 1,1-1 0,1 0 0,1 1 0,1-1 0,1 0 0,1 1 0,1 0 0,1-1 0,1 1 0,0 1 0,17-35 0,-17 44 94,0-1 0,1 1-1,0 0 1,1 1 0,0 0 0,1 0 0,0 0 0,1 2 0,0-1-1,0 1 1,1 0 0,1 1 0,-1 1 0,1-1 0,0 2 0,1 0 0,0 0-1,0 1 1,0 1 0,0 0 0,1 1 0,-1 1 0,1 0 0,24-1 0,-29 3 41,0 1 1,1 0 0,-1 0 0,0 1 0,1 0 0,-1 1 0,0-1 0,-1 2 0,1 0-1,0 0 1,-1 0 0,0 1 0,12 9 0,-10-5 50,0 0-1,-1 1 1,0 0 0,0 0 0,-1 1-1,-1 0 1,0 0 0,11 24 0,-10-16 47,-1-1 0,-1 1 0,-1 1 0,-1-1 0,0 1 0,-1 0 0,-1 0 0,-1 0 0,-1 0-1,-1 0 1,-1 0 0,-7 33 0,6-39-50,-1-1-1,-1 0 0,0 0 0,-1 0 1,-1-1-1,0 0 0,-9 14 0,11-21-20,0 1-1,0-1 1,0 0-1,0 0 1,-1 0-1,1-1 1,-1 1-1,-1-2 1,1 1-1,0-1 0,-1 0 1,0 0-1,0 0 1,0-1-1,-8 1 1,-4 0-320,0-1 0,0-1 0,0-1 0,0 0 0,0-1 0,1-2-1,-1 0 1,0 0 0,1-2 0,0 0 0,0-2 0,0 0 0,-28-15 0,40 18-184,1 2 232,1 0 0,0-1 0,0 1 0,0-1 0,1 0 0,-1 0 0,1 0 0,0 0 0,-1-1 0,-2-5 0,5 8 79,0 0 0,1-1-1,-1 1 1,1-1 0,-1 1-1,1-1 1,0 1 0,0-1 0,0 1-1,0-1 1,0 1 0,0-1-1,0 1 1,0-1 0,0 1 0,1-1-1,0-1 1,1-1-427,0 0-1,0 1 1,0-1-1,0 1 1,1-1-1,0 1 0,-1 0 1,1 0-1,5-4 1,123-98-9020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8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27 7114,'-4'5'12633,"-3"14"-9091,6 28-2640,1-6-114,5 53 0,-3-79-699,0 0-1,2 0 1,0-1 0,0 1-1,2-1 1,0 0 0,8 15-1,-4-12-60,1-2-1,0 1 1,1-1-1,1-1 0,0 0 1,1-1-1,1 0 1,0-1-1,0-1 0,23 13 1,-31-20-25,-1-1 1,0 0-1,1 0 1,0 0-1,0-1 0,0 0 1,0 0-1,0-1 1,0 0-1,0 0 1,0 0-1,0-1 0,1 0 1,-1-1-1,0 0 1,0 0-1,0 0 1,0-1-1,0 0 1,0 0-1,0-1 0,-1 0 1,1 0-1,-1-1 1,0 1-1,0-1 1,0-1-1,0 1 1,-1-1-1,7-7 0,-6 6 34,-1 0 1,0-1-1,0 0 0,-1 0 0,1 0 0,-2 0 0,1-1 0,-1 0 0,0 0 0,0 1 0,-1-2 0,0 1 0,-1 0 0,1-15 0,-2 11-7,-1 0 1,0 0-1,-1 1 0,0-1 0,-1 1 1,0-1-1,-1 1 0,0 0 0,-10-17 1,3 8-173,-1 1 0,-1 0-1,-1 1 1,-1 0 0,0 2 0,-2 0 0,1 0 0,-2 2 0,0 0 0,-31-18 0,31 22-272,9 4-443,-1 1 0,0 0 0,-19-7 0,10 12-4784,20 12-3302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0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5 202 1136,'-5'9'18695,"9"4"-12888,14 16-6995,-11-19 3286,90 126 1060,11 17-1580,-77-105-1188,-17-28-202,-1 0 1,-2 1-1,0 0 1,13 36-1,-55-131-84,22 58-96,1-1 0,1 0-1,0 0 1,2-1 0,-6-26 0,9 9-8,1 0 0,1 0 0,2-1 0,2 1 0,1 0 0,2 1 0,1-1 0,2 2 0,1-1 0,19-37 0,-27 63-25,1 1 1,-1 0-1,1-1 0,1 2 1,0-1-1,0 0 0,0 1 1,0 0-1,1 0 0,0 1 1,1-1-1,-1 1 1,1 1-1,0-1 0,10-4 1,-8 6-6,0 0 1,0 0-1,0 1 1,1 1-1,-1-1 1,1 1-1,-1 1 1,1 0-1,0 0 1,-1 1 0,1 0-1,-1 1 1,11 3-1,1 0 33,-1 2 0,1 1 0,-1 0 0,-1 1 0,0 2 0,0 0 0,-1 0 0,-1 2 0,0 0 0,0 1-1,-1 1 1,-1 0 0,21 28 0,-15-13 74,-1 1 1,-1 1-1,-1 0 0,-2 2 0,-2 0 1,-1 1-1,10 40 0,11 24-57,-35-107-1240,0 0 0,1 0 0,1 1 0,-1-1 0,1 0 1,2-8-1,18-55-7890,31-45-407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657 1 2713,'-82'4'13384,"-2"8"-5805,45-4-5776,0 2 0,-50 20-1,63-20-1697,1 1-1,0 2 0,0 0 0,1 2 0,1 0 1,1 2-1,0 0 0,1 2 0,1 0 0,-20 25 0,34-35-81,0 0-1,0 0 1,1 0-1,0 1 1,1 0-1,0 0 1,0 0-1,1 0 0,1 1 1,0-1-1,0 1 1,1 0-1,0-1 1,1 13-1,1-19-42,-1 1 0,1-1 0,0 0 0,0 1 0,0-1 0,0 0 0,1 0 0,0 1 0,0-1 1,0-1-1,0 1 0,1 0 0,-1 0 0,1-1 0,0 0 0,0 1 0,0-1 0,1 0 0,-1-1 0,1 1 0,-1 0 0,1-1 0,0 0 0,0 0 0,0 0 0,0-1 0,1 1 1,-1-1-1,0 0 0,1 0 0,-1 0 0,0-1 0,1 0 0,-1 1 0,1-2 0,4 1 0,-1-1 20,-1 1 0,1-1 1,0 0-1,-1-1 0,1 1 0,-1-2 0,1 1 1,-1-1-1,0 0 0,0-1 0,0 1 0,9-7 1,-6 1 12,0 1 0,0-1 0,-1-1 0,0 1 0,0-2 0,11-18 0,-2-2 19,-2-1 1,-1-1-1,-1-1 0,13-49 0,13-80 228,-36 180-210,1 0 0,1 0 0,1 0 0,0-1 0,14 23 0,10 25 370,80 231 1044,-74-192-1225,-24-66-239,22 53 0,-41-102-1005,0 0 0,1-1 0,0 0-1,1 1 1,1-1 0,-4-24 0,6 28 326,1 0-1,1 0 1,-1 0 0,2 0-1,-1 0 1,1 1 0,0-1-1,1 0 1,0 1 0,0 0-1,1 0 1,0 0 0,1 0-1,0 0 1,9-11 0,96-114-7942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1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701 1 10234,'-78'3'9043,"-2"7"-4584,37-2-3435,1 1 1,0 3 0,-61 24 0,77-24-683,1 1 1,0 1-1,0 1 0,2 1 0,-35 30 0,44-33-212,1 0 1,0 1-1,1 0 1,1 1-1,0 0 0,1 1 1,1 0-1,0 1 1,-10 27-1,17-36-99,0-1-1,0 1 1,1 0-1,0 0 1,0 0-1,1 0 1,0 0-1,0 0 1,1 0-1,0 0 1,0 0-1,1 0 1,0 0-1,1-1 1,-1 1-1,1-1 1,1 1-1,-1-1 1,2 0 0,-1-1-1,0 1 1,1-1-1,1 1 1,9 8-1,-4-4-40,1-2 0,0 1-1,1-2 1,0 1 0,0-2-1,0 0 1,1 0 0,0-1 0,1-1-1,-1 0 1,1-1 0,19 2-1,-7-3-33,0-2-1,0 0 0,0-2 0,0-1 0,0-1 0,0-2 0,32-9 0,-39 9-203,1-2 0,-1-1 0,-1 0 1,1-1-1,-1-1 0,-1-1 0,0-1 0,-1-1 0,28-25 1,-37 30-208,-1-1 0,-1 0 1,0 0-1,0 0 1,-1 0-1,0-1 1,0 0-1,-1 0 1,-1-1-1,3-11 1,17-44-6432,11-8-642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2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505 0 2905,'-70'5'10684,"-4"9"-4465,47-6-4869,-1 1 0,1 1 0,-36 19 0,47-21-1167,1 0-1,0 1 1,1 1-1,0 0 1,0 1-1,1 0 1,1 1-1,0 1 1,1 0 0,0 0-1,0 1 1,2 1-1,0 0 1,1 0-1,-9 20 1,14-27-143,0 0 0,1 1 1,0-1-1,0 1 0,1-1 1,0 1-1,1 0 0,-1-1 1,2 1-1,-1 0 0,1-1 0,1 1 1,-1-1-1,1 1 0,1-1 1,0 0-1,0 0 0,0 0 1,1 0-1,1 0 0,-1-1 1,1 0-1,0 0 0,1 0 1,-1 0-1,1-1 0,1 0 0,-1 0 1,1-1-1,0 0 0,0 0 1,1 0-1,-1-1 0,14 5 1,2 0-192,1-2 1,-1 0 0,1-2-1,0 0 1,0-2 0,34 1-1,-44-4-35,0 0-1,-1-1 0,1 0 0,0-2 0,0 1 1,-1-1-1,0-1 0,0-1 0,0 0 0,0 0 1,-1-1-1,22-14 0,29-32-3790,59-56-2526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3.9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183 181 4185,'19'-1'8665,"1"-3"-3787,5-2-2485,11-6-2907,22-5 538,-53 16-13,2 0 56,1 0 0,-1-1 0,0 0 0,0 0 0,0 0-1,0-1 1,0 0 0,0 0 0,-1-1 0,1 0 0,9-8-1,-16 12-30,1-1 1,-1 1-1,0-1 0,1 1 0,-1-1 0,0 0 0,0 1 0,1-1 0,-1 1 0,0-1 1,0 0-1,0 1 0,0-1 0,0 1 0,0-1 0,0 0 0,0 1 0,0-1 0,0 1 1,0-1-1,-1 0 0,1 1 0,0-1 0,0 1 0,0-1 0,-1 1 0,1-1 0,0 1 1,-1-2-1,-19-14 453,-27-6-358,47 22-130,-28-10-37,-1 1 1,0 2 0,-57-9 0,74 15 78,0 0 1,0 1-1,0 0 1,0 1 0,0 0-1,0 1 1,0 0-1,1 1 1,-1 0-1,1 1 1,-1 0 0,-17 10-1,27-13-38,0 1 0,0-1 0,0 0 0,0 1 0,1-1-1,-1 1 1,0 0 0,1 0 0,-1-1 0,1 1 0,0 0 0,-1 0 0,1 1 0,0-1-1,0 0 1,0 0 0,0 0 0,1 1 0,-1-1 0,1 0 0,-1 4 0,1-2 19,1 0 1,-1 1 0,1-1 0,0 1-1,0-1 1,0 0 0,0 0 0,1 1 0,0-1-1,4 7 1,6 7 123,1 0 0,1-1 0,28 27 0,-32-33-90,8 7-8,0 0-1,1-2 1,1 0 0,0-1 0,1-1-1,41 20 1,-51-29-343,0-1 0,1 0 0,0 0 0,0-1-1,0-1 1,0 0 0,0 0 0,0-1 0,0-1 0,0 0-1,1-1 1,-1 0 0,0-1 0,0 0 0,23-8-1,-29 7-404,0 1 0,0-1 0,0 0-1,0-1 1,0 0 0,-1 0-1,7-6 1,75-75-9112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0:29.5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56 7 1320,'-2'-1'931,"-27"-5"10846,28 7-11488,0-1 1,0 1-1,1-1 1,-1 1-1,0 0 1,0-1-1,1 1 1,-1 0-1,0-1 1,1 1-1,-1 0 1,0 0-1,1-1 1,-1 1-1,1 0 1,0 0-1,-1 0 1,1 0-1,0 0 1,-1 0-1,1 0 1,0 0-1,0 0 1,0 0-1,0 0 1,0 0-1,0 0 1,0 0-1,0 0 1,1 1-1,-13 143 3776,24 104-2562,0 0-56,-10-190-1168,16 84 0,-11-99-90,37 267 906,-27-207-1006,-10-69 81,-2 0 0,2 47 0,-5-43-14,12 69 0,-2-26-159,-8-12 3,-3-49 0,0 0 0,1 0 0,9 40 0,-7-25 0,-4-35-76,-1-2 197,-6-11-1554,-21-32-7145,-43-54-1556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2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5617,'-2'1'628,"1"0"0,-1 0 0,1-1 0,0 1 0,-1 0 0,1 1 0,0-1 0,-1 0 0,1 0 0,0 0 1,0 1-1,0-1 0,0 1 0,0-1 0,0 1 0,1-1 0,-1 1 0,0-1 0,0 3 0,0 0-18,1 0 0,-1 0 0,1 0 0,0 0 1,0 0-1,0-1 0,1 1 0,0 5 0,4 10 165,0-1 0,16 33 0,-12-29 578,127 332 3091,-133-348-4431,1 6-19,0 0 0,1-1-1,1 0 1,11 17-1,-17-28-26,0 0 0,0 0-1,0-1 1,0 1 0,0 0-1,0 0 1,0 0 0,0-1 0,0 1-1,0 0 1,0 0 0,0 0-1,0-1 1,1 1 0,-1 0-1,0 0 1,0 0 0,0-1 0,0 1-1,0 0 1,1 0 0,-1 0-1,0 0 1,0 0 0,0-1 0,1 1-1,-1 0 1,0 0 0,0 0-1,0 0 1,1 0 0,-1 0 0,0 0-1,0 0 1,0 0 0,1 0-1,-1 0 1,0 0 0,0 0 0,1 0-1,-1 0 1,0 0 0,0 0-1,0 0 1,1 0 0,-1 0-1,0 0 1,0 1 0,0-1 0,1 0-1,-1 0 1,0 0 0,0 0-1,0 0 1,1 1 0,-4-24-1742,1 14 532,0 0 0,1-1 0,0 1 0,0 0 0,2-17 0,-1 6-481,0-110-5729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2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10082,'15'47'7429,"8"-9"-3854,-18-33-3421,0 1 0,0-1 0,1 0 0,0 0-1,0 0 1,0-1 0,0 0 0,1 0 0,0-1 0,-1 0-1,1 0 1,1 0 0,-1-1 0,0 0 0,14 1 0,-8-1-10,1-1 0,0 0 1,-1-1-1,1-1 0,19-3 1,-28 3-42,0 0 0,0-1 0,0 1 0,-1-1 0,1 0 0,0 0 0,-1-1 0,5-2 0,-7 4-3,-1 0 1,1-1-1,-1 1 1,1-1-1,-1 1 1,0-1-1,0 1 1,1-1-1,-1 0 1,0 0-1,-1 1 1,1-1-1,0 0 1,0 0-1,-1 0 1,1 0-1,-1 0 1,0 0-1,1 0 1,-1-2-1,-1 0-17,0 1-1,1 0 0,-1 0 1,-1 0-1,1-1 1,0 1-1,-1 0 0,0 1 1,1-1-1,-1 0 1,0 0-1,-1 1 0,1-1 1,0 1-1,-1 0 0,1 0 1,-1 0-1,0 0 1,1 0-1,-1 0 0,0 1 1,-5-2-1,-4-3-95,-1 1-1,0 0 0,0 1 1,-14-3-1,24 6-138,1 1-1,-1-1 1,0 1-1,0 0 1,0 0 0,1 0-1,-1 0 1,0 1-1,0-1 1,0 1-1,1 0 1,-1 0 0,0 0-1,1 0 1,-1 0-1,1 0 1,-1 1-1,1-1 1,0 1-1,-1-1 1,-2 4 0,4-3-186,-1 0 0,0 1 0,1-1 0,0 1 1,-1-1-1,1 1 0,0-1 0,1 1 0,-1 0 1,0-1-1,1 1 0,-1 0 0,1-1 0,0 1 1,0 0-1,0 0 0,0 2 0,13 92-7095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7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 6849,'-7'0'8739,"0"0"-3950,5-1-4203,-1 1 1,1 0-1,-1-1 0,1 1 1,-1 0-1,1 1 0,-1-1 1,1 0-1,0 1 0,-1 0 1,1-1-1,-3 2 0,4 8 3026,11 11-3322,-8-16-51,80 180 7,63 213-1,-48-118-109,-57-168-136,-15-38 0,37 75 0,-142-255-1986,76 99 1660,-5-8-939,0-1 1,1-1-1,0 1 0,-6-25 0,9 22-891,2-1 1,0 1-1,0-23 1,-2-125-11058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7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16676,'30'10'8526,"25"-8"-7784,-28-2-3,183-3 484,231-32 0,-419 33-1210,20 1-119,16-2-619,-25-10-3239,-24 7-291,5 13-1482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8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13859,'0'0'5001,"11"-4"-3713,6 1 225,16-1 199,27-11-520,16 4-328,23-3-383,5-8 79,-5 7-344,-23 4-48,-16 7-168,-21-3-96,-28 7-624,-11-4-873,5-18-10953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8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11506,'-4'4'1020,"-1"-1"0,1 1 0,-1 0 0,1 1 0,1-1 0,-1 1 0,1-1 0,-1 1 0,1 0 0,-3 7 0,2-1-353,-1 0 0,2 0 1,0 0-1,-4 22 0,5-16-483,1 0-1,1 0 0,0 1 1,1-1-1,1 0 0,7 32 1,-7-44-173,0 0 0,0-1 0,0 1 1,1-1-1,-1 1 0,1-1 0,1 0 0,-1 0 0,0 0 1,1-1-1,0 1 0,0-1 0,0 0 0,0 0 0,0 0 1,1-1-1,-1 1 0,1-1 0,-1 0 0,1-1 0,0 1 1,0-1-1,0 0 0,0 0 0,0 0 0,8 0 0,-7-1 0,0 0 0,0 0-1,0 0 1,0 0 0,0-1-1,0 0 1,0 0 0,0-1-1,-1 0 1,1 0 0,0 0-1,-1-1 1,0 1 0,1-1-1,-1-1 1,0 1 0,-1-1-1,1 1 1,-1-1 0,1-1-1,-1 1 1,4-6 0,-5 5 17,0 1 0,-1-1 1,1 0-1,-1 0 1,0 0-1,-1 0 0,1 0 1,-1 0-1,0 0 1,0-1-1,-1 1 0,1 0 1,-1-1-1,0 1 1,-1 0-1,1-1 0,-1 1 1,0 0-1,-1 0 1,1-1-1,-4-7 1,0 5-36,0 0 1,0 0 0,-1 0 0,0 0 0,0 1 0,-1 0 0,1 1 0,-2-1 0,1 1 0,-1 1 0,-9-6 0,-57-30-1127,23 25-2910,48 17 2155,8 5-673,35 34-4392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9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36 1896,'-17'11'17783,"17"-10"-17592,0-1-1,0 1 1,0-1 0,0 1 0,0-1 0,1 1 0,-1-1 0,0 0 0,0 1 0,1-1 0,-1 1 0,0-1 0,0 1 0,1-1 0,-1 0-1,0 1 1,1-1 0,-1 0 0,1 1 0,-1-1 0,0 0 0,1 1 0,-1-1 0,1 0 0,-1 0 0,1 1 0,45 12 1293,-14-9-1035,1-1 0,0-2 1,-1-1-1,52-7 0,130-32-668,-173 30-29,-4-3-736,-31 10-93,-1 0 0,1 0 0,0 0-1,0 1 1,12-2 0,-17 3 973,-1 0 0,0 0 0,0 0 1,0 0-1,0 0 0,0 0 0,1 0 1,-1 0-1,0 0 0,0 0 0,0 0 0,0 0 1,0 0-1,1 0 0,-1 0 0,0 0 1,0 0-1,0 1 0,0-1 0,0 0 0,1 0 1,-1 0-1,0 0 0,1 1-1141,-1-1 1141,0 1 0,0-1 0,0 0 1,0 0-1,0 0 0,0 0 0,0 1 1,0-1-1,0 0 0,0 0 0,0 0 1,0 0-1,0 0 0,0 1 0,0-1 0,0 0 1,0 0-1,0 0 0,0 0 0,-13 17-4791,-38 34-3704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9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1680,'-29'11'12509,"29"-11"-12375,-1 1 1,1-1-1,0 0 0,0 0 0,0 1 0,-1-1 0,1 0 1,0 0-1,0 1 0,0-1 0,0 0 0,0 1 1,0-1-1,0 0 0,0 1 0,-1-1 0,1 0 1,0 1-1,0-1 0,0 0 0,1 1 0,-1-1 1,0 0-1,0 1 0,0-1 0,0 0 0,0 0 1,0 1-1,0-1 0,0 0 0,1 1 0,-1-1 1,0 0-1,0 0 0,0 1 0,1-1 0,-1 0 1,0 0-1,0 1 0,1-1 0,-1 0 0,5 3 240,-1-1 0,1 0 0,0 0 0,-1 0 0,1 0 1,0-1-1,0 0 0,10 1 0,33 2 128,1-3 1,-1-1 0,1-3-1,49-9 1,46-3-434,-128 13 39,-9 2-3004,-16 16-1321,5-9 3373,-35 56-3766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1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6 9546,'-41'-5'10778,"0"9"-6463,38-4-4238,0 1 0,0 0 0,0 0-1,0 1 1,1-1 0,-1 0 0,0 1 0,0 0 0,1 0 0,-1 0 0,1 0 0,0 0 0,-1 0-1,1 0 1,0 1 0,0-1 0,0 1 0,1 0 0,-1-1 0,1 1 0,-1 0 0,1 0-1,-1 4 1,-10 45 243,1 1 0,4 0 1,1 1-1,3 0 0,6 96 0,-1-130-290,1 0 1,1 0 0,0-1-1,2 0 1,0 0 0,1 0-1,1 0 1,0-1-1,2-1 1,0 0 0,13 17-1,-17-25-47,1-1 0,1 0 0,-1 0 0,2-1 0,-1 0 0,1 0 0,0 0 0,0-2 0,0 1 0,1-1 0,0 0 0,0-1 0,0 0 0,1-1 0,-1 0 0,1 0 0,0-1 0,0-1 0,0 0 0,0 0 0,16-2 0,-11-1 39,-1 0 0,0-1 0,0-1-1,0 0 1,0-1 0,-1-1 0,1 0 0,-1-1-1,-1 0 1,16-12 0,-21 13 7,0 0 0,-1 0 0,0 0 0,0-1 0,0-1 0,-1 1 0,0-1 0,-1 0 0,0 0 0,0 0 0,-1-1 0,0 0 0,0 0 0,-1 0 0,0 0 0,0 0 0,1-17 0,-3 4-8,-1 0 0,-2 1 0,0-1 0,-1 1 0,-1-1 0,-1 1 0,-1 0 0,0 1 0,-2-1 1,0 1-1,-2 1 0,0 0 0,-1 0 0,-17-21 0,14 21-231,-1 0 0,0 1 0,-2 1 0,0 1-1,-1 0 1,0 1 0,-2 1 0,1 0 0,-2 2 0,0 0 0,0 2 0,-41-15-1,56 24 4,-42-9-1315,46 10 1359,0 0 0,0 1 0,0-1 1,0 0-1,1 0 0,-1 1 0,0-1 0,0 1 0,1-1 0,-1 1 1,0 0-1,1 0 0,-1 0 0,0 0 0,1 0 0,0 0 0,-1 0 1,1 1-1,-1-1 0,1 0 0,0 1 0,0-1 0,0 1 0,0-1 0,0 1 1,-1 3-1,-4 17-1996,1 0 1,-4 38 0,9-56 1938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2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4465,'-15'11'13338,"14"-10"-12505,1 0 1,-1 1-1,-1 22 5203,21 34-5712,-8-31 1463,3 30-102,12 94 0,-17-88-1376,18 67 1,-14-102-691,-4-19-629,-4-18-1601,5-87-4776,14-38 716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0:29.5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1229 0 920,'-4'0'2816,"-19"3"8098,22-3-10575,1 1 0,-1-1 0,0 1 0,1-1 0,-1 1 0,1-1 0,-1 1 0,1-1 0,-1 1 0,1 0 1,-1-1-1,1 1 0,0 0 0,-1-1 0,1 1 0,0 0 0,-1-1 0,1 1 0,0 0 0,0 0 0,0-1 0,0 1 0,0 0 0,0 0 0,0 0 0,0 1 0,-11 2 3383,-20 3-2419,25-6-1322,-79 14 85,-141 5 1,53-7-22,47 5-41,-146 41 1,239-53 295,0-1 0,0-2 0,0-1 0,-42-3 0,19 0-114,56 1-110,3 2 62,-2-1 26,11 12 116,0 1 0,0 0-1,10 20 1,-5-10-231,-1 0 0,-2 2 0,-1 0 0,0 0 0,-2 1 0,-1 1 0,-2-1-1,0 2 1,-2-1 0,-1 1 0,2 54 0,-6 14-49,22 158 0,-16-194 0,-7-52 0,-3-8 0,3-4 0,0 6-169,0-2-860,-1-5-1182,3-16-2419,4-10-1241,3-57-5928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2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12475,'-10'5'9096,"10"-4"-8747,0-1 1,0 1 0,-1-1 0,1 1 0,0-1 0,0 0-1,0 1 1,2 20 3344,15 20-2601,15 7-492,-3 2 1,-2 1 0,-2 2 0,-2 0 0,18 69 0,-22-68-602,44 92 0,-70-165-3459,-3-52-7408,1-32 1508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2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15555,'6'0'4553,"-1"0"-2800,12 3 183,21-3-664,17 0-335,27-11 191,22 4-480,5-8-40,1-7-416,-12 8-48,-16 3-136,-21 3-8,-29 5-288,-4-5-608,-17 16-424,-6-8-913,1 7-1480,-6 48-2672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3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78 6329,'-5'3'11771,"10"5"-9651,22-5 273,6 1-561,28-4-872,10-4-247,16 1-345,12-8-160,-12-4-208,-4-3-472,-12 3-1313,-6 4-2896,61-7-3593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3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45 179 6761,'-9'10'7646,"0"2"-3868,-18 17 3454,30-34-6840,0 1-1,0 0 0,-1-1 0,1 1 0,-1-1 0,0 0 0,-1 0 0,1 0 0,0-5 1,14-55-397,-11 29 77,-3 20 195,1 0 1,8-29-1,-10 50-239,0-1 0,0 0-1,0-1 1,0 1 0,0 0-1,1 0 1,0 0-1,-1-1 1,1 1 0,1-1-1,-1 1 1,1-1 0,4 5-1,15 25 12,27 61 465,43 115 0,-73-146-395,-17-52-124,1 0 0,0 1 0,1-1 0,0-1 0,0 1 0,12 17 0,-8-20-2252,-9-15-853,-19-20-7172,-9 5 1897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3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0 140 11106,'0'4'4833,"6"-4"-2432,-1 0 127,12 0-399,-1 0-1121,11-4-120,17 1-39,5-5-393,12-3-200,-1-3-208,0-1-48,-11-3-1001,1 3-1543,-1 8-3041,60-41-2553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4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13075,'0'0'5841,"6"3"-4265,15 8 761,7-3 351,21-1-1039,-5 0-113,16-10-600,0-5-135,17-6-393,-6-5-104,-11 1-304,1 0 0,-18-1-696,-4 8-833,-23 4-511,-5 3-1905,0 15-2024,-11 19-2673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4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12491,'0'0'8642,"0"3"-6194,6-3-408,4 0-1223,18 0-585,16-7 8,5 3-232,11 1-8,-5-8-224,5-4-1353,-5 4-2439,98-11-2738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6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3 251 10626,'-3'2'13571,"17"-11"-10634,-11 4-2688,0-1 1,-1 1-1,1-1 0,-1 1 1,0-1-1,-1 0 1,2-11-1,6-20-10,27-114 1217,-23 172-1513,0 1 1,18 45 0,12 45 572,-5 1 1,39 197-1,-5-19 47,-35-201-563,-74-133-2155,36 39 1564,-1 0 0,1 0 0,0 0 1,0-1-1,0 1 0,1 0 0,-1 0 1,1-1-1,0 1 0,0 0 0,1 0 0,0-6 1,21-35-6371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6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0 114 11218,'2'5'8529,"4"-3"-4447,20-2-3891,-17 0 856,231-22 917,348-75 1,-582 96-3084,-63 20-5020,-24 20-76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1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4969,'-3'0'1024,"1"0"1,-1-1-1,0 1 1,1 0-1,-1 0 1,0 1-1,1-1 0,-1 0 1,0 1-1,1 0 1,-1 0-1,1-1 0,-1 1 1,1 1-1,-1-1 1,-1 2-1,3-2-606,1 0-1,0 0 0,-1-1 1,1 1-1,0 0 1,0 0-1,-1 0 0,1 0 1,0 0-1,0 0 1,0 0-1,0 0 1,0 0-1,1 0 0,-1 0 1,0 0-1,0 0 1,1 0-1,0 2 0,9 20 1618,19 34-2035,-3-7 0,28 76 0,-16 1 0,39 247 0,-30-120 0,-50-260-19,0 0 1,-1 0-1,1 0 1,-1 0-1,0 1 0,0 0 1,-7-6-1,-12-18-630,15 19-114,1-1-1,0 0 1,0-1 0,1 0-1,1 0 1,0 0-1,0 0 1,2-1-1,-1 0 1,2 1-1,-1-1 1,2-1-1,-1-24 1,22-105-6883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0:29.5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0 550 96,'1'0'15527,"8"-2"-8594,74-8-3098,268-39 952,-25 2-3294,311-12-1397,-467 47-96,64-9 0,-228 20 0,147-25 0,260-10 0,352-11 0,-522 25 0,622-28 0,-692 54 0,-42 0 0,241-18 0,-269 8 0,108-13 0,30-1 0,45 1 0,86-1 0,146 35 0,-296-1 0,174 5 0,-65-7 0,-284-10 0,82-8 0,-8 0 0,-51 3 0,86-16 0,-70 7 0,-45 9 0,-27 2 0,0 0 0,0-1 0,27-7 0,-34 8 0,0 1 0,0 0 0,0 0 0,-1 1 0,11 2 0,-39-11 90,-17-4-2093,-5-2-3144,-96-32-5589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1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 9466,'5'8'12199,"8"-3"-8946,17-2-2764,53-8 1255,125-24-1,-174 23-1584,-11 3-75,476-61 399,-381 63-3964,-116 1 2908,10 1-1607,-15 10-2399,-25 21-889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2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92 2449,'-6'4'11858,"1"-4"-7833,-1 3-2025,12-3 449,5-3-721,22 3-1224,10-8 289,29-3-1,10 4-144,-6-11-432,-5 7-216,-21 3 0,-7 1-632,-21 3-993,0-7-2375,17 15-1786,43-19-3840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2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85 5449,'-10'16'12576,"10"8"-8221,12 27-3889,-9-39 1009,1 2-1109,5 26 492,2 0-1,1-1 1,3 0 0,37 72 0,-55-121-706,1-1 0,0 0 0,1 0 1,0 0-1,1 0 0,0 0 1,3-19-1,1-11 370,11-55 1,-11 75-544,1 0 0,1 1-1,1 0 1,0 1 0,2-1 0,0 2 0,1-1 0,1 1 0,13-17 0,-22 34 7,0-1 0,0 0 0,1 1 0,-1-1 0,1 1 0,-1 0 0,0 0 0,1 0 0,0 0 0,-1 0 0,1 0 0,0 1 0,-1-1 0,1 1 1,0 0-1,0 0 0,-1 0 0,1 0 0,0 0 0,-1 1 0,1-1 0,0 1 0,-1 0 0,1-1 0,0 1 0,-1 1 0,1-1 0,-1 0 0,3 2 0,9 5 35,1 1 0,-1 0 0,17 16 0,-29-24-10,13 13 19,-1-1-1,-1 2 1,0 0 0,-1 0 0,0 1 0,-2 1-1,0 0 1,-1 0 0,0 1 0,-1 0 0,-2 1-1,0 0 1,0 0 0,2 20 0,14 32-1195,-22-71 1052,0 0-1,1 0 1,-1 0-1,0 0 1,0 0-1,1 0 0,-1 0 1,0 0-1,1 0 1,-1 0-1,0 0 1,1 0-1,-1 0 1,0-1-1,0 1 0,1 0 1,-1 0-1,0 0 1,0 0-1,1-1 1,-1 1-1,0 0 1,0 0-1,0-1 0,1 1 1,-1 0-1,0 0 1,0-1-1,0 1 1,0 0-1,0 0 0,1-1 1,-1 1-1,0 0 1,0-1-1,0 1 1,0 0-1,0 0 1,0-1-1,0 1 0,0 0 1,0-1-1,0 1 1,0 0-1,0-1 1,-1 1-1,12-29-3391,-8 21 2017,20-55-4709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5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9098,'0'0'8026,"6"7"-5362,16-3-1271,16 0 375,11-4-304,28 0-424,0 0-535,5 0-169,-11-4-120,-5 0-168,-17 4-48,-5-11-536,-22 4-1025,-6-8-2952,17-18-1392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5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11074,'6'4'7786,"-1"-1"-5954,17-3 161,0 4-585,22-4-424,5 0-432,17-4 1,-1 1-361,-4-5-88,-7 1-104,-21 3-32,-16 4-608,-7-7-1049,-10 3-999,17-36-11123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7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13 4721,'-8'-3'7224,"-35"-5"3650,42 7-10771,1 1-1,-1 0 1,0 0 0,1 0 0,-1 0 0,1 0 0,-1 0 0,0 0 0,1 0-1,-1 0 1,0 0 0,1 0 0,-1 0 0,1 0 0,-1 0 0,0 1 0,1-1-1,-1 0 1,1 0 0,-1 1 0,1-1 0,-1 0 0,1 1 0,-1-1 0,1 1 0,-1-1-1,1 1 1,-1-1 0,1 1 0,0-1 0,-1 1 0,1-1 0,0 1 0,-1-1-1,1 1 1,0-1 0,0 1 0,0 0 0,0-1 0,-1 1 0,1-1 0,0 1-1,0 0 1,0-1 0,0 1 0,0 0 0,0-1 0,1 1 0,-1-1 0,0 1-1,0 0 1,0-1 0,1 2 0,8 21 359,2 1-1,15 25 1,14 29 359,24 95 249,68 299-1,-115-401-1021,-1-20-88,-21-62-995,-1-1-1,0 1 1,-1 0-1,-10-13 1,8 13 154,2 1 1,0-1-1,0-1 0,1 1 1,0-1-1,1 0 0,1 0 1,-5-20-1,-10-103-5356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7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13019,'0'7'5881,"0"0"-4249,5 1 161,6-1-89,22 8-592,16-1-247,12-3-217,15-7-288,12-4-136,-1-7-216,-15 3-16,-7-3-184,-21-4-536,-11 7-929,-11-3-767,-17 3-1961,1 11 0,-77 56-2449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7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74 4721,'-5'-3'11963,"21"3"-9275,6-4-719,17 4-849,10-11-296,11 0-392,0 4-200,6-8-232,-6 0-160,0 12-1072,-5-1-2625,109 41-2120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8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1 135 8250,'13'20'8467,"-3"-1"-5726,17 23-1068,39 34 801,-30-37-1061,35 51 0,-55-74-680,-14-17-69,-7-9-63,1-1-535,0 0 0,1 0 1,0-1-1,1 1 0,1-1 0,-1 1 1,2-1-1,0 0 0,0 1 1,2-13-1,-1 17-48,1-21-62,1 1 0,2 0 1,1 0-1,1 0 0,1 1 1,19-40-1,-25 62 29,0-1-1,0 1 1,0 0 0,1 1-1,-1-1 1,1 0-1,0 1 1,0 0 0,0-1-1,1 1 1,5-4-1,-7 6 6,0 1 0,-1-1 1,1 0-1,0 1 0,0-1 0,0 1 0,0 0 0,0-1 0,0 1 0,1 0 0,-1 0 0,0 1 0,0-1 0,0 0 0,0 1 0,0-1 0,0 1 0,0-1 0,-1 1 0,1 0 0,0 0 0,0 0 0,0 0 0,-1 0 0,1 0 0,0 1 0,2 2 0,13 12 86,-1 1 0,0 0 0,-1 1 0,-1 0 0,19 36 0,46 106 227,-73-146-452,8 17-1,-11-15-3131,-2-19 2574,-1 0-1,0 0 1,1 0-1,0 0 1,-1 0-1,1 0 1,1 0-1,-1 0 1,2-4-1,3-6-1286,28-72-7216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8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45 6609,'-16'7'13027,"10"1"-8802,17-5-2473,0 1-999,17-4-225,-7 0-176,7-4-32,-1 1-304,11-1-16,-16-7-600,6-4-1025,10-7-1135,-11 15-2601,56 11-1641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0:29.5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 94 2336,'-1'-1'986,"-1"1"-1,1 0 1,-1 0-1,1 0 1,-1 0-1,1 1 0,0-1 1,-1 0-1,1 0 1,0 1-1,-1-1 0,1 1 1,0-1-1,-1 1 1,1 0-1,-2 1 1,0 15 8632,3-13-7820,3 17-1481,1 0 0,1 0 0,1-1 0,1 0 0,1 0-1,16 32 1,-6-14-273,7 27-44,-18-43 0,2 0 0,0 0 0,19 30 0,-35-92 0,6 28 9,-9-202-96,11 187 40,0 1-1,2-1 0,1 0 1,1 1-1,1 0 1,10-25-1,-15 49 18,-1-1-1,1 1 1,0 0-1,0 0 1,0 0-1,0 0 1,0-1-1,1 1 0,-1 1 1,1-1-1,-1 0 1,1 0-1,0 1 1,-1-1-1,1 0 1,0 1-1,0 0 1,0-1-1,0 1 1,0 0-1,0 0 1,3 0-1,-1 1-15,-1 0 0,1 0 0,-1 1 1,0-1-1,1 1 0,-1 0 0,0 0 0,1 0 0,-1 1 0,0-1 0,0 1 0,0-1 1,0 1-1,0 0 0,3 4 0,13 9 77,-2 0-1,0 2 1,0 0-1,-2 1 1,0 1 0,-1 0-1,12 22 1,74 155 234,-81-157-254,2 11 34,-16-35-51,1-1 0,0 0 0,1-1 0,1 0 1,12 18-1,-18-37-1150,-4-14-56,-7-28-2392,-3-17-1465,-3-63-2474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8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4617,'-11'3'8454,"-5"2"-1040,5 3-3792,10-7-3494,1 0-1,-1 0 1,1 0 0,0 0 0,0 0 0,-1 0-1,1 0 1,0 0 0,0 0 0,0 0 0,0 0-1,0 0 1,0 0 0,1 0 0,-1 0 0,0 0-1,0 1 1,1-1 0,-1-1 0,1 1-1,-1 0 1,1 0 0,-1 0 0,1 0 0,0 0-1,-1 0 1,1 0 0,0-1 0,1 2 0,25 40 1167,-1 1 1,36 83-1,-36-70-852,38 61-1,-94-203-10739,12 26 3316,-21-63-3180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3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3 2833,'-18'-2'13581,"2"1"-5306,15 1-8042,1 1-1,-1-1 1,0 1-1,1-1 1,-1 0 0,1 1-1,-1-1 1,1 1 0,-1-1-1,1 1 1,-1 0-1,1-1 1,-1 1 0,1 0-1,-1-1 1,1 1 0,0 0-1,0-1 1,-1 1-1,1 0 1,0-1 0,0 1-1,0 0 1,0 0 0,0 0-1,0-1 1,0 1-1,0 0 1,0 0 0,0-1-1,0 1 1,0 1 0,0 8-16,0-8-203,0 1 0,0-1 0,0 0 1,0 1-1,0-1 0,1 0 0,-1 0 0,1 1 0,0-1 1,0 0-1,0 0 0,2 4 0,25 50-14,-15-32 0,-1 2 0,15 42 0,32 130 0,-52-141 0,-35-86-4517,23 23 3072,1 0 0,-1 0 0,1 0 0,0 0 0,0-1 0,-4-11 0,9-7-4367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4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67 4577,'-10'-9'13991,"21"9"-8741,11 1-4515,168-29 1683,-135 17-2406,1 2 0,73-1 0,-128 10-155,1 0 1,-1 0-1,1-1 0,-1 2 1,0-1-1,1 0 0,-1 0 1,0 0-1,1 1 0,-1-1 1,0 0-1,1 1 0,-1 0 0,0-1 1,0 1-1,0 0 0,2 0 1,-3 0-224,0 0 1,0 0-1,0 0 0,0 0 1,0 0-1,0 0 1,0 0-1,0 0 1,0 0-1,-1 0 1,1 0-1,0 0 0,-1 0 1,1-1-1,0 1 1,-1 0-1,0 0 1,1 0-1,-1-1 0,1 1 1,-1 0-1,0 0 1,1-1-1,-1 1 1,0-1-1,-1 2 0,-22 16-7977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4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6649,'-1'0'416,"0"0"-1,0 0 0,0 0 1,0 0-1,0 0 0,0 0 1,1 0-1,-1 0 0,0 1 1,0-1-1,0 0 0,0 1 1,1-1-1,-1 0 0,0 1 1,0-1-1,1 1 0,-1 0 1,0-1-1,1 1 0,-1-1 0,1 1 1,-1 0-1,0-1 0,0 2 1,-1 24 4323,23 38-3192,-14-45-180,83 307 3347,-5-15-2698,-77-286-2129,1 0 0,1 0-1,0-1 1,2-1 0,26 38 0,-38-101-5076,0-15 809,17-60-2464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4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4833,'-19'12'15782,"34"-3"-10945,43-1-4361,24-9-4,83-12 0,51-1-912,-212 14 397,53 4-3352,-54-3 2918,0 0 0,0-1 0,0 1 0,-1 0-1,1 0 1,0 1 0,-1-1 0,1 1-1,-1-1 1,1 1 0,-1 0 0,0 0 0,0 0-1,0 0 1,0 0 0,0 0 0,2 4-1,18 46-6820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5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12 6625,'-6'11'11371,"-5"-7"-9491,17-1 89,10-3-441,11 4-712,17-4-96,5 0-280,17 0-56,5-7-375,-5 3-9,0-7-105,-17 4-919,-5 3-1112,-6 8-2977,50 25-1913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5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7 180 4617,'-7'14'12346,"9"5"-9228,10 15-1832,2-8-426,0-2-1,2 0 1,20 23 0,13 21-134,-25-40-347,-10-16 1280,-16-23-1514,0-1 0,0 1 1,1-1-1,0 1 0,1-1 0,1 0 1,1-11-1,0-7-130,0-2-132,1 0-1,2 0 0,12-48 0,-12 64 95,0 1 1,1-1-1,1 1 0,0 0 1,1 0-1,1 1 1,0 0-1,19-21 1,-27 34 16,-1 0-1,1 1 1,0-1 0,-1 0 0,1 0 0,0 1 0,0-1 0,0 1 0,0-1-1,-1 1 1,1-1 0,0 1 0,0-1 0,0 1 0,0 0 0,0-1 0,0 1 0,0 0-1,0 0 1,0 0 0,0 0 0,0 0 0,0 0 0,0 0 0,0 0 0,0 0 0,0 1-1,0-1 1,0 0 0,0 1 0,0-1 0,0 1 0,0-1 0,1 1 0,26 30-39,-13-13 168,1 4 4,-1 0 0,0 1 1,-2 0-1,-1 1 1,0 1-1,-2 0 0,12 44 1,-20-63-118,4 32 43,-6-33-1988,3-21-3526,1-8-615,6-48-6222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8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65 11971,'-9'3'14402,"36"-6"-13330,11-8-279,51-8 1,-21 6-549,-3 3-1187,-76 6-1684,12 3 2357,0 1-1,-1-1 1,1 1 0,-1-1-1,1 1 1,0-1 0,-1 1-1,1-1 1,0 1-1,0 0 1,-1-1 0,1 1-1,0 0 1,0 0-1,0-1 1,-1 1 0,1 0-1,0 0 1,0 0 0,0 0-1,0 0 1,-1 0-1,1 0 1,0 0 0,0 0-1,0 1 1,-1-1 0,3 1-1,67 2-6913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8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7770,'3'-2'13350,"16"-15"-11911,-14 13-1387,1 0-1,-1 0 1,0 1-1,1-1 0,0 1 1,0 1-1,0-1 0,0 1 1,0 0-1,1 0 1,-1 1-1,1-1 0,-1 2 1,1-1-1,-1 1 0,1 0 1,-1 0-1,1 0 1,0 1-1,-1 0 0,0 1 1,9 2-1,-10-2-4,0 0-1,1 0 1,-1 0 0,0 1-1,0 0 1,0 0 0,0 0-1,-1 0 1,1 1 0,-1 0 0,0 0-1,0 0 1,0 0 0,-1 1-1,1 0 1,-1 0 0,0-1-1,-1 2 1,1-1 0,-1 0-1,0 0 1,0 1 0,-1-1-1,1 1 1,0 9 0,-2 0 43,-1-1 0,0 1 0,-1-1 1,0 1-1,-5 14 0,3-13-34,0 0 0,2 0-1,-2 22 1,8-35 9,1 0 0,-1-1-1,0 0 1,1 0 0,-1 0 0,1 0 0,-1-1 0,1 1-1,0-1 1,8 0 0,-3 2 11,26 6 3,0-2 0,0-1 0,1-2 0,37-1 0,-73-3-177,0 1-1,1-1 1,-1 0 0,0 0-1,0 0 1,1 0 0,-1 0-1,0 0 1,0-1 0,0 1-1,1 0 1,-1-1 0,0 1-1,0-1 1,0 1 0,0-1-1,0 1 1,0-1 0,0 0-1,0 0 1,0 1 0,0-1-1,0 0 1,0 0 0,0 0-1,-1 0 1,1 0 0,0 0-1,-1 0 1,1 0 0,-1 0-1,1 0 1,0-2 0,10-16-4254,14-1-1346,29-31-3411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4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14 190 16043,'-11'-3'9758,"9"10"-6257,10 15-2142,110 130-654,88 126 696,-140-173-1401,4-2 0,5-3 0,94 97 0,-163-190 0,-3-3 0,1-1 0,-1 1 0,1-1 0,-1 1 0,1-1 0,0 0 0,0 0 0,1-1 0,-1 1 0,0-1 0,9 3 0,-28-36 0,11 18 0,0 0 0,1 0 0,1-1 0,0 1 0,1-1 0,0 1 0,2-23 0,-1-5 0,-12-274 0,-4-187 0,15 465-84,0 22-121,0 1 0,1 0 1,1-1-1,0 1 0,1 0 1,1 0-1,4-16 0,-7 30 13,1-1-1,-1 0 1,0 1-1,0-1 1,1 1-1,-1-1 0,1 0 1,-1 1-1,1-1 1,-1 1-1,1-1 1,-1 1-1,1-1 1,-1 1-1,1-1 0,-1 1 1,1 0-1,0-1 1,-1 1-1,1 0 1,0 0-1,-1-1 1,1 1-1,0 0 1,0 0-1,-1 0 0,1 0 1,0 0-1,-1 0 1,1 0-1,0 0 1,0 0-1,-1 0 1,2 0-1,33 16-4664,57 44-3654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0:53.4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58 2031 1640,'-12'6'3509,"-14"4"1203,26-10-4527,0 1 0,0-1 0,-1 0 0,1 0 0,0 0 0,-1 1 1,1-1-1,0 0 0,-1 0 0,1 0 0,0 0 0,-1 0 0,1 0 0,0 0 0,-1 0 1,1 0-1,-1 0 0,1 0 0,0 0 0,-1 0 0,1 0 0,0 0 0,-1 0 1,1 0-1,0 0 0,-1 0 0,1 0 0,0-1 0,-1 1 0,1 0 0,0 0 1,-1 0-1,1-1 0,0 1 0,-1 0 0,1 0 0,0-1 0,0 1 0,0 0 1,-1-1-1,1 1 0,-1-44 6560,-1 0-3566,-1 1-3096,3 1 0,7-67 1,6 39-89,3 1-1,34-92 1,69-130-46,-57 144 65,-43 102-49,3 2 0,1 0 0,2 1 0,2 1 0,2 2 0,1 1 0,2 1 0,2 2 0,48-40 0,3 7-32,2 3-1,3 5 0,144-73 0,-187 112 49,2 1 0,0 3-1,1 2 1,1 2-1,1 2 1,-1 2-1,1 3 1,1 2-1,73 4 1,-99 3 15,0 1 1,0 1 0,0 1-1,-1 1 1,0 2 0,35 16-1,142 87 488,-171-93-301,4 10 123,-80-51 1913,6-9-2167,15 12-37,1 0 0,1-2 0,-25-29 0,4-2-8,16 22 2,2-2-1,-22-36 0,40 48 39,18 22-137,27 25-77,-33-22 205,18 12-14,23 17 232,49 47 0,-82-68-185,-1 1-1,-1 0 1,0 1 0,-1 1 0,-1-1-1,0 2 1,13 30 0,-21-44-55,-1 0-1,0 0 1,0 0 0,0 0-1,0 0 1,0 0 0,-1 0-1,1 0 1,-1 1 0,0-1-1,0 0 1,0 0 0,0 1-1,-1-1 1,1 0 0,-1 0-1,-1 4 1,0-5 6,1 1 1,-1-1-1,0 0 1,0 0-1,-1 0 0,1 0 1,0 0-1,-1-1 0,1 1 1,-1 0-1,1-1 0,-1 0 1,0 0-1,0 0 1,1 0-1,-1 0 0,0-1 1,0 1-1,-4 0 0,-60 11 236,21-2-186,-1-2 0,-71 2 0,93-13 621,17-1-1802,14-2-5797,23-3 893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4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1 258 9746,'0'0'10914,"5"0"-9761,11-11-89,12-8-776,32-14-224,6-7-64,10-4-864,7 7-1145,-7 1-1647,1 17-1233,49 1-4914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5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64 6313,'-1'0'620,"0"1"0,0 0 1,1-1-1,-1 1 0,0 0 0,0 0 0,1 0 0,-1-1 0,0 1 0,1 0 0,-1 0 0,1 0 0,-1 0 0,1 0 0,0 0 0,-1 0 1,1 0-1,0 0 0,0 0 0,0 0 0,-1 1 0,9 24 4570,30 26-5165,-24-35 1445,1 8-696,-1 2-1,20 53 0,-25-55-478,2-1-1,0 0 1,28 42-1,-39-66-283,0 0 0,0 0 0,0 0-1,-1-1 1,1 1 0,0 0 0,0 0-1,0 0 1,0 0 0,0 0 0,0-1-1,0 1 1,0 0 0,0 0-1,1 0 1,-1 0 0,0 0 0,0-1-1,0 1 1,0 0 0,0 0 0,0 0-1,0 0 1,0 0 0,0 0 0,0 0-1,0-1 1,0 1 0,1 0-1,-1 0 1,0 0 0,0 0 0,0 0-1,0 0 1,0 0 0,0 0 0,1 0-1,-1 0 1,0 0 0,0 0 0,0-1-1,0 1 1,0 0 0,1 0-1,-1 0 1,0 0 0,0 0 0,0 0-1,0 0 1,0 1 0,1-1 0,-1 0-1,0 0 1,0 0 0,0 0 0,0 0-1,0 0 1,0 0 0,1 0-1,-1 0 1,0 0 0,0 0 0,0 1-1,0-27 459,-5-33-204,5 59-267,-3-26-25,1 0-1,2 0 1,1 0-1,0 0 1,7-27-1,-5 37-6,1 1 0,0-1 0,2 1 0,0 0 0,0 1-1,1-1 1,1 1 0,1 1 0,14-20 0,-21 32 19,0-1 0,0 1 0,0 0 0,0-1 1,1 1-1,-1 0 0,0 0 0,1 1 0,-1-1 0,0 0 1,1 1-1,-1 0 0,1-1 0,-1 1 0,1 0 1,-1 0-1,1 1 0,-1-1 0,1 0 0,-1 1 0,0-1 1,3 2-1,64 20-78,-54-16 77,0-1 16,-1 1 0,1 0 0,-1 1 0,0 0 0,0 2 0,-1-1 0,0 1 0,-1 1 0,0 1-1,0-1 1,-1 2 0,-1 0 0,0 0 0,0 1 0,-2 0 0,1 0 0,6 17 0,9 27 12,-9-19-762,23 41 1,-38-78 609,1 0-1,-1 0 1,0 0 0,1 0-1,0 0 1,-1 0-1,1 0 1,-1 0 0,1 0-1,0 0 1,0-1 0,0 1-1,-1 0 1,1-1 0,0 1-1,0 0 1,0-1 0,0 1-1,0-1 1,0 1 0,0-1-1,0 0 1,0 1 0,0-1-1,0 0 1,2 0 0,30-17-6262,-5-1 3989,86-47-3038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5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6689,'-9'9'11045,"9"0"-4733,21 5-2438,35 1-3955,96-6 1026,-116-9-872,0 1 0,1 2 0,-2 1-1,1 2 1,50 16 0,-84-22-51,0 1 0,1 0 0,-1-1 0,0 1 0,0 0 0,0 0 0,0 1 0,-1-1 0,1 0 0,0 1 0,0-1 0,-1 1 0,1-1 0,-1 1 1,0 0-1,1-1 0,-1 1 0,0 0 0,0 0 0,0 0 0,0 0 0,0 0 0,-1 0 0,1 1 0,0-1 0,-1 0 0,0 0 0,1 0 0,-1 1 0,0-1 0,0 0 0,-1 0 0,1 0 0,0 1 0,-1-1 0,1 0 0,-1 0 0,0 0 0,1 0 1,-2 2-1,-5 11 174,0-2 1,-1 1-1,0-1 1,-18 20-1,15-18-146,-18 21 121,-51 47 0,53-56-107,24-24-75,-32 29 69,33-30-77,1-1 0,-1 1 1,0-1-1,0 1 0,0-1 0,0 0 1,0 0-1,0 0 0,0 0 1,0-1-1,-1 1 0,1 0 1,0-1-1,0 0 0,-5 1 1,6-1-46,1 0-1,-1 0 1,1 0 0,-1 0 0,1 0 0,0 0 0,-1 0 0,1 0 0,-1-1-1,1 1 1,-1 0 0,1 0 0,0 0 0,-1-1 0,1 1 0,-1 0 0,1 0-1,0-1 1,-1 1 0,1 0 0,0-1 0,0 1 0,-1 0 0,1-1-1,0 1 1,0-1 0,-1 1 0,1 0 0,0-1 0,0 1 0,0-1 0,0 1-1,0-1 1,0 1 0,-1 0 0,1-1 0,0 1 0,0-1 0,0 1 0,1-1-1,-1 1 1,0-1 0,0 1 0,0 0 0,0-1 0,0 1 0,0-1 0,1 1-1,-1-1 1,0 1 0,0 0 0,1-1 0,-1 1 0,0 0 0,0-1-1,1 1 1,-1 0 0,1-1 0,33-28-7873,42-25-715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5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0 10218,'-11'11'8458,"0"11"-5945,-22 11-137,-5 19-95,-1 3-937,-15 0-216,10 11-280,6-8-176,-6-3-240,16-3-288,12-16-103,0-10-41,10-15-281,-5-11-759,22-7-512,0-8-1065,11-7-2632,120-66-1096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6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25 201 5617,'-9'1'12729,"0"1"-7290,3-1-3894,20-14 436,1-1-1669,-1 0 0,19-25 0,14-13-120,-30 35-114,-13 12-52,-1 0 1,2 0 0,-1 1-1,0-1 1,1 1 0,0 0-1,0 1 1,0-1 0,1 1-1,-1 0 1,1 0 0,-1 1-1,12-4 1,-15 7-29,0-1 0,-1 1 0,1 0 1,-1 0-1,1 0 0,-1-1 0,1 2 0,-1-1 0,0 0 0,1 0 0,-1 0 0,0 1 0,0-1 1,0 0-1,0 1 0,0-1 0,0 1 0,0-1 0,0 3 0,4 5 34,4 3 22,-1 1 0,-1 1 0,0-1 0,-1 1 0,-1 0 0,0 0 0,-1 1 0,0 0 0,-1 0 0,-1-1 0,0 2 1,-1-1-1,-1 0 0,0 0 0,-1 0 0,-1 0 0,-6 25 0,-10 26 522,-33 75 0,46-121-297,12-11-126,27-13-103,-8-1-108,42-1 132,58-6 235,151 5 1,-248 12-262,-6-2 26,-19-4-650,-9-3-727,-6-4-629,-1-1-1263,-2 0-1976,-25-16-5322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30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40 4561,'-11'5'6904,"9"-5"-6258,1 1-1,0-1 1,-1 0 0,1 1 0,0-1 0,0 1 0,0-1 0,-10 11 8710,17-11-5978,-7 0-3367,-1 0 0,1 0-1,0 0 1,-1 1 0,1-1-1,0 1 1,0-1 0,0 1-1,-1-1 1,1 1 0,0 0-1,0 0 1,0 0 0,0-1-1,0 1 1,0 0 0,0 0-1,0 0 1,-1 2 0,3-1 66,10-19-24,5-23-478,-12 24 243,-4 14 104,-3 6 8,-24 54-239,28-66 570,-1 8-250,0 0 0,0 1 1,0-1-1,0 0 0,0 0 1,0 0-1,0 0 0,0 0 0,0 0 1,0 0-1,0 0 0,1 0 1,-1 0-1,0 1 0,0-1 0,0 0 1,0 0-1,0 0 0,0 0 1,0 0-1,0 0 0,1 0 0,-1 0 1,0 0-1,0 0 0,0 0 1,0 0-1,0 0 0,0 0 0,1 0 1,-1 0-1,0 0 0,0 0 1,0 0-1,0 0 0,0 0 0,0 0 1,0 0-1,0 0 0,1-1 1,-1 1-1,0 0 0,0 0 0,0 0 1,0 0-1,0 0 0,0 0 1,0 0-1,0 0 0,0 0 0,0 0 1,1-1-1,13 6 47,-14-5-57,1 0 1,-1 0-1,0 0 1,1 0-1,-1 0 1,0 0-1,1 0 1,-1 0-1,0 0 1,1 0-1,-1 1 1,0-1-1,1 0 1,-1 0-1,0 0 1,0 0-1,1 1 1,-1-1-1,0 0 1,0 0-1,1 1 1,-1-1-1,0 0 1,0 1-1,0-1 1,1 0-1,-1 0 1,0 1-1,0-1 1,0 0-1,0 1 1,0-1-1,0 0 1,0 1-1,0-1 1,0 1-1,23 42 457,-15-30-272,0 1 0,-2 0 0,1 1 0,-2-1 0,0 1 0,0 0 0,2 22 0,-5-14-105,-1-1-1,-1 1 1,-2-1-1,0 0 1,-1 1-1,-1-1 1,-1 0-1,-1-1 1,-1 1-1,-1-1 0,-1-1 1,-1 1-1,-18 28 1,24-43-258,0-1 0,0 1-1,-1-1 1,1 0 0,-1 0 0,-8 5-1,12-9 47,0 0 0,0-1 0,0 1 0,0-1 0,0 1 0,0-1 0,0 1 0,0-1 0,0 0-1,0 1 1,0-1 0,0 0 0,0 0 0,0 0 0,0 0 0,-1 0 0,1 0 0,0 0 0,0 0 0,-1-1 0,0 0-105,1 0 0,0 0 0,0 0 0,0 0 0,-1 0 0,1 0 0,0 0 0,0-1 0,0 1 0,1 0 0,-1-1 0,0 1 0,0-1 0,1 1 0,-1-1 0,1 1 0,0-1 0,-1 1 0,1-3 0,-9-78-9275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47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8 12083,'-20'1'8515,"16"0"-7978,-1 0 0,1 0 1,-1-1-1,1 0 0,-1 0 0,1 0 1,-1-1-1,1 0 0,-1 1 0,1-1 1,0-1-1,-1 1 0,-4-4 1606,9 8-1964,-1-1 0,1 1 0,0-1 0,-1 0 0,1 1 1,-1-1-1,0 1 0,0-1 0,0 0 0,0 0 0,0 1 0,-1-1 0,-1 3 0,-46 50 143,33-38-215,-27 36-1,26-26-106,0 1 0,2 1 0,1 0 0,2 1 0,1 0 0,1 1 0,1 0 0,2 1 0,1 0 0,2 0 0,-1 35 0,5-50 0,1-1 0,0 1 0,2-1 0,0 0 0,0 0 0,1 0 0,1 0 0,1 0 0,1-1 0,9 18 0,-8-21 0,-1-1 0,2-1 0,-1 0 0,2 0 0,-1 0 0,1-1 0,1-1 0,-1 0 0,1 0 0,1-1 0,-1 0 0,1-1 0,1 0 0,12 3 0,-11-4 0,0-1 0,1 0 0,0-1 0,-1-1 0,1 0 0,0-1 0,0 0 0,0-2 0,0 0 0,0 0 0,0-1 0,-1-1 0,1-1 0,-1 0 0,1-1 0,-1 0 0,-1-1 0,1 0 0,-1-2 0,0 1 0,-1-1 0,0-1 0,0-1 0,-1 1 0,0-2 0,0 1 0,-1-2 0,-1 1 0,0-1 0,-1-1 0,0 0 0,-1 0 0,0 0 0,-1-1 0,0 0 0,-1 0 0,-1 0 0,0-1 0,-1 1 0,-1-1 0,0 0 0,-1 0 0,-1 0 0,0 0 0,-1 0 0,-3-16 0,-1 10 0,-1 1 0,-1 0 0,-1 0 0,-1 1 0,0 0 0,-1 1 0,-1 0 0,-1 0 0,-1 1 0,-23-25 0,4 10 0,-1 0 0,-2 2 0,-70-46 0,68 53-568,-44-21 1,69 38 301,0 0 0,-1 2 1,0-1-1,0 2 0,0 0 1,0 0-1,-24-1 0,37 4 265,-2 0-171,0 0-1,0 0 1,1 0 0,-1 0-1,0 0 1,0 1 0,0-1-1,0 1 1,1-1 0,-1 1-1,0 0 1,-1 0 0,2 0-43,0 1 1,0-1-1,0 0 1,0 1-1,0-1 0,0 0 1,0 1-1,1-1 1,-1 1-1,1-1 1,-1 1-1,1-1 1,-1 1-1,1-1 0,0 1 1,0 0-1,0-1 1,0 1-1,0-1 1,0 1-1,0-1 1,1 1-1,-1 1 0,21 98-6889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47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16956,'-1'1'560,"-1"0"1,1 0 0,0 1-1,-1-1 1,1 0-1,0 1 1,0-1 0,0 1-1,0-1 1,1 1 0,-1 0-1,0-1 1,0 4 0,-4 30 2357,13 39-2389,-6-58 377,10 131 874,-8-84-1556,16 92-1,-18-145-1072,-5-12-826,2-33-5897,10-37-42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48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36 305 13763,'-7'-3'6639,"-8"-10"-3797,10-7-2561,2 1 0,0 0 0,2-1-1,0 1 1,2-28 0,0 10-117,-1-65 1197,0 101-1351,0 1 0,0 0 0,0 0 0,0 0 0,0-1-1,0 1 1,0 0 0,0 0 0,0-1 0,0 1 0,0 0 0,0 0 0,0 0 0,1-1 0,-1 1 0,0 0 0,0 0 0,0 0 0,0 0 0,0-1 0,1 1 0,-1 0 0,0 0 0,0 0 0,0 0 0,1 0 0,-1 0 0,0 0 0,0-1 0,0 1 0,1 0 0,-1 0 0,0 0 0,0 0 0,0 0 0,1 0 0,-1 0 0,0 0 0,0 0 0,1 0 0,-1 0-1,0 0 1,0 0 0,1 1 0,15 5 96,16 16-46,-14-5 119,-1 0-1,-1 2 0,-1 0 0,-1 0 1,0 1-1,19 41 0,46 140 929,-5-12-960,-66-175-777,0 0 0,1 0 0,1-1 0,0 0-1,15 13 1,-4-3-3440,-18-16-1436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48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88 12715,'-11'0'4729,"11"4"-2793,11-8-159,0 4-521,16-7-688,17-1 352,16-3-376,17-11-304,-6 8-136,5-5-64,-15 12-40,-7 7-384,-10 0-840,-11 4-1249,-6-1-2768,-10-6-2568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2:19.4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50 10290,'7'14'10691,"3"31"-6729,-1 36-3622,-5 34 944,-4-69-978,3-1-1,10 67 0,-14-148-76,0 0-1,2 1 0,9-54 1,-2 26-421,4 1 1,31-105-1,-43 167 183,1-1 1,-1 0-1,0 0 0,0 0 0,0 0 1,0 0-1,1 1 0,-1-1 0,0 0 1,1 0-1,-1 0 0,1 1 1,-1-1-1,1 0 0,-1 1 0,1-1 1,-1 0-1,1 1 0,0-1 0,-1 1 1,1-1-1,0 1 0,-1-1 1,1 1-1,0-1 0,0 1 0,0 0 1,-1-1-1,1 1 0,0 0 1,0 0-1,0 0 0,0-1 0,0 1 1,-1 0-1,1 0 0,0 0 0,1 1 1,26 21-505,-15-10 503,1 1-20,0 1-1,-1 0 1,0 1 0,-1 0 0,-1 0-1,0 2 1,-1-1 0,-1 1-1,-1 1 1,0 0 0,-1 0-1,-1 0 1,6 31 0,-9-27-1100,0 0 1,-2 0-1,-2 43 1,1-63 418,-1 0 1,1 1 0,0-1-1,0 0 1,0 0 0,0 1 0,0-1-1,0 0 1,1 1 0,-1-1-1,1 0 1,1 4 0,14-19-5928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7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1209 70 5809,'-3'2'1952,"0"-1"0,0 1 0,0-1 0,0 0 0,0 1 0,0-2 0,0 1 0,-6 1 0,-32-3 5021,-44-21-8443,32 7 2647,-4 5-1080,-133-19-23,158 26-66,-1 2 0,0 1 0,-62 8 0,48 0-27,1 3-1,0 1 1,1 3 0,0 1 0,2 3 0,0 1-1,1 2 1,1 2 0,-54 41 0,88-60 0,1 0 1,-1 1-1,1-1 1,0 1 0,0 1-1,1-1 1,-8 14-1,12-18 1,0 0 1,0 0-1,0 0 0,0 1 0,0-1 0,1 0 0,0 0 0,-1 1 0,1-1 0,0 1 0,0-1 0,0 0 0,0 1 1,1-1-1,-1 0 0,0 1 0,1-1 0,0 0 0,0 1 0,-1-1 0,1 0 0,1 0 0,-1 0 0,0 0 0,0 0 1,1 0-1,-1 0 0,1-1 0,0 1 0,2 2 0,7 5-25,0 0 0,1-1 0,0 0 0,0-1 0,1 0 0,0-1 0,14 5 1,104 28 15,-72-23 42,219 56 142,41 12 152,-234-57-90,135 62 0,-189-73-67,0 1-1,-1 1 1,0 2-1,51 44 1,-69-53-53,-1 1 0,0 0 0,-1 1 0,0-1 0,-1 2 1,0 0-1,-1 0 0,-1 0 0,0 1 0,-1 0 1,-1 0-1,0 1 0,3 17 0,-7-22-69,-1 1-1,-1-1 0,1 0 1,-2 1-1,1-1 1,-2 0-1,1 0 0,-1 0 1,-1 0-1,0-1 0,-1 1 1,0-1-1,-12 18 1,0-2 43,-1-2 1,-1 0 0,-44 42 0,35-40-74,-2-1 0,0-1 0,-2-2 0,0-1 0,-45 21 0,49-30 0,0-1 0,-1-1 0,0-1 0,-1-2 0,0-1 0,0-1 0,-39 0 0,24-4 0,1-3 0,0-1 0,-87-19 0,101 15 0,0-1 0,1-2 0,0-1 0,1-1 0,0-1 0,-41-28 0,58 32-125,-1 0 1,2 0-1,-1-1 1,1-1-1,1 0 1,0 0-1,-14-24 1,19 28-12,0 0 0,1 0 0,-1-1 1,1 0-1,1 1 0,0-1 0,0 0 1,0-1-1,1 1 0,0 0 0,1 0 0,0 0 1,0-1-1,0 1 0,3-9 0,-1 13-260,-1-1 0,1 1-1,1 0 1,-1 0 0,1 0-1,-1 0 1,1 1 0,0-1-1,0 1 1,1-1-1,-1 1 1,1 0 0,0 1-1,0-1 1,0 0 0,0 1-1,0 0 1,0 0 0,6-2-1,105-40-6827,142-47-3734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8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9 2833,'-7'-2'4771,"-16"-5"5824,8 8-5482,14 1-4989,0 0-1,0 0 0,-1 0 1,1 0-1,1 0 0,-1 0 1,0 0-1,0 0 1,1 0-1,-1 1 0,1-1 1,0 0-1,-1 0 0,1 1 1,0-1-1,0 0 0,1 0 1,0 4-1,0 37 71,1 0-1,3 0 0,2-1 1,1 0-1,2 0 0,2-1 1,2 0-1,2-1 1,1 0-1,26 41 0,-27-54-59,1-2-1,1 0 0,1 0 0,1-2 1,1 0-1,1-2 0,2 0 0,0-2 1,0 0-1,2-2 0,0 0 1,1-2-1,1-1 0,53 18 0,-76-30-116,1 0 0,0-1 0,0 1 0,-1-1 0,1 0 0,0-1 0,0 0-1,0 0 1,0 0 0,0 0 0,0-1 0,0 0 0,-1 0 0,1-1 0,0 0 0,-1 0 0,1 0-1,-1-1 1,1 1 0,-1-1 0,0 0 0,0-1 0,-1 1 0,1-1 0,-1 0 0,0 0-1,0-1 1,0 1 0,0-1 0,-1 0 0,0 0 0,3-6 0,8-13 28,-1-1 0,-2-1 0,0 0 0,-2 0-1,-1-1 1,-1 0 0,-2 0 0,0-1 0,-2 0 0,0-42 0,-4 17-38,-2 0 1,-3 0-1,-2 0 0,-23-82 1,29 127 17,-1 1 0,1 0-1,-1 0 1,0 0 0,-1 0 0,-6-10 0,16 62-910,71 188 1065,8 25 892,-63-191-681,56 116 0,-65-158-308,-12-24-74,-1 0-1,0 0 0,1 0 1,-1 0-1,0 0 0,1-1 1,-1 1-1,1 0 0,0 0 1,-1-1-1,1 1 0,-1 0 0,1-1 1,0 1-1,0-1 0,-1 1 1,1-1-1,0 1 0,0-1 1,0 1-1,0-1 0,-1 0 1,1 0-1,0 1 0,1-1 1,-13-37 235,-11-15-1437,15 39 117,1-1 0,0 0 0,1 0 0,-6-27 0,10 30-683,0 1 0,0-1 0,1 1-1,1-1 1,3-20 0,20-92-11122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8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597 0 2064,'-43'5'12232,"-27"-6"-6545,-2 1-3025,50 3-2362,0 1 1,1 1 0,0 0-1,0 2 1,0 1 0,1 0-1,0 2 1,1 0 0,0 1-1,0 1 1,1 1-1,1 0 1,0 2 0,1 0-1,0 0 1,2 2 0,0 0-1,0 0 1,2 1 0,-12 22-1,19-27-247,0 1 0,1 0 0,1 0 0,0 0 0,1 0 0,0 0 0,2 0 0,-1 0 0,2 1 0,0-1 0,0 0-1,1 0 1,1 0 0,1 0 0,0 0 0,0-1 0,1 1 0,1-1 0,0 0 0,10 13 0,-6-9-37,0-1 0,1-1 0,1 0 0,1-1 0,0 0 0,0 0 0,2-2 0,-1 0-1,2 0 1,-1-2 0,1 0 0,1 0 0,0-2 0,29 11 0,-24-13-93,0-1 0,0-2 0,0 0 0,0-1 0,0-1 0,1-1 0,-1-1 0,0-1 0,0-1 0,0-1 0,0-1 0,30-11 0,-32 8-342,-1 0 1,0-1 0,0-1-1,-1-1 1,0 0 0,-1-2-1,-1 0 1,17-16 0,-11 7-595,-10 11-227,0 0 0,-2 0 0,1-1 0,-1-1 0,-1 0 0,15-28 0,-5-4-3184,12-51-1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9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239 374 7802,'6'-7'11204,"23"-12"-9012,31-7-1895,1 2 0,1 2 0,1 4 0,0 2 0,84-10 0,-134 23 76,-21-1 668,-13-6-52,-26-27-315,22 16-674,-1 1-1,0 2 1,-42-23 0,46 31 50,0 0 0,0 1 0,-1 2 0,0 0 0,0 1 1,0 1-1,-48-3 0,58 8 1,0 1 1,0 0 0,0 1 0,0 0 0,0 1 0,0 0-1,1 1 1,-1 0 0,1 1 0,0 1 0,0 0 0,1 0 0,0 1-1,0 1 1,0 0 0,-11 11 0,15-12-1,0 0 0,1 0 0,-1 1-1,1 0 1,1 0 0,0 0 0,0 1 0,0 0 0,1 0 0,1 0 0,-1 0-1,1 1 1,-2 15 0,3-13 4,2 1 0,-1 0 0,2 0 1,0 0-1,0-1 0,1 1 0,1-1 0,0 1 0,7 17 0,1-3 52,2-1 1,1 0-1,1-1 0,1-1 0,1 0 1,1-2-1,1 1 0,35 30 0,-32-34-64,2-1-1,1-1 0,0-1 1,0-1-1,2-2 1,0 0-1,44 13 0,-33-14-26,0-3-1,1-1 1,0-1-1,1-3 1,45 0-1,-67-4 26,-1-1 1,1-1-1,-1-1 0,34-9 0,-42 10 6,-1-1 0,1-1 0,-1 0 0,0 0 0,0 0 0,0-1 0,-1 0 0,0-1 0,1 1 0,10-14 0,-17 18-77,0 0 0,0-1-1,0 1 1,-1-1 0,1 1 0,0-1-1,-1 1 1,1-1 0,-1 1-1,0-1 1,0 0 0,1 1 0,-1-1-1,0 0 1,0 1 0,0-1 0,-1 1-1,1-1 1,0 0 0,-1 1-1,1-1 1,-1 1 0,1-1 0,-1 1-1,0-1 1,1 1 0,-1-1 0,0 1-1,0 0 1,0-1 0,0 1-1,-1 0 1,1 0 0,0 0 0,0 0-1,-1 0 1,-2-2 0,-6-4-1677,0-1 1,-1 1 0,-19-8-1,25 12 40,-17-3-5128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0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1 2889,'-55'8'10161,"-2"4"-4479,31-5-4255,1 0 1,-38 19-1,52-22-1368,1 1-1,0 0 1,1 1-1,-1 0 1,1 0 0,0 1-1,1 1 1,-1-1-1,2 1 1,-1 0-1,1 1 1,0 0-1,1 0 1,0 1-1,0-1 1,1 1-1,0 0 1,-4 16-1,8-22-55,0 0 0,0 0 0,0 0-1,0 0 1,1 0 0,0-1-1,0 1 1,0 0 0,1 0-1,-1 0 1,1 0 0,0 0-1,0 0 1,0 0 0,0 0-1,1-1 1,-1 1 0,1-1-1,3 5 1,-2-4-17,1-1 1,0 1-1,0-1 0,0 1 1,0-1-1,1 0 0,-1-1 1,1 1-1,0-1 0,0 0 1,0 0-1,8 2 0,13 1-14,1-1 0,-1-1 0,1-1 0,41-3 0,-55 1 78,84-6 79,-37 2 48,63 3-1,-107 2-49,0 1 1,0 0-1,0 1 0,0 0 1,-1 1-1,1 1 0,-1 1 1,26 13-1,-34-15 6,1 1-1,-1 0 1,0 0 0,0 1 0,-1 0-1,0 0 1,0 0 0,0 1-1,-1 0 1,0 0 0,0 1-1,-1-1 1,1 1 0,-2 0-1,1 0 1,-1 0 0,-1 1-1,1-1 1,-1 1 0,-1-1-1,2 16 1,-4-15-34,1 1-1,-1-1 0,-1 0 1,0 0-1,0 0 1,0 0-1,-1 0 1,-1 0-1,0-1 1,0 0-1,0 0 0,-1 0 1,0 0-1,-1 0 1,1-1-1,-2 0 1,1-1-1,-1 1 1,0-1-1,-11 8 1,5-5-35,0-1 0,-1 0 1,0-1-1,0 0 1,0-1-1,-1-1 0,0 0 1,0-1-1,-1-1 1,-21 3-1,25-6-156,-1 1 0,1-2 0,-1 0 0,1 0 0,0-1 0,0-1 0,0 0 0,0 0 0,0-1 0,1-1 0,-1 0-1,1 0 1,-15-11 0,24 15-59,1 0-1,-1 0 0,0 0 1,0 0-1,1 0 1,-1 0-1,1 0 0,-1-1 1,1 1-1,0-1 0,-1 1 1,1-1-1,0 1 0,0-1 1,0 0-1,0 1 0,0-1 1,0 0-1,1 0 1,-1 0-1,1 0 0,-1 0 1,1 0-1,0 0 0,-1 0 1,1 0-1,0 0 0,1-2 1,1 0-723,0-1 0,1 0 0,0 1 0,0 0 0,0 0 0,1 0 0,0 0 0,-1 0 0,1 0 0,0 1 0,1 0 0,5-4 0,91-66-10160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0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5097,'-18'7'9256,"13"0"-3602,19 9-1663,7 3-3968,11 17 571,-1 2-1,-2 1 1,-2 1 0,-2 1-1,-1 2 1,-2 0-1,-2 2 1,-3 0-1,18 65 1,-30-90-493,1-1 0,0 1 0,2-1 1,0-1-1,18 30 0,-17-41-953,-9-18-668,-10-22-1465,-2-12-1548,10-44-2610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0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11 1976,'-5'0'17188,"-6"0"-14787,16-3-2401,1-1-448,5 0-1809,16 8-3832,28-4-4682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1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1 2865,'-52'19'11206,"5"13"-4896,34-21-5415,0 1-1,1 1 1,1 0-1,-19 28 1,17-20-682,1 1 0,1 0 1,1 0-1,1 1 0,1 0 1,1 1-1,-6 38 0,11-45-74,0 1-1,1 0 0,1 0 0,1 0 0,1 0 1,0 0-1,5 20 0,-3-26-101,0 0-1,1 0 0,0 0 1,0 0-1,1-1 1,1 0-1,0 0 1,1-1-1,0 0 1,15 15-1,-5-9-39,0-1 0,1-1-1,1 0 1,1-2 0,-1 0-1,2-1 1,0-1 0,0-2-1,1 0 1,-1-1 0,37 6-1,-27-8-1,0-2 0,0-1 0,0-1 0,0-2-1,0-1 1,0-1 0,0-2 0,34-10 0,-54 12 31,0-1 0,0 0 0,-1 0 0,1-1 1,-1-1-1,0 0 0,-1 0 0,1-1 0,-2-1 0,1 1 1,-1-1-1,0-1 0,0 0 0,-1 0 0,0-1 0,-1 0 1,0 0-1,-1-1 0,0 0 0,0 0 0,-1 0 0,-1-1 1,5-17-1,-6 11-22,-1-1 1,-1 0 0,0 0-1,-1 1 1,-1-1 0,-1 0-1,-1 1 1,-1 0 0,0-1-1,-1 1 1,-1 0 0,-1 1-1,0 0 1,-1 0 0,-11-17-1,8 16-272,-1 1 0,-1-1 0,0 2-1,-1 0 1,-1 1 0,0 0 0,-1 1-1,0 1 1,-1 1 0,-1 0 0,0 1-1,0 1 1,-27-11 0,35 18-188,1-1 1,0 1-1,-1 1 1,0 0-1,0 0 1,0 1-1,1 0 1,-14 0-1,8 3-699,-1 0-1,1 2 1,0-1 0,-15 7-1,-162 62-9702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2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3641,'-2'1'588,"1"0"0,0-1-1,-1 1 1,1 0 0,0 0 0,-1 0 0,1-1 0,0 1 0,0 1 0,0-1-1,0 0 1,0 0 0,0 0 0,0 0 0,0 1 0,1-1 0,-1 1 0,0-1-1,0 3 1,-3 35 3294,5-26-3250,1 0-1,0 0 1,9 24-1,-9-30-494,1 0 0,0 0 0,0 0 0,0-1 0,1 0 0,0 1 0,0-1 0,1-1 0,0 1 0,0-1-1,0 1 1,0-1 0,1-1 0,0 1 0,0-1 0,0 0 0,1-1 0,-1 1 0,1-1 0,0 0 0,7 1 0,-5-2-57,-1-1-1,1 0 1,0 0-1,0-1 1,-1 0 0,1-1-1,0 0 1,-1 0 0,1-1-1,0 0 1,-1 0 0,0-1-1,0 0 1,0-1-1,0 0 1,0 0 0,9-7-1,-15 10-13,0 0 0,-1 0 0,1 0-1,0-1 1,-1 1 0,1 0 0,-1-1 0,0 1-1,1-1 1,-1 0 0,0 1 0,0-1 0,0 0-1,0 1 1,0-1 0,-1 0 0,1 0-1,0 0 1,-1 0 0,1 0 0,-1 0 0,0 0-1,0 0 1,0 0 0,0 0 0,0 0 0,0 0-1,0 0 1,-1 0 0,1 0 0,-1 0 0,1 0-1,-1 0 1,0 1 0,0-1 0,0 0-1,0 0 1,-1-2 0,-2-1 9,0 0-1,-1-1 1,1 2 0,-1-1 0,0 0-1,-1 1 1,1 0 0,-1 0-1,1 1 1,-10-5 0,10 7-51,1 0 1,-1 0-1,0 0 1,1 1-1,-1 0 1,0 0-1,1 0 1,-1 1-1,0-1 1,1 1-1,-1 0 1,1 0-1,-1 1 1,1-1-1,-1 1 1,-6 4 0,0 0-671,1-1 1,-1 2 0,1 0 0,1 0 0,-12 10 0,62-4-11564,-40-13 11990,54 14-7002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2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0 1728,'-5'0'10107,"-1"7"-5162,-16 8-3729,6 3-160,-11 15 96,-12 15-360,-10 0-792,5 10-304,6-3-1840,5 99-4649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2:19.6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 7130,'4'-3'7881,"4"3"-6705,8-2-359,4 4 23,11 1-376,5 2-208,8 3-152,-5 0-104,5 0-1264,-8 0-2345,59 8-1784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3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1 404 2304,'5'13'3522,"1"0"-1,1 0 1,10 15-1,53 60 42,-16-23-1690,98 124 3863,-200-261-3996,14 22-1707,-31-61 0,43 67-89,1-1 1,2-1-1,-17-68 1,32 101 15,1 0-1,1 1 1,0-1 0,1 0 0,0-1-1,1 1 1,1 0 0,0 0-1,1 0 1,0 0 0,1 1 0,0-1-1,1 0 1,0 1 0,1 0 0,1 0-1,0 0 1,10-13 0,-11 18 25,1 1 1,-1 0-1,1 0 1,1 0-1,-1 1 0,1 0 1,0 0-1,0 1 1,1 0-1,-1 0 1,1 1-1,0 0 1,0 0-1,0 0 1,0 1-1,0 1 0,0 0 1,1 0-1,-1 0 1,1 1-1,-1 0 1,0 1-1,1-1 1,-1 2-1,0-1 1,14 5-1,0 1 39,1 1 0,-1 1 1,-1 1-1,1 1 0,-2 1 0,0 0 1,0 2-1,23 20 0,-18-10 61,0 2 0,-1 1-1,-2 0 1,-1 2 0,-1 1 0,16 32-1,83 199 537,-93-198-504,17 50-80,-44-116-1527,-2-3 797,1 1-1,0 0 1,1 0-1,-1-1 1,1 1-1,0-1 0,1 1 1,-1-1-1,1 0 1,0 1-1,1-1 1,-1 1-1,1-1 1,3-9-1,28-85-6521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4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1 1224,'-14'7'11650,"7"3"-5100,6-8-6170,1-1 0,0 1 0,0-1 0,-1 1-1,1-1 1,1 1 0,-1-1 0,0 1 0,0-1-1,0 1 1,1-1 0,-1 1 0,1-1 0,0 3 0,5 6-553,0 0 0,0-1 0,0 0 0,10 10 0,-1-2 1890,107 150 122,102 187 0,67 203 1276,-134-268-3115,-212-337 0,7 4-268,-1 2 0,-2 2-1,-2 2 1,-2 3 0,-77-37 0,90 51 85,0 3 0,-2 2 1,0 2-1,-1 1 0,0 3 0,-1 1 1,0 3-1,-54-2 0,90 8 168,-1 0 1,1 1-1,-1 0 0,1 1 1,0 0-1,-1 1 0,1 0 1,0 0-1,-14 8 1,20-9 3,-1 1 0,2-1 0,-1 1 0,0 1 0,0-1 0,1 0 0,0 1 0,0 0 0,0-1 0,0 1 0,0 0 0,1 1 0,0-1 0,0 0 0,0 1 0,0-1 0,1 1 0,-1 0 0,1-1 0,0 1 0,1 0 0,-1 6 0,1 5 53,1 0 0,0 1 0,1-1-1,1 0 1,1 0 0,0-1 0,1 1 0,0-1-1,1 0 1,1 0 0,1 0 0,0-1-1,1-1 1,0 1 0,1-1 0,0-1 0,1 0-1,1 0 1,0-1 0,0-1 0,1 0 0,0-1-1,18 10 1,-14-9-192,1 0-1,0-1 1,1-1 0,0-1-1,0-1 1,0 0 0,1-2-1,0 0 1,0-1 0,0-1-1,0 0 1,0-2 0,0-1-1,0 0 1,0-1 0,0-2-1,0 0 1,26-9-1,65-41-3933,108-57-2464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4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14 468 1320,'-13'-9'13068,"13"7"-12474,6-9 3835,32-8-2737,59-8-629,174-25 0,-43 11-603,-221 40-381,-1-1 0,1 0-1,-1 0 1,1 0 0,-1-1-1,0 0 1,0 0 0,11-8 0,-16 10-40,1-1 1,-1 1 0,1-1-1,-1 0 1,0 0 0,1 0 0,-1 0-1,0 1 1,0-2 0,-1 1-1,1 0 1,0 0 0,-1 0-1,1 0 1,-1 0 0,1-1-1,-1 1 1,0 0 0,0 0 0,0 0-1,0-1 1,-1 1 0,1 0-1,-1 0 1,1 0 0,-1 0-1,0-1 1,0 1 0,0 0-1,-1-3 1,-6-9-37,-1 0 1,0 1-1,-1-1 0,0 2 0,0-1 1,-2 2-1,0-1 0,0 2 0,-1-1 1,0 2-1,0 0 0,-1 0 0,-1 1 1,1 1-1,-18-6 0,14 6 30,0 1-1,0 1 0,0 0 0,-1 2 1,0 0-1,0 1 0,0 1 1,0 0-1,0 2 0,0 0 1,0 1-1,-36 9 0,45-7 18,1 0 0,-1 0 0,1 1-1,0 1 1,0-1 0,1 1 0,-1 1-1,1 0 1,1 0 0,-1 0 0,1 1-1,1 0 1,-1 0 0,1 1 0,1 0-1,0 0 1,0 0 0,1 1 0,0 0-1,-4 13 1,2-3 96,2 0 1,-1 0-1,2 0 0,1 0 0,1 1 1,0-1-1,1 1 0,2-1 0,6 37 0,1-23-8,2 0 0,1-1-1,2 0 1,1-1-1,1 0 1,2-1 0,1-1-1,2-1 1,0-1-1,2-1 1,1-1 0,2-1-1,0-1 1,30 21-1,-19-18-137,0-2 0,2-1-1,0-2 1,1-2-1,2-2 1,0-2-1,0-1 1,2-2-1,-1-2 1,79 8 0,-96-17-69,0-1 1,1-1 0,-1-1 0,0-1-1,38-9 1,-49 7-16,-1 0-1,0-1 1,0 0-1,-1-1 1,1-1-1,-1 0 1,-1 0-1,1-2 1,-2 1-1,1-2 1,12-12 0,-11 9-288,-1-1 0,-1 0 0,0-1 0,-1 0 0,0 0 0,-2-1 0,1 0 0,-2 0 0,0-1 0,4-19 0,-4-19-2926,12-6-2809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6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5809,'-2'0'1134,"-1"0"0,1 0 0,-1 0-1,1 1 1,0-1 0,-1 1 0,1-1-1,-1 1 1,1 0 0,0 0 0,-4 2-1,4-2-659,1 0 0,0 0 0,0 0 0,0 0 0,0 0 0,0 0 0,0 0 0,1 0 0,-1 1-1,0-1 1,1 0 0,-1 1 0,0-1 0,1 0 0,-1 3 0,0 3 159,1 0-1,0 1 1,0-1 0,1 0-1,0 1 1,3 11-1,0 3-498,85 471 728,-58-366-689,84 224 0,-81-278-173,4-1 0,55 79 0,-90-146 0,-24-28-354,-39-45-2410,49 52 1300,2 1-1,0-2 1,0 1 0,2-1-1,0 0 1,-8-31 0,-22-122-8053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6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1 280 8250,'148'-9'12922,"0"-14"-7216,144-44-5328,-67 13 968,31 6-827,55-12-811,-278 52-443,6-2 182,-31 9-3579,-94 28-13916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6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0 305 10714,'11'4'4105,"0"0"-2665,11 3 1249,38-3-328,28-12-737,27-14-304,27-7-376,22-8-416,12-7-127,-18 4-273,-21 7-80,-22 0-48,-33 15-80,-21 7-737,-23-4-879,-5 4-2337,-6 7-2072,33-14-5009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7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7170,'3'2'11460,"12"11"-7529,27 16-2373,-2 2 0,-2 3 0,57 61 0,84 126 708,-93-109-2000,-57-87-1837,-25-26-1819,-17-14-451,-20-14-1392,-36-41-2855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7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7698,'0'0'7689,"0"-8"-5168,0 1-433,0 3-647,11 1-1177,5-5-264,17-3-897,16-3-2127,110 14-4570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8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5897,'2'8'9753,"3"0"-5588,17 14-3853,-17-18 959,84 78 998,-5 3 1,128 167 0,99 224 323,-195-250-1641,-112-218-382,-13-29-307,-16-38-306,19 37-105,1 0 0,1 0-1,1 0 1,1-1 0,1 0 0,1 1 0,1-1 0,1 0 0,1 1 0,1 0 0,1-1 0,1 1 0,0 1 0,17-35 0,-17 44 94,0-1 0,1 1-1,0 0 1,1 1 0,0 0 0,1 0 0,0 0 0,1 2 0,0-1-1,0 1 1,1 0 0,1 1 0,-1 1 0,1-1 0,0 2 0,1 0 0,0 0-1,0 1 1,0 1 0,0 0 0,1 1 0,-1 1 0,1 0 0,24-1 0,-29 3 41,0 1 1,1 0 0,-1 0 0,0 1 0,1 0 0,-1 1 0,0-1 0,-1 2 0,1 0-1,0 0 1,-1 0 0,0 1 0,12 9 0,-10-5 50,0 0-1,-1 1 1,0 0 0,0 0 0,-1 1-1,-1 0 1,0 0 0,11 24 0,-10-16 47,-1-1 0,-1 1 0,-1 1 0,-1-1 0,0 1 0,-1 0 0,-1 0 0,-1 0 0,-1 0-1,-1 0 1,-1 0 0,-7 33 0,6-39-50,-1-1-1,-1 0 0,0 0 0,-1 0 1,-1-1-1,0 0 0,-9 14 0,11-21-20,0 1-1,0-1 1,0 0-1,0 0 1,-1 0-1,1-1 1,-1 1-1,-1-2 1,1 1-1,0-1 0,-1 0 1,0 0-1,0 0 1,0-1-1,-8 1 1,-4 0-320,0-1 0,0-1 0,0-1 0,0 0 0,0-1 0,1-2-1,-1 0 1,0 0 0,1-2 0,0 0 0,0-2 0,0 0 0,-28-15 0,40 18-184,1 2 232,1 0 0,0-1 0,0 1 0,0-1 0,1 0 0,-1 0 0,1 0 0,0 0 0,-1-1 0,-2-5 0,5 8 79,0 0 0,1-1-1,-1 1 1,1-1 0,-1 1-1,1-1 1,0 1 0,0-1 0,0 1-1,0-1 1,0 1 0,0-1-1,0 1 1,0-1 0,0 1 0,1-1-1,0-1 1,1-1-427,0 0-1,0 1 1,0-1-1,0 1 1,1-1-1,0 1 0,-1 0 1,1 0-1,5-4 1,123-98-9020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8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27 7114,'-4'5'12633,"-3"14"-9091,6 28-2640,1-6-114,5 53 0,-3-79-699,0 0-1,2 0 1,0-1 0,0 1-1,2-1 1,0 0 0,8 15-1,-4-12-60,1-2-1,0 1 1,1-1-1,1-1 0,0 0 1,1-1-1,1 0 1,0-1-1,0-1 0,23 13 1,-31-20-25,-1-1 1,0 0-1,1 0 1,0 0-1,0-1 0,0 0 1,0 0-1,0-1 1,0 0-1,0 0 1,0 0-1,0-1 0,1 0 1,-1-1-1,0 0 1,0 0-1,0 0 1,0-1-1,0 0 1,0 0-1,0-1 0,-1 0 1,1 0-1,-1-1 1,0 1-1,0-1 1,0-1-1,0 1 1,-1-1-1,7-7 0,-6 6 34,-1 0 1,0-1-1,0 0 0,-1 0 0,1 0 0,-2 0 0,1-1 0,-1 0 0,0 0 0,0 1 0,-1-2 0,0 1 0,-1 0 0,1-15 0,-2 11-7,-1 0 1,0 0-1,-1 1 0,0-1 0,-1 1 1,0-1-1,-1 1 0,0 0 0,-10-17 1,3 8-173,-1 1 0,-1 0-1,-1 1 1,-1 0 0,0 2 0,-2 0 0,1 0 0,-2 2 0,0 0 0,-31-18 0,31 22-272,9 4-443,-1 1 0,0 0 0,-19-7 0,10 12-4784,20 12-3302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2:20.1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94 9882,'1'-1'7791,"7"-9"-6951,9-3-546,0 1 0,1 0 0,0 1 1,1 1-1,33-13 0,-51 23-278,0-1 1,1 1 0,-1 0 0,0 0 0,0-1-1,1 1 1,-1 0 0,0 0 0,0 0 0,1 0-1,-1 0 1,0 1 0,0-1 0,1 0 0,-1 1-1,0-1 1,0 1 0,0-1 0,0 1 0,1-1-1,-1 1 1,0 0 0,0-1 0,1 2 0,0 1 11,-1-1 0,1 0 1,-1 0-1,1 1 1,-1-1-1,0 1 0,0-1 1,0 1-1,0-1 1,0 6-1,1 4 50,-1 0 0,0 1 0,-1-1 0,-2 13 1,-4 6-20,-2 0 0,0 0 0,-3-1 0,0-1 0,-2 1 0,-17 28 0,25-47-31,4-11-25,1 1 1,0-1-1,0 0 1,0 0-1,0 0 0,0 1 1,0-1-1,0 0 1,0 0-1,0 1 0,0-1 1,0 0-1,0 0 1,0 0-1,0 1 1,0-1-1,0 0 0,0 0 1,0 1-1,0-1 1,0 0-1,0 0 0,0 0 1,1 1-1,-1-1 1,0 0-1,0 0 0,0 0 1,0 0-1,0 1 1,1-1-1,-1 0 0,0 0 1,0 0-1,0 0 1,1 0-1,-1 0 0,0 1 1,0-1-1,0 0 1,1 0-1,-1 0 0,0 0 1,1 0-1,17 2 195,24-6 315,-38 3-413,44-8 236,-27 5-266,0 1-1,27-2 0,-38 9-1084,-8 9-6722,-12 2 741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0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5 202 1136,'-5'9'18695,"9"4"-12888,14 16-6995,-11-19 3286,90 126 1060,11 17-1580,-77-105-1188,-17-28-202,-1 0 1,-2 1-1,0 0 1,13 36-1,-55-131-84,22 58-96,1-1 0,1 0-1,0 0 1,2-1 0,-6-26 0,9 9-8,1 0 0,1 0 0,2-1 0,2 1 0,1 0 0,2 1 0,1-1 0,2 2 0,1-1 0,19-37 0,-27 63-25,1 1 1,-1 0-1,1-1 0,1 2 1,0-1-1,0 0 0,0 1 1,0 0-1,1 0 0,0 1 1,1-1-1,-1 1 1,1 1-1,0-1 0,10-4 1,-8 6-6,0 0 1,0 0-1,0 1 1,1 1-1,-1-1 1,1 1-1,-1 1 1,1 0-1,0 0 1,-1 1 0,1 0-1,-1 1 1,11 3-1,1 0 33,-1 2 0,1 1 0,-1 0 0,-1 1 0,0 2 0,0 0 0,-1 0 0,-1 2 0,0 0 0,0 1-1,-1 1 1,-1 0 0,21 28 0,-15-13 74,-1 1 1,-1 1-1,-1 0 0,-2 2 0,-2 0 1,-1 1-1,10 40 0,11 24-57,-35-107-1240,0 0 0,1 0 0,1 1 0,-1-1 0,1 0 1,2-8-1,18-55-7890,31-45-407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657 1 2713,'-82'4'13384,"-2"8"-5805,45-4-5776,0 2 0,-50 20-1,63-20-1697,1 1-1,0 2 0,0 0 0,1 2 0,1 0 1,1 2-1,0 0 0,1 2 0,1 0 0,-20 25 0,34-35-81,0 0-1,0 0 1,1 0-1,0 1 1,1 0-1,0 0 1,0 0-1,1 0 0,1 1 1,0-1-1,0 1 1,1 0-1,0-1 1,1 13-1,1-19-42,-1 1 0,1-1 0,0 0 0,0 1 0,0-1 0,0 0 0,1 0 0,0 1 0,0-1 1,0-1-1,0 1 0,1 0 0,-1 0 0,1-1 0,0 0 0,0 1 0,0-1 0,1 0 0,-1-1 0,1 1 0,-1 0 0,1-1 0,0 0 0,0 0 0,0 0 0,0-1 0,1 1 1,-1-1-1,0 0 0,1 0 0,-1 0 0,0-1 0,1 0 0,-1 1 0,1-2 0,4 1 0,-1-1 20,-1 1 0,1-1 1,0 0-1,-1-1 0,1 1 0,-1-2 0,1 1 1,-1-1-1,0 0 0,0-1 0,0 1 0,9-7 1,-6 1 12,0 1 0,0-1 0,-1-1 0,0 1 0,0-2 0,11-18 0,-2-2 19,-2-1 1,-1-1-1,-1-1 0,13-49 0,13-80 228,-36 180-210,1 0 0,1 0 0,1 0 0,0-1 0,14 23 0,10 25 370,80 231 1044,-74-192-1225,-24-66-239,22 53 0,-41-102-1005,0 0 0,1-1 0,0 0-1,1 1 1,1-1 0,-4-24 0,6 28 326,1 0-1,1 0 1,-1 0 0,2 0-1,-1 0 1,1 1 0,0-1-1,1 0 1,0 1 0,0 0-1,1 0 1,0 0 0,1 0-1,0 0 1,9-11 0,96-114-7942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1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701 1 10234,'-78'3'9043,"-2"7"-4584,37-2-3435,1 1 1,0 3 0,-61 24 0,77-24-683,1 1 1,0 1-1,0 1 0,2 1 0,-35 30 0,44-33-212,1 0 1,0 1-1,1 0 1,1 1-1,0 0 0,1 1 1,1 0-1,0 1 1,-10 27-1,17-36-99,0-1-1,0 1 1,1 0-1,0 0 1,0 0-1,1 0 1,0 0-1,0 0 1,1 0-1,0 0 1,0 0-1,1 0 1,0 0-1,1-1 1,-1 1-1,1-1 1,1 1-1,-1-1 1,2 0 0,-1-1-1,0 1 1,1-1-1,1 1 1,9 8-1,-4-4-40,1-2 0,0 1-1,1-2 1,0 1 0,0-2-1,0 0 1,1 0 0,0-1 0,1-1-1,-1 0 1,1-1 0,19 2-1,-7-3-33,0-2-1,0 0 0,0-2 0,0-1 0,0-1 0,0-2 0,32-9 0,-39 9-203,1-2 0,-1-1 0,-1 0 1,1-1-1,-1-1 0,-1-1 0,0-1 0,-1-1 0,28-25 1,-37 30-208,-1-1 0,-1 0 1,0 0-1,0 0 1,-1 0-1,0-1 1,0 0-1,-1 0 1,-1-1-1,3-11 1,17-44-6432,11-8-642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2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505 0 2905,'-70'5'10684,"-4"9"-4465,47-6-4869,-1 1 0,1 1 0,-36 19 0,47-21-1167,1 0-1,0 1 1,1 1-1,0 0 1,0 1-1,1 0 1,1 1-1,0 1 1,1 0 0,0 0-1,0 1 1,2 1-1,0 0 1,1 0-1,-9 20 1,14-27-143,0 0 0,1 1 1,0-1-1,0 1 0,1-1 1,0 1-1,1 0 0,-1-1 1,2 1-1,-1 0 0,1-1 0,1 1 1,-1-1-1,1 1 0,1-1 1,0 0-1,0 0 0,0 0 1,1 0-1,1 0 0,-1-1 1,1 0-1,0 0 0,1 0 1,-1 0-1,1-1 0,1 0 0,-1 0 1,1-1-1,0 0 0,0 0 1,1 0-1,-1-1 0,14 5 1,2 0-192,1-2 1,-1 0 0,1-2-1,0 0 1,0-2 0,34 1-1,-44-4-35,0 0-1,-1-1 0,1 0 0,0-2 0,0 1 1,-1-1-1,0-1 0,0-1 0,0 0 0,0 0 1,-1-1-1,22-14 0,29-32-3790,59-56-2526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2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5617,'-2'1'628,"1"0"0,-1 0 0,1-1 0,0 1 0,-1 0 0,1 1 0,0-1 0,-1 0 0,1 0 0,0 0 1,0 1-1,0-1 0,0 1 0,0-1 0,0 1 0,1-1 0,-1 1 0,0-1 0,0 3 0,0 0-18,1 0 0,-1 0 0,1 0 0,0 0 1,0 0-1,0-1 0,1 1 0,0 5 0,4 10 165,0-1 0,16 33 0,-12-29 578,127 332 3091,-133-348-4431,1 6-19,0 0 0,1-1-1,1 0 1,11 17-1,-17-28-26,0 0 0,0 0-1,0-1 1,0 1 0,0 0-1,0 0 1,0 0 0,0-1 0,0 1-1,0 0 1,0 0 0,0 0-1,0-1 1,1 1 0,-1 0-1,0 0 1,0 0 0,0-1 0,0 1-1,0 0 1,1 0 0,-1 0-1,0 0 1,0 0 0,0-1 0,1 1-1,-1 0 1,0 0 0,0 0-1,0 0 1,1 0 0,-1 0 0,0 0-1,0 0 1,0 0 0,1 0-1,-1 0 1,0 0 0,0 0 0,1 0-1,-1 0 1,0 0 0,0 0-1,0 0 1,1 0 0,-1 0-1,0 0 1,0 1 0,0-1 0,1 0-1,-1 0 1,0 0 0,0 0-1,0 0 1,1 1 0,-4-24-1742,1 14 532,0 0 0,1-1 0,0 1 0,0 0 0,2-17 0,-1 6-481,0-110-5729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2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10082,'15'47'7429,"8"-9"-3854,-18-33-3421,0 1 0,0-1 0,1 0 0,0 0-1,0 0 1,0-1 0,0 0 0,1 0 0,0-1 0,-1 0-1,1 0 1,1 0 0,-1-1 0,0 0 0,14 1 0,-8-1-10,1-1 0,0 0 1,-1-1-1,1-1 0,19-3 1,-28 3-42,0 0 0,0-1 0,0 1 0,-1-1 0,1 0 0,0 0 0,-1-1 0,5-2 0,-7 4-3,-1 0 1,1-1-1,-1 1 1,1-1-1,-1 1 1,0-1-1,0 1 1,1-1-1,-1 0 1,0 0-1,-1 1 1,1-1-1,0 0 1,0 0-1,-1 0 1,1 0-1,-1 0 1,0 0-1,1 0 1,-1-2-1,-1 0-17,0 1-1,1 0 0,-1 0 1,-1 0-1,1-1 1,0 1-1,-1 0 0,0 1 1,1-1-1,-1 0 1,0 0-1,-1 1 0,1-1 1,0 1-1,-1 0 0,1 0 1,-1 0-1,0 0 1,1 0-1,-1 0 0,0 1 1,-5-2-1,-4-3-95,-1 1-1,0 0 0,0 1 1,-14-3-1,24 6-138,1 1-1,-1-1 1,0 1-1,0 0 1,0 0 0,1 0-1,-1 0 1,0 1-1,0-1 1,0 1-1,1 0 1,-1 0 0,0 0-1,1 0 1,-1 0-1,1 0 1,-1 1-1,1-1 1,0 1-1,-1-1 1,-2 4 0,4-3-186,-1 0 0,0 1 0,1-1 0,0 1 1,-1-1-1,1 1 0,0-1 0,1 1 0,-1 0 1,0-1-1,1 1 0,-1 0 0,1-1 0,0 1 1,0 0-1,0 0 0,0 2 0,13 92-7095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7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 6849,'-7'0'8739,"0"0"-3950,5-1-4203,-1 1 1,1 0-1,-1-1 0,1 1 1,-1 0-1,1 1 0,-1-1 1,1 0-1,0 1 0,-1 0 1,1-1-1,-3 2 0,4 8 3026,11 11-3322,-8-16-51,80 180 7,63 213-1,-48-118-109,-57-168-136,-15-38 0,37 75 0,-142-255-1986,76 99 1660,-5-8-939,0-1 1,1-1-1,0 1 0,-6-25 0,9 22-891,2-1 1,0 1-1,0-23 1,-2-125-11058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7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16676,'30'10'8526,"25"-8"-7784,-28-2-3,183-3 484,231-32 0,-419 33-1210,20 1-119,16-2-619,-25-10-3239,-24 7-291,5 13-1482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8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13859,'0'0'5001,"11"-4"-3713,6 1 225,16-1 199,27-11-520,16 4-328,23-3-383,5-8 79,-5 7-344,-23 4-48,-16 7-168,-21-3-96,-28 7-624,-11-4-873,5-18-10953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8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11506,'-4'4'1020,"-1"-1"0,1 1 0,-1 0 0,1 1 0,1-1 0,-1 1 0,1-1 0,-1 1 0,1 0 0,-3 7 0,2-1-353,-1 0 0,2 0 1,0 0-1,-4 22 0,5-16-483,1 0-1,1 0 0,0 1 1,1-1-1,1 0 0,7 32 1,-7-44-173,0 0 0,0-1 0,0 1 1,1-1-1,-1 1 0,1-1 0,1 0 0,-1 0 0,0 0 1,1-1-1,0 1 0,0-1 0,0 0 0,0 0 0,0 0 1,1-1-1,-1 1 0,1-1 0,-1 0 0,1-1 0,0 1 1,0-1-1,0 0 0,0 0 0,0 0 0,8 0 0,-7-1 0,0 0 0,0 0-1,0 0 1,0 0 0,0-1-1,0 0 1,0 0 0,0-1-1,-1 0 1,1 0 0,0 0-1,-1-1 1,0 1 0,1-1-1,-1-1 1,0 1 0,-1-1-1,1 1 1,-1-1 0,1-1-1,-1 1 1,4-6 0,-5 5 17,0 1 0,-1-1 1,1 0-1,-1 0 1,0 0-1,-1 0 0,1 0 1,-1 0-1,0 0 1,0-1-1,-1 1 0,1 0 1,-1-1-1,0 1 1,-1 0-1,1-1 0,-1 1 1,0 0-1,-1 0 1,1-1-1,-4-7 1,0 5-36,0 0 1,0 0 0,-1 0 0,0 0 0,0 1 0,-1 0 0,1 1 0,-2-1 0,1 1 0,-1 1 0,-9-6 0,-57-30-1127,23 25-2910,48 17 2155,8 5-673,35 34-4392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1.9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64 21 6257,'-34'-11'12358,"5"1"-7176,32 19-2083,12 38-2353,10 59 884,19 190 1,-6-33-1207,3 10-1353,-41-273 837,0 0-1,0 0 0,0 1 0,0-1 0,0 0 1,0 1-1,0-1 0,0 0 0,0 0 0,0 1 0,0-1 1,0 0-1,0 0 0,0 1 0,1-1 0,-1 0 0,0 1 1,0-1-1,0 0 0,0 0 0,0 0 0,1 1 1,-1-1-1,0 0 0,0 0 0,0 0 0,1 1 0,-1-1 1,0 0-1,0 0 0,1 0 0,-1 0 0,0 0 0,0 1 1,1-1-1,-1 0 0,0 0 0,0 0 0,1 0 0,-1 0 1,0 0-1,1 0 0,-1 0 0,0 0 0,0 0 1,1 0-1,-1 0 0,0 0 0,0 0 0,1 0 0,-1-1 1,0 1-1,1 0 0,-1 0 0,0 0 0,1-2-272,0 1 0,0 0-1,0-1 1,0 1 0,-1-1-1,1 1 1,-1-1 0,1 1-1,-1-1 1,1 1-1,-1-1 1,0 1 0,0-1-1,0 1 1,0-4 0,-3-61-6387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9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36 1896,'-17'11'17783,"17"-10"-17592,0-1-1,0 1 1,0-1 0,0 1 0,0-1 0,1 1 0,-1-1 0,0 0 0,0 1 0,1-1 0,-1 1 0,0-1 0,0 1 0,1-1 0,-1 0-1,0 1 1,1-1 0,-1 0 0,1 1 0,-1-1 0,0 0 0,1 1 0,-1-1 0,1 0 0,-1 0 0,1 1 0,45 12 1293,-14-9-1035,1-1 0,0-2 1,-1-1-1,52-7 0,130-32-668,-173 30-29,-4-3-736,-31 10-93,-1 0 0,1 0 0,0 0-1,0 1 1,12-2 0,-17 3 973,-1 0 0,0 0 0,0 0 1,0 0-1,0 0 0,0 0 0,1 0 1,-1 0-1,0 0 0,0 0 0,0 0 0,0 0 1,0 0-1,1 0 0,-1 0 0,0 0 1,0 0-1,0 1 0,0-1 0,0 0 0,1 0 1,-1 0-1,0 0 0,1 1-1141,-1-1 1141,0 1 0,0-1 0,0 0 1,0 0-1,0 0 0,0 0 0,0 1 1,0-1-1,0 0 0,0 0 0,0 0 1,0 0-1,0 0 0,0 1 0,0-1 0,0 0 1,0 0-1,0 0 0,0 0 0,-13 17-4791,-38 34-3704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9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1680,'-29'11'12509,"29"-11"-12375,-1 1 1,1-1-1,0 0 0,0 0 0,0 1 0,-1-1 0,1 0 1,0 0-1,0 1 0,0-1 0,0 0 0,0 1 1,0-1-1,0 0 0,0 1 0,-1-1 0,1 0 1,0 1-1,0-1 0,0 0 0,1 1 0,-1-1 1,0 0-1,0 1 0,0-1 0,0 0 0,0 0 1,0 1-1,0-1 0,0 0 0,1 1 0,-1-1 1,0 0-1,0 0 0,0 1 0,1-1 0,-1 0 1,0 0-1,0 1 0,1-1 0,-1 0 0,5 3 240,-1-1 0,1 0 0,0 0 0,-1 0 0,1 0 1,0-1-1,0 0 0,10 1 0,33 2 128,1-3 1,-1-1 0,1-3-1,49-9 1,46-3-434,-128 13 39,-9 2-3004,-16 16-1321,5-9 3373,-35 56-3766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1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6 9546,'-41'-5'10778,"0"9"-6463,38-4-4238,0 1 0,0 0 0,0 0-1,0 1 1,1-1 0,-1 0 0,0 1 0,0 0 0,1 0 0,-1 0 0,1 0 0,0 0 0,-1 0-1,1 0 1,0 1 0,0-1 0,0 1 0,1 0 0,-1-1 0,1 1 0,-1 0 0,1 0-1,-1 4 1,-10 45 243,1 1 0,4 0 1,1 1-1,3 0 0,6 96 0,-1-130-290,1 0 1,1 0 0,0-1-1,2 0 1,0 0 0,1 0-1,1 0 1,0-1-1,2-1 1,0 0 0,13 17-1,-17-25-47,1-1 0,1 0 0,-1 0 0,2-1 0,-1 0 0,1 0 0,0 0 0,0-2 0,0 1 0,1-1 0,0 0 0,0-1 0,0 0 0,1-1 0,-1 0 0,1 0 0,0-1 0,0-1 0,0 0 0,0 0 0,16-2 0,-11-1 39,-1 0 0,0-1 0,0-1-1,0 0 1,0-1 0,-1-1 0,1 0 0,-1-1-1,-1 0 1,16-12 0,-21 13 7,0 0 0,-1 0 0,0 0 0,0-1 0,0-1 0,-1 1 0,0-1 0,-1 0 0,0 0 0,0 0 0,-1-1 0,0 0 0,0 0 0,-1 0 0,0 0 0,0 0 0,1-17 0,-3 4-8,-1 0 0,-2 1 0,0-1 0,-1 1 0,-1-1 0,-1 1 0,-1 0 0,0 1 0,-2-1 1,0 1-1,-2 1 0,0 0 0,-1 0 0,-17-21 0,14 21-231,-1 0 0,0 1 0,-2 1 0,0 1-1,-1 0 1,0 1 0,-2 1 0,1 0 0,-2 2 0,0 0 0,0 2 0,-41-15-1,56 24 4,-42-9-1315,46 10 1359,0 0 0,0 1 0,0-1 1,0 0-1,1 0 0,-1 1 0,0-1 0,0 1 0,1-1 0,-1 1 1,0 0-1,1 0 0,-1 0 0,0 0 0,1 0 0,0 0 0,-1 0 1,1 1-1,-1-1 0,1 0 0,0 1 0,0-1 0,0 1 0,0-1 0,0 1 1,-1 3-1,-4 17-1996,1 0 1,-4 38 0,9-56 1938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2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4465,'-15'11'13338,"14"-10"-12505,1 0 1,-1 1-1,-1 22 5203,21 34-5712,-8-31 1463,3 30-102,12 94 0,-17-88-1376,18 67 1,-14-102-691,-4-19-629,-4-18-1601,5-87-4776,14-38 716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2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12475,'-10'5'9096,"10"-4"-8747,0-1 1,0 1 0,-1-1 0,1 1 0,0-1 0,0 0-1,0 1 1,2 20 3344,15 20-2601,15 7-492,-3 2 1,-2 1 0,-2 2 0,-2 0 0,18 69 0,-22-68-602,44 92 0,-70-165-3459,-3-52-7408,1-32 1508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2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15555,'6'0'4553,"-1"0"-2800,12 3 183,21-3-664,17 0-335,27-11 191,22 4-480,5-8-40,1-7-416,-12 8-48,-16 3-136,-21 3-8,-29 5-288,-4-5-608,-17 16-424,-6-8-913,1 7-1480,-6 48-2672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3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78 6329,'-5'3'11771,"10"5"-9651,22-5 273,6 1-561,28-4-872,10-4-247,16 1-345,12-8-160,-12-4-208,-4-3-472,-12 3-1313,-6 4-2896,61-7-3593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3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45 179 6761,'-9'10'7646,"0"2"-3868,-18 17 3454,30-34-6840,0 1-1,0 0 0,-1-1 0,1 1 0,-1-1 0,0 0 0,-1 0 0,1 0 0,0-5 1,14-55-397,-11 29 77,-3 20 195,1 0 1,8-29-1,-10 50-239,0-1 0,0 0-1,0-1 1,0 1 0,0 0-1,1 0 1,0 0-1,-1-1 1,1 1 0,1-1-1,-1 1 1,1-1 0,4 5-1,15 25 12,27 61 465,43 115 0,-73-146-395,-17-52-124,1 0 0,0 1 0,1-1 0,0-1 0,0 1 0,12 17 0,-8-20-2252,-9-15-853,-19-20-7172,-9 5 1897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3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0 140 11106,'0'4'4833,"6"-4"-2432,-1 0 127,12 0-399,-1 0-1121,11-4-120,17 1-39,5-5-393,12-3-200,-1-3-208,0-1-48,-11-3-1001,1 3-1543,-1 8-3041,60-41-2553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4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13075,'0'0'5841,"6"3"-4265,15 8 761,7-3 351,21-1-1039,-5 0-113,16-10-600,0-5-135,17-6-393,-6-5-104,-11 1-304,1 0 0,-18-1-696,-4 8-833,-23 4-511,-5 3-1905,0 15-2024,-11 19-2673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2.3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0 372 11274,'1'-7'505,"-1"-1"0,1 0 0,0 1-1,1-1 1,0 1 0,0 0-1,1-1 1,0 1 0,0 0-1,6-10 1,-1 5-240,1 0 1,0 0-1,1 1 0,21-19 1,3 3-311,1 2 1,61-35 0,-69 45 62,1 0 0,1 2 0,0 1 0,0 1 0,32-6 0,-50 14-7,-1 1 0,1 0 0,0 1 0,-1 1 0,1-1 0,0 1 0,-1 1 0,1 0 0,0 1 0,-1 0 0,1 0 0,-1 1 0,0 1 0,0 0 0,0 0 0,0 1 0,-1 0 0,14 9 0,-9-1 150,-1 0-1,1 1 1,-2 1-1,0 0 1,-1 0-1,-1 2 1,0-1-1,-1 1 1,-1 0-1,0 1 1,-1 0-1,-1 0 1,-1 0 0,-1 1-1,0 0 1,-2 0-1,0 0 1,-1 0-1,-1 0 1,-2 27-1,0-30-39,-1 0 0,0 0 0,-1 0 0,0-1 1,-1 1-1,-1-1 0,0 0 0,-2-1 0,1 0 0,-19 25 0,18-29-86,-1 0 0,0-1 0,0 0 0,-1-1 0,-1 0 0,1 0-1,-1-1 1,0-1 0,-1 0 0,1 0 0,-1-1 0,0 0 0,-1-1 0,-20 4 0,9-5-258,-1-2 0,1 0 0,0-1 0,-1-1 0,1-2 0,0 0 0,0-2 0,0 0 0,0-2 0,1 0 0,-42-21 0,59 25-204,-22-12-1280,28 15 1567,-1-1 1,0 0-1,1 1 0,0-1 0,-1 0 1,1 1-1,-1-1 0,1 0 0,0 0 0,-1 1 1,1-1-1,0 0 0,0 0 0,0 0 1,-1 1-1,1-1 0,0 0 0,0 0 1,0 0-1,0 0 0,1 1 0,-1-1 0,0 0 1,0 0-1,0 0 0,1 1 0,-1-1 1,0 0-1,1 0 0,-1 1 0,1-1 1,-1 0-1,1 0 0,-1 1 0,1-1 0,-1 1 1,2-2-1,63-52-7598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4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12491,'0'0'8642,"0"3"-6194,6-3-408,4 0-1223,18 0-585,16-7 8,5 3-232,11 1-8,-5-8-224,5-4-1353,-5 4-2439,98-11-2738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6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3 251 10626,'-3'2'13571,"17"-11"-10634,-11 4-2688,0-1 1,-1 1-1,1-1 0,-1 1 1,0-1-1,-1 0 1,2-11-1,6-20-10,27-114 1217,-23 172-1513,0 1 1,18 45 0,12 45 572,-5 1 1,39 197-1,-5-19 47,-35-201-563,-74-133-2155,36 39 1564,-1 0 0,1 0 0,0 0 1,0-1-1,0 1 0,1 0 0,-1 0 1,1-1-1,0 1 0,0 0 0,1 0 0,0-6 1,21-35-6371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6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0 114 11218,'2'5'8529,"4"-3"-4447,20-2-3891,-17 0 856,231-22 917,348-75 1,-582 96-3084,-63 20-5020,-24 20-76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1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4969,'-3'0'1024,"1"0"1,-1-1-1,0 1 1,1 0-1,-1 0 1,0 1-1,1-1 0,-1 0 1,0 1-1,1 0 1,-1 0-1,1-1 0,-1 1 1,1 1-1,-1-1 1,-1 2-1,3-2-606,1 0-1,0 0 0,-1-1 1,1 1-1,0 0 1,0 0-1,-1 0 0,1 0 1,0 0-1,0 0 1,0 0-1,0 0 1,0 0-1,1 0 0,-1 0 1,0 0-1,0 0 1,1 0-1,0 2 0,9 20 1618,19 34-2035,-3-7 0,28 76 0,-16 1 0,39 247 0,-30-120 0,-50-260-19,0 0 1,-1 0-1,1 0 1,-1 0-1,0 1 0,0 0 1,-7-6-1,-12-18-630,15 19-114,1-1-1,0 0 1,0-1 0,1 0-1,1 0 1,0 0-1,0 0 1,2-1-1,-1 0 1,2 1-1,-1-1 1,2-1-1,-1-24 1,22-105-6883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1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 9466,'5'8'12199,"8"-3"-8946,17-2-2764,53-8 1255,125-24-1,-174 23-1584,-11 3-75,476-61 399,-381 63-3964,-116 1 2908,10 1-1607,-15 10-2399,-25 21-889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2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92 2449,'-6'4'11858,"1"-4"-7833,-1 3-2025,12-3 449,5-3-721,22 3-1224,10-8 289,29-3-1,10 4-144,-6-11-432,-5 7-216,-21 3 0,-7 1-632,-21 3-993,0-7-2375,17 15-1786,43-19-3840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2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85 5449,'-10'16'12576,"10"8"-8221,12 27-3889,-9-39 1009,1 2-1109,5 26 492,2 0-1,1-1 1,3 0 0,37 72 0,-55-121-706,1-1 0,0 0 0,1 0 1,0 0-1,1 0 0,0 0 1,3-19-1,1-11 370,11-55 1,-11 75-544,1 0 0,1 1-1,1 0 1,0 1 0,2-1 0,0 2 0,1-1 0,1 1 0,13-17 0,-22 34 7,0-1 0,0 0 0,1 1 0,-1-1 0,1 1 0,-1 0 0,0 0 0,1 0 0,0 0 0,-1 0 0,1 0 0,0 1 0,-1-1 0,1 1 1,0 0-1,0 0 0,-1 0 0,1 0 0,0 0 0,-1 1 0,1-1 0,0 1 0,-1 0 0,1-1 0,0 1 0,-1 1 0,1-1 0,-1 0 0,3 2 0,9 5 35,1 1 0,-1 0 0,17 16 0,-29-24-10,13 13 19,-1-1-1,-1 2 1,0 0 0,-1 0 0,0 1 0,-2 1-1,0 0 1,-1 0 0,0 1 0,-1 0 0,-2 1-1,0 0 1,0 0 0,2 20 0,14 32-1195,-22-71 1052,0 0-1,1 0 1,-1 0-1,0 0 1,0 0-1,1 0 0,-1 0 1,0 0-1,1 0 1,-1 0-1,0 0 1,1 0-1,-1 0 1,0-1-1,0 1 0,1 0 1,-1 0-1,0 0 1,0 0-1,1-1 1,-1 1-1,0 0 1,0 0-1,0-1 0,1 1 1,-1 0-1,0 0 1,0-1-1,0 1 1,0 0-1,0 0 0,1-1 1,-1 1-1,0 0 1,0-1-1,0 1 1,0 0-1,0 0 1,0-1-1,0 1 0,0 0 1,0-1-1,0 1 1,0 0-1,0-1 1,-1 1-1,12-29-3391,-8 21 2017,20-55-4709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5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9098,'0'0'8026,"6"7"-5362,16-3-1271,16 0 375,11-4-304,28 0-424,0 0-535,5 0-169,-11-4-120,-5 0-168,-17 4-48,-5-11-536,-22 4-1025,-6-8-2952,17-18-1392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5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11074,'6'4'7786,"-1"-1"-5954,17-3 161,0 4-585,22-4-424,5 0-432,17-4 1,-1 1-361,-4-5-88,-7 1-104,-21 3-32,-16 4-608,-7-7-1049,-10 3-999,17-36-11123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7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13 4721,'-8'-3'7224,"-35"-5"3650,42 7-10771,1 1-1,-1 0 1,0 0 0,1 0 0,-1 0 0,1 0 0,-1 0 0,0 0 0,1 0-1,-1 0 1,0 0 0,1 0 0,-1 0 0,1 0 0,-1 0 0,0 1 0,1-1-1,-1 0 1,1 0 0,-1 1 0,1-1 0,-1 0 0,1 1 0,-1-1 0,1 1 0,-1-1-1,1 1 1,-1-1 0,1 1 0,0-1 0,-1 1 0,1-1 0,0 1 0,-1-1-1,1 1 1,0-1 0,0 1 0,0 0 0,0-1 0,-1 1 0,1-1 0,0 1-1,0 0 1,0-1 0,0 1 0,0 0 0,0-1 0,1 1 0,-1-1 0,0 1-1,0 0 1,0-1 0,1 2 0,8 21 359,2 1-1,15 25 1,14 29 359,24 95 249,68 299-1,-115-401-1021,-1-20-88,-21-62-995,-1-1-1,0 1 1,-1 0-1,-10-13 1,8 13 154,2 1 1,0-1-1,0-1 0,1 1 1,0-1-1,1 0 0,1 0 1,-5-20-1,-10-103-5356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4.3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 1 488,'10'8'10423,"-1"2"-5373,16 28-3147,-3-5-1064,55 64 798,-5 5 0,117 216 0,-163-265-1237,-11-24-224,-2 0 0,0 0 0,15 60-1,-28-89-172,0 1-1,1-1 0,-1 0 0,0 0 1,0 1-1,0-1 0,0 0 0,0 0 1,0 1-1,0-1 0,0 0 0,0 1 1,0-1-1,0 0 0,0 1 0,0-1 1,0 0-1,0 0 0,0 1 0,0-1 1,0 0-1,0 1 0,0-1 0,0 0 1,0 0-1,-1 1 0,1-1 0,0 0 1,0 0-1,0 1 0,-1-1 1,1 0-1,0 0 0,0 0 0,0 0 1,-1 1-1,1-1 0,0 0 0,0 0 1,-1 0-1,1 0 0,-1 1 0,-15-8 197,-28-26 216,28 20-342,-27-18-233,-83-45 0,108 67 110,-1 0 0,0 1 1,0 1-1,0 1 0,-1 1 0,0 1 0,-35-4 1,51 8 42,0-1 1,0 1-1,0 0 1,0 0 0,0 1-1,1-1 1,-1 1 0,0 0-1,0 0 1,0 0-1,1 0 1,-1 1 0,0-1-1,1 1 1,-1 0-1,1 0 1,0 1 0,0-1-1,0 1 1,0-1-1,0 1 1,0 0 0,1 0-1,-1 0 1,1 0 0,0 1-1,0-1 1,0 1-1,1-1 1,-1 1 0,1-1-1,0 1 1,0 0-1,0 0 1,0 0 0,0 0-1,1 0 1,0 0-1,0-1 1,0 1 0,1 5-1,0 0-44,0 1 0,0-1 0,1 0-1,0 0 1,1-1 0,0 1 0,0 0-1,1-1 1,0 0 0,0 0 0,1 0-1,0 0 1,1-1 0,0 1-1,0-2 1,0 1 0,9 7 0,-7-9-199,-1 0 0,1-1 0,0 0 0,0 0 0,0 0 0,1-1 0,-1 0 0,1-1 0,12 2 0,-5-3-526,0 0 1,0-2-1,0 0 0,0 0 0,0-2 0,26-6 0,186-60-6451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2.8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0 9602,'-2'0'509,"1"0"-1,-1 0 1,1 0 0,-1 1 0,1-1-1,-1 0 1,1 1 0,-1-1-1,1 1 1,-1-1 0,1 1 0,0 0-1,-1 0 1,-1 1 0,-10 19 2156,11-12-2747,1-1 0,-1 1 1,2 0-1,-1 13 0,0-2 925,0 15-535,0-1 0,2 1 0,2 0 0,1-1 0,15 55 0,-15-73-249,2-1 0,0 0 1,0 0-1,2 0 0,0 0 0,10 14 1,-12-21-67,1-1 1,-1 1-1,1-1 1,1-1-1,-1 1 1,1-1-1,0 0 1,0-1-1,1 0 1,-1 0-1,11 3 1,-15-6 16,1-1 0,-1 0 0,0 0 0,1 0 0,-1 0 0,1-1 0,-1 0 0,1 0 0,-1 0 0,1 0 0,-1-1 0,1 0 0,-1 0 0,1 0 0,-1 0 1,0-1-1,0 1 0,1-1 0,-1 0 0,-1-1 0,1 1 0,0-1 0,0 1 0,-1-1 0,0 0 0,1-1 0,-1 1 0,0 0 0,-1-1 0,4-5 0,8-11 85,-2-1-1,-1-1 1,0 0 0,9-31-1,-17 46-89,6-17 38,-2-1 1,0 1-1,-2-1 0,-1-1 0,-1 1 0,-1 0 0,-1-1 0,-4-34 0,-6 22 258,9 37-253,0 0 0,0 0 1,-1 0-1,1 1 0,0-1 0,-1 0 1,1 0-1,-1 0 0,1 0 0,-1 0 1,1 0-1,-1 0 0,1 1 1,-1-1-1,0 0 0,0 1 0,1-1 1,-1 0-1,0 1 0,0-1 1,0 1-1,0-1 0,0 1 0,0-1 1,0 1-1,1 0 0,-1 0 0,0-1 1,0 1-1,0 0 0,0 0 1,0 0-1,-2 0 0,3 2-49,0 0 1,-1 0-1,1 0 0,1 0 1,-1 0-1,0 0 0,0 0 1,1 0-1,-1 0 0,1 0 1,0 0-1,-1-1 0,1 1 1,0 0-1,0 0 0,2 2 1,-2-2-4,35 78-279,-17-32 546,52 86 0,-63-121-864,1 0 0,1 0 0,0-1 0,0-1 0,2 0 0,-1 0 0,1-1-1,0-1 1,1 0 0,27 14 0,-36-21 45,0 0 0,0-1 1,0 1-1,0-1 0,0 0 0,0-1 0,1 1 0,-1 0 0,8-1 1,68-15-6674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7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13019,'0'7'5881,"0"0"-4249,5 1 161,6-1-89,22 8-592,16-1-247,12-3-217,15-7-288,12-4-136,-1-7-216,-15 3-16,-7-3-184,-21-4-536,-11 7-929,-11-3-767,-17 3-1961,1 11 0,-77 56-2449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7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74 4721,'-5'-3'11963,"21"3"-9275,6-4-719,17 4-849,10-11-296,11 0-392,0 4-200,6-8-232,-6 0-160,0 12-1072,-5-1-2625,109 41-2120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8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1 135 8250,'13'20'8467,"-3"-1"-5726,17 23-1068,39 34 801,-30-37-1061,35 51 0,-55-74-680,-14-17-69,-7-9-63,1-1-535,0 0 0,1 0 1,0-1-1,1 1 0,1-1 0,-1 1 1,2-1-1,0 0 0,0 1 1,2-13-1,-1 17-48,1-21-62,1 1 0,2 0 1,1 0-1,1 0 0,1 1 1,19-40-1,-25 62 29,0-1-1,0 1 1,0 0 0,1 1-1,-1-1 1,1 0-1,0 1 1,0 0 0,0-1-1,1 1 1,5-4-1,-7 6 6,0 1 0,-1-1 1,1 0-1,0 1 0,0-1 0,0 1 0,0 0 0,0-1 0,0 1 0,1 0 0,-1 0 0,0 1 0,0-1 0,0 0 0,0 1 0,0-1 0,0 1 0,0-1 0,-1 1 0,1 0 0,0 0 0,0 0 0,0 0 0,-1 0 0,1 0 0,0 1 0,2 2 0,13 12 86,-1 1 0,0 0 0,-1 1 0,-1 0 0,19 36 0,46 106 227,-73-146-452,8 17-1,-11-15-3131,-2-19 2574,-1 0-1,0 0 1,1 0-1,0 0 1,-1 0-1,1 0 1,1 0-1,-1 0 1,2-4-1,3-6-1286,28-72-7216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8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45 6609,'-16'7'13027,"10"1"-8802,17-5-2473,0 1-999,17-4-225,-7 0-176,7-4-32,-1 1-304,11-1-16,-16-7-600,6-4-1025,10-7-1135,-11 15-2601,56 11-1641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8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4617,'-11'3'8454,"-5"2"-1040,5 3-3792,10-7-3494,1 0-1,-1 0 1,1 0 0,0 0 0,0 0 0,-1 0-1,1 0 1,0 0 0,0 0 0,0 0 0,0 0-1,0 0 1,0 0 0,1 0 0,-1 0 0,0 0-1,0 1 1,1-1 0,-1-1 0,1 1-1,-1 0 1,1 0 0,-1 0 0,1 0 0,0 0-1,-1 0 1,1 0 0,0-1 0,1 2 0,25 40 1167,-1 1 1,36 83-1,-36-70-852,38 61-1,-94-203-10739,12 26 3316,-21-63-3180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3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3 2833,'-18'-2'13581,"2"1"-5306,15 1-8042,1 1-1,-1-1 1,0 1-1,1-1 1,-1 0 0,1 1-1,-1-1 1,1 1 0,-1-1-1,1 1 1,-1 0-1,1-1 1,-1 1 0,1 0-1,-1-1 1,1 1 0,0 0-1,0-1 1,-1 1-1,1 0 1,0-1 0,0 1-1,0 0 1,0 0 0,0 0-1,0-1 1,0 1-1,0 0 1,0 0 0,0-1-1,0 1 1,0 1 0,0 8-16,0-8-203,0 1 0,0-1 0,0 0 1,0 1-1,0-1 0,1 0 0,-1 0 0,1 1 0,0-1 1,0 0-1,0 0 0,2 4 0,25 50-14,-15-32 0,-1 2 0,15 42 0,32 130 0,-52-141 0,-35-86-4517,23 23 3072,1 0 0,-1 0 0,1 0 0,0 0 0,0-1 0,-4-11 0,9-7-4367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4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67 4577,'-10'-9'13991,"21"9"-8741,11 1-4515,168-29 1683,-135 17-2406,1 2 0,73-1 0,-128 10-155,1 0 1,-1 0-1,1-1 0,-1 2 1,0-1-1,1 0 0,-1 0 1,0 0-1,1 1 0,-1-1 1,0 0-1,1 1 0,-1 0 0,0-1 1,0 1-1,0 0 0,2 0 1,-3 0-224,0 0 1,0 0-1,0 0 0,0 0 1,0 0-1,0 0 1,0 0-1,0 0 1,0 0-1,-1 0 1,1 0-1,0 0 0,-1 0 1,1-1-1,0 1 1,-1 0-1,0 0 1,1 0-1,-1-1 0,1 1 1,-1 0-1,0 0 1,1-1-1,-1 1 1,0-1-1,-1 2 0,-22 16-7977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4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6649,'-1'0'416,"0"0"-1,0 0 0,0 0 1,0 0-1,0 0 0,0 0 1,1 0-1,-1 0 0,0 1 1,0-1-1,0 0 0,0 1 1,1-1-1,-1 0 0,0 1 1,0-1-1,1 1 0,-1 0 1,0-1-1,1 1 0,-1-1 0,1 1 1,-1 0-1,0-1 0,0 2 1,-1 24 4323,23 38-3192,-14-45-180,83 307 3347,-5-15-2698,-77-286-2129,1 0 0,1 0-1,0-1 1,2-1 0,26 38 0,-38-101-5076,0-15 809,17-60-2464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4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4833,'-19'12'15782,"34"-3"-10945,43-1-4361,24-9-4,83-12 0,51-1-912,-212 14 397,53 4-3352,-54-3 2918,0 0 0,0-1 0,0 1 0,-1 0-1,1 0 1,0 1 0,-1-1 0,1 1-1,-1-1 1,1 1 0,-1 0 0,0 0 0,0 0-1,0 0 1,0 0 0,0 0 0,2 4-1,18 46-6820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5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12 6625,'-6'11'11371,"-5"-7"-9491,17-1 89,10-3-441,11 4-712,17-4-96,5 0-280,17 0-56,5-7-375,-5 3-9,0-7-105,-17 4-919,-5 3-1112,-6 8-2977,50 25-1913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3.2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10 342 4057,'7'-11'8845,"15"4"-8450,-14 5 379,314-89 1691,-313 89-2395,3-1 59,-1 0 1,1-1-1,-1 0 1,1-1-1,-1 0 0,-1 0 1,1-2-1,12-9 0,-22 15-63,-1-1-1,0 1 0,0-1 1,0 0-1,0 1 1,0-1-1,0 0 0,0 1 1,-1-1-1,1 1 0,-1-1 1,1 1-1,-1-1 0,0 1 1,1-1-1,-1 1 0,0-1 1,0 1-1,-2-2 0,-19-30 191,10 21-165,-1 1-1,0 1 0,0 0 1,-1 1-1,0 0 0,0 1 0,-1 1 1,0 0-1,-1 1 0,1 1 0,-1 0 1,0 1-1,-25-3 0,30 6 20,0 0 0,1 1 0,-1 0 0,0 1 0,0 0 0,0 1 0,1 0 0,-1 1 0,-15 5 0,19-5-18,0 0-1,1 1 1,-1 0-1,1 0 1,0 1-1,0-1 1,0 1-1,1 1 1,0-1-1,0 1 1,0-1 0,0 2-1,1-1 1,-6 12-1,6-8 0,1 0 1,-1 1-1,2-1 0,-1 1 0,2-1 0,-1 1 0,1 0 0,1 0 0,0 0 0,1 0 1,0-1-1,0 1 0,1 0 0,1-1 0,0 1 0,0-1 0,6 12 0,-2-4 3,2-1 1,0 0-1,1 0 0,0-1 0,1 0 0,1 0 0,1-2 0,24 24 0,-25-29-119,-1 0 0,2 0-1,-1-2 1,1 1-1,0-1 1,1-1-1,0-1 1,0 0-1,0 0 1,0-1-1,16 1 1,-19-3-358,0-2-1,0 1 1,-1-1 0,1-1 0,0 0 0,0-1 0,-1 0-1,1 0 1,-1-1 0,0-1 0,1 1 0,-1-2-1,-1 1 1,1-2 0,-1 1 0,0-1 0,14-12 0,88-88-5673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5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7 180 4617,'-7'14'12346,"9"5"-9228,10 15-1832,2-8-426,0-2-1,2 0 1,20 23 0,13 21-134,-25-40-347,-10-16 1280,-16-23-1514,0-1 0,0 1 1,1-1-1,0 1 0,1-1 0,1 0 1,1-11-1,0-7-130,0-2-132,1 0-1,2 0 0,12-48 0,-12 64 95,0 1 1,1-1-1,1 1 0,0 0 1,1 0-1,1 1 1,0 0-1,19-21 1,-27 34 16,-1 0-1,1 1 1,0-1 0,-1 0 0,1 0 0,0 1 0,0-1 0,0 1 0,0-1-1,-1 1 1,1-1 0,0 1 0,0-1 0,0 1 0,0 0 0,0-1 0,0 1 0,0 0-1,0 0 1,0 0 0,0 0 0,0 0 0,0 0 0,0 0 0,0 0 0,0 0 0,0 1-1,0-1 1,0 0 0,0 1 0,0-1 0,0 1 0,0-1 0,1 1 0,26 30-39,-13-13 168,1 4 4,-1 0 0,0 1 1,-2 0-1,-1 1 1,0 1-1,-2 0 0,12 44 1,-20-63-118,4 32 43,-6-33-1988,3-21-3526,1-8-615,6-48-6222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8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65 11971,'-9'3'14402,"36"-6"-13330,11-8-279,51-8 1,-21 6-549,-3 3-1187,-76 6-1684,12 3 2357,0 1-1,-1-1 1,1 1 0,-1-1-1,1 1 1,0-1 0,-1 1-1,1-1 1,0 1-1,0 0 1,-1-1 0,1 1-1,0 0 1,0 0-1,0-1 1,-1 1 0,1 0-1,0 0 1,0 0 0,0 0-1,0 0 1,-1 0-1,1 0 1,0 0 0,0 0-1,0 1 1,-1-1 0,3 1-1,67 2-6913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8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7770,'3'-2'13350,"16"-15"-11911,-14 13-1387,1 0-1,-1 0 1,0 1-1,1-1 0,0 1 1,0 1-1,0-1 0,0 1 1,0 0-1,1 0 1,-1 1-1,1-1 0,-1 2 1,1-1-1,-1 1 0,1 0 1,-1 0-1,1 0 1,0 1-1,-1 0 0,0 1 1,9 2-1,-10-2-4,0 0-1,1 0 1,-1 0 0,0 1-1,0 0 1,0 0 0,0 0-1,-1 0 1,1 1 0,-1 0 0,0 0-1,0 0 1,0 0 0,-1 1-1,1 0 1,-1 0 0,0-1-1,-1 2 1,1-1 0,-1 0-1,0 0 1,0 1 0,-1-1-1,1 1 1,0 9 0,-2 0 43,-1-1 0,0 1 0,-1-1 1,0 1-1,-5 14 0,3-13-34,0 0 0,2 0-1,-2 22 1,8-35 9,1 0 0,-1-1-1,0 0 1,1 0 0,-1 0 0,1 0 0,-1-1 0,1 1-1,0-1 1,8 0 0,-3 2 11,26 6 3,0-2 0,0-1 0,1-2 0,37-1 0,-73-3-177,0 1-1,1-1 1,-1 0 0,0 0-1,0 0 1,1 0 0,-1 0-1,0 0 1,0-1 0,0 1-1,1 0 1,-1-1 0,0 1-1,0-1 1,0 1 0,0-1-1,0 1 1,0-1 0,0 0-1,0 0 1,0 1 0,0-1-1,0 0 1,0 0 0,0 0-1,-1 0 1,1 0 0,0 0-1,-1 0 1,1 0 0,-1 0-1,1 0 1,0-2 0,10-16-4254,14-1-1346,29-31-3411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4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14 190 16043,'-11'-3'9758,"9"10"-6257,10 15-2142,110 130-654,88 126 696,-140-173-1401,4-2 0,5-3 0,94 97 0,-163-190 0,-3-3 0,1-1 0,-1 1 0,1-1 0,-1 1 0,1-1 0,0 0 0,0 0 0,1-1 0,-1 1 0,0-1 0,9 3 0,-28-36 0,11 18 0,0 0 0,1 0 0,1-1 0,0 1 0,1-1 0,0 1 0,2-23 0,-1-5 0,-12-274 0,-4-187 0,15 465-84,0 22-121,0 1 0,1 0 1,1-1-1,0 1 0,1 0 1,1 0-1,4-16 0,-7 30 13,1-1-1,-1 0 1,0 1-1,0-1 1,1 1-1,-1-1 0,1 0 1,-1 1-1,1-1 1,-1 1-1,1-1 1,-1 1-1,1-1 1,-1 1-1,1-1 0,-1 1 1,1 0-1,0-1 1,-1 1-1,1 0 1,0 0-1,-1-1 1,1 1-1,0 0 1,0 0-1,-1 0 0,1 0 1,0 0-1,-1 0 1,1 0-1,0 0 1,0 0-1,-1 0 1,2 0-1,33 16-4664,57 44-3654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4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1 258 9746,'0'0'10914,"5"0"-9761,11-11-89,12-8-776,32-14-224,6-7-64,10-4-864,7 7-1145,-7 1-1647,1 17-1233,49 1-4914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5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64 6313,'-1'0'620,"0"1"0,0 0 1,1-1-1,-1 1 0,0 0 0,0 0 0,1 0 0,-1-1 0,0 1 0,1 0 0,-1 0 0,1 0 0,-1 0 0,1 0 0,0 0 0,-1 0 1,1 0-1,0 0 0,0 0 0,0 0 0,-1 1 0,9 24 4570,30 26-5165,-24-35 1445,1 8-696,-1 2-1,20 53 0,-25-55-478,2-1-1,0 0 1,28 42-1,-39-66-283,0 0 0,0 0 0,0 0-1,-1-1 1,1 1 0,0 0 0,0 0-1,0 0 1,0 0 0,0 0 0,0-1-1,0 1 1,0 0 0,0 0-1,1 0 1,-1 0 0,0 0 0,0-1-1,0 1 1,0 0 0,0 0 0,0 0-1,0 0 1,0 0 0,0 0 0,0 0-1,0-1 1,0 1 0,1 0-1,-1 0 1,0 0 0,0 0 0,0 0-1,0 0 1,0 0 0,0 0 0,1 0-1,-1 0 1,0 0 0,0 0 0,0-1-1,0 1 1,0 0 0,1 0-1,-1 0 1,0 0 0,0 0 0,0 0-1,0 0 1,0 1 0,1-1 0,-1 0-1,0 0 1,0 0 0,0 0 0,0 0-1,0 0 1,0 0 0,1 0-1,-1 0 1,0 0 0,0 0 0,0 1-1,0-27 459,-5-33-204,5 59-267,-3-26-25,1 0-1,2 0 1,1 0-1,0 0 1,7-27-1,-5 37-6,1 1 0,0-1 0,2 1 0,0 0 0,0 1-1,1-1 1,1 1 0,1 1 0,14-20 0,-21 32 19,0-1 0,0 1 0,0 0 0,0-1 1,1 1-1,-1 0 0,0 0 0,1 1 0,-1-1 0,0 0 1,1 1-1,-1 0 0,1-1 0,-1 1 0,1 0 1,-1 0-1,1 1 0,-1-1 0,1 0 0,-1 1 0,0-1 1,3 2-1,64 20-78,-54-16 77,0-1 16,-1 1 0,1 0 0,-1 1 0,0 0 0,0 2 0,-1-1 0,0 1 0,-1 1 0,0 1-1,0-1 1,-1 2 0,-1 0 0,0 0 0,0 1 0,-2 0 0,1 0 0,6 17 0,9 27 12,-9-19-762,23 41 1,-38-78 609,1 0-1,-1 0 1,0 0 0,1 0-1,0 0 1,-1 0-1,1 0 1,-1 0 0,1 0-1,0 0 1,0-1 0,0 1-1,-1 0 1,1-1 0,0 1-1,0 0 1,0-1 0,0 1-1,0-1 1,0 1 0,0-1-1,0 0 1,0 1 0,0-1-1,0 0 1,2 0 0,30-17-6262,-5-1 3989,86-47-3038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5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6689,'-9'9'11045,"9"0"-4733,21 5-2438,35 1-3955,96-6 1026,-116-9-872,0 1 0,1 2 0,-2 1-1,1 2 1,50 16 0,-84-22-51,0 1 0,1 0 0,-1-1 0,0 1 0,0 0 0,0 0 0,0 1 0,-1-1 0,1 0 0,0 1 0,0-1 0,-1 1 0,1-1 0,-1 1 1,0 0-1,1-1 0,-1 1 0,0 0 0,0 0 0,0 0 0,0 0 0,0 0 0,-1 0 0,1 1 0,0-1 0,-1 0 0,0 0 0,1 0 0,-1 1 0,0-1 0,0 0 0,-1 0 0,1 0 0,0 1 0,-1-1 0,1 0 0,-1 0 0,0 0 0,1 0 1,-2 2-1,-5 11 174,0-2 1,-1 1-1,0-1 1,-18 20-1,15-18-146,-18 21 121,-51 47 0,53-56-107,24-24-75,-32 29 69,33-30-77,1-1 0,-1 1 1,0-1-1,0 1 0,0-1 0,0 0 1,0 0-1,0 0 0,0 0 1,0-1-1,-1 1 0,1 0 1,0-1-1,0 0 0,-5 1 1,6-1-46,1 0-1,-1 0 1,1 0 0,-1 0 0,1 0 0,0 0 0,-1 0 0,1 0 0,-1-1-1,1 1 1,-1 0 0,1 0 0,0 0 0,-1-1 0,1 1 0,-1 0 0,1 0-1,0-1 1,-1 1 0,1 0 0,0-1 0,0 1 0,-1 0 0,1-1-1,0 1 1,0-1 0,-1 1 0,1 0 0,0-1 0,0 1 0,0-1 0,0 1-1,0-1 1,0 1 0,-1 0 0,1-1 0,0 1 0,0-1 0,0 1 0,1-1-1,-1 1 1,0-1 0,0 1 0,0 0 0,0-1 0,0 1 0,0-1 0,1 1-1,-1-1 1,0 1 0,0 0 0,1-1 0,-1 1 0,0 0 0,0-1-1,1 1 1,-1 0 0,1-1 0,33-28-7873,42-25-715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5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0 10218,'-11'11'8458,"0"11"-5945,-22 11-137,-5 19-95,-1 3-937,-15 0-216,10 11-280,6-8-176,-6-3-240,16-3-288,12-16-103,0-10-41,10-15-281,-5-11-759,22-7-512,0-8-1065,11-7-2632,120-66-1096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6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25 201 5617,'-9'1'12729,"0"1"-7290,3-1-3894,20-14 436,1-1-1669,-1 0 0,19-25 0,14-13-120,-30 35-114,-13 12-52,-1 0 1,2 0 0,-1 1-1,0-1 1,1 1 0,0 0-1,0 1 1,0-1 0,1 1-1,-1 0 1,1 0 0,-1 1-1,12-4 1,-15 7-29,0-1 0,-1 1 0,1 0 1,-1 0-1,1 0 0,-1-1 0,1 2 0,-1-1 0,0 0 0,1 0 0,-1 0 0,0 1 0,0-1 1,0 0-1,0 1 0,0-1 0,0 1 0,0-1 0,0 3 0,4 5 34,4 3 22,-1 1 0,-1 1 0,0-1 0,-1 1 0,-1 0 0,0 0 0,-1 1 0,0 0 0,-1 0 0,-1-1 0,0 2 1,-1-1-1,-1 0 0,0 0 0,-1 0 0,-1 0 0,-6 25 0,-10 26 522,-33 75 0,46-121-297,12-11-126,27-13-103,-8-1-108,42-1 132,58-6 235,151 5 1,-248 12-262,-6-2 26,-19-4-650,-9-3-727,-6-4-629,-1-1-1263,-2 0-1976,-25-16-5322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30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40 4561,'-11'5'6904,"9"-5"-6258,1 1-1,0-1 1,-1 0 0,1 1 0,0-1 0,0 1 0,0-1 0,-10 11 8710,17-11-5978,-7 0-3367,-1 0 0,1 0-1,0 0 1,-1 1 0,1-1-1,0 1 1,0-1 0,0 1-1,-1-1 1,1 1 0,0 0-1,0 0 1,0 0 0,0-1-1,0 1 1,0 0 0,0 0-1,0 0 1,-1 2 0,3-1 66,10-19-24,5-23-478,-12 24 243,-4 14 104,-3 6 8,-24 54-239,28-66 570,-1 8-250,0 0 0,0 1 1,0-1-1,0 0 0,0 0 1,0 0-1,0 0 0,0 0 0,0 0 1,0 0-1,0 0 0,1 0 1,-1 0-1,0 1 0,0-1 0,0 0 1,0 0-1,0 0 0,0 0 1,0 0-1,0 0 0,1 0 0,-1 0 1,0 0-1,0 0 0,0 0 1,0 0-1,0 0 0,0 0 0,1 0 1,-1 0-1,0 0 0,0 0 1,0 0-1,0 0 0,0 0 0,0 0 1,0 0-1,0 0 0,1-1 1,-1 1-1,0 0 0,0 0 0,0 0 1,0 0-1,0 0 0,0 0 1,0 0-1,0 0 0,0 0 0,0 0 1,1-1-1,13 6 47,-14-5-57,1 0 1,-1 0-1,0 0 1,1 0-1,-1 0 1,0 0-1,1 0 1,-1 0-1,0 0 1,1 0-1,-1 1 1,0-1-1,1 0 1,-1 0-1,0 0 1,0 0-1,1 1 1,-1-1-1,0 0 1,0 0-1,1 1 1,-1-1-1,0 0 1,0 1-1,0-1 1,1 0-1,-1 0 1,0 1-1,0-1 1,0 0-1,0 1 1,0-1-1,0 0 1,0 1-1,0-1 1,0 1-1,23 42 457,-15-30-272,0 1 0,-2 0 0,1 1 0,-2-1 0,0 1 0,0 0 0,2 22 0,-5-14-105,-1-1-1,-1 1 1,-2-1-1,0 0 1,-1 1-1,-1-1 1,-1 0-1,-1-1 1,-1 1-1,-1-1 0,-1-1 1,-1 1-1,-18 28 1,24-43-258,0-1 0,0 1-1,-1-1 1,1 0 0,-1 0 0,-8 5-1,12-9 47,0 0 0,0-1 0,0 1 0,0-1 0,0 1 0,0-1 0,0 1 0,0-1 0,0 0-1,0 1 1,0-1 0,0 0 0,0 0 0,0 0 0,0 0 0,-1 0 0,1 0 0,0 0 0,0 0 0,-1-1 0,0 0-105,1 0 0,0 0 0,0 0 0,0 0 0,-1 0 0,1 0 0,0 0 0,0-1 0,0 1 0,1 0 0,-1-1 0,0 1 0,0-1 0,1 1 0,-1-1 0,1 1 0,0-1 0,-1 1 0,1-3 0,-9-78-9275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3.6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194 1 9186,'5'19'6975,"12"9"-6509,-6-12 407,155 332 3713,-127-255-3735,-24-61-579,0 2 317,21 67 1,-135-210 221,70 80-850,-62-49-1,83 71 21,-1 1 0,0 0-1,0 1 1,-1 0 0,1 0-1,-1 1 1,0 0 0,-1 1 0,1 0-1,0 1 1,-1 0 0,-19-1-1,25 3 23,1 1 0,-1 0-1,1 0 1,-1 1 0,1-1-1,-1 1 1,1 0 0,0 0-1,0 1 1,0-1 0,0 1-1,0 0 1,1 0 0,-1 0 0,1 1-1,0-1 1,0 1 0,0-1-1,-4 9 1,-1 0 36,1 1 1,1 0-1,0 1 1,-8 26-1,12-32-41,0-1 0,0 1-1,1-1 1,-1 1 0,2 0 0,-1 0-1,1-1 1,1 1 0,-1 0 0,1 0-1,0-1 1,1 1 0,0-1-1,0 1 1,1-1 0,0 0 0,0 0-1,9 14 1,-7-15-124,1 1 0,1 0 1,-1-1-1,1 0 0,0-1 0,0 1 0,1-1 0,0-1 0,0 0 0,0 0 0,0 0 0,0-1 1,1 0-1,0-1 0,-1 0 0,10 1 0,4-1-824,0-1 1,0-1-1,0-1 1,0 0-1,0-2 1,-1-1-1,1-1 1,30-11-1,78-30-2053,127-59 273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47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8 12083,'-20'1'8515,"16"0"-7978,-1 0 0,1 0 1,-1-1-1,1 0 0,-1 0 0,1 0 1,-1-1-1,1 0 0,-1 1 0,1-1 1,0-1-1,-1 1 0,-4-4 1606,9 8-1964,-1-1 0,1 1 0,0-1 0,-1 0 0,1 1 1,-1-1-1,0 1 0,0-1 0,0 0 0,0 0 0,0 1 0,-1-1 0,-1 3 0,-46 50 143,33-38-215,-27 36-1,26-26-106,0 1 0,2 1 0,1 0 0,2 1 0,1 0 0,1 1 0,1 0 0,2 1 0,1 0 0,2 0 0,-1 35 0,5-50 0,1-1 0,0 1 0,2-1 0,0 0 0,0 0 0,1 0 0,1 0 0,1 0 0,1-1 0,9 18 0,-8-21 0,-1-1 0,2-1 0,-1 0 0,2 0 0,-1 0 0,1-1 0,1-1 0,-1 0 0,1 0 0,1-1 0,-1 0 0,1-1 0,1 0 0,12 3 0,-11-4 0,0-1 0,1 0 0,0-1 0,-1-1 0,1 0 0,0-1 0,0 0 0,0-2 0,0 0 0,0 0 0,0-1 0,-1-1 0,1-1 0,-1 0 0,1-1 0,-1 0 0,-1-1 0,1 0 0,-1-2 0,0 1 0,-1-1 0,0-1 0,0-1 0,-1 1 0,0-2 0,0 1 0,-1-2 0,-1 1 0,0-1 0,-1-1 0,0 0 0,-1 0 0,0 0 0,-1-1 0,0 0 0,-1 0 0,-1 0 0,0-1 0,-1 1 0,-1-1 0,0 0 0,-1 0 0,-1 0 0,0 0 0,-1 0 0,-3-16 0,-1 10 0,-1 1 0,-1 0 0,-1 0 0,-1 1 0,0 0 0,-1 1 0,-1 0 0,-1 0 0,-1 1 0,-23-25 0,4 10 0,-1 0 0,-2 2 0,-70-46 0,68 53-568,-44-21 1,69 38 301,0 0 0,-1 2 1,0-1-1,0 2 0,0 0 1,0 0-1,-24-1 0,37 4 265,-2 0-171,0 0-1,0 0 1,1 0 0,-1 0-1,0 0 1,0 1 0,0-1-1,0 1 1,1-1 0,-1 1-1,0 0 1,-1 0 0,2 0-43,0 1 1,0-1-1,0 0 1,0 1-1,0-1 0,0 0 1,0 1-1,1-1 1,-1 1-1,1-1 1,-1 1-1,1-1 1,-1 1-1,1-1 0,0 1 1,0 0-1,0-1 1,0 1-1,0-1 1,0 1-1,0-1 1,1 1-1,-1 1 0,21 98-6889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47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16956,'-1'1'560,"-1"0"1,1 0 0,0 1-1,-1-1 1,1 0-1,0 1 1,0-1 0,0 1-1,0-1 1,1 1 0,-1 0-1,0-1 1,0 4 0,-4 30 2357,13 39-2389,-6-58 377,10 131 874,-8-84-1556,16 92-1,-18-145-1072,-5-12-826,2-33-5897,10-37-42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48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36 305 13763,'-7'-3'6639,"-8"-10"-3797,10-7-2561,2 1 0,0 0 0,2-1-1,0 1 1,2-28 0,0 10-117,-1-65 1197,0 101-1351,0 1 0,0 0 0,0 0 0,0 0 0,0-1-1,0 1 1,0 0 0,0 0 0,0-1 0,0 1 0,0 0 0,0 0 0,0 0 0,1-1 0,-1 1 0,0 0 0,0 0 0,0 0 0,0 0 0,0-1 0,1 1 0,-1 0 0,0 0 0,0 0 0,0 0 0,1 0 0,-1 0 0,0 0 0,0-1 0,0 1 0,1 0 0,-1 0 0,0 0 0,0 0 0,0 0 0,1 0 0,-1 0 0,0 0 0,0 0 0,1 0 0,-1 0-1,0 0 1,0 0 0,1 1 0,15 5 96,16 16-46,-14-5 119,-1 0-1,-1 2 0,-1 0 0,-1 0 1,0 1-1,19 41 0,46 140 929,-5-12-960,-66-175-777,0 0 0,1 0 0,1-1 0,0 0-1,15 13 1,-4-3-3440,-18-16-1436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48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88 12715,'-11'0'4729,"11"4"-2793,11-8-159,0 4-521,16-7-688,17-1 352,16-3-376,17-11-304,-6 8-136,5-5-64,-15 12-40,-7 7-384,-10 0-840,-11 4-1249,-6-1-2768,-10-6-2568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49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14139,'-2'3'8286,"0"14"-6787,34 261 4115,-30-263-5586,0 1-1,1-1 0,1 1 0,6 14 0,0-17-558,-2-18-1698,-6 2 1403,0 0-1,-1 0 0,0-1 1,0 1-1,0 0 1,0 0-1,0-1 0,-1 1 1,1-4-1,3-54-7483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2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3 382 11354,'-3'-6'7755,"3"6"-7671,1 0-1,-1 0 1,0 0-1,0 0 1,0 0-1,1 0 1,-1 0 0,0 0-1,0 0 1,0 0-1,0 0 1,1 0-1,-1 0 1,0 0 0,0 0-1,0 0 1,1 0-1,-1 0 1,0-1-1,0 1 1,0 0 0,0 0-1,0 0 1,1 0-1,-1 0 1,0 0-1,0-1 1,0 1 0,0 0-1,0 0 1,0 0-1,1 0 1,-1-1-1,0 1 1,0 0 0,0 0-1,0 0 1,0-1-1,0 1 1,0 0-1,0 0 1,0 0 0,0 0-1,0-1 1,0 1-1,0 0 1,0 0-1,0 0 1,0-1 0,0 1-1,0 0 1,0 0-1,-1 0 1,1 0-1,0-1 1,0 1 0,0 0-1,0 0 1,0 0-1,0 0 1,-1-1 0,1 1-1,0 0 1,0 0-1,0 0 1,0 0-1,-1 0 1,0-23 2703,11-14-2646,-3 0-1,-1-1 1,-2 1 0,-1-1-1,-2 0 1,-8-71-1,7 109-143,0-1 0,0 1-1,-1 0 1,1 0-1,0-1 1,0 1-1,0 0 1,0-1-1,0 1 1,0 0 0,0 0-1,0-1 1,0 1-1,0 0 1,0-1-1,0 1 1,0 0-1,0-1 1,0 1 0,0 0-1,0-1 1,0 1-1,0 0 1,0 0-1,0-1 1,0 1-1,1 0 1,-1-1 0,0 1-1,0 0 1,0 0-1,1 0 1,-1-1-1,0 1 1,0 0-1,0 0 1,1 0 0,-1-1-1,11 9-179,10 16-69,40 72 971,-4 2 0,-4 3-1,67 180 1,-109-247-499,12 68-1,-17-68-57,21 64 0,-20-69-129,-3-34-1586,-2 3 650,-1 0 0,1 1-1,-1-1 1,1 0 0,-1 0 0,0 0 0,1-1-1,-1 1 1,0 0 0,-1 0 0,1 0-1,0-1 1,0 1 0,-1 0 0,1-6 0,-23-5-7484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2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33 7490,'-16'2'6152,"-8"3"-1700,10-1-1995,26-5-1415,1 1 0,-1 0 0,0 1 0,17 4 0,38 2-305,159-9-43,48 3-64,-239-3-3013,-31-5 139,-16-10-51,-7 3-2978,-16-1-536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7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1209 70 5809,'-3'2'1952,"0"-1"0,0 1 0,0-1 0,0 0 0,0 1 0,0-2 0,0 1 0,-6 1 0,-32-3 5021,-44-21-8443,32 7 2647,-4 5-1080,-133-19-23,158 26-66,-1 2 0,0 1 0,-62 8 0,48 0-27,1 3-1,0 1 1,1 3 0,0 1 0,2 3 0,0 1-1,1 2 1,1 2 0,-54 41 0,88-60 0,1 0 1,-1 1-1,1-1 1,0 1 0,0 1-1,1-1 1,-8 14-1,12-18 1,0 0 1,0 0-1,0 0 0,0 1 0,0-1 0,1 0 0,0 0 0,-1 1 0,1-1 0,0 1 0,0-1 0,0 0 0,0 1 1,1-1-1,-1 0 0,0 1 0,1-1 0,0 0 0,0 1 0,-1-1 0,1 0 0,1 0 0,-1 0 0,0 0 0,0 0 1,1 0-1,-1 0 0,1-1 0,0 1 0,2 2 0,7 5-25,0 0 0,1-1 0,0 0 0,0-1 0,1 0 0,0-1 0,14 5 1,104 28 15,-72-23 42,219 56 142,41 12 152,-234-57-90,135 62 0,-189-73-67,0 1-1,-1 1 1,0 2-1,51 44 1,-69-53-53,-1 1 0,0 0 0,-1 1 0,0-1 0,-1 2 1,0 0-1,-1 0 0,-1 0 0,0 1 0,-1 0 1,-1 0-1,0 1 0,3 17 0,-7-22-69,-1 1-1,-1-1 0,1 0 1,-2 1-1,1-1 1,-2 0-1,1 0 0,-1 0 1,-1 0-1,0-1 0,-1 1 1,0-1-1,-12 18 1,0-2 43,-1-2 1,-1 0 0,-44 42 0,35-40-74,-2-1 0,0-1 0,-2-2 0,0-1 0,-45 21 0,49-30 0,0-1 0,-1-1 0,0-1 0,-1-2 0,0-1 0,0-1 0,-39 0 0,24-4 0,1-3 0,0-1 0,-87-19 0,101 15 0,0-1 0,1-2 0,0-1 0,1-1 0,0-1 0,-41-28 0,58 32-125,-1 0 1,2 0-1,-1-1 1,1-1-1,1 0 1,0 0-1,-14-24 1,19 28-12,0 0 0,1 0 0,-1-1 1,1 0-1,1 1 0,0-1 0,0 0 1,0-1-1,1 1 0,0 0 0,1 0 0,0 0 1,0-1-1,0 1 0,3-9 0,-1 13-260,-1-1 0,1 1-1,1 0 1,-1 0 0,1 0-1,-1 0 1,1 1 0,0-1-1,0 1 1,1-1-1,-1 1 1,1 0 0,0 1-1,0-1 1,0 0 0,0 1-1,0 0 1,0 0 0,6-2-1,105-40-6827,142-47-3734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8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9 2833,'-7'-2'4771,"-16"-5"5824,8 8-5482,14 1-4989,0 0-1,0 0 0,-1 0 1,1 0-1,1 0 0,-1 0 1,0 0-1,0 0 1,1 0-1,-1 1 0,1-1 1,0 0-1,-1 0 0,1 1 1,0-1-1,0 0 0,1 0 1,0 4-1,0 37 71,1 0-1,3 0 0,2-1 1,1 0-1,2 0 0,2-1 1,2 0-1,2-1 1,1 0-1,26 41 0,-27-54-59,1-2-1,1 0 0,1 0 0,1-2 1,1 0-1,1-2 0,2 0 0,0-2 1,0 0-1,2-2 0,0 0 1,1-2-1,1-1 0,53 18 0,-76-30-116,1 0 0,0-1 0,0 1 0,-1-1 0,1 0 0,0-1 0,0 0-1,0 0 1,0 0 0,0 0 0,0-1 0,0 0 0,-1 0 0,1-1 0,0 0 0,-1 0 0,1 0-1,-1-1 1,1 1 0,-1-1 0,0 0 0,0-1 0,-1 1 0,1-1 0,-1 0 0,0 0-1,0-1 1,0 1 0,0-1 0,-1 0 0,0 0 0,3-6 0,8-13 28,-1-1 0,-2-1 0,0 0 0,-2 0-1,-1-1 1,-1 0 0,-2 0 0,0-1 0,-2 0 0,0-42 0,-4 17-38,-2 0 1,-3 0-1,-2 0 0,-23-82 1,29 127 17,-1 1 0,1 0-1,-1 0 1,0 0 0,-1 0 0,-6-10 0,16 62-910,71 188 1065,8 25 892,-63-191-681,56 116 0,-65-158-308,-12-24-74,-1 0-1,0 0 0,1 0 1,-1 0-1,0 0 0,1-1 1,-1 1-1,1 0 0,0 0 1,-1-1-1,1 1 0,-1 0 0,1-1 1,0 1-1,0-1 0,-1 1 1,1-1-1,0 1 0,0-1 1,0 1-1,0-1 0,-1 0 1,1 0-1,0 1 0,1-1 1,-13-37 235,-11-15-1437,15 39 117,1-1 0,0 0 0,1 0 0,-6-27 0,10 30-683,0 1 0,0-1 0,1 1-1,1-1 1,3-20 0,20-92-11122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8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597 0 2064,'-43'5'12232,"-27"-6"-6545,-2 1-3025,50 3-2362,0 1 1,1 1 0,0 0-1,0 2 1,0 1 0,1 0-1,0 2 1,1 0 0,0 1-1,0 1 1,1 1-1,1 0 1,0 2 0,1 0-1,0 0 1,2 2 0,0 0-1,0 0 1,2 1 0,-12 22-1,19-27-247,0 1 0,1 0 0,1 0 0,0 0 0,1 0 0,0 0 0,2 0 0,-1 0 0,2 1 0,0-1 0,0 0-1,1 0 1,1 0 0,1 0 0,0 0 0,0-1 0,1 1 0,1-1 0,0 0 0,10 13 0,-6-9-37,0-1 0,1-1 0,1 0 0,1-1 0,0 0 0,0 0 0,2-2 0,-1 0-1,2 0 1,-1-2 0,1 0 0,1 0 0,0-2 0,29 11 0,-24-13-93,0-1 0,0-2 0,0 0 0,0-1 0,0-1 0,1-1 0,-1-1 0,0-1 0,0-1 0,0-1 0,0-1 0,30-11 0,-32 8-342,-1 0 1,0-1 0,0-1-1,-1-1 1,0 0 0,-1-2-1,-1 0 1,17-16 0,-11 7-595,-10 11-227,0 0 0,-2 0 0,1-1 0,-1-1 0,-1 0 0,15-28 0,-5-4-3184,12-51-1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3.9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181 1 6569,'-14'4'2501,"0"0"0,0 2-1,-24 12 1,29-12-1865,0 0 0,0 0 0,1 0 0,-1 1-1,-13 16 1,18-19-563,1 0 0,-1 1-1,1 0 1,0 0-1,0 0 1,1 0 0,0 0-1,0 0 1,0 1 0,0-1-1,1 1 1,0-1-1,0 1 1,0-1 0,1 1-1,0 0 1,0 0 0,0-1-1,1 1 1,-1 0-1,2-1 1,-1 1 0,1-1-1,-1 1 1,1-1 0,1 0-1,4 9 1,-1-6-81,-1 0-1,1-1 1,1 0 0,0 0 0,0 0-1,0-1 1,1 0 0,0 0 0,0-1 0,0 0-1,0 0 1,1-1 0,0 0 0,0-1 0,0 0-1,1 0 1,14 2 0,-11-3-58,-1 0 0,1-1-1,0 0 1,0 0 0,-1-2 0,1 1 0,0-2-1,-1 0 1,1 0 0,-1-1 0,1-1 0,21-9 0,-31 12 75,1-1 0,-1 0 0,0 0 0,0 0 0,0 0 0,0 0 1,-1-1-1,1 1 0,-1-1 0,1 0 0,-1 1 0,0-1 0,0 0 1,0-1-1,0 1 0,-1 0 0,1 0 0,-1-1 0,0 1 1,0-1-1,0 1 0,0-1 0,-1 1 0,1-1 0,-1 0 0,0 1 1,0-1-1,-1 0 0,1 1 0,-1-1 0,1 1 0,-1-1 0,0 1 1,0-1-1,-1 1 0,-3-7 0,0-1-23,-2 0-1,0 0 1,0 1 0,-1 0-1,0 0 1,0 0-1,-1 1 1,-1 1 0,-15-12-1,-43-20-470,62 37 0,0 0 0,0 1 1,-1-1-1,1 2 0,-1-1 0,0 1 1,1 0-1,-1 0 0,-10 0 0,7 5-4875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9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239 374 7802,'6'-7'11204,"23"-12"-9012,31-7-1895,1 2 0,1 2 0,1 4 0,0 2 0,84-10 0,-134 23 76,-21-1 668,-13-6-52,-26-27-315,22 16-674,-1 1-1,0 2 1,-42-23 0,46 31 50,0 0 0,0 1 0,-1 2 0,0 0 0,0 1 1,0 1-1,-48-3 0,58 8 1,0 1 1,0 0 0,0 1 0,0 0 0,0 1 0,0 0-1,1 1 1,-1 0 0,1 1 0,0 1 0,0 0 0,1 0 0,0 1-1,0 1 1,0 0 0,-11 11 0,15-12-1,0 0 0,1 0 0,-1 1-1,1 0 1,1 0 0,0 0 0,0 1 0,0 0 0,1 0 0,1 0 0,-1 0-1,1 1 1,-2 15 0,3-13 4,2 1 0,-1 0 0,2 0 1,0 0-1,0-1 0,1 1 0,1-1 0,0 1 0,7 17 0,1-3 52,2-1 1,1 0-1,1-1 0,1-1 0,1 0 1,1-2-1,1 1 0,35 30 0,-32-34-64,2-1-1,1-1 0,0-1 1,0-1-1,2-2 1,0 0-1,44 13 0,-33-14-26,0-3-1,1-1 1,0-1-1,1-3 1,45 0-1,-67-4 26,-1-1 1,1-1-1,-1-1 0,34-9 0,-42 10 6,-1-1 0,1-1 0,-1 0 0,0 0 0,0 0 0,0-1 0,-1 0 0,0-1 0,1 1 0,10-14 0,-17 18-77,0 0 0,0-1-1,0 1 1,-1-1 0,1 1 0,0-1-1,-1 1 1,1-1 0,-1 1-1,0-1 1,0 0 0,1 1 0,-1-1-1,0 0 1,0 1 0,0-1 0,-1 1-1,1-1 1,0 0 0,-1 1-1,1-1 1,-1 1 0,1-1 0,-1 1-1,0-1 1,1 1 0,-1-1 0,0 1-1,0 0 1,0-1 0,0 1-1,-1 0 1,1 0 0,0 0 0,0 0-1,-1 0 1,-2-2 0,-6-4-1677,0-1 1,-1 1 0,-19-8-1,25 12 40,-17-3-5128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0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1 2889,'-55'8'10161,"-2"4"-4479,31-5-4255,1 0 1,-38 19-1,52-22-1368,1 1-1,0 0 1,1 1-1,-1 0 1,1 0 0,0 1-1,1 1 1,-1-1-1,2 1 1,-1 0-1,1 1 1,0 0-1,1 0 1,0 1-1,0-1 1,1 1-1,0 0 1,-4 16-1,8-22-55,0 0 0,0 0 0,0 0-1,0 0 1,1 0 0,0-1-1,0 1 1,0 0 0,1 0-1,-1 0 1,1 0 0,0 0-1,0 0 1,0 0 0,0 0-1,1-1 1,-1 1 0,1-1-1,3 5 1,-2-4-17,1-1 1,0 1-1,0-1 0,0 1 1,0-1-1,1 0 0,-1-1 1,1 1-1,0-1 0,0 0 1,0 0-1,8 2 0,13 1-14,1-1 0,-1-1 0,1-1 0,41-3 0,-55 1 78,84-6 79,-37 2 48,63 3-1,-107 2-49,0 1 1,0 0-1,0 1 0,0 0 1,-1 1-1,1 1 0,-1 1 1,26 13-1,-34-15 6,1 1-1,-1 0 1,0 0 0,0 1 0,-1 0-1,0 0 1,0 0 0,0 1-1,-1 0 1,0 0 0,0 1-1,-1-1 1,1 1 0,-2 0-1,1 0 1,-1 0 0,-1 1-1,1-1 1,-1 1 0,-1-1-1,2 16 1,-4-15-34,1 1-1,-1-1 0,-1 0 1,0 0-1,0 0 1,0 0-1,-1 0 1,-1 0-1,0-1 1,0 0-1,0 0 0,-1 0 1,0 0-1,-1 0 1,1-1-1,-2 0 1,1-1-1,-1 1 1,0-1-1,-11 8 1,5-5-35,0-1 0,-1 0 1,0-1-1,0 0 1,0-1-1,-1-1 0,0 0 1,0-1-1,-1-1 1,-21 3-1,25-6-156,-1 1 0,1-2 0,-1 0 0,1 0 0,0-1 0,0-1 0,0 0 0,0 0 0,0-1 0,1-1 0,-1 0-1,1 0 1,-15-11 0,24 15-59,1 0-1,-1 0 0,0 0 1,0 0-1,1 0 1,-1 0-1,1 0 0,-1-1 1,1 1-1,0-1 0,-1 1 1,1-1-1,0 1 0,0-1 1,0 0-1,0 1 0,0-1 1,0 0-1,1 0 1,-1 0-1,1 0 0,-1 0 1,1 0-1,0 0 0,-1 0 1,1 0-1,0 0 0,1-2 1,1 0-723,0-1 0,1 0 0,0 1 0,0 0 0,0 0 0,1 0 0,0 0 0,-1 0 0,1 0 0,0 1 0,1 0 0,5-4 0,91-66-10160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0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5097,'-18'7'9256,"13"0"-3602,19 9-1663,7 3-3968,11 17 571,-1 2-1,-2 1 1,-2 1 0,-2 1-1,-1 2 1,-2 0-1,-2 2 1,-3 0-1,18 65 1,-30-90-493,1-1 0,0 1 0,2-1 1,0-1-1,18 30 0,-17-41-953,-9-18-668,-10-22-1465,-2-12-1548,10-44-2610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0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11 1976,'-5'0'17188,"-6"0"-14787,16-3-2401,1-1-448,5 0-1809,16 8-3832,28-4-4682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1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1 2865,'-52'19'11206,"5"13"-4896,34-21-5415,0 1-1,1 1 1,1 0-1,-19 28 1,17-20-682,1 1 0,1 0 1,1 0-1,1 1 0,1 0 1,1 1-1,-6 38 0,11-45-74,0 1-1,1 0 0,1 0 0,1 0 0,1 0 1,0 0-1,5 20 0,-3-26-101,0 0-1,1 0 0,0 0 1,0 0-1,1-1 1,1 0-1,0 0 1,1-1-1,0 0 1,15 15-1,-5-9-39,0-1 0,1-1-1,1 0 1,1-2 0,-1 0-1,2-1 1,0-1 0,0-2-1,1 0 1,-1-1 0,37 6-1,-27-8-1,0-2 0,0-1 0,0-1 0,0-2-1,0-1 1,0-1 0,0-2 0,34-10 0,-54 12 31,0-1 0,0 0 0,-1 0 0,1-1 1,-1-1-1,0 0 0,-1 0 0,1-1 0,-2-1 0,1 1 1,-1-1-1,0-1 0,0 0 0,-1 0 0,0-1 0,-1 0 1,0 0-1,-1-1 0,0 0 0,0 0 0,-1 0 0,-1-1 1,5-17-1,-6 11-22,-1-1 1,-1 0 0,0 0-1,-1 1 1,-1-1 0,-1 0-1,-1 1 1,-1 0 0,0-1-1,-1 1 1,-1 0 0,-1 1-1,0 0 1,-1 0 0,-11-17-1,8 16-272,-1 1 0,-1-1 0,0 2-1,-1 0 1,-1 1 0,0 0 0,-1 1-1,0 1 1,-1 1 0,-1 0 0,0 1-1,0 1 1,-27-11 0,35 18-188,1-1 1,0 1-1,-1 1 1,0 0-1,0 0 1,0 1-1,1 0 1,-14 0-1,8 3-699,-1 0-1,1 2 1,0-1 0,-15 7-1,-162 62-9702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2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3641,'-2'1'588,"1"0"0,0-1-1,-1 1 1,1 0 0,0 0 0,-1 0 0,1-1 0,0 1 0,0 1 0,0-1-1,0 0 1,0 0 0,0 0 0,0 0 0,0 1 0,1-1 0,-1 1 0,0-1-1,0 3 1,-3 35 3294,5-26-3250,1 0-1,0 0 1,9 24-1,-9-30-494,1 0 0,0 0 0,0 0 0,0-1 0,1 0 0,0 1 0,0-1 0,1-1 0,0 1 0,0-1-1,0 1 1,0-1 0,1-1 0,0 1 0,0-1 0,0 0 0,1-1 0,-1 1 0,1-1 0,0 0 0,7 1 0,-5-2-57,-1-1-1,1 0 1,0 0-1,0-1 1,-1 0 0,1-1-1,0 0 1,-1 0 0,1-1-1,0 0 1,-1 0 0,0-1-1,0 0 1,0-1-1,0 0 1,0 0 0,9-7-1,-15 10-13,0 0 0,-1 0 0,1 0-1,0-1 1,-1 1 0,1 0 0,-1-1 0,0 1-1,1-1 1,-1 0 0,0 1 0,0-1 0,0 0-1,0 1 1,0-1 0,-1 0 0,1 0-1,0 0 1,-1 0 0,1 0 0,-1 0 0,0 0-1,0 0 1,0 0 0,0 0 0,0 0 0,0 0-1,0 0 1,-1 0 0,1 0 0,-1 0 0,1 0-1,-1 0 1,0 1 0,0-1 0,0 0-1,0 0 1,-1-2 0,-2-1 9,0 0-1,-1-1 1,1 2 0,-1-1 0,0 0-1,-1 1 1,1 0 0,-1 0-1,1 1 1,-10-5 0,10 7-51,1 0 1,-1 0-1,0 0 1,1 1-1,-1 0 1,0 0-1,1 0 1,-1 1-1,0-1 1,1 1-1,-1 0 1,1 0-1,-1 1 1,1-1-1,-1 1 1,-6 4 0,0 0-671,1-1 1,-1 2 0,1 0 0,1 0 0,-12 10 0,62-4-11564,-40-13 11990,54 14-7002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2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0 1728,'-5'0'10107,"-1"7"-5162,-16 8-3729,6 3-160,-11 15 96,-12 15-360,-10 0-792,5 10-304,6-3-1840,5 99-4649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3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1 404 2304,'5'13'3522,"1"0"-1,1 0 1,10 15-1,53 60 42,-16-23-1690,98 124 3863,-200-261-3996,14 22-1707,-31-61 0,43 67-89,1-1 1,2-1-1,-17-68 1,32 101 15,1 0-1,1 1 1,0-1 0,1 0 0,0-1-1,1 1 1,1 0 0,0 0-1,1 0 1,0 0 0,1 1 0,0-1-1,1 0 1,0 1 0,1 0 0,1 0-1,0 0 1,10-13 0,-11 18 25,1 1 1,-1 0-1,1 0 1,1 0-1,-1 1 0,1 0 1,0 0-1,0 1 1,1 0-1,-1 0 1,1 1-1,0 0 1,0 0-1,0 0 1,0 1-1,0 1 0,0 0 1,1 0-1,-1 0 1,1 1-1,-1 0 1,0 1-1,1-1 1,-1 2-1,0-1 1,14 5-1,0 1 39,1 1 0,-1 1 1,-1 1-1,1 1 0,-2 1 0,0 0 1,0 2-1,23 20 0,-18-10 61,0 2 0,-1 1-1,-2 0 1,-1 2 0,-1 1 0,16 32-1,83 199 537,-93-198-504,17 50-80,-44-116-1527,-2-3 797,1 1-1,0 0 1,1 0-1,-1-1 1,1 1-1,0-1 0,1 1 1,-1-1-1,1 0 1,0 1-1,1-1 1,-1 1-1,1-1 1,3-9-1,28-85-6521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4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1 1224,'-14'7'11650,"7"3"-5100,6-8-6170,1-1 0,0 1 0,0-1 0,-1 1-1,1-1 1,1 1 0,-1-1 0,0 1 0,0-1-1,0 1 1,1-1 0,-1 1 0,1-1 0,0 3 0,5 6-553,0 0 0,0-1 0,0 0 0,10 10 0,-1-2 1890,107 150 122,102 187 0,67 203 1276,-134-268-3115,-212-337 0,7 4-268,-1 2 0,-2 2-1,-2 2 1,-2 3 0,-77-37 0,90 51 85,0 3 0,-2 2 1,0 2-1,-1 1 0,0 3 0,-1 1 1,0 3-1,-54-2 0,90 8 168,-1 0 1,1 1-1,-1 0 0,1 1 1,0 0-1,-1 1 0,1 0 1,0 0-1,-14 8 1,20-9 3,-1 1 0,2-1 0,-1 1 0,0 1 0,0-1 0,1 0 0,0 1 0,0 0 0,0-1 0,0 1 0,0 0 0,1 1 0,0-1 0,0 0 0,0 1 0,0-1 0,1 1 0,-1 0 0,1-1 0,0 1 0,1 0 0,-1 6 0,1 5 53,1 0 0,0 1 0,1-1-1,1 0 1,1 0 0,0-1 0,1 1 0,0-1-1,1 0 1,1 0 0,1 0 0,0-1-1,1-1 1,0 1 0,1-1 0,0-1 0,1 0-1,1 0 1,0-1 0,0-1 0,1 0 0,0-1-1,18 10 1,-14-9-192,1 0-1,0-1 1,1-1 0,0-1-1,0-1 1,0 0 0,1-2-1,0 0 1,0-1 0,0-1-1,0 0 1,0-2 0,0-1-1,0 0 1,0-1 0,0-2-1,0 0 1,26-9-1,65-41-3933,108-57-2464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4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14 468 1320,'-13'-9'13068,"13"7"-12474,6-9 3835,32-8-2737,59-8-629,174-25 0,-43 11-603,-221 40-381,-1-1 0,1 0-1,-1 0 1,1 0 0,-1-1-1,0 0 1,0 0 0,11-8 0,-16 10-40,1-1 1,-1 1 0,1-1-1,-1 0 1,0 0 0,1 0 0,-1 0-1,0 1 1,0-2 0,-1 1-1,1 0 1,0 0 0,-1 0-1,1 0 1,-1 0 0,1-1-1,-1 1 1,0 0 0,0 0 0,0 0-1,0-1 1,-1 1 0,1 0-1,-1 0 1,1 0 0,-1 0-1,0-1 1,0 1 0,0 0-1,-1-3 1,-6-9-37,-1 0 1,0 1-1,-1-1 0,0 2 0,0-1 1,-2 2-1,0-1 0,0 2 0,-1-1 1,0 2-1,0 0 0,-1 0 0,-1 1 1,1 1-1,-18-6 0,14 6 30,0 1-1,0 1 0,0 0 0,-1 2 1,0 0-1,0 1 0,0 1 1,0 0-1,0 2 0,0 0 1,0 1-1,-36 9 0,45-7 18,1 0 0,-1 0 0,1 1-1,0 1 1,0-1 0,1 1 0,-1 1-1,1 0 1,1 0 0,-1 0 0,1 1-1,1 0 1,-1 0 0,1 1 0,1 0-1,0 0 1,0 0 0,1 1 0,0 0-1,-4 13 1,2-3 96,2 0 1,-1 0-1,2 0 0,1 0 0,1 1 1,0-1-1,1 1 0,2-1 0,6 37 0,1-23-8,2 0 0,1-1-1,2 0 1,1-1-1,1 0 1,2-1 0,1-1-1,2-1 1,0-1-1,2-1 1,1-1 0,2-1-1,0-1 1,30 21-1,-19-18-137,0-2 0,2-1-1,0-2 1,1-2-1,2-2 1,0-2-1,0-1 1,2-2-1,-1-2 1,79 8 0,-96-17-69,0-1 1,1-1 0,-1-1 0,0-1-1,38-9 1,-49 7-16,-1 0-1,0-1 1,0 0-1,-1-1 1,1-1-1,-1 0 1,-1 0-1,1-2 1,-2 1-1,1-2 1,12-12 0,-11 9-288,-1-1 0,-1 0 0,0-1 0,-1 0 0,0 0 0,-2-1 0,1 0 0,-2 0 0,0-1 0,4-19 0,-4-19-2926,12-6-2809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4.4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10386,'1'8'1393,"-1"0"-1,1-1 1,1 1 0,-1-1-1,5 10 1,32 69-69,-15-39-343,51 110 517,49 124 864,-102-220-1399,21 99 1,-39-142-782,-5-25 141,-1-31-188,5-2-372,2-1 0,2 1 0,2 0-1,1 0 1,2 1 0,2 0 0,1 1 0,2 1 0,22-37 0,-37 72 233,-1 0 1,1 1-1,0-1 1,0 1-1,0-1 1,0 1-1,1 0 1,-1-1-1,0 1 1,0 0-1,1 0 1,-1 0-1,1 0 1,-1 0-1,1 0 1,-1 0-1,1 0 1,0 1-1,-1-1 1,1 1 0,0-1-1,0 1 1,-1 0-1,1-1 1,0 1-1,0 0 1,0 0-1,-1 0 1,1 1-1,0-1 1,0 0-1,-1 1 1,1-1-1,0 1 1,2 1-1,5 3 26,-1 0 0,-1 0 0,1 1 0,-1 0 1,11 13-1,-2-4 61,162 166 128,-80-77-3352,-97-103 3077,4 4-659,0 0 0,1 0-1,0 0 1,0 0 0,12 6 0,74 27-5703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6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5809,'-2'0'1134,"-1"0"0,1 0 0,-1 0-1,1 1 1,0-1 0,-1 1 0,1-1-1,-1 1 1,1 0 0,0 0 0,-4 2-1,4-2-659,1 0 0,0 0 0,0 0 0,0 0 0,0 0 0,0 0 0,0 0 0,1 0 0,-1 1-1,0-1 1,1 0 0,-1 1 0,0-1 0,1 0 0,-1 3 0,0 3 159,1 0-1,0 1 1,0-1 0,1 0-1,0 1 1,3 11-1,0 3-498,85 471 728,-58-366-689,84 224 0,-81-278-173,4-1 0,55 79 0,-90-146 0,-24-28-354,-39-45-2410,49 52 1300,2 1-1,0-2 1,0 1 0,2-1-1,0 0 1,-8-31 0,-22-122-8053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6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1 280 8250,'148'-9'12922,"0"-14"-7216,144-44-5328,-67 13 968,31 6-827,55-12-811,-278 52-443,6-2 182,-31 9-3579,-94 28-13916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6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0 305 10714,'11'4'4105,"0"0"-2665,11 3 1249,38-3-328,28-12-737,27-14-304,27-7-376,22-8-416,12-7-127,-18 4-273,-21 7-80,-22 0-48,-33 15-80,-21 7-737,-23-4-879,-5 4-2337,-6 7-2072,33-14-5009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7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7170,'3'2'11460,"12"11"-7529,27 16-2373,-2 2 0,-2 3 0,57 61 0,84 126 708,-93-109-2000,-57-87-1837,-25-26-1819,-17-14-451,-20-14-1392,-36-41-2855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7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7698,'0'0'7689,"0"-8"-5168,0 1-433,0 3-647,11 1-1177,5-5-264,17-3-897,16-3-2127,110 14-4570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8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5897,'2'8'9753,"3"0"-5588,17 14-3853,-17-18 959,84 78 998,-5 3 1,128 167 0,99 224 323,-195-250-1641,-112-218-382,-13-29-307,-16-38-306,19 37-105,1 0 0,1 0-1,1 0 1,1-1 0,1 0 0,1 1 0,1-1 0,1 0 0,1 1 0,1 0 0,1-1 0,1 1 0,0 1 0,17-35 0,-17 44 94,0-1 0,1 1-1,0 0 1,1 1 0,0 0 0,1 0 0,0 0 0,1 2 0,0-1-1,0 1 1,1 0 0,1 1 0,-1 1 0,1-1 0,0 2 0,1 0 0,0 0-1,0 1 1,0 1 0,0 0 0,1 1 0,-1 1 0,1 0 0,24-1 0,-29 3 41,0 1 1,1 0 0,-1 0 0,0 1 0,1 0 0,-1 1 0,0-1 0,-1 2 0,1 0-1,0 0 1,-1 0 0,0 1 0,12 9 0,-10-5 50,0 0-1,-1 1 1,0 0 0,0 0 0,-1 1-1,-1 0 1,0 0 0,11 24 0,-10-16 47,-1-1 0,-1 1 0,-1 1 0,-1-1 0,0 1 0,-1 0 0,-1 0 0,-1 0 0,-1 0-1,-1 0 1,-1 0 0,-7 33 0,6-39-50,-1-1-1,-1 0 0,0 0 0,-1 0 1,-1-1-1,0 0 0,-9 14 0,11-21-20,0 1-1,0-1 1,0 0-1,0 0 1,-1 0-1,1-1 1,-1 1-1,-1-2 1,1 1-1,0-1 0,-1 0 1,0 0-1,0 0 1,0-1-1,-8 1 1,-4 0-320,0-1 0,0-1 0,0-1 0,0 0 0,0-1 0,1-2-1,-1 0 1,0 0 0,1-2 0,0 0 0,0-2 0,0 0 0,-28-15 0,40 18-184,1 2 232,1 0 0,0-1 0,0 1 0,0-1 0,1 0 0,-1 0 0,1 0 0,0 0 0,-1-1 0,-2-5 0,5 8 79,0 0 0,1-1-1,-1 1 1,1-1 0,-1 1-1,1-1 1,0 1 0,0-1 0,0 1-1,0-1 1,0 1 0,0-1-1,0 1 1,0-1 0,0 1 0,1-1-1,0-1 1,1-1-427,0 0-1,0 1 1,0-1-1,0 1 1,1-1-1,0 1 0,-1 0 1,1 0-1,5-4 1,123-98-9020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8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27 7114,'-4'5'12633,"-3"14"-9091,6 28-2640,1-6-114,5 53 0,-3-79-699,0 0-1,2 0 1,0-1 0,0 1-1,2-1 1,0 0 0,8 15-1,-4-12-60,1-2-1,0 1 1,1-1-1,1-1 0,0 0 1,1-1-1,1 0 1,0-1-1,0-1 0,23 13 1,-31-20-25,-1-1 1,0 0-1,1 0 1,0 0-1,0-1 0,0 0 1,0 0-1,0-1 1,0 0-1,0 0 1,0 0-1,0-1 0,1 0 1,-1-1-1,0 0 1,0 0-1,0 0 1,0-1-1,0 0 1,0 0-1,0-1 0,-1 0 1,1 0-1,-1-1 1,0 1-1,0-1 1,0-1-1,0 1 1,-1-1-1,7-7 0,-6 6 34,-1 0 1,0-1-1,0 0 0,-1 0 0,1 0 0,-2 0 0,1-1 0,-1 0 0,0 0 0,0 1 0,-1-2 0,0 1 0,-1 0 0,1-15 0,-2 11-7,-1 0 1,0 0-1,-1 1 0,0-1 0,-1 1 1,0-1-1,-1 1 0,0 0 0,-10-17 1,3 8-173,-1 1 0,-1 0-1,-1 1 1,-1 0 0,0 2 0,-2 0 0,1 0 0,-2 2 0,0 0 0,-31-18 0,31 22-272,9 4-443,-1 1 0,0 0 0,-19-7 0,10 12-4784,20 12-3302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0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5 202 1136,'-5'9'18695,"9"4"-12888,14 16-6995,-11-19 3286,90 126 1060,11 17-1580,-77-105-1188,-17-28-202,-1 0 1,-2 1-1,0 0 1,13 36-1,-55-131-84,22 58-96,1-1 0,1 0-1,0 0 1,2-1 0,-6-26 0,9 9-8,1 0 0,1 0 0,2-1 0,2 1 0,1 0 0,2 1 0,1-1 0,2 2 0,1-1 0,19-37 0,-27 63-25,1 1 1,-1 0-1,1-1 0,1 2 1,0-1-1,0 0 0,0 1 1,0 0-1,1 0 0,0 1 1,1-1-1,-1 1 1,1 1-1,0-1 0,10-4 1,-8 6-6,0 0 1,0 0-1,0 1 1,1 1-1,-1-1 1,1 1-1,-1 1 1,1 0-1,0 0 1,-1 1 0,1 0-1,-1 1 1,11 3-1,1 0 33,-1 2 0,1 1 0,-1 0 0,-1 1 0,0 2 0,0 0 0,-1 0 0,-1 2 0,0 0 0,0 1-1,-1 1 1,-1 0 0,21 28 0,-15-13 74,-1 1 1,-1 1-1,-1 0 0,-2 2 0,-2 0 1,-1 1-1,10 40 0,11 24-57,-35-107-1240,0 0 0,1 0 0,1 1 0,-1-1 0,1 0 1,2-8-1,18-55-7890,31-45-407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657 1 2713,'-82'4'13384,"-2"8"-5805,45-4-5776,0 2 0,-50 20-1,63-20-1697,1 1-1,0 2 0,0 0 0,1 2 0,1 0 1,1 2-1,0 0 0,1 2 0,1 0 0,-20 25 0,34-35-81,0 0-1,0 0 1,1 0-1,0 1 1,1 0-1,0 0 1,0 0-1,1 0 0,1 1 1,0-1-1,0 1 1,1 0-1,0-1 1,1 13-1,1-19-42,-1 1 0,1-1 0,0 0 0,0 1 0,0-1 0,0 0 0,1 0 0,0 1 0,0-1 1,0-1-1,0 1 0,1 0 0,-1 0 0,1-1 0,0 0 0,0 1 0,0-1 0,1 0 0,-1-1 0,1 1 0,-1 0 0,1-1 0,0 0 0,0 0 0,0 0 0,0-1 0,1 1 1,-1-1-1,0 0 0,1 0 0,-1 0 0,0-1 0,1 0 0,-1 1 0,1-2 0,4 1 0,-1-1 20,-1 1 0,1-1 1,0 0-1,-1-1 0,1 1 0,-1-2 0,1 1 1,-1-1-1,0 0 0,0-1 0,0 1 0,9-7 1,-6 1 12,0 1 0,0-1 0,-1-1 0,0 1 0,0-2 0,11-18 0,-2-2 19,-2-1 1,-1-1-1,-1-1 0,13-49 0,13-80 228,-36 180-210,1 0 0,1 0 0,1 0 0,0-1 0,14 23 0,10 25 370,80 231 1044,-74-192-1225,-24-66-239,22 53 0,-41-102-1005,0 0 0,1-1 0,0 0-1,1 1 1,1-1 0,-4-24 0,6 28 326,1 0-1,1 0 1,-1 0 0,2 0-1,-1 0 1,1 1 0,0-1-1,1 0 1,0 1 0,0 0-1,1 0 1,0 0 0,1 0-1,0 0 1,9-11 0,96-114-7942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1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701 1 10234,'-78'3'9043,"-2"7"-4584,37-2-3435,1 1 1,0 3 0,-61 24 0,77-24-683,1 1 1,0 1-1,0 1 0,2 1 0,-35 30 0,44-33-212,1 0 1,0 1-1,1 0 1,1 1-1,0 0 0,1 1 1,1 0-1,0 1 1,-10 27-1,17-36-99,0-1-1,0 1 1,1 0-1,0 0 1,0 0-1,1 0 1,0 0-1,0 0 1,1 0-1,0 0 1,0 0-1,1 0 1,0 0-1,1-1 1,-1 1-1,1-1 1,1 1-1,-1-1 1,2 0 0,-1-1-1,0 1 1,1-1-1,1 1 1,9 8-1,-4-4-40,1-2 0,0 1-1,1-2 1,0 1 0,0-2-1,0 0 1,1 0 0,0-1 0,1-1-1,-1 0 1,1-1 0,19 2-1,-7-3-33,0-2-1,0 0 0,0-2 0,0-1 0,0-1 0,0-2 0,32-9 0,-39 9-203,1-2 0,-1-1 0,-1 0 1,1-1-1,-1-1 0,-1-1 0,0-1 0,-1-1 0,28-25 1,-37 30-208,-1-1 0,-1 0 1,0 0-1,0 0 1,-1 0-1,0-1 1,0 0-1,-1 0 1,-1-1-1,3-11 1,17-44-6432,11-8-642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4.8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316 0 6369,'-24'1'4691,"-47"6"0,58-5-3913,0 1 1,1 1-1,-1 0 0,-20 10 1,25-10-616,-1 1 0,1 0 0,1 1 0,-1 0 1,1 0-1,0 1 0,0-1 0,1 1 0,0 1 0,0 0 0,1-1 1,0 2-1,0-1 0,1 0 0,0 1 0,0 0 0,-2 10 0,0 3 55,0 0-1,2 0 1,0 0-1,1 1 1,2-1-1,0 1 1,3 31-1,0-45-187,-1 0 0,1 0 0,1 0 0,-1 0 0,1 0 0,1 0-1,0-1 1,0 1 0,6 7 0,-6-11-35,0 0 0,0 0 1,0-1-1,1 1 0,0-1 0,0 0 1,0-1-1,0 1 0,0-1 0,1 0 1,-1 0-1,1-1 0,0 1 0,11 1 1,-12-3-41,-1 0 0,1 0 0,0 0 1,0-1-1,0 0 0,-1 0 0,1-1 1,0 1-1,0-1 0,0 0 0,-1 0 0,1-1 1,-1 1-1,1-1 0,8-4 0,-6 1-24,0 0 0,-1 0 0,1 0 0,-1-1 0,0 0 0,-1 0 0,1-1 0,7-11 0,-5 4 20,0 0 1,-1-1-1,-1 1 1,0-1-1,-1 0 1,0-1-1,-1 1 1,-1-1-1,1-21 1,-12-55 348,74 184-90,29 45-2357,-73-114-1712,12-8-2207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2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505 0 2905,'-70'5'10684,"-4"9"-4465,47-6-4869,-1 1 0,1 1 0,-36 19 0,47-21-1167,1 0-1,0 1 1,1 1-1,0 0 1,0 1-1,1 0 1,1 1-1,0 1 1,1 0 0,0 0-1,0 1 1,2 1-1,0 0 1,1 0-1,-9 20 1,14-27-143,0 0 0,1 1 1,0-1-1,0 1 0,1-1 1,0 1-1,1 0 0,-1-1 1,2 1-1,-1 0 0,1-1 0,1 1 1,-1-1-1,1 1 0,1-1 1,0 0-1,0 0 0,0 0 1,1 0-1,1 0 0,-1-1 1,1 0-1,0 0 0,1 0 1,-1 0-1,1-1 0,1 0 0,-1 0 1,1-1-1,0 0 0,0 0 1,1 0-1,-1-1 0,14 5 1,2 0-192,1-2 1,-1 0 0,1-2-1,0 0 1,0-2 0,34 1-1,-44-4-35,0 0-1,-1-1 0,1 0 0,0-2 0,0 1 1,-1-1-1,0-1 0,0-1 0,0 0 0,0 0 1,-1-1-1,22-14 0,29-32-3790,59-56-2526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2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5617,'-2'1'628,"1"0"0,-1 0 0,1-1 0,0 1 0,-1 0 0,1 1 0,0-1 0,-1 0 0,1 0 0,0 0 1,0 1-1,0-1 0,0 1 0,0-1 0,0 1 0,1-1 0,-1 1 0,0-1 0,0 3 0,0 0-18,1 0 0,-1 0 0,1 0 0,0 0 1,0 0-1,0-1 0,1 1 0,0 5 0,4 10 165,0-1 0,16 33 0,-12-29 578,127 332 3091,-133-348-4431,1 6-19,0 0 0,1-1-1,1 0 1,11 17-1,-17-28-26,0 0 0,0 0-1,0-1 1,0 1 0,0 0-1,0 0 1,0 0 0,0-1 0,0 1-1,0 0 1,0 0 0,0 0-1,0-1 1,1 1 0,-1 0-1,0 0 1,0 0 0,0-1 0,0 1-1,0 0 1,1 0 0,-1 0-1,0 0 1,0 0 0,0-1 0,1 1-1,-1 0 1,0 0 0,0 0-1,0 0 1,1 0 0,-1 0 0,0 0-1,0 0 1,0 0 0,1 0-1,-1 0 1,0 0 0,0 0 0,1 0-1,-1 0 1,0 0 0,0 0-1,0 0 1,1 0 0,-1 0-1,0 0 1,0 1 0,0-1 0,1 0-1,-1 0 1,0 0 0,0 0-1,0 0 1,1 1 0,-4-24-1742,1 14 532,0 0 0,1-1 0,0 1 0,0 0 0,2-17 0,-1 6-481,0-110-5729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2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10082,'15'47'7429,"8"-9"-3854,-18-33-3421,0 1 0,0-1 0,1 0 0,0 0-1,0 0 1,0-1 0,0 0 0,1 0 0,0-1 0,-1 0-1,1 0 1,1 0 0,-1-1 0,0 0 0,14 1 0,-8-1-10,1-1 0,0 0 1,-1-1-1,1-1 0,19-3 1,-28 3-42,0 0 0,0-1 0,0 1 0,-1-1 0,1 0 0,0 0 0,-1-1 0,5-2 0,-7 4-3,-1 0 1,1-1-1,-1 1 1,1-1-1,-1 1 1,0-1-1,0 1 1,1-1-1,-1 0 1,0 0-1,-1 1 1,1-1-1,0 0 1,0 0-1,-1 0 1,1 0-1,-1 0 1,0 0-1,1 0 1,-1-2-1,-1 0-17,0 1-1,1 0 0,-1 0 1,-1 0-1,1-1 1,0 1-1,-1 0 0,0 1 1,1-1-1,-1 0 1,0 0-1,-1 1 0,1-1 1,0 1-1,-1 0 0,1 0 1,-1 0-1,0 0 1,1 0-1,-1 0 0,0 1 1,-5-2-1,-4-3-95,-1 1-1,0 0 0,0 1 1,-14-3-1,24 6-138,1 1-1,-1-1 1,0 1-1,0 0 1,0 0 0,1 0-1,-1 0 1,0 1-1,0-1 1,0 1-1,1 0 1,-1 0 0,0 0-1,1 0 1,-1 0-1,1 0 1,-1 1-1,1-1 1,0 1-1,-1-1 1,-2 4 0,4-3-186,-1 0 0,0 1 0,1-1 0,0 1 1,-1-1-1,1 1 0,0-1 0,1 1 0,-1 0 1,0-1-1,1 1 0,-1 0 0,1-1 0,0 1 1,0 0-1,0 0 0,0 2 0,13 92-7095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7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 6849,'-7'0'8739,"0"0"-3950,5-1-4203,-1 1 1,1 0-1,-1-1 0,1 1 1,-1 0-1,1 1 0,-1-1 1,1 0-1,0 1 0,-1 0 1,1-1-1,-3 2 0,4 8 3026,11 11-3322,-8-16-51,80 180 7,63 213-1,-48-118-109,-57-168-136,-15-38 0,37 75 0,-142-255-1986,76 99 1660,-5-8-939,0-1 1,1-1-1,0 1 0,-6-25 0,9 22-891,2-1 1,0 1-1,0-23 1,-2-125-11058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7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16676,'30'10'8526,"25"-8"-7784,-28-2-3,183-3 484,231-32 0,-419 33-1210,20 1-119,16-2-619,-25-10-3239,-24 7-291,5 13-1482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8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13859,'0'0'5001,"11"-4"-3713,6 1 225,16-1 199,27-11-520,16 4-328,23-3-383,5-8 79,-5 7-344,-23 4-48,-16 7-168,-21-3-96,-28 7-624,-11-4-873,5-18-10953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8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11506,'-4'4'1020,"-1"-1"0,1 1 0,-1 0 0,1 1 0,1-1 0,-1 1 0,1-1 0,-1 1 0,1 0 0,-3 7 0,2-1-353,-1 0 0,2 0 1,0 0-1,-4 22 0,5-16-483,1 0-1,1 0 0,0 1 1,1-1-1,1 0 0,7 32 1,-7-44-173,0 0 0,0-1 0,0 1 1,1-1-1,-1 1 0,1-1 0,1 0 0,-1 0 0,0 0 1,1-1-1,0 1 0,0-1 0,0 0 0,0 0 0,0 0 1,1-1-1,-1 1 0,1-1 0,-1 0 0,1-1 0,0 1 1,0-1-1,0 0 0,0 0 0,0 0 0,8 0 0,-7-1 0,0 0 0,0 0-1,0 0 1,0 0 0,0-1-1,0 0 1,0 0 0,0-1-1,-1 0 1,1 0 0,0 0-1,-1-1 1,0 1 0,1-1-1,-1-1 1,0 1 0,-1-1-1,1 1 1,-1-1 0,1-1-1,-1 1 1,4-6 0,-5 5 17,0 1 0,-1-1 1,1 0-1,-1 0 1,0 0-1,-1 0 0,1 0 1,-1 0-1,0 0 1,0-1-1,-1 1 0,1 0 1,-1-1-1,0 1 1,-1 0-1,1-1 0,-1 1 1,0 0-1,-1 0 1,1-1-1,-4-7 1,0 5-36,0 0 1,0 0 0,-1 0 0,0 0 0,0 1 0,-1 0 0,1 1 0,-2-1 0,1 1 0,-1 1 0,-9-6 0,-57-30-1127,23 25-2910,48 17 2155,8 5-673,35 34-4392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9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36 1896,'-17'11'17783,"17"-10"-17592,0-1-1,0 1 1,0-1 0,0 1 0,0-1 0,1 1 0,-1-1 0,0 0 0,0 1 0,1-1 0,-1 1 0,0-1 0,0 1 0,1-1 0,-1 0-1,0 1 1,1-1 0,-1 0 0,1 1 0,-1-1 0,0 0 0,1 1 0,-1-1 0,1 0 0,-1 0 0,1 1 0,45 12 1293,-14-9-1035,1-1 0,0-2 1,-1-1-1,52-7 0,130-32-668,-173 30-29,-4-3-736,-31 10-93,-1 0 0,1 0 0,0 0-1,0 1 1,12-2 0,-17 3 973,-1 0 0,0 0 0,0 0 1,0 0-1,0 0 0,0 0 0,1 0 1,-1 0-1,0 0 0,0 0 0,0 0 0,0 0 1,0 0-1,1 0 0,-1 0 0,0 0 1,0 0-1,0 1 0,0-1 0,0 0 0,1 0 1,-1 0-1,0 0 0,1 1-1141,-1-1 1141,0 1 0,0-1 0,0 0 1,0 0-1,0 0 0,0 0 0,0 1 1,0-1-1,0 0 0,0 0 0,0 0 1,0 0-1,0 0 0,0 1 0,0-1 0,0 0 1,0 0-1,0 0 0,0 0 0,-13 17-4791,-38 34-3704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9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1680,'-29'11'12509,"29"-11"-12375,-1 1 1,1-1-1,0 0 0,0 0 0,0 1 0,-1-1 0,1 0 1,0 0-1,0 1 0,0-1 0,0 0 0,0 1 1,0-1-1,0 0 0,0 1 0,-1-1 0,1 0 1,0 1-1,0-1 0,0 0 0,1 1 0,-1-1 1,0 0-1,0 1 0,0-1 0,0 0 0,0 0 1,0 1-1,0-1 0,0 0 0,1 1 0,-1-1 1,0 0-1,0 0 0,0 1 0,1-1 0,-1 0 1,0 0-1,0 1 0,1-1 0,-1 0 0,5 3 240,-1-1 0,1 0 0,0 0 0,-1 0 0,1 0 1,0-1-1,0 0 0,10 1 0,33 2 128,1-3 1,-1-1 0,1-3-1,49-9 1,46-3-434,-128 13 39,-9 2-3004,-16 16-1321,5-9 3373,-35 56-3766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1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6 9546,'-41'-5'10778,"0"9"-6463,38-4-4238,0 1 0,0 0 0,0 0-1,0 1 1,1-1 0,-1 0 0,0 1 0,0 0 0,1 0 0,-1 0 0,1 0 0,0 0 0,-1 0-1,1 0 1,0 1 0,0-1 0,0 1 0,1 0 0,-1-1 0,1 1 0,-1 0 0,1 0-1,-1 4 1,-10 45 243,1 1 0,4 0 1,1 1-1,3 0 0,6 96 0,-1-130-290,1 0 1,1 0 0,0-1-1,2 0 1,0 0 0,1 0-1,1 0 1,0-1-1,2-1 1,0 0 0,13 17-1,-17-25-47,1-1 0,1 0 0,-1 0 0,2-1 0,-1 0 0,1 0 0,0 0 0,0-2 0,0 1 0,1-1 0,0 0 0,0-1 0,0 0 0,1-1 0,-1 0 0,1 0 0,0-1 0,0-1 0,0 0 0,0 0 0,16-2 0,-11-1 39,-1 0 0,0-1 0,0-1-1,0 0 1,0-1 0,-1-1 0,1 0 0,-1-1-1,-1 0 1,16-12 0,-21 13 7,0 0 0,-1 0 0,0 0 0,0-1 0,0-1 0,-1 1 0,0-1 0,-1 0 0,0 0 0,0 0 0,-1-1 0,0 0 0,0 0 0,-1 0 0,0 0 0,0 0 0,1-17 0,-3 4-8,-1 0 0,-2 1 0,0-1 0,-1 1 0,-1-1 0,-1 1 0,-1 0 0,0 1 0,-2-1 1,0 1-1,-2 1 0,0 0 0,-1 0 0,-17-21 0,14 21-231,-1 0 0,0 1 0,-2 1 0,0 1-1,-1 0 1,0 1 0,-2 1 0,1 0 0,-2 2 0,0 0 0,0 2 0,-41-15-1,56 24 4,-42-9-1315,46 10 1359,0 0 0,0 1 0,0-1 1,0 0-1,1 0 0,-1 1 0,0-1 0,0 1 0,1-1 0,-1 1 1,0 0-1,1 0 0,-1 0 0,0 0 0,1 0 0,0 0 0,-1 0 1,1 1-1,-1-1 0,1 0 0,0 1 0,0-1 0,0 1 0,0-1 0,0 1 1,-1 3-1,-4 17-1996,1 0 1,-4 38 0,9-56 1938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5.3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11058,'1'25'2307,"1"0"-1,8 39 0,21 47 567,60 99-912,-88-202-1816,15 29 163,4 13 4,2-2 0,3 0 1,60 84-1,-88-137-185,0 1 1,0-1-1,0 1 0,0-1 0,1 1 1,-1-1-1,1 1 0,0-1 0,1 1 1,-1-1-1,1 0 0,1-3 1,15-69-122,-9 45-137,1 1 1,2 0 0,1 0 0,1 1-1,28-45 1,-40 73 117,1-1 0,0 0 0,1 1 1,-1-1-1,0 1 0,1-1 0,-1 1 0,1 0 0,0 0 0,0 0 0,0 1 0,0-1 1,0 1-1,0-1 0,0 1 0,0 0 0,5 0 0,-6 1 12,1 0 1,0 0-1,-1 0 0,1 0 0,0 1 0,-1 0 1,1-1-1,-1 1 0,1 0 0,-1 0 0,1 0 1,-1 1-1,0-1 0,1 1 0,-1-1 0,0 1 1,0 0-1,0-1 0,0 1 0,0 0 1,2 4-1,5 7 121,-1 0 0,-1 0 0,0 0 0,0 1 0,-1 0 0,-1 1 0,-1-1 0,0 1 0,-1 0 0,0 0 0,-1 0 0,-1 1 0,0-1 0,-3 29 0,1-32-84,-1-1 1,0 1-1,-1-1 0,0 0 1,-1 0-1,0 0 0,-1 0 1,-11 19-1,11-23-93,1-1-1,-2 0 1,1 0-1,0 0 1,-1 0 0,0-1-1,0 0 1,-1-1 0,1 1-1,-1-1 1,0 0 0,0-1-1,-15 5 1,16-6-141,0 0 0,1-1 0,-1 0 1,0 0-1,0-1 0,0 0 0,0 0 0,0 0 0,-7-2 0,11 2-6,1-1-1,-1 1 1,0-1-1,0 1 1,0-1-1,0 0 1,1 0-1,-1 0 1,0 0-1,1 0 1,-1 0-1,1-1 1,-1 1-1,1 0 1,0-1-1,0 1 0,-1-1 1,1 0-1,0 1 1,0-1-1,0 0 1,1 1-1,-1-1 1,0 0-1,1 0 1,-1 0-1,1 0 1,0 0-1,-1 0 1,1 0-1,0 0 1,0 1-1,0-1 1,1 0-1,-1 0 0,1-3 1,20-86-6387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2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4465,'-15'11'13338,"14"-10"-12505,1 0 1,-1 1-1,-1 22 5203,21 34-5712,-8-31 1463,3 30-102,12 94 0,-17-88-1376,18 67 1,-14-102-691,-4-19-629,-4-18-1601,5-87-4776,14-38 716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2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12475,'-10'5'9096,"10"-4"-8747,0-1 1,0 1 0,-1-1 0,1 1 0,0-1 0,0 0-1,0 1 1,2 20 3344,15 20-2601,15 7-492,-3 2 1,-2 1 0,-2 2 0,-2 0 0,18 69 0,-22-68-602,44 92 0,-70-165-3459,-3-52-7408,1-32 1508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2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15555,'6'0'4553,"-1"0"-2800,12 3 183,21-3-664,17 0-335,27-11 191,22 4-480,5-8-40,1-7-416,-12 8-48,-16 3-136,-21 3-8,-29 5-288,-4-5-608,-17 16-424,-6-8-913,1 7-1480,-6 48-2672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3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78 6329,'-5'3'11771,"10"5"-9651,22-5 273,6 1-561,28-4-872,10-4-247,16 1-345,12-8-160,-12-4-208,-4-3-472,-12 3-1313,-6 4-2896,61-7-3593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3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45 179 6761,'-9'10'7646,"0"2"-3868,-18 17 3454,30-34-6840,0 1-1,0 0 0,-1-1 0,1 1 0,-1-1 0,0 0 0,-1 0 0,1 0 0,0-5 1,14-55-397,-11 29 77,-3 20 195,1 0 1,8-29-1,-10 50-239,0-1 0,0 0-1,0-1 1,0 1 0,0 0-1,1 0 1,0 0-1,-1-1 1,1 1 0,1-1-1,-1 1 1,1-1 0,4 5-1,15 25 12,27 61 465,43 115 0,-73-146-395,-17-52-124,1 0 0,0 1 0,1-1 0,0-1 0,0 1 0,12 17 0,-8-20-2252,-9-15-853,-19-20-7172,-9 5 1897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3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0 140 11106,'0'4'4833,"6"-4"-2432,-1 0 127,12 0-399,-1 0-1121,11-4-120,17 1-39,5-5-393,12-3-200,-1-3-208,0-1-48,-11-3-1001,1 3-1543,-1 8-3041,60-41-2553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4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13075,'0'0'5841,"6"3"-4265,15 8 761,7-3 351,21-1-1039,-5 0-113,16-10-600,0-5-135,17-6-393,-6-5-104,-11 1-304,1 0 0,-18-1-696,-4 8-833,-23 4-511,-5 3-1905,0 15-2024,-11 19-2673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4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12491,'0'0'8642,"0"3"-6194,6-3-408,4 0-1223,18 0-585,16-7 8,5 3-232,11 1-8,-5-8-224,5-4-1353,-5 4-2439,98-11-2738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6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3 251 10626,'-3'2'13571,"17"-11"-10634,-11 4-2688,0-1 1,-1 1-1,1-1 0,-1 1 1,0-1-1,-1 0 1,2-11-1,6-20-10,27-114 1217,-23 172-1513,0 1 1,18 45 0,12 45 572,-5 1 1,39 197-1,-5-19 47,-35-201-563,-74-133-2155,36 39 1564,-1 0 0,1 0 0,0 0 1,0-1-1,0 1 0,1 0 0,-1 0 1,1-1-1,0 1 0,0 0 0,1 0 0,0-6 1,21-35-6371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6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0 114 11218,'2'5'8529,"4"-3"-4447,20-2-3891,-17 0 856,231-22 917,348-75 1,-582 96-3084,-63 20-5020,-24 20-76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5.8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94 207 7754,'9'-2'12300,"32"0"-8906,19-1-4244,-49 1 890,-1 0 0,0-1 0,0 0 0,0 0 0,-1-1 0,1 0 0,-1-1 0,0 0 0,17-12 0,-24 16-26,0-1 0,-1 0 0,1 1-1,0-1 1,-1 0 0,0 0 0,1 0-1,-1 1 1,0-2 0,0 1 0,0 0-1,0 0 1,0 0 0,0 0 0,-1-1-1,1 1 1,-1 0 0,1-1 0,-1-2-1,-1 2-4,0 0-1,0 0 0,0 0 1,0 0-1,0 0 0,-1 0 1,1 1-1,-1-1 0,0 0 1,0 1-1,0 0 0,0-1 1,0 1-1,0 0 0,-1 0 1,1 0-1,-1 0 0,-4-2 1,-7-5 5,-1 1 0,1 1 0,-1 0 0,0 1 0,0 1 0,-1 0 0,0 1 0,-23-3 0,33 7 8,-1-1-1,0 1 1,1 0 0,-1 1-1,1-1 1,-1 1 0,1 1-1,-1-1 1,1 1 0,-9 4 0,11-4 12,0 0 1,1 0-1,-1 1 1,1-1 0,0 1-1,0 0 1,0 0 0,0 0-1,0 0 1,1 1-1,-1-1 1,1 1 0,0-1-1,0 1 1,0 0 0,1 0-1,-3 7 1,0 4 184,1 1-1,1 0 1,0 0 0,2 0-1,-1 0 1,2 0 0,0 0-1,1 0 1,0 0 0,2 0-1,8 25 1,-6-21-97,2-1 0,0 0 0,2-1 0,-1 0 0,2 0 0,1-1 0,0-1 0,23 25 0,-28-34-230,0-1-1,1 0 1,-1 0 0,1-1 0,0 1-1,1-2 1,-1 1 0,1-1-1,0-1 1,0 0 0,0 0-1,1 0 1,-1-1 0,1-1 0,16 1-1,-13-2-505,-1-1 0,1 0 0,0-1-1,-1 0 1,0-1 0,0-1 0,0 0 0,0-1-1,0 0 1,-1 0 0,14-10 0,-19 11-14,1 0 0,-1-1 0,0 0 0,-1 0 0,1 0 0,-1-1 0,0 0 0,5-7 0,55-102-6366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1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4969,'-3'0'1024,"1"0"1,-1-1-1,0 1 1,1 0-1,-1 0 1,0 1-1,1-1 0,-1 0 1,0 1-1,1 0 1,-1 0-1,1-1 0,-1 1 1,1 1-1,-1-1 1,-1 2-1,3-2-606,1 0-1,0 0 0,-1-1 1,1 1-1,0 0 1,0 0-1,-1 0 0,1 0 1,0 0-1,0 0 1,0 0-1,0 0 1,0 0-1,1 0 0,-1 0 1,0 0-1,0 0 1,1 0-1,0 2 0,9 20 1618,19 34-2035,-3-7 0,28 76 0,-16 1 0,39 247 0,-30-120 0,-50-260-19,0 0 1,-1 0-1,1 0 1,-1 0-1,0 1 0,0 0 1,-7-6-1,-12-18-630,15 19-114,1-1-1,0 0 1,0-1 0,1 0-1,1 0 1,0 0-1,0 0 1,2-1-1,-1 0 1,2 1-1,-1-1 1,2-1-1,-1-24 1,22-105-6883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1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 9466,'5'8'12199,"8"-3"-8946,17-2-2764,53-8 1255,125-24-1,-174 23-1584,-11 3-75,476-61 399,-381 63-3964,-116 1 2908,10 1-1607,-15 10-2399,-25 21-889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2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92 2449,'-6'4'11858,"1"-4"-7833,-1 3-2025,12-3 449,5-3-721,22 3-1224,10-8 289,29-3-1,10 4-144,-6-11-432,-5 7-216,-21 3 0,-7 1-632,-21 3-993,0-7-2375,17 15-1786,43-19-3840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2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85 5449,'-10'16'12576,"10"8"-8221,12 27-3889,-9-39 1009,1 2-1109,5 26 492,2 0-1,1-1 1,3 0 0,37 72 0,-55-121-706,1-1 0,0 0 0,1 0 1,0 0-1,1 0 0,0 0 1,3-19-1,1-11 370,11-55 1,-11 75-544,1 0 0,1 1-1,1 0 1,0 1 0,2-1 0,0 2 0,1-1 0,1 1 0,13-17 0,-22 34 7,0-1 0,0 0 0,1 1 0,-1-1 0,1 1 0,-1 0 0,0 0 0,1 0 0,0 0 0,-1 0 0,1 0 0,0 1 0,-1-1 0,1 1 1,0 0-1,0 0 0,-1 0 0,1 0 0,0 0 0,-1 1 0,1-1 0,0 1 0,-1 0 0,1-1 0,0 1 0,-1 1 0,1-1 0,-1 0 0,3 2 0,9 5 35,1 1 0,-1 0 0,17 16 0,-29-24-10,13 13 19,-1-1-1,-1 2 1,0 0 0,-1 0 0,0 1 0,-2 1-1,0 0 1,-1 0 0,0 1 0,-1 0 0,-2 1-1,0 0 1,0 0 0,2 20 0,14 32-1195,-22-71 1052,0 0-1,1 0 1,-1 0-1,0 0 1,0 0-1,1 0 0,-1 0 1,0 0-1,1 0 1,-1 0-1,0 0 1,1 0-1,-1 0 1,0-1-1,0 1 0,1 0 1,-1 0-1,0 0 1,0 0-1,1-1 1,-1 1-1,0 0 1,0 0-1,0-1 0,1 1 1,-1 0-1,0 0 1,0-1-1,0 1 1,0 0-1,0 0 0,1-1 1,-1 1-1,0 0 1,0-1-1,0 1 1,0 0-1,0 0 1,0-1-1,0 1 0,0 0 1,0-1-1,0 1 1,0 0-1,0-1 1,-1 1-1,12-29-3391,-8 21 2017,20-55-4709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5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9098,'0'0'8026,"6"7"-5362,16-3-1271,16 0 375,11-4-304,28 0-424,0 0-535,5 0-169,-11-4-120,-5 0-168,-17 4-48,-5-11-536,-22 4-1025,-6-8-2952,17-18-1392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5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11074,'6'4'7786,"-1"-1"-5954,17-3 161,0 4-585,22-4-424,5 0-432,17-4 1,-1 1-361,-4-5-88,-7 1-104,-21 3-32,-16 4-608,-7-7-1049,-10 3-999,17-36-11123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7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13 4721,'-8'-3'7224,"-35"-5"3650,42 7-10771,1 1-1,-1 0 1,0 0 0,1 0 0,-1 0 0,1 0 0,-1 0 0,0 0 0,1 0-1,-1 0 1,0 0 0,1 0 0,-1 0 0,1 0 0,-1 0 0,0 1 0,1-1-1,-1 0 1,1 0 0,-1 1 0,1-1 0,-1 0 0,1 1 0,-1-1 0,1 1 0,-1-1-1,1 1 1,-1-1 0,1 1 0,0-1 0,-1 1 0,1-1 0,0 1 0,-1-1-1,1 1 1,0-1 0,0 1 0,0 0 0,0-1 0,-1 1 0,1-1 0,0 1-1,0 0 1,0-1 0,0 1 0,0 0 0,0-1 0,1 1 0,-1-1 0,0 1-1,0 0 1,0-1 0,1 2 0,8 21 359,2 1-1,15 25 1,14 29 359,24 95 249,68 299-1,-115-401-1021,-1-20-88,-21-62-995,-1-1-1,0 1 1,-1 0-1,-10-13 1,8 13 154,2 1 1,0-1-1,0-1 0,1 1 1,0-1-1,1 0 0,1 0 1,-5-20-1,-10-103-5356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7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13019,'0'7'5881,"0"0"-4249,5 1 161,6-1-89,22 8-592,16-1-247,12-3-217,15-7-288,12-4-136,-1-7-216,-15 3-16,-7-3-184,-21-4-536,-11 7-929,-11-3-767,-17 3-1961,1 11 0,-77 56-2449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7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74 4721,'-5'-3'11963,"21"3"-9275,6-4-719,17 4-849,10-11-296,11 0-392,0 4-200,6-8-232,-6 0-160,0 12-1072,-5-1-2625,109 41-2120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8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1 135 8250,'13'20'8467,"-3"-1"-5726,17 23-1068,39 34 801,-30-37-1061,35 51 0,-55-74-680,-14-17-69,-7-9-63,1-1-535,0 0 0,1 0 1,0-1-1,1 1 0,1-1 0,-1 1 1,2-1-1,0 0 0,0 1 1,2-13-1,-1 17-48,1-21-62,1 1 0,2 0 1,1 0-1,1 0 0,1 1 1,19-40-1,-25 62 29,0-1-1,0 1 1,0 0 0,1 1-1,-1-1 1,1 0-1,0 1 1,0 0 0,0-1-1,1 1 1,5-4-1,-7 6 6,0 1 0,-1-1 1,1 0-1,0 1 0,0-1 0,0 1 0,0 0 0,0-1 0,0 1 0,1 0 0,-1 0 0,0 1 0,0-1 0,0 0 0,0 1 0,0-1 0,0 1 0,0-1 0,-1 1 0,1 0 0,0 0 0,0 0 0,0 0 0,-1 0 0,1 0 0,0 1 0,2 2 0,13 12 86,-1 1 0,0 0 0,-1 1 0,-1 0 0,19 36 0,46 106 227,-73-146-452,8 17-1,-11-15-3131,-2-19 2574,-1 0-1,0 0 1,1 0-1,0 0 1,-1 0-1,1 0 1,1 0-1,-1 0 1,2-4-1,3-6-1286,28-72-7216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6.0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56 9378,'25'59'6242,"9"18"-1720,9 41-2304,-36-98-2035,-2 1 1,0 1-1,-2-1 1,0 1-1,-1-1 1,-1 1-1,-3 29 1,2-51-168,0 0 0,0 1-1,0-1 1,0 0 0,1 1 0,-1-1 0,0 0 0,0 0 0,0 1 0,0-1 0,0 0 0,0 0 0,0 1-1,0-1 1,0 0 0,-1 1 0,1-1 0,0 0 0,0 0 0,0 1 0,0-1 0,0 0 0,0 0 0,0 1-1,-1-1 1,1 0 0,0 0 0,0 0 0,0 1 0,-1-1 0,1 0 0,0 0 0,0 0 0,0 0 0,-1 1-1,1-1 1,0 0 0,0 0 0,-1 0 0,1 0 0,0 0 0,-1 0 0,1 0 0,0 0 0,0 0 0,-1 0-1,1 0 1,-1 0 0,-10-14 809,-5-24 45,12 26-894,1 0 1,1 0 0,0 0 0,0 0 0,2-1 0,-1 1 0,1 0-1,1 0 1,1-1 0,-1 1 0,2 0 0,0 0 0,0 1 0,1-1 0,0 0-1,1 1 1,1 0 0,-1 0 0,2 1 0,0 0 0,11-14-1,-4 9-568,2 0 0,0 0-1,0 2 1,2 0-1,-1 1 1,2 0-1,0 2 1,0 0-1,0 1 1,1 1-1,1 1 1,37-8 0,157-27-5240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8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45 6609,'-16'7'13027,"10"1"-8802,17-5-2473,0 1-999,17-4-225,-7 0-176,7-4-32,-1 1-304,11-1-16,-16-7-600,6-4-1025,10-7-1135,-11 15-2601,56 11-1641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8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4617,'-11'3'8454,"-5"2"-1040,5 3-3792,10-7-3494,1 0-1,-1 0 1,1 0 0,0 0 0,0 0 0,-1 0-1,1 0 1,0 0 0,0 0 0,0 0 0,0 0-1,0 0 1,0 0 0,1 0 0,-1 0 0,0 0-1,0 1 1,1-1 0,-1-1 0,1 1-1,-1 0 1,1 0 0,-1 0 0,1 0 0,0 0-1,-1 0 1,1 0 0,0-1 0,1 2 0,25 40 1167,-1 1 1,36 83-1,-36-70-852,38 61-1,-94-203-10739,12 26 3316,-21-63-3180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3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3 2833,'-18'-2'13581,"2"1"-5306,15 1-8042,1 1-1,-1-1 1,0 1-1,1-1 1,-1 0 0,1 1-1,-1-1 1,1 1 0,-1-1-1,1 1 1,-1 0-1,1-1 1,-1 1 0,1 0-1,-1-1 1,1 1 0,0 0-1,0-1 1,-1 1-1,1 0 1,0-1 0,0 1-1,0 0 1,0 0 0,0 0-1,0-1 1,0 1-1,0 0 1,0 0 0,0-1-1,0 1 1,0 1 0,0 8-16,0-8-203,0 1 0,0-1 0,0 0 1,0 1-1,0-1 0,1 0 0,-1 0 0,1 1 0,0-1 1,0 0-1,0 0 0,2 4 0,25 50-14,-15-32 0,-1 2 0,15 42 0,32 130 0,-52-141 0,-35-86-4517,23 23 3072,1 0 0,-1 0 0,1 0 0,0 0 0,0-1 0,-4-11 0,9-7-4367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4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67 4577,'-10'-9'13991,"21"9"-8741,11 1-4515,168-29 1683,-135 17-2406,1 2 0,73-1 0,-128 10-155,1 0 1,-1 0-1,1-1 0,-1 2 1,0-1-1,1 0 0,-1 0 1,0 0-1,1 1 0,-1-1 1,0 0-1,1 1 0,-1 0 0,0-1 1,0 1-1,0 0 0,2 0 1,-3 0-224,0 0 1,0 0-1,0 0 0,0 0 1,0 0-1,0 0 1,0 0-1,0 0 1,0 0-1,-1 0 1,1 0-1,0 0 0,-1 0 1,1-1-1,0 1 1,-1 0-1,0 0 1,1 0-1,-1-1 0,1 1 1,-1 0-1,0 0 1,1-1-1,-1 1 1,0-1-1,-1 2 0,-22 16-7977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4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6649,'-1'0'416,"0"0"-1,0 0 0,0 0 1,0 0-1,0 0 0,0 0 1,1 0-1,-1 0 0,0 1 1,0-1-1,0 0 0,0 1 1,1-1-1,-1 0 0,0 1 1,0-1-1,1 1 0,-1 0 1,0-1-1,1 1 0,-1-1 0,1 1 1,-1 0-1,0-1 0,0 2 1,-1 24 4323,23 38-3192,-14-45-180,83 307 3347,-5-15-2698,-77-286-2129,1 0 0,1 0-1,0-1 1,2-1 0,26 38 0,-38-101-5076,0-15 809,17-60-2464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4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4833,'-19'12'15782,"34"-3"-10945,43-1-4361,24-9-4,83-12 0,51-1-912,-212 14 397,53 4-3352,-54-3 2918,0 0 0,0-1 0,0 1 0,-1 0-1,1 0 1,0 1 0,-1-1 0,1 1-1,-1-1 1,1 1 0,-1 0 0,0 0 0,0 0-1,0 0 1,0 0 0,0 0 0,2 4-1,18 46-6820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5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12 6625,'-6'11'11371,"-5"-7"-9491,17-1 89,10-3-441,11 4-712,17-4-96,5 0-280,17 0-56,5-7-375,-5 3-9,0-7-105,-17 4-919,-5 3-1112,-6 8-2977,50 25-1913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5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7 180 4617,'-7'14'12346,"9"5"-9228,10 15-1832,2-8-426,0-2-1,2 0 1,20 23 0,13 21-134,-25-40-347,-10-16 1280,-16-23-1514,0-1 0,0 1 1,1-1-1,0 1 0,1-1 0,1 0 1,1-11-1,0-7-130,0-2-132,1 0-1,2 0 0,12-48 0,-12 64 95,0 1 1,1-1-1,1 1 0,0 0 1,1 0-1,1 1 1,0 0-1,19-21 1,-27 34 16,-1 0-1,1 1 1,0-1 0,-1 0 0,1 0 0,0 1 0,0-1 0,0 1 0,0-1-1,-1 1 1,1-1 0,0 1 0,0-1 0,0 1 0,0 0 0,0-1 0,0 1 0,0 0-1,0 0 1,0 0 0,0 0 0,0 0 0,0 0 0,0 0 0,0 0 0,0 0 0,0 1-1,0-1 1,0 0 0,0 1 0,0-1 0,0 1 0,0-1 0,1 1 0,26 30-39,-13-13 168,1 4 4,-1 0 0,0 1 1,-2 0-1,-1 1 1,0 1-1,-2 0 0,12 44 1,-20-63-118,4 32 43,-6-33-1988,3-21-3526,1-8-615,6-48-6222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8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65 11971,'-9'3'14402,"36"-6"-13330,11-8-279,51-8 1,-21 6-549,-3 3-1187,-76 6-1684,12 3 2357,0 1-1,-1-1 1,1 1 0,-1-1-1,1 1 1,0-1 0,-1 1-1,1-1 1,0 1-1,0 0 1,-1-1 0,1 1-1,0 0 1,0 0-1,0-1 1,-1 1 0,1 0-1,0 0 1,0 0 0,0 0-1,0 0 1,-1 0-1,1 0 1,0 0 0,0 0-1,0 1 1,-1-1 0,3 1-1,67 2-6913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8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7770,'3'-2'13350,"16"-15"-11911,-14 13-1387,1 0-1,-1 0 1,0 1-1,1-1 0,0 1 1,0 1-1,0-1 0,0 1 1,0 0-1,1 0 1,-1 1-1,1-1 0,-1 2 1,1-1-1,-1 1 0,1 0 1,-1 0-1,1 0 1,0 1-1,-1 0 0,0 1 1,9 2-1,-10-2-4,0 0-1,1 0 1,-1 0 0,0 1-1,0 0 1,0 0 0,0 0-1,-1 0 1,1 1 0,-1 0 0,0 0-1,0 0 1,0 0 0,-1 1-1,1 0 1,-1 0 0,0-1-1,-1 2 1,1-1 0,-1 0-1,0 0 1,0 1 0,-1-1-1,1 1 1,0 9 0,-2 0 43,-1-1 0,0 1 0,-1-1 1,0 1-1,-5 14 0,3-13-34,0 0 0,2 0-1,-2 22 1,8-35 9,1 0 0,-1-1-1,0 0 1,1 0 0,-1 0 0,1 0 0,-1-1 0,1 1-1,0-1 1,8 0 0,-3 2 11,26 6 3,0-2 0,0-1 0,1-2 0,37-1 0,-73-3-177,0 1-1,1-1 1,-1 0 0,0 0-1,0 0 1,1 0 0,-1 0-1,0 0 1,0-1 0,0 1-1,1 0 1,-1-1 0,0 1-1,0-1 1,0 1 0,0-1-1,0 1 1,0-1 0,0 0-1,0 0 1,0 1 0,0-1-1,0 0 1,0 0 0,0 0-1,-1 0 1,1 0 0,0 0-1,-1 0 1,1 0 0,-1 0-1,1 0 1,0-2 0,10-16-4254,14-1-1346,29-31-3411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6.4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12675,'3'14'4033,"-3"4"-3049,12 25 584,4 20 681,12 22-633,8 14-392,-1 10-392,-3 2 177,0-7-385,-12-14-376,-1-16-184,1-15-64,0-22-304,-4-16-897,-4-13-431,0-16-1176,-4-19-1953,4-103-1345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4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14 190 16043,'-11'-3'9758,"9"10"-6257,10 15-2142,110 130-654,88 126 696,-140-173-1401,4-2 0,5-3 0,94 97 0,-163-190 0,-3-3 0,1-1 0,-1 1 0,1-1 0,-1 1 0,1-1 0,0 0 0,0 0 0,1-1 0,-1 1 0,0-1 0,9 3 0,-28-36 0,11 18 0,0 0 0,1 0 0,1-1 0,0 1 0,1-1 0,0 1 0,2-23 0,-1-5 0,-12-274 0,-4-187 0,15 465-84,0 22-121,0 1 0,1 0 1,1-1-1,0 1 0,1 0 1,1 0-1,4-16 0,-7 30 13,1-1-1,-1 0 1,0 1-1,0-1 1,1 1-1,-1-1 0,1 0 1,-1 1-1,1-1 1,-1 1-1,1-1 1,-1 1-1,1-1 1,-1 1-1,1-1 0,-1 1 1,1 0-1,0-1 1,-1 1-1,1 0 1,0 0-1,-1-1 1,1 1-1,0 0 1,0 0-1,-1 0 0,1 0 1,0 0-1,-1 0 1,1 0-1,0 0 1,0 0-1,-1 0 1,2 0-1,33 16-4664,57 44-3654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4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1 258 9746,'0'0'10914,"5"0"-9761,11-11-89,12-8-776,32-14-224,6-7-64,10-4-864,7 7-1145,-7 1-1647,1 17-1233,49 1-4914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5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64 6313,'-1'0'620,"0"1"0,0 0 1,1-1-1,-1 1 0,0 0 0,0 0 0,1 0 0,-1-1 0,0 1 0,1 0 0,-1 0 0,1 0 0,-1 0 0,1 0 0,0 0 0,-1 0 1,1 0-1,0 0 0,0 0 0,0 0 0,-1 1 0,9 24 4570,30 26-5165,-24-35 1445,1 8-696,-1 2-1,20 53 0,-25-55-478,2-1-1,0 0 1,28 42-1,-39-66-283,0 0 0,0 0 0,0 0-1,-1-1 1,1 1 0,0 0 0,0 0-1,0 0 1,0 0 0,0 0 0,0-1-1,0 1 1,0 0 0,0 0-1,1 0 1,-1 0 0,0 0 0,0-1-1,0 1 1,0 0 0,0 0 0,0 0-1,0 0 1,0 0 0,0 0 0,0 0-1,0-1 1,0 1 0,1 0-1,-1 0 1,0 0 0,0 0 0,0 0-1,0 0 1,0 0 0,0 0 0,1 0-1,-1 0 1,0 0 0,0 0 0,0-1-1,0 1 1,0 0 0,1 0-1,-1 0 1,0 0 0,0 0 0,0 0-1,0 0 1,0 1 0,1-1 0,-1 0-1,0 0 1,0 0 0,0 0 0,0 0-1,0 0 1,0 0 0,1 0-1,-1 0 1,0 0 0,0 0 0,0 1-1,0-27 459,-5-33-204,5 59-267,-3-26-25,1 0-1,2 0 1,1 0-1,0 0 1,7-27-1,-5 37-6,1 1 0,0-1 0,2 1 0,0 0 0,0 1-1,1-1 1,1 1 0,1 1 0,14-20 0,-21 32 19,0-1 0,0 1 0,0 0 0,0-1 1,1 1-1,-1 0 0,0 0 0,1 1 0,-1-1 0,0 0 1,1 1-1,-1 0 0,1-1 0,-1 1 0,1 0 1,-1 0-1,1 1 0,-1-1 0,1 0 0,-1 1 0,0-1 1,3 2-1,64 20-78,-54-16 77,0-1 16,-1 1 0,1 0 0,-1 1 0,0 0 0,0 2 0,-1-1 0,0 1 0,-1 1 0,0 1-1,0-1 1,-1 2 0,-1 0 0,0 0 0,0 1 0,-2 0 0,1 0 0,6 17 0,9 27 12,-9-19-762,23 41 1,-38-78 609,1 0-1,-1 0 1,0 0 0,1 0-1,0 0 1,-1 0-1,1 0 1,-1 0 0,1 0-1,0 0 1,0-1 0,0 1-1,-1 0 1,1-1 0,0 1-1,0 0 1,0-1 0,0 1-1,0-1 1,0 1 0,0-1-1,0 0 1,0 1 0,0-1-1,0 0 1,2 0 0,30-17-6262,-5-1 3989,86-47-3038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5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6689,'-9'9'11045,"9"0"-4733,21 5-2438,35 1-3955,96-6 1026,-116-9-872,0 1 0,1 2 0,-2 1-1,1 2 1,50 16 0,-84-22-51,0 1 0,1 0 0,-1-1 0,0 1 0,0 0 0,0 0 0,0 1 0,-1-1 0,1 0 0,0 1 0,0-1 0,-1 1 0,1-1 0,-1 1 1,0 0-1,1-1 0,-1 1 0,0 0 0,0 0 0,0 0 0,0 0 0,0 0 0,-1 0 0,1 1 0,0-1 0,-1 0 0,0 0 0,1 0 0,-1 1 0,0-1 0,0 0 0,-1 0 0,1 0 0,0 1 0,-1-1 0,1 0 0,-1 0 0,0 0 0,1 0 1,-2 2-1,-5 11 174,0-2 1,-1 1-1,0-1 1,-18 20-1,15-18-146,-18 21 121,-51 47 0,53-56-107,24-24-75,-32 29 69,33-30-77,1-1 0,-1 1 1,0-1-1,0 1 0,0-1 0,0 0 1,0 0-1,0 0 0,0 0 1,0-1-1,-1 1 0,1 0 1,0-1-1,0 0 0,-5 1 1,6-1-46,1 0-1,-1 0 1,1 0 0,-1 0 0,1 0 0,0 0 0,-1 0 0,1 0 0,-1-1-1,1 1 1,-1 0 0,1 0 0,0 0 0,-1-1 0,1 1 0,-1 0 0,1 0-1,0-1 1,-1 1 0,1 0 0,0-1 0,0 1 0,-1 0 0,1-1-1,0 1 1,0-1 0,-1 1 0,1 0 0,0-1 0,0 1 0,0-1 0,0 1-1,0-1 1,0 1 0,-1 0 0,1-1 0,0 1 0,0-1 0,0 1 0,1-1-1,-1 1 1,0-1 0,0 1 0,0 0 0,0-1 0,0 1 0,0-1 0,1 1-1,-1-1 1,0 1 0,0 0 0,1-1 0,-1 1 0,0 0 0,0-1-1,1 1 1,-1 0 0,1-1 0,33-28-7873,42-25-715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5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0 10218,'-11'11'8458,"0"11"-5945,-22 11-137,-5 19-95,-1 3-937,-15 0-216,10 11-280,6-8-176,-6-3-240,16-3-288,12-16-103,0-10-41,10-15-281,-5-11-759,22-7-512,0-8-1065,11-7-2632,120-66-1096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6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25 201 5617,'-9'1'12729,"0"1"-7290,3-1-3894,20-14 436,1-1-1669,-1 0 0,19-25 0,14-13-120,-30 35-114,-13 12-52,-1 0 1,2 0 0,-1 1-1,0-1 1,1 1 0,0 0-1,0 1 1,0-1 0,1 1-1,-1 0 1,1 0 0,-1 1-1,12-4 1,-15 7-29,0-1 0,-1 1 0,1 0 1,-1 0-1,1 0 0,-1-1 0,1 2 0,-1-1 0,0 0 0,1 0 0,-1 0 0,0 1 0,0-1 1,0 0-1,0 1 0,0-1 0,0 1 0,0-1 0,0 3 0,4 5 34,4 3 22,-1 1 0,-1 1 0,0-1 0,-1 1 0,-1 0 0,0 0 0,-1 1 0,0 0 0,-1 0 0,-1-1 0,0 2 1,-1-1-1,-1 0 0,0 0 0,-1 0 0,-1 0 0,-6 25 0,-10 26 522,-33 75 0,46-121-297,12-11-126,27-13-103,-8-1-108,42-1 132,58-6 235,151 5 1,-248 12-262,-6-2 26,-19-4-650,-9-3-727,-6-4-629,-1-1-1263,-2 0-1976,-25-16-5322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30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40 4561,'-11'5'6904,"9"-5"-6258,1 1-1,0-1 1,-1 0 0,1 1 0,0-1 0,0 1 0,0-1 0,-10 11 8710,17-11-5978,-7 0-3367,-1 0 0,1 0-1,0 0 1,-1 1 0,1-1-1,0 1 1,0-1 0,0 1-1,-1-1 1,1 1 0,0 0-1,0 0 1,0 0 0,0-1-1,0 1 1,0 0 0,0 0-1,0 0 1,-1 2 0,3-1 66,10-19-24,5-23-478,-12 24 243,-4 14 104,-3 6 8,-24 54-239,28-66 570,-1 8-250,0 0 0,0 1 1,0-1-1,0 0 0,0 0 1,0 0-1,0 0 0,0 0 0,0 0 1,0 0-1,0 0 0,1 0 1,-1 0-1,0 1 0,0-1 0,0 0 1,0 0-1,0 0 0,0 0 1,0 0-1,0 0 0,1 0 0,-1 0 1,0 0-1,0 0 0,0 0 1,0 0-1,0 0 0,0 0 0,1 0 1,-1 0-1,0 0 0,0 0 1,0 0-1,0 0 0,0 0 0,0 0 1,0 0-1,0 0 0,1-1 1,-1 1-1,0 0 0,0 0 0,0 0 1,0 0-1,0 0 0,0 0 1,0 0-1,0 0 0,0 0 0,0 0 1,1-1-1,13 6 47,-14-5-57,1 0 1,-1 0-1,0 0 1,1 0-1,-1 0 1,0 0-1,1 0 1,-1 0-1,0 0 1,1 0-1,-1 1 1,0-1-1,1 0 1,-1 0-1,0 0 1,0 0-1,1 1 1,-1-1-1,0 0 1,0 0-1,1 1 1,-1-1-1,0 0 1,0 1-1,0-1 1,1 0-1,-1 0 1,0 1-1,0-1 1,0 0-1,0 1 1,0-1-1,0 0 1,0 1-1,0-1 1,0 1-1,23 42 457,-15-30-272,0 1 0,-2 0 0,1 1 0,-2-1 0,0 1 0,0 0 0,2 22 0,-5-14-105,-1-1-1,-1 1 1,-2-1-1,0 0 1,-1 1-1,-1-1 1,-1 0-1,-1-1 1,-1 1-1,-1-1 0,-1-1 1,-1 1-1,-18 28 1,24-43-258,0-1 0,0 1-1,-1-1 1,1 0 0,-1 0 0,-8 5-1,12-9 47,0 0 0,0-1 0,0 1 0,0-1 0,0 1 0,0-1 0,0 1 0,0-1 0,0 0-1,0 1 1,0-1 0,0 0 0,0 0 0,0 0 0,0 0 0,-1 0 0,1 0 0,0 0 0,0 0 0,-1-1 0,0 0-105,1 0 0,0 0 0,0 0 0,0 0 0,-1 0 0,1 0 0,0 0 0,0-1 0,0 1 0,1 0 0,-1-1 0,0 1 0,0-1 0,1 1 0,-1-1 0,1 1 0,0-1 0,-1 1 0,1-3 0,-9-78-9275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47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8 12083,'-20'1'8515,"16"0"-7978,-1 0 0,1 0 1,-1-1-1,1 0 0,-1 0 0,1 0 1,-1-1-1,1 0 0,-1 1 0,1-1 1,0-1-1,-1 1 0,-4-4 1606,9 8-1964,-1-1 0,1 1 0,0-1 0,-1 0 0,1 1 1,-1-1-1,0 1 0,0-1 0,0 0 0,0 0 0,0 1 0,-1-1 0,-1 3 0,-46 50 143,33-38-215,-27 36-1,26-26-106,0 1 0,2 1 0,1 0 0,2 1 0,1 0 0,1 1 0,1 0 0,2 1 0,1 0 0,2 0 0,-1 35 0,5-50 0,1-1 0,0 1 0,2-1 0,0 0 0,0 0 0,1 0 0,1 0 0,1 0 0,1-1 0,9 18 0,-8-21 0,-1-1 0,2-1 0,-1 0 0,2 0 0,-1 0 0,1-1 0,1-1 0,-1 0 0,1 0 0,1-1 0,-1 0 0,1-1 0,1 0 0,12 3 0,-11-4 0,0-1 0,1 0 0,0-1 0,-1-1 0,1 0 0,0-1 0,0 0 0,0-2 0,0 0 0,0 0 0,0-1 0,-1-1 0,1-1 0,-1 0 0,1-1 0,-1 0 0,-1-1 0,1 0 0,-1-2 0,0 1 0,-1-1 0,0-1 0,0-1 0,-1 1 0,0-2 0,0 1 0,-1-2 0,-1 1 0,0-1 0,-1-1 0,0 0 0,-1 0 0,0 0 0,-1-1 0,0 0 0,-1 0 0,-1 0 0,0-1 0,-1 1 0,-1-1 0,0 0 0,-1 0 0,-1 0 0,0 0 0,-1 0 0,-3-16 0,-1 10 0,-1 1 0,-1 0 0,-1 0 0,-1 1 0,0 0 0,-1 1 0,-1 0 0,-1 0 0,-1 1 0,-23-25 0,4 10 0,-1 0 0,-2 2 0,-70-46 0,68 53-568,-44-21 1,69 38 301,0 0 0,-1 2 1,0-1-1,0 2 0,0 0 1,0 0-1,-24-1 0,37 4 265,-2 0-171,0 0-1,0 0 1,1 0 0,-1 0-1,0 0 1,0 1 0,0-1-1,0 1 1,1-1 0,-1 1-1,0 0 1,-1 0 0,2 0-43,0 1 1,0-1-1,0 0 1,0 1-1,0-1 0,0 0 1,0 1-1,1-1 1,-1 1-1,1-1 1,-1 1-1,1-1 1,-1 1-1,1-1 0,0 1 1,0 0-1,0-1 1,0 1-1,0-1 1,0 1-1,0-1 1,1 1-1,-1 1 0,21 98-6889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47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16956,'-1'1'560,"-1"0"1,1 0 0,0 1-1,-1-1 1,1 0-1,0 1 1,0-1 0,0 1-1,0-1 1,1 1 0,-1 0-1,0-1 1,0 4 0,-4 30 2357,13 39-2389,-6-58 377,10 131 874,-8-84-1556,16 92-1,-18-145-1072,-5-12-826,2-33-5897,10-37-42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48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36 305 13763,'-7'-3'6639,"-8"-10"-3797,10-7-2561,2 1 0,0 0 0,2-1-1,0 1 1,2-28 0,0 10-117,-1-65 1197,0 101-1351,0 1 0,0 0 0,0 0 0,0 0 0,0-1-1,0 1 1,0 0 0,0 0 0,0-1 0,0 1 0,0 0 0,0 0 0,0 0 0,1-1 0,-1 1 0,0 0 0,0 0 0,0 0 0,0 0 0,0-1 0,1 1 0,-1 0 0,0 0 0,0 0 0,0 0 0,1 0 0,-1 0 0,0 0 0,0-1 0,0 1 0,1 0 0,-1 0 0,0 0 0,0 0 0,0 0 0,1 0 0,-1 0 0,0 0 0,0 0 0,1 0 0,-1 0-1,0 0 1,0 0 0,1 1 0,15 5 96,16 16-46,-14-5 119,-1 0-1,-1 2 0,-1 0 0,-1 0 1,0 1-1,19 41 0,46 140 929,-5-12-960,-66-175-777,0 0 0,1 0 0,1-1 0,0 0-1,15 13 1,-4-3-3440,-18-16-1436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4.6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219 1 56,'-35'13'13781,"1"12"-9975,-20 33-1911,50-52-1743,-1 0 1,1 1 0,0 0 0,1-1 0,-1 2 0,1-1 0,1 0 0,-1 1-1,1-1 1,1 1 0,-1-1 0,1 1 0,1 0 0,-1 12 0,2-15-137,-1 0 1,1-1-1,0 1 0,1-1 1,-1 1-1,1-1 1,0 1-1,0-1 1,0 0-1,0 0 1,1 0-1,-1 0 0,1-1 1,0 1-1,1-1 1,-1 1-1,0-1 1,1 0-1,0 0 0,0-1 1,0 1-1,0-1 1,0 0-1,0 0 1,7 2-1,1 0 7,1 0 0,-1-1 0,1-1-1,0 0 1,0-1 0,19 0 0,-26-1-10,0 0 1,0-1-1,1 0 0,-1 0 1,0 0-1,0-1 0,0 0 1,0 0-1,-1 0 0,1-1 1,0 1-1,-1-2 0,0 1 1,0 0-1,7-6 1,-11 7 6,0 1 1,0 0 0,0-1-1,0 1 1,0 0 0,0-1 0,0 1-1,0-1 1,-1 0 0,1 1 0,0-1-1,-1 0 1,1 1 0,-1-1 0,0 0-1,0 1 1,0-1 0,0 0-1,0 0 1,0 1 0,-1-4 0,0 1 23,0 1 1,0-1-1,-1 1 1,0 0-1,1-1 1,-1 1-1,0 0 1,-1 0 0,-4-5-1,-4-2 7,-1 0-1,0 0 1,-24-14 0,17 13-445,0 1 0,0 1 1,-34-12-1,-32 3-4119,23 12-644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6.6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0 7690,'-4'0'6089,"0"3"-4129,0 8-703,8 15 199,8 19 784,7 27-615,9 13-161,-4 13-448,12 6-136,-9-3-103,5-8-369,-8-16-224,4-19-184,3-13-624,-7-18-1153,4-17-1880,23-36-2616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48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88 12715,'-11'0'4729,"11"4"-2793,11-8-159,0 4-521,16-7-688,17-1 352,16-3-376,17-11-304,-6 8-136,5-5-64,-15 12-40,-7 7-384,-10 0-840,-11 4-1249,-6-1-2768,-10-6-2568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49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14139,'-2'3'8286,"0"14"-6787,34 261 4115,-30-263-5586,0 1-1,1-1 0,1 1 0,6 14 0,0-17-558,-2-18-1698,-6 2 1403,0 0-1,-1 0 0,0-1 1,0 1-1,0 0 1,0 0-1,0-1 0,-1 1 1,1-4-1,3-54-7483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2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3 382 11354,'-3'-6'7755,"3"6"-7671,1 0-1,-1 0 1,0 0-1,0 0 1,0 0-1,1 0 1,-1 0 0,0 0-1,0 0 1,0 0-1,0 0 1,1 0-1,-1 0 1,0 0 0,0 0-1,0 0 1,1 0-1,-1 0 1,0-1-1,0 1 1,0 0 0,0 0-1,0 0 1,1 0-1,-1 0 1,0 0-1,0-1 1,0 1 0,0 0-1,0 0 1,0 0-1,1 0 1,-1-1-1,0 1 1,0 0 0,0 0-1,0 0 1,0-1-1,0 1 1,0 0-1,0 0 1,0 0 0,0 0-1,0-1 1,0 1-1,0 0 1,0 0-1,0 0 1,0-1 0,0 1-1,0 0 1,0 0-1,-1 0 1,1 0-1,0-1 1,0 1 0,0 0-1,0 0 1,0 0-1,0 0 1,-1-1 0,1 1-1,0 0 1,0 0-1,0 0 1,0 0-1,-1 0 1,0-23 2703,11-14-2646,-3 0-1,-1-1 1,-2 1 0,-1-1-1,-2 0 1,-8-71-1,7 109-143,0-1 0,0 1-1,-1 0 1,1 0-1,0-1 1,0 1-1,0 0 1,0-1-1,0 1 1,0 0 0,0 0-1,0-1 1,0 1-1,0 0 1,0-1-1,0 1 1,0 0-1,0-1 1,0 1 0,0 0-1,0-1 1,0 1-1,0 0 1,0 0-1,0-1 1,0 1-1,1 0 1,-1-1 0,0 1-1,0 0 1,0 0-1,1 0 1,-1-1-1,0 1 1,0 0-1,0 0 1,1 0 0,-1-1-1,11 9-179,10 16-69,40 72 971,-4 2 0,-4 3-1,67 180 1,-109-247-499,12 68-1,-17-68-57,21 64 0,-20-69-129,-3-34-1586,-2 3 650,-1 0 0,1 1-1,-1-1 1,1 0 0,-1 0 0,0 0 0,1-1-1,-1 1 1,0 0 0,-1 0 0,1 0-1,0-1 1,0 1 0,-1 0 0,1-6 0,-23-5-7484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2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33 7490,'-16'2'6152,"-8"3"-1700,10-1-1995,26-5-1415,1 1 0,-1 0 0,0 1 0,17 4 0,38 2-305,159-9-43,48 3-64,-239-3-3013,-31-5 139,-16-10-51,-7 3-2978,-16-1-536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3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 7810,'-4'-3'11155,"7"13"-4787,19 37-3049,16 38-2423,-30-55-358,10 61 0,-15-67-511,1 1-1,2-1 1,0-1 0,11 27-1,-17-49-52,0 0-1,1 0 0,-1 0 1,0-1-1,1 1 1,-1 0-1,1 0 0,-1-1 1,1 1-1,-1 0 1,1 0-1,0-1 0,-1 1 1,1-1-1,0 1 1,-1-1-1,1 1 0,0-1 1,0 1-1,0-1 1,1 1-1,10-10-1604,5-32-2022,-6-37-1609,0-108-1561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3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11 221 10946,'-2'-2'530,"1"0"0,0 0 1,0 0-1,0 0 0,0 0 0,0 0 0,1 0 0,-1 0 0,0 0 0,1 0 0,0-1 0,-1 1 0,1 0 0,0 0 1,1-4-1,-1 2-255,1 0 0,0 0 0,0 0 0,0 0 0,1 0 1,0 1-1,3-8 0,4-1-396,0 0 1,0 1-1,17-17 1,-22 25 447,4-6-278,0 2 0,0-1 0,1 1 0,-1 0 0,2 1 0,-1 0 0,1 0 0,0 1 0,0 1 0,19-7 0,-20 10 26,0-1 0,0 2 0,0-1 0,0 1 0,0 1 0,0-1 0,0 2 0,0-1-1,0 1 1,0 0 0,0 1 0,-1 0 0,16 8 0,1 2 182,0 0-1,-2 2 0,1 1 1,-2 0-1,0 2 1,-1 1-1,-1 0 0,-1 2 1,-1 0-1,17 25 1,-24-30-145,0 1 0,-1 0 1,-1 1-1,-1 0 0,-1 0 0,0 1 1,-2 0-1,0 0 0,-1 0 1,0 0-1,-2 1 0,0 0 0,-2 0 1,0-1-1,-3 22 0,-1-19-20,0 0 1,-1-1-1,-1 0 0,-1 0 0,-1 0 0,-21 37 1,25-50-64,-1 0 1,0-1-1,0 0 1,-1 0 0,0 0-1,0-1 1,0 0-1,-1 0 1,0-1 0,0 0-1,0 0 1,-1 0-1,0-1 1,0 0 0,0-1-1,0 1 1,-1-2-1,1 1 1,-1-1 0,-9 1-1,-2-2 45,1 0-1,-1-1 1,1-1 0,-1-1-1,-31-7 1,42 7-65,0-1 1,1 0-1,-1 0 0,1 0 1,0-1-1,0-1 1,1 1-1,-1-1 0,1 0 1,0-1-1,0 0 1,1 0-1,-1 0 1,-9-14-1,15 17-22,0 1 0,0-1 0,0 1 0,1-1 0,-1 1 0,1-1 1,0 0-1,0 1 0,0-1 0,0 0 0,0 1 0,0-1 0,1 0 0,-1 1 0,1-1 0,0 1 0,0-1 0,0 1 1,0-1-1,0 1 0,0 0 0,1 0 0,-1-1 0,1 1 0,-1 0 0,1 0 0,0 0 0,2-1 0,4-6-14,0 2 0,0-1 0,0 1 0,1 1 0,19-12 0,-8 9 24,0 1 0,0 1 0,1 1 1,0 1-1,1 0 0,-1 2 0,1 0 1,-1 2-1,1 0 0,29 4 1,-11 0 26,0 3 1,-1 1 0,0 2 0,67 25 0,-78-21-48,0 1 0,-2 1 0,0 1 0,0 2 0,-2 0 0,27 26 0,-28-31-506,-13-9-1445,-31-31-11941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7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1209 70 5809,'-3'2'1952,"0"-1"0,0 1 0,0-1 0,0 0 0,0 1 0,0-2 0,0 1 0,-6 1 0,-32-3 5021,-44-21-8443,32 7 2647,-4 5-1080,-133-19-23,158 26-66,-1 2 0,0 1 0,-62 8 0,48 0-27,1 3-1,0 1 1,1 3 0,0 1 0,2 3 0,0 1-1,1 2 1,1 2 0,-54 41 0,88-60 0,1 0 1,-1 1-1,1-1 1,0 1 0,0 1-1,1-1 1,-8 14-1,12-18 1,0 0 1,0 0-1,0 0 0,0 1 0,0-1 0,1 0 0,0 0 0,-1 1 0,1-1 0,0 1 0,0-1 0,0 0 0,0 1 1,1-1-1,-1 0 0,0 1 0,1-1 0,0 0 0,0 1 0,-1-1 0,1 0 0,1 0 0,-1 0 0,0 0 0,0 0 1,1 0-1,-1 0 0,1-1 0,0 1 0,2 2 0,7 5-25,0 0 0,1-1 0,0 0 0,0-1 0,1 0 0,0-1 0,14 5 1,104 28 15,-72-23 42,219 56 142,41 12 152,-234-57-90,135 62 0,-189-73-67,0 1-1,-1 1 1,0 2-1,51 44 1,-69-53-53,-1 1 0,0 0 0,-1 1 0,0-1 0,-1 2 1,0 0-1,-1 0 0,-1 0 0,0 1 0,-1 0 1,-1 0-1,0 1 0,3 17 0,-7-22-69,-1 1-1,-1-1 0,1 0 1,-2 1-1,1-1 1,-2 0-1,1 0 0,-1 0 1,-1 0-1,0-1 0,-1 1 1,0-1-1,-12 18 1,0-2 43,-1-2 1,-1 0 0,-44 42 0,35-40-74,-2-1 0,0-1 0,-2-2 0,0-1 0,-45 21 0,49-30 0,0-1 0,-1-1 0,0-1 0,-1-2 0,0-1 0,0-1 0,-39 0 0,24-4 0,1-3 0,0-1 0,-87-19 0,101 15 0,0-1 0,1-2 0,0-1 0,1-1 0,0-1 0,-41-28 0,58 32-125,-1 0 1,2 0-1,-1-1 1,1-1-1,1 0 1,0 0-1,-14-24 1,19 28-12,0 0 0,1 0 0,-1-1 1,1 0-1,1 1 0,0-1 0,0 0 1,0-1-1,1 1 0,0 0 0,1 0 0,0 0 1,0-1-1,0 1 0,3-9 0,-1 13-260,-1-1 0,1 1-1,1 0 1,-1 0 0,1 0-1,-1 0 1,1 1 0,0-1-1,0 1 1,1-1-1,-1 1 1,1 0 0,0 1-1,0-1 1,0 0 0,0 1-1,0 0 1,0 0 0,6-2-1,105-40-6827,142-47-3734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8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9 2833,'-7'-2'4771,"-16"-5"5824,8 8-5482,14 1-4989,0 0-1,0 0 0,-1 0 1,1 0-1,1 0 0,-1 0 1,0 0-1,0 0 1,1 0-1,-1 1 0,1-1 1,0 0-1,-1 0 0,1 1 1,0-1-1,0 0 0,1 0 1,0 4-1,0 37 71,1 0-1,3 0 0,2-1 1,1 0-1,2 0 0,2-1 1,2 0-1,2-1 1,1 0-1,26 41 0,-27-54-59,1-2-1,1 0 0,1 0 0,1-2 1,1 0-1,1-2 0,2 0 0,0-2 1,0 0-1,2-2 0,0 0 1,1-2-1,1-1 0,53 18 0,-76-30-116,1 0 0,0-1 0,0 1 0,-1-1 0,1 0 0,0-1 0,0 0-1,0 0 1,0 0 0,0 0 0,0-1 0,0 0 0,-1 0 0,1-1 0,0 0 0,-1 0 0,1 0-1,-1-1 1,1 1 0,-1-1 0,0 0 0,0-1 0,-1 1 0,1-1 0,-1 0 0,0 0-1,0-1 1,0 1 0,0-1 0,-1 0 0,0 0 0,3-6 0,8-13 28,-1-1 0,-2-1 0,0 0 0,-2 0-1,-1-1 1,-1 0 0,-2 0 0,0-1 0,-2 0 0,0-42 0,-4 17-38,-2 0 1,-3 0-1,-2 0 0,-23-82 1,29 127 17,-1 1 0,1 0-1,-1 0 1,0 0 0,-1 0 0,-6-10 0,16 62-910,71 188 1065,8 25 892,-63-191-681,56 116 0,-65-158-308,-12-24-74,-1 0-1,0 0 0,1 0 1,-1 0-1,0 0 0,1-1 1,-1 1-1,1 0 0,0 0 1,-1-1-1,1 1 0,-1 0 0,1-1 1,0 1-1,0-1 0,-1 1 1,1-1-1,0 1 0,0-1 1,0 1-1,0-1 0,-1 0 1,1 0-1,0 1 0,1-1 1,-13-37 235,-11-15-1437,15 39 117,1-1 0,0 0 0,1 0 0,-6-27 0,10 30-683,0 1 0,0-1 0,1 1-1,1-1 1,3-20 0,20-92-11122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8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597 0 2064,'-43'5'12232,"-27"-6"-6545,-2 1-3025,50 3-2362,0 1 1,1 1 0,0 0-1,0 2 1,0 1 0,1 0-1,0 2 1,1 0 0,0 1-1,0 1 1,1 1-1,1 0 1,0 2 0,1 0-1,0 0 1,2 2 0,0 0-1,0 0 1,2 1 0,-12 22-1,19-27-247,0 1 0,1 0 0,1 0 0,0 0 0,1 0 0,0 0 0,2 0 0,-1 0 0,2 1 0,0-1 0,0 0-1,1 0 1,1 0 0,1 0 0,0 0 0,0-1 0,1 1 0,1-1 0,0 0 0,10 13 0,-6-9-37,0-1 0,1-1 0,1 0 0,1-1 0,0 0 0,0 0 0,2-2 0,-1 0-1,2 0 1,-1-2 0,1 0 0,1 0 0,0-2 0,29 11 0,-24-13-93,0-1 0,0-2 0,0 0 0,0-1 0,0-1 0,1-1 0,-1-1 0,0-1 0,0-1 0,0-1 0,0-1 0,30-11 0,-32 8-342,-1 0 1,0-1 0,0-1-1,-1-1 1,0 0 0,-1-2-1,-1 0 1,17-16 0,-11 7-595,-10 11-227,0 0 0,-2 0 0,1-1 0,-1-1 0,-1 0 0,15-28 0,-5-4-3184,12-51-1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9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239 374 7802,'6'-7'11204,"23"-12"-9012,31-7-1895,1 2 0,1 2 0,1 4 0,0 2 0,84-10 0,-134 23 76,-21-1 668,-13-6-52,-26-27-315,22 16-674,-1 1-1,0 2 1,-42-23 0,46 31 50,0 0 0,0 1 0,-1 2 0,0 0 0,0 1 1,0 1-1,-48-3 0,58 8 1,0 1 1,0 0 0,0 1 0,0 0 0,0 1 0,0 0-1,1 1 1,-1 0 0,1 1 0,0 1 0,0 0 0,1 0 0,0 1-1,0 1 1,0 0 0,-11 11 0,15-12-1,0 0 0,1 0 0,-1 1-1,1 0 1,1 0 0,0 0 0,0 1 0,0 0 0,1 0 0,1 0 0,-1 0-1,1 1 1,-2 15 0,3-13 4,2 1 0,-1 0 0,2 0 1,0 0-1,0-1 0,1 1 0,1-1 0,0 1 0,7 17 0,1-3 52,2-1 1,1 0-1,1-1 0,1-1 0,1 0 1,1-2-1,1 1 0,35 30 0,-32-34-64,2-1-1,1-1 0,0-1 1,0-1-1,2-2 1,0 0-1,44 13 0,-33-14-26,0-3-1,1-1 1,0-1-1,1-3 1,45 0-1,-67-4 26,-1-1 1,1-1-1,-1-1 0,34-9 0,-42 10 6,-1-1 0,1-1 0,-1 0 0,0 0 0,0 0 0,0-1 0,-1 0 0,0-1 0,1 1 0,10-14 0,-17 18-77,0 0 0,0-1-1,0 1 1,-1-1 0,1 1 0,0-1-1,-1 1 1,1-1 0,-1 1-1,0-1 1,0 0 0,1 1 0,-1-1-1,0 0 1,0 1 0,0-1 0,-1 1-1,1-1 1,0 0 0,-1 1-1,1-1 1,-1 1 0,1-1 0,-1 1-1,0-1 1,1 1 0,-1-1 0,0 1-1,0 0 1,0-1 0,0 1-1,-1 0 1,1 0 0,0 0 0,0 0-1,-1 0 1,-2-2 0,-6-4-1677,0-1 1,-1 1 0,-19-8-1,25 12 40,-17-3-5128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7.0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130 286 1736,'3'-7'10444,"2"3"-6086,20-5-4180,-18 6 946,5-1-802,99-43 771,-97 41-1075,-1-1 1,0-1 0,-1 0-1,1-1 1,18-17 0,-30 24-23,1 1 1,-1-1-1,1 1 1,-1-1-1,0 0 1,0 0-1,1 1 1,-1-1-1,-1 0 1,1 0-1,0 0 0,0 0 1,-1-1-1,1 1 1,-1 0-1,0 0 1,1 0-1,-1 0 1,0 0-1,0-1 1,-1 1-1,1-3 1,-2 2-11,1-1 1,0 1 0,-1-1-1,0 1 1,0 0 0,0 0-1,0 0 1,0 0 0,-1 0-1,0 0 1,-5-4 0,-1 0 65,-1 0 0,0 1 0,0 0 0,0 0 0,-1 1 1,0 0-1,-13-3 0,16 6 97,0 0-1,0 1 1,-1 0 0,1 0-1,0 1 1,-1 0 0,1 0-1,0 1 1,-1 0 0,1 0-1,0 1 1,0 0 0,0 1-1,0 0 1,0 0 0,1 1-1,-1 0 1,1 0 0,0 0-1,0 1 1,-10 9 0,8-4 51,0-1 1,0 2 0,1-1-1,0 1 1,1 0 0,1 1-1,-1 0 1,2 0 0,0 0-1,0 0 1,1 1 0,1 0-1,-3 15 1,4-17-143,1 1 1,0 0-1,1 0 0,0 0 1,0 0-1,1 0 1,1 0-1,0 0 0,1 0 1,0 0-1,1-1 1,5 12-1,-5-15-219,0-1 0,1 0 0,-1 0 0,2 0 0,-1-1 0,1 1 0,0-1 0,0 0 0,0-1 0,1 0 0,0 0 0,0 0 0,0-1 0,1 0 0,0 0 0,0-1 0,15 5 0,-11-5-638,0 0 0,0 0 0,1-2 0,-1 1 0,0-1 1,1-1-1,-1 0 0,1-1 0,-1 0 0,0-1 0,14-4 1,152-39-9267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0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1 2889,'-55'8'10161,"-2"4"-4479,31-5-4255,1 0 1,-38 19-1,52-22-1368,1 1-1,0 0 1,1 1-1,-1 0 1,1 0 0,0 1-1,1 1 1,-1-1-1,2 1 1,-1 0-1,1 1 1,0 0-1,1 0 1,0 1-1,0-1 1,1 1-1,0 0 1,-4 16-1,8-22-55,0 0 0,0 0 0,0 0-1,0 0 1,1 0 0,0-1-1,0 1 1,0 0 0,1 0-1,-1 0 1,1 0 0,0 0-1,0 0 1,0 0 0,0 0-1,1-1 1,-1 1 0,1-1-1,3 5 1,-2-4-17,1-1 1,0 1-1,0-1 0,0 1 1,0-1-1,1 0 0,-1-1 1,1 1-1,0-1 0,0 0 1,0 0-1,8 2 0,13 1-14,1-1 0,-1-1 0,1-1 0,41-3 0,-55 1 78,84-6 79,-37 2 48,63 3-1,-107 2-49,0 1 1,0 0-1,0 1 0,0 0 1,-1 1-1,1 1 0,-1 1 1,26 13-1,-34-15 6,1 1-1,-1 0 1,0 0 0,0 1 0,-1 0-1,0 0 1,0 0 0,0 1-1,-1 0 1,0 0 0,0 1-1,-1-1 1,1 1 0,-2 0-1,1 0 1,-1 0 0,-1 1-1,1-1 1,-1 1 0,-1-1-1,2 16 1,-4-15-34,1 1-1,-1-1 0,-1 0 1,0 0-1,0 0 1,0 0-1,-1 0 1,-1 0-1,0-1 1,0 0-1,0 0 0,-1 0 1,0 0-1,-1 0 1,1-1-1,-2 0 1,1-1-1,-1 1 1,0-1-1,-11 8 1,5-5-35,0-1 0,-1 0 1,0-1-1,0 0 1,0-1-1,-1-1 0,0 0 1,0-1-1,-1-1 1,-21 3-1,25-6-156,-1 1 0,1-2 0,-1 0 0,1 0 0,0-1 0,0-1 0,0 0 0,0 0 0,0-1 0,1-1 0,-1 0-1,1 0 1,-15-11 0,24 15-59,1 0-1,-1 0 0,0 0 1,0 0-1,1 0 1,-1 0-1,1 0 0,-1-1 1,1 1-1,0-1 0,-1 1 1,1-1-1,0 1 0,0-1 1,0 0-1,0 1 0,0-1 1,0 0-1,1 0 1,-1 0-1,1 0 0,-1 0 1,1 0-1,0 0 0,-1 0 1,1 0-1,0 0 0,1-2 1,1 0-723,0-1 0,1 0 0,0 1 0,0 0 0,0 0 0,1 0 0,0 0 0,-1 0 0,1 0 0,0 1 0,1 0 0,5-4 0,91-66-10160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0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5097,'-18'7'9256,"13"0"-3602,19 9-1663,7 3-3968,11 17 571,-1 2-1,-2 1 1,-2 1 0,-2 1-1,-1 2 1,-2 0-1,-2 2 1,-3 0-1,18 65 1,-30-90-493,1-1 0,0 1 0,2-1 1,0-1-1,18 30 0,-17-41-953,-9-18-668,-10-22-1465,-2-12-1548,10-44-2610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0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11 1976,'-5'0'17188,"-6"0"-14787,16-3-2401,1-1-448,5 0-1809,16 8-3832,28-4-4682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1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1 2865,'-52'19'11206,"5"13"-4896,34-21-5415,0 1-1,1 1 1,1 0-1,-19 28 1,17-20-682,1 1 0,1 0 1,1 0-1,1 1 0,1 0 1,1 1-1,-6 38 0,11-45-74,0 1-1,1 0 0,1 0 0,1 0 0,1 0 1,0 0-1,5 20 0,-3-26-101,0 0-1,1 0 0,0 0 1,0 0-1,1-1 1,1 0-1,0 0 1,1-1-1,0 0 1,15 15-1,-5-9-39,0-1 0,1-1-1,1 0 1,1-2 0,-1 0-1,2-1 1,0-1 0,0-2-1,1 0 1,-1-1 0,37 6-1,-27-8-1,0-2 0,0-1 0,0-1 0,0-2-1,0-1 1,0-1 0,0-2 0,34-10 0,-54 12 31,0-1 0,0 0 0,-1 0 0,1-1 1,-1-1-1,0 0 0,-1 0 0,1-1 0,-2-1 0,1 1 1,-1-1-1,0-1 0,0 0 0,-1 0 0,0-1 0,-1 0 1,0 0-1,-1-1 0,0 0 0,0 0 0,-1 0 0,-1-1 1,5-17-1,-6 11-22,-1-1 1,-1 0 0,0 0-1,-1 1 1,-1-1 0,-1 0-1,-1 1 1,-1 0 0,0-1-1,-1 1 1,-1 0 0,-1 1-1,0 0 1,-1 0 0,-11-17-1,8 16-272,-1 1 0,-1-1 0,0 2-1,-1 0 1,-1 1 0,0 0 0,-1 1-1,0 1 1,-1 1 0,-1 0 0,0 1-1,0 1 1,-27-11 0,35 18-188,1-1 1,0 1-1,-1 1 1,0 0-1,0 0 1,0 1-1,1 0 1,-14 0-1,8 3-699,-1 0-1,1 2 1,0-1 0,-15 7-1,-162 62-9702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2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3641,'-2'1'588,"1"0"0,0-1-1,-1 1 1,1 0 0,0 0 0,-1 0 0,1-1 0,0 1 0,0 1 0,0-1-1,0 0 1,0 0 0,0 0 0,0 0 0,0 1 0,1-1 0,-1 1 0,0-1-1,0 3 1,-3 35 3294,5-26-3250,1 0-1,0 0 1,9 24-1,-9-30-494,1 0 0,0 0 0,0 0 0,0-1 0,1 0 0,0 1 0,0-1 0,1-1 0,0 1 0,0-1-1,0 1 1,0-1 0,1-1 0,0 1 0,0-1 0,0 0 0,1-1 0,-1 1 0,1-1 0,0 0 0,7 1 0,-5-2-57,-1-1-1,1 0 1,0 0-1,0-1 1,-1 0 0,1-1-1,0 0 1,-1 0 0,1-1-1,0 0 1,-1 0 0,0-1-1,0 0 1,0-1-1,0 0 1,0 0 0,9-7-1,-15 10-13,0 0 0,-1 0 0,1 0-1,0-1 1,-1 1 0,1 0 0,-1-1 0,0 1-1,1-1 1,-1 0 0,0 1 0,0-1 0,0 0-1,0 1 1,0-1 0,-1 0 0,1 0-1,0 0 1,-1 0 0,1 0 0,-1 0 0,0 0-1,0 0 1,0 0 0,0 0 0,0 0 0,0 0-1,0 0 1,-1 0 0,1 0 0,-1 0 0,1 0-1,-1 0 1,0 1 0,0-1 0,0 0-1,0 0 1,-1-2 0,-2-1 9,0 0-1,-1-1 1,1 2 0,-1-1 0,0 0-1,-1 1 1,1 0 0,-1 0-1,1 1 1,-10-5 0,10 7-51,1 0 1,-1 0-1,0 0 1,1 1-1,-1 0 1,0 0-1,1 0 1,-1 1-1,0-1 1,1 1-1,-1 0 1,1 0-1,-1 1 1,1-1-1,-1 1 1,-6 4 0,0 0-671,1-1 1,-1 2 0,1 0 0,1 0 0,-12 10 0,62-4-11564,-40-13 11990,54 14-7002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2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0 1728,'-5'0'10107,"-1"7"-5162,-16 8-3729,6 3-160,-11 15 96,-12 15-360,-10 0-792,5 10-304,6-3-1840,5 99-4649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3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1 404 2304,'5'13'3522,"1"0"-1,1 0 1,10 15-1,53 60 42,-16-23-1690,98 124 3863,-200-261-3996,14 22-1707,-31-61 0,43 67-89,1-1 1,2-1-1,-17-68 1,32 101 15,1 0-1,1 1 1,0-1 0,1 0 0,0-1-1,1 1 1,1 0 0,0 0-1,1 0 1,0 0 0,1 1 0,0-1-1,1 0 1,0 1 0,1 0 0,1 0-1,0 0 1,10-13 0,-11 18 25,1 1 1,-1 0-1,1 0 1,1 0-1,-1 1 0,1 0 1,0 0-1,0 1 1,1 0-1,-1 0 1,1 1-1,0 0 1,0 0-1,0 0 1,0 1-1,0 1 0,0 0 1,1 0-1,-1 0 1,1 1-1,-1 0 1,0 1-1,1-1 1,-1 2-1,0-1 1,14 5-1,0 1 39,1 1 0,-1 1 1,-1 1-1,1 1 0,-2 1 0,0 0 1,0 2-1,23 20 0,-18-10 61,0 2 0,-1 1-1,-2 0 1,-1 2 0,-1 1 0,16 32-1,83 199 537,-93-198-504,17 50-80,-44-116-1527,-2-3 797,1 1-1,0 0 1,1 0-1,-1-1 1,1 1-1,0-1 0,1 1 1,-1-1-1,1 0 1,0 1-1,1-1 1,-1 1-1,1-1 1,3-9-1,28-85-6521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4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1 1224,'-14'7'11650,"7"3"-5100,6-8-6170,1-1 0,0 1 0,0-1 0,-1 1-1,1-1 1,1 1 0,-1-1 0,0 1 0,0-1-1,0 1 1,1-1 0,-1 1 0,1-1 0,0 3 0,5 6-553,0 0 0,0-1 0,0 0 0,10 10 0,-1-2 1890,107 150 122,102 187 0,67 203 1276,-134-268-3115,-212-337 0,7 4-268,-1 2 0,-2 2-1,-2 2 1,-2 3 0,-77-37 0,90 51 85,0 3 0,-2 2 1,0 2-1,-1 1 0,0 3 0,-1 1 1,0 3-1,-54-2 0,90 8 168,-1 0 1,1 1-1,-1 0 0,1 1 1,0 0-1,-1 1 0,1 0 1,0 0-1,-14 8 1,20-9 3,-1 1 0,2-1 0,-1 1 0,0 1 0,0-1 0,1 0 0,0 1 0,0 0 0,0-1 0,0 1 0,0 0 0,1 1 0,0-1 0,0 0 0,0 1 0,0-1 0,1 1 0,-1 0 0,1-1 0,0 1 0,1 0 0,-1 6 0,1 5 53,1 0 0,0 1 0,1-1-1,1 0 1,1 0 0,0-1 0,1 1 0,0-1-1,1 0 1,1 0 0,1 0 0,0-1-1,1-1 1,0 1 0,1-1 0,0-1 0,1 0-1,1 0 1,0-1 0,0-1 0,1 0 0,0-1-1,18 10 1,-14-9-192,1 0-1,0-1 1,1-1 0,0-1-1,0-1 1,0 0 0,1-2-1,0 0 1,0-1 0,0-1-1,0 0 1,0-2 0,0-1-1,0 0 1,0-1 0,0-2-1,0 0 1,26-9-1,65-41-3933,108-57-2464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4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14 468 1320,'-13'-9'13068,"13"7"-12474,6-9 3835,32-8-2737,59-8-629,174-25 0,-43 11-603,-221 40-381,-1-1 0,1 0-1,-1 0 1,1 0 0,-1-1-1,0 0 1,0 0 0,11-8 0,-16 10-40,1-1 1,-1 1 0,1-1-1,-1 0 1,0 0 0,1 0 0,-1 0-1,0 1 1,0-2 0,-1 1-1,1 0 1,0 0 0,-1 0-1,1 0 1,-1 0 0,1-1-1,-1 1 1,0 0 0,0 0 0,0 0-1,0-1 1,-1 1 0,1 0-1,-1 0 1,1 0 0,-1 0-1,0-1 1,0 1 0,0 0-1,-1-3 1,-6-9-37,-1 0 1,0 1-1,-1-1 0,0 2 0,0-1 1,-2 2-1,0-1 0,0 2 0,-1-1 1,0 2-1,0 0 0,-1 0 0,-1 1 1,1 1-1,-18-6 0,14 6 30,0 1-1,0 1 0,0 0 0,-1 2 1,0 0-1,0 1 0,0 1 1,0 0-1,0 2 0,0 0 1,0 1-1,-36 9 0,45-7 18,1 0 0,-1 0 0,1 1-1,0 1 1,0-1 0,1 1 0,-1 1-1,1 0 1,1 0 0,-1 0 0,1 1-1,1 0 1,-1 0 0,1 1 0,1 0-1,0 0 1,0 0 0,1 1 0,0 0-1,-4 13 1,2-3 96,2 0 1,-1 0-1,2 0 0,1 0 0,1 1 1,0-1-1,1 1 0,2-1 0,6 37 0,1-23-8,2 0 0,1-1-1,2 0 1,1-1-1,1 0 1,2-1 0,1-1-1,2-1 1,0-1-1,2-1 1,1-1 0,2-1-1,0-1 1,30 21-1,-19-18-137,0-2 0,2-1-1,0-2 1,1-2-1,2-2 1,0-2-1,0-1 1,2-2-1,-1-2 1,79 8 0,-96-17-69,0-1 1,1-1 0,-1-1 0,0-1-1,38-9 1,-49 7-16,-1 0-1,0-1 1,0 0-1,-1-1 1,1-1-1,-1 0 1,-1 0-1,1-2 1,-2 1-1,1-2 1,12-12 0,-11 9-288,-1-1 0,-1 0 0,0-1 0,-1 0 0,0 0 0,-2-1 0,1 0 0,-2 0 0,0-1 0,4-19 0,-4-19-2926,12-6-2809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6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5809,'-2'0'1134,"-1"0"0,1 0 0,-1 0-1,1 1 1,0-1 0,-1 1 0,1-1-1,-1 1 1,1 0 0,0 0 0,-4 2-1,4-2-659,1 0 0,0 0 0,0 0 0,0 0 0,0 0 0,0 0 0,0 0 0,1 0 0,-1 1-1,0-1 1,1 0 0,-1 1 0,0-1 0,1 0 0,-1 3 0,0 3 159,1 0-1,0 1 1,0-1 0,1 0-1,0 1 1,3 11-1,0 3-498,85 471 728,-58-366-689,84 224 0,-81-278-173,4-1 0,55 79 0,-90-146 0,-24-28-354,-39-45-2410,49 52 1300,2 1-1,0-2 1,0 1 0,2-1-1,0 0 1,-8-31 0,-22-122-8053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7.4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257 0 6257,'-20'2'3649,"0"2"-1,-28 7 0,35-7-2906,1 0 0,-1 1-1,1 1 1,-17 10 0,22-12-638,0 1 0,1 0 0,0 0 0,0 1 0,0 0 0,1 0 0,-1 0 0,2 0 0,-1 1 0,1 0 0,-1 0 0,2 0 0,-1 0 0,1 1 0,0 0 0,1-1 0,0 1 0,0 0 1,-1 11-1,3-7-35,0-1 0,0 1 0,1-1 1,0 0-1,1 1 0,0-1 0,1 0 0,0 0 1,1 0-1,0-1 0,12 21 0,-14-27-108,0 0-1,1 1 1,0-1-1,0 0 0,0-1 1,1 1-1,-1 0 1,1-1-1,0 0 0,0 0 1,0 0-1,0 0 1,0-1-1,1 1 0,-1-1 1,1 0-1,0-1 0,-1 1 1,1-1-1,0 0 1,0 0-1,0 0 0,0-1 1,0 0-1,0 0 1,0 0-1,0-1 0,0 1 1,9-3-1,-8 0 6,1 1 0,0-1 0,-1 0 0,1-1 0,-1 1 0,0-1 0,0-1 0,-1 1 0,1-1 0,-1 0 0,0 0 0,0 0 0,-1-1 0,1 0 0,4-9-1,5-10-51,-1-1 0,15-45 0,6-12 230,-34 83-145,0-1-1,1 0 0,-1 0 0,1 0 0,-1 1 1,0-1-1,1 0 0,-1 1 0,1-1 0,0 0 0,-1 1 1,1-1-1,-1 1 0,1-1 0,0 1 0,-1-1 1,1 1-1,0-1 0,0 1 0,0 0 0,-1-1 1,1 1-1,0 0 0,0 0 0,0-1 0,0 1 1,-1 0-1,1 0 0,0 0 0,0 0 0,0 0 1,0 0-1,0 0 0,-1 1 0,3-1 0,0 2-2,0 0 0,0 0 0,-1 0 0,1 0 0,0 0 0,-1 1 0,0-1 0,1 1 0,2 4-1,6 10 103,0 0-1,10 26 0,-11-20 100,-1 2 1,-1-1-1,-1 1 0,-1 0 1,-2 1-1,0-1 0,-2 1 1,-1 0-1,-2 39 1,-1-49-121,0 1 1,-1 0 0,0-1 0,-1 1-1,-1-1 1,-1-1 0,0 1 0,-1-1-1,-1 0 1,0 0 0,-1-1 0,-1 0-1,0 0 1,-1-1 0,-18 17 0,24-26-117,1-1-1,-1 0 1,0-1 0,0 1 0,0-1 0,0 0-1,-1 0 1,1 0 0,-1-1 0,1 0 0,-1 0 0,1 0-1,-1-1 1,0 0 0,1 0 0,-1 0 0,0-1 0,1 0-1,-1 0 1,-6-2 0,8 2-223,0 0 0,0-1 1,0 1-1,0-1 0,0 0 0,0 0 0,0 0 1,1 0-1,-1-1 0,1 1 0,0-1 1,0 0-1,0 0 0,0 0 0,0-1 0,1 1 1,-1 0-1,1-1 0,0 0 0,0 0 0,0 0 1,0 0-1,1 0 0,0 0 0,0 0 1,-1-7-1,2 7-164,0 1 0,0 0 0,0 0 0,1 0 1,0-1-1,-1 1 0,1 0 0,0 0 0,1 0 0,-1 0 1,0 0-1,4-4 0,55-81-7173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6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1 280 8250,'148'-9'12922,"0"-14"-7216,144-44-5328,-67 13 968,31 6-827,55-12-811,-278 52-443,6-2 182,-31 9-3579,-94 28-13916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6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0 305 10714,'11'4'4105,"0"0"-2665,11 3 1249,38-3-328,28-12-737,27-14-304,27-7-376,22-8-416,12-7-127,-18 4-273,-21 7-80,-22 0-48,-33 15-80,-21 7-737,-23-4-879,-5 4-2337,-6 7-2072,33-14-5009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7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7170,'3'2'11460,"12"11"-7529,27 16-2373,-2 2 0,-2 3 0,57 61 0,84 126 708,-93-109-2000,-57-87-1837,-25-26-1819,-17-14-451,-20-14-1392,-36-41-2855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7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7698,'0'0'7689,"0"-8"-5168,0 1-433,0 3-647,11 1-1177,5-5-264,17-3-897,16-3-2127,110 14-4570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8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5897,'2'8'9753,"3"0"-5588,17 14-3853,-17-18 959,84 78 998,-5 3 1,128 167 0,99 224 323,-195-250-1641,-112-218-382,-13-29-307,-16-38-306,19 37-105,1 0 0,1 0-1,1 0 1,1-1 0,1 0 0,1 1 0,1-1 0,1 0 0,1 1 0,1 0 0,1-1 0,1 1 0,0 1 0,17-35 0,-17 44 94,0-1 0,1 1-1,0 0 1,1 1 0,0 0 0,1 0 0,0 0 0,1 2 0,0-1-1,0 1 1,1 0 0,1 1 0,-1 1 0,1-1 0,0 2 0,1 0 0,0 0-1,0 1 1,0 1 0,0 0 0,1 1 0,-1 1 0,1 0 0,24-1 0,-29 3 41,0 1 1,1 0 0,-1 0 0,0 1 0,1 0 0,-1 1 0,0-1 0,-1 2 0,1 0-1,0 0 1,-1 0 0,0 1 0,12 9 0,-10-5 50,0 0-1,-1 1 1,0 0 0,0 0 0,-1 1-1,-1 0 1,0 0 0,11 24 0,-10-16 47,-1-1 0,-1 1 0,-1 1 0,-1-1 0,0 1 0,-1 0 0,-1 0 0,-1 0 0,-1 0-1,-1 0 1,-1 0 0,-7 33 0,6-39-50,-1-1-1,-1 0 0,0 0 0,-1 0 1,-1-1-1,0 0 0,-9 14 0,11-21-20,0 1-1,0-1 1,0 0-1,0 0 1,-1 0-1,1-1 1,-1 1-1,-1-2 1,1 1-1,0-1 0,-1 0 1,0 0-1,0 0 1,0-1-1,-8 1 1,-4 0-320,0-1 0,0-1 0,0-1 0,0 0 0,0-1 0,1-2-1,-1 0 1,0 0 0,1-2 0,0 0 0,0-2 0,0 0 0,-28-15 0,40 18-184,1 2 232,1 0 0,0-1 0,0 1 0,0-1 0,1 0 0,-1 0 0,1 0 0,0 0 0,-1-1 0,-2-5 0,5 8 79,0 0 0,1-1-1,-1 1 1,1-1 0,-1 1-1,1-1 1,0 1 0,0-1 0,0 1-1,0-1 1,0 1 0,0-1-1,0 1 1,0-1 0,0 1 0,1-1-1,0-1 1,1-1-427,0 0-1,0 1 1,0-1-1,0 1 1,1-1-1,0 1 0,-1 0 1,1 0-1,5-4 1,123-98-9020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8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27 7114,'-4'5'12633,"-3"14"-9091,6 28-2640,1-6-114,5 53 0,-3-79-699,0 0-1,2 0 1,0-1 0,0 1-1,2-1 1,0 0 0,8 15-1,-4-12-60,1-2-1,0 1 1,1-1-1,1-1 0,0 0 1,1-1-1,1 0 1,0-1-1,0-1 0,23 13 1,-31-20-25,-1-1 1,0 0-1,1 0 1,0 0-1,0-1 0,0 0 1,0 0-1,0-1 1,0 0-1,0 0 1,0 0-1,0-1 0,1 0 1,-1-1-1,0 0 1,0 0-1,0 0 1,0-1-1,0 0 1,0 0-1,0-1 0,-1 0 1,1 0-1,-1-1 1,0 1-1,0-1 1,0-1-1,0 1 1,-1-1-1,7-7 0,-6 6 34,-1 0 1,0-1-1,0 0 0,-1 0 0,1 0 0,-2 0 0,1-1 0,-1 0 0,0 0 0,0 1 0,-1-2 0,0 1 0,-1 0 0,1-15 0,-2 11-7,-1 0 1,0 0-1,-1 1 0,0-1 0,-1 1 1,0-1-1,-1 1 0,0 0 0,-10-17 1,3 8-173,-1 1 0,-1 0-1,-1 1 1,-1 0 0,0 2 0,-2 0 0,1 0 0,-2 2 0,0 0 0,-31-18 0,31 22-272,9 4-443,-1 1 0,0 0 0,-19-7 0,10 12-4784,20 12-3302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0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5 202 1136,'-5'9'18695,"9"4"-12888,14 16-6995,-11-19 3286,90 126 1060,11 17-1580,-77-105-1188,-17-28-202,-1 0 1,-2 1-1,0 0 1,13 36-1,-55-131-84,22 58-96,1-1 0,1 0-1,0 0 1,2-1 0,-6-26 0,9 9-8,1 0 0,1 0 0,2-1 0,2 1 0,1 0 0,2 1 0,1-1 0,2 2 0,1-1 0,19-37 0,-27 63-25,1 1 1,-1 0-1,1-1 0,1 2 1,0-1-1,0 0 0,0 1 1,0 0-1,1 0 0,0 1 1,1-1-1,-1 1 1,1 1-1,0-1 0,10-4 1,-8 6-6,0 0 1,0 0-1,0 1 1,1 1-1,-1-1 1,1 1-1,-1 1 1,1 0-1,0 0 1,-1 1 0,1 0-1,-1 1 1,11 3-1,1 0 33,-1 2 0,1 1 0,-1 0 0,-1 1 0,0 2 0,0 0 0,-1 0 0,-1 2 0,0 0 0,0 1-1,-1 1 1,-1 0 0,21 28 0,-15-13 74,-1 1 1,-1 1-1,-1 0 0,-2 2 0,-2 0 1,-1 1-1,10 40 0,11 24-57,-35-107-1240,0 0 0,1 0 0,1 1 0,-1-1 0,1 0 1,2-8-1,18-55-7890,31-45-407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657 1 2713,'-82'4'13384,"-2"8"-5805,45-4-5776,0 2 0,-50 20-1,63-20-1697,1 1-1,0 2 0,0 0 0,1 2 0,1 0 1,1 2-1,0 0 0,1 2 0,1 0 0,-20 25 0,34-35-81,0 0-1,0 0 1,1 0-1,0 1 1,1 0-1,0 0 1,0 0-1,1 0 0,1 1 1,0-1-1,0 1 1,1 0-1,0-1 1,1 13-1,1-19-42,-1 1 0,1-1 0,0 0 0,0 1 0,0-1 0,0 0 0,1 0 0,0 1 0,0-1 1,0-1-1,0 1 0,1 0 0,-1 0 0,1-1 0,0 0 0,0 1 0,0-1 0,1 0 0,-1-1 0,1 1 0,-1 0 0,1-1 0,0 0 0,0 0 0,0 0 0,0-1 0,1 1 1,-1-1-1,0 0 0,1 0 0,-1 0 0,0-1 0,1 0 0,-1 1 0,1-2 0,4 1 0,-1-1 20,-1 1 0,1-1 1,0 0-1,-1-1 0,1 1 0,-1-2 0,1 1 1,-1-1-1,0 0 0,0-1 0,0 1 0,9-7 1,-6 1 12,0 1 0,0-1 0,-1-1 0,0 1 0,0-2 0,11-18 0,-2-2 19,-2-1 1,-1-1-1,-1-1 0,13-49 0,13-80 228,-36 180-210,1 0 0,1 0 0,1 0 0,0-1 0,14 23 0,10 25 370,80 231 1044,-74-192-1225,-24-66-239,22 53 0,-41-102-1005,0 0 0,1-1 0,0 0-1,1 1 1,1-1 0,-4-24 0,6 28 326,1 0-1,1 0 1,-1 0 0,2 0-1,-1 0 1,1 1 0,0-1-1,1 0 1,0 1 0,0 0-1,1 0 1,0 0 0,1 0-1,0 0 1,9-11 0,96-114-7942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1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701 1 10234,'-78'3'9043,"-2"7"-4584,37-2-3435,1 1 1,0 3 0,-61 24 0,77-24-683,1 1 1,0 1-1,0 1 0,2 1 0,-35 30 0,44-33-212,1 0 1,0 1-1,1 0 1,1 1-1,0 0 0,1 1 1,1 0-1,0 1 1,-10 27-1,17-36-99,0-1-1,0 1 1,1 0-1,0 0 1,0 0-1,1 0 1,0 0-1,0 0 1,1 0-1,0 0 1,0 0-1,1 0 1,0 0-1,1-1 1,-1 1-1,1-1 1,1 1-1,-1-1 1,2 0 0,-1-1-1,0 1 1,1-1-1,1 1 1,9 8-1,-4-4-40,1-2 0,0 1-1,1-2 1,0 1 0,0-2-1,0 0 1,1 0 0,0-1 0,1-1-1,-1 0 1,1-1 0,19 2-1,-7-3-33,0-2-1,0 0 0,0-2 0,0-1 0,0-1 0,0-2 0,32-9 0,-39 9-203,1-2 0,-1-1 0,-1 0 1,1-1-1,-1-1 0,-1-1 0,0-1 0,-1-1 0,28-25 1,-37 30-208,-1-1 0,-1 0 1,0 0-1,0 0 1,-1 0-1,0-1 1,0 0-1,-1 0 1,-1-1-1,3-11 1,17-44-6432,11-8-642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2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505 0 2905,'-70'5'10684,"-4"9"-4465,47-6-4869,-1 1 0,1 1 0,-36 19 0,47-21-1167,1 0-1,0 1 1,1 1-1,0 0 1,0 1-1,1 0 1,1 1-1,0 1 1,1 0 0,0 0-1,0 1 1,2 1-1,0 0 1,1 0-1,-9 20 1,14-27-143,0 0 0,1 1 1,0-1-1,0 1 0,1-1 1,0 1-1,1 0 0,-1-1 1,2 1-1,-1 0 0,1-1 0,1 1 1,-1-1-1,1 1 0,1-1 1,0 0-1,0 0 0,0 0 1,1 0-1,1 0 0,-1-1 1,1 0-1,0 0 0,1 0 1,-1 0-1,1-1 0,1 0 0,-1 0 1,1-1-1,0 0 0,0 0 1,1 0-1,-1-1 0,14 5 1,2 0-192,1-2 1,-1 0 0,1-2-1,0 0 1,0-2 0,34 1-1,-44-4-35,0 0-1,-1-1 0,1 0 0,0-2 0,0 1 1,-1-1-1,0-1 0,0-1 0,0 0 0,0 0 1,-1-1-1,22-14 0,29-32-3790,59-56-2526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7.8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310 0 1424,'-18'1'3386,"0"0"0,0 1 0,-27 6-1,32-5-2617,-1 2 0,1-1-1,0 2 1,-22 12-1,26-13-609,0 1 0,1 0 0,-1 1 0,2 0 0,-1 0 0,1 1 0,0 0 0,0 0 0,1 0 0,0 1 0,1 0 0,0 1 0,0-1 0,1 1 0,0-1 0,-3 15 0,4-13-7,1 1 0,0-1 0,1 1 0,0 0 0,1-1 0,0 1 0,1 0 0,0-1-1,1 1 1,0-1 0,1 1 0,8 21 0,-8-27-146,-1-1 0,1 0 0,1 1 0,-1-1 0,1 0 0,0 0 0,0-1 0,0 1 0,0-1 0,1 0 0,0 0 0,0 0 0,0-1 0,0 0 0,0 0 0,1 0 0,0-1 0,-1 1 0,1-1 0,0-1 0,0 1 0,0-1 0,0 0 0,0 0 0,0-1 0,11 0 0,-7-2-76,0 1 0,0-1 0,-1-1 0,1 0 0,-1 0 0,0-1-1,0 0 1,0 0 0,0-1 0,-1 0 0,1-1 0,-1 0 0,-1 0 0,1-1 0,-1 0 0,-1 0 0,11-13 0,-3 1-33,-1 0 0,-1 0 0,-1-1 1,0-1-1,-2 1 0,11-33 0,5-34 560,-25 86-452,0 1-1,0 0 1,0 0-1,0 0 1,0 0-1,0 0 1,0 0 0,0-1-1,0 1 1,0 0-1,0 0 1,0 0-1,0 0 1,0 0 0,1 0-1,-1 0 1,0 0-1,0 0 1,0 0-1,0-1 1,0 1-1,0 0 1,0 0 0,1 0-1,-1 0 1,0 0-1,0 0 1,0 0-1,0 0 1,0 0 0,0 0-1,1 0 1,-1 0-1,0 0 1,0 0-1,0 0 1,0 0-1,0 0 1,0 0 0,1 0-1,-1 0 1,0 0-1,0 1 1,0-1-1,0 0 1,0 0 0,0 0-1,0 0 1,1 0-1,-1 0 1,0 0-1,0 0 1,0 0 0,0 1-1,0-1 1,0 0-1,0 0 1,0 0-1,0 0 1,9 13 5,4 16-52,28 60 5,-36-80-598,0-1-1,1 0 0,0 0 1,0 0-1,1-1 0,0 0 1,0 0-1,12 8 0,31 12-5211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2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5617,'-2'1'628,"1"0"0,-1 0 0,1-1 0,0 1 0,-1 0 0,1 1 0,0-1 0,-1 0 0,1 0 0,0 0 1,0 1-1,0-1 0,0 1 0,0-1 0,0 1 0,1-1 0,-1 1 0,0-1 0,0 3 0,0 0-18,1 0 0,-1 0 0,1 0 0,0 0 1,0 0-1,0-1 0,1 1 0,0 5 0,4 10 165,0-1 0,16 33 0,-12-29 578,127 332 3091,-133-348-4431,1 6-19,0 0 0,1-1-1,1 0 1,11 17-1,-17-28-26,0 0 0,0 0-1,0-1 1,0 1 0,0 0-1,0 0 1,0 0 0,0-1 0,0 1-1,0 0 1,0 0 0,0 0-1,0-1 1,1 1 0,-1 0-1,0 0 1,0 0 0,0-1 0,0 1-1,0 0 1,1 0 0,-1 0-1,0 0 1,0 0 0,0-1 0,1 1-1,-1 0 1,0 0 0,0 0-1,0 0 1,1 0 0,-1 0 0,0 0-1,0 0 1,0 0 0,1 0-1,-1 0 1,0 0 0,0 0 0,1 0-1,-1 0 1,0 0 0,0 0-1,0 0 1,1 0 0,-1 0-1,0 0 1,0 1 0,0-1 0,1 0-1,-1 0 1,0 0 0,0 0-1,0 0 1,1 1 0,-4-24-1742,1 14 532,0 0 0,1-1 0,0 1 0,0 0 0,2-17 0,-1 6-481,0-110-5729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2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10082,'15'47'7429,"8"-9"-3854,-18-33-3421,0 1 0,0-1 0,1 0 0,0 0-1,0 0 1,0-1 0,0 0 0,1 0 0,0-1 0,-1 0-1,1 0 1,1 0 0,-1-1 0,0 0 0,14 1 0,-8-1-10,1-1 0,0 0 1,-1-1-1,1-1 0,19-3 1,-28 3-42,0 0 0,0-1 0,0 1 0,-1-1 0,1 0 0,0 0 0,-1-1 0,5-2 0,-7 4-3,-1 0 1,1-1-1,-1 1 1,1-1-1,-1 1 1,0-1-1,0 1 1,1-1-1,-1 0 1,0 0-1,-1 1 1,1-1-1,0 0 1,0 0-1,-1 0 1,1 0-1,-1 0 1,0 0-1,1 0 1,-1-2-1,-1 0-17,0 1-1,1 0 0,-1 0 1,-1 0-1,1-1 1,0 1-1,-1 0 0,0 1 1,1-1-1,-1 0 1,0 0-1,-1 1 0,1-1 1,0 1-1,-1 0 0,1 0 1,-1 0-1,0 0 1,1 0-1,-1 0 0,0 1 1,-5-2-1,-4-3-95,-1 1-1,0 0 0,0 1 1,-14-3-1,24 6-138,1 1-1,-1-1 1,0 1-1,0 0 1,0 0 0,1 0-1,-1 0 1,0 1-1,0-1 1,0 1-1,1 0 1,-1 0 0,0 0-1,1 0 1,-1 0-1,1 0 1,-1 1-1,1-1 1,0 1-1,-1-1 1,-2 4 0,4-3-186,-1 0 0,0 1 0,1-1 0,0 1 1,-1-1-1,1 1 0,0-1 0,1 1 0,-1 0 1,0-1-1,1 1 0,-1 0 0,1-1 0,0 1 1,0 0-1,0 0 0,0 2 0,13 92-7095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7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 6849,'-7'0'8739,"0"0"-3950,5-1-4203,-1 1 1,1 0-1,-1-1 0,1 1 1,-1 0-1,1 1 0,-1-1 1,1 0-1,0 1 0,-1 0 1,1-1-1,-3 2 0,4 8 3026,11 11-3322,-8-16-51,80 180 7,63 213-1,-48-118-109,-57-168-136,-15-38 0,37 75 0,-142-255-1986,76 99 1660,-5-8-939,0-1 1,1-1-1,0 1 0,-6-25 0,9 22-891,2-1 1,0 1-1,0-23 1,-2-125-11058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7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16676,'30'10'8526,"25"-8"-7784,-28-2-3,183-3 484,231-32 0,-419 33-1210,20 1-119,16-2-619,-25-10-3239,-24 7-291,5 13-1482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8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13859,'0'0'5001,"11"-4"-3713,6 1 225,16-1 199,27-11-520,16 4-328,23-3-383,5-8 79,-5 7-344,-23 4-48,-16 7-168,-21-3-96,-28 7-624,-11-4-873,5-18-10953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8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11506,'-4'4'1020,"-1"-1"0,1 1 0,-1 0 0,1 1 0,1-1 0,-1 1 0,1-1 0,-1 1 0,1 0 0,-3 7 0,2-1-353,-1 0 0,2 0 1,0 0-1,-4 22 0,5-16-483,1 0-1,1 0 0,0 1 1,1-1-1,1 0 0,7 32 1,-7-44-173,0 0 0,0-1 0,0 1 1,1-1-1,-1 1 0,1-1 0,1 0 0,-1 0 0,0 0 1,1-1-1,0 1 0,0-1 0,0 0 0,0 0 0,0 0 1,1-1-1,-1 1 0,1-1 0,-1 0 0,1-1 0,0 1 1,0-1-1,0 0 0,0 0 0,0 0 0,8 0 0,-7-1 0,0 0 0,0 0-1,0 0 1,0 0 0,0-1-1,0 0 1,0 0 0,0-1-1,-1 0 1,1 0 0,0 0-1,-1-1 1,0 1 0,1-1-1,-1-1 1,0 1 0,-1-1-1,1 1 1,-1-1 0,1-1-1,-1 1 1,4-6 0,-5 5 17,0 1 0,-1-1 1,1 0-1,-1 0 1,0 0-1,-1 0 0,1 0 1,-1 0-1,0 0 1,0-1-1,-1 1 0,1 0 1,-1-1-1,0 1 1,-1 0-1,1-1 0,-1 1 1,0 0-1,-1 0 1,1-1-1,-4-7 1,0 5-36,0 0 1,0 0 0,-1 0 0,0 0 0,0 1 0,-1 0 0,1 1 0,-2-1 0,1 1 0,-1 1 0,-9-6 0,-57-30-1127,23 25-2910,48 17 2155,8 5-673,35 34-4392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9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36 1896,'-17'11'17783,"17"-10"-17592,0-1-1,0 1 1,0-1 0,0 1 0,0-1 0,1 1 0,-1-1 0,0 0 0,0 1 0,1-1 0,-1 1 0,0-1 0,0 1 0,1-1 0,-1 0-1,0 1 1,1-1 0,-1 0 0,1 1 0,-1-1 0,0 0 0,1 1 0,-1-1 0,1 0 0,-1 0 0,1 1 0,45 12 1293,-14-9-1035,1-1 0,0-2 1,-1-1-1,52-7 0,130-32-668,-173 30-29,-4-3-736,-31 10-93,-1 0 0,1 0 0,0 0-1,0 1 1,12-2 0,-17 3 973,-1 0 0,0 0 0,0 0 1,0 0-1,0 0 0,0 0 0,1 0 1,-1 0-1,0 0 0,0 0 0,0 0 0,0 0 1,0 0-1,1 0 0,-1 0 0,0 0 1,0 0-1,0 1 0,0-1 0,0 0 0,1 0 1,-1 0-1,0 0 0,1 1-1141,-1-1 1141,0 1 0,0-1 0,0 0 1,0 0-1,0 0 0,0 0 0,0 1 1,0-1-1,0 0 0,0 0 0,0 0 1,0 0-1,0 0 0,0 1 0,0-1 0,0 0 1,0 0-1,0 0 0,0 0 0,-13 17-4791,-38 34-3704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9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1680,'-29'11'12509,"29"-11"-12375,-1 1 1,1-1-1,0 0 0,0 0 0,0 1 0,-1-1 0,1 0 1,0 0-1,0 1 0,0-1 0,0 0 0,0 1 1,0-1-1,0 0 0,0 1 0,-1-1 0,1 0 1,0 1-1,0-1 0,0 0 0,1 1 0,-1-1 1,0 0-1,0 1 0,0-1 0,0 0 0,0 0 1,0 1-1,0-1 0,0 0 0,1 1 0,-1-1 1,0 0-1,0 0 0,0 1 0,1-1 0,-1 0 1,0 0-1,0 1 0,1-1 0,-1 0 0,5 3 240,-1-1 0,1 0 0,0 0 0,-1 0 0,1 0 1,0-1-1,0 0 0,10 1 0,33 2 128,1-3 1,-1-1 0,1-3-1,49-9 1,46-3-434,-128 13 39,-9 2-3004,-16 16-1321,5-9 3373,-35 56-3766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1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6 9546,'-41'-5'10778,"0"9"-6463,38-4-4238,0 1 0,0 0 0,0 0-1,0 1 1,1-1 0,-1 0 0,0 1 0,0 0 0,1 0 0,-1 0 0,1 0 0,0 0 0,-1 0-1,1 0 1,0 1 0,0-1 0,0 1 0,1 0 0,-1-1 0,1 1 0,-1 0 0,1 0-1,-1 4 1,-10 45 243,1 1 0,4 0 1,1 1-1,3 0 0,6 96 0,-1-130-290,1 0 1,1 0 0,0-1-1,2 0 1,0 0 0,1 0-1,1 0 1,0-1-1,2-1 1,0 0 0,13 17-1,-17-25-47,1-1 0,1 0 0,-1 0 0,2-1 0,-1 0 0,1 0 0,0 0 0,0-2 0,0 1 0,1-1 0,0 0 0,0-1 0,0 0 0,1-1 0,-1 0 0,1 0 0,0-1 0,0-1 0,0 0 0,0 0 0,16-2 0,-11-1 39,-1 0 0,0-1 0,0-1-1,0 0 1,0-1 0,-1-1 0,1 0 0,-1-1-1,-1 0 1,16-12 0,-21 13 7,0 0 0,-1 0 0,0 0 0,0-1 0,0-1 0,-1 1 0,0-1 0,-1 0 0,0 0 0,0 0 0,-1-1 0,0 0 0,0 0 0,-1 0 0,0 0 0,0 0 0,1-17 0,-3 4-8,-1 0 0,-2 1 0,0-1 0,-1 1 0,-1-1 0,-1 1 0,-1 0 0,0 1 0,-2-1 1,0 1-1,-2 1 0,0 0 0,-1 0 0,-17-21 0,14 21-231,-1 0 0,0 1 0,-2 1 0,0 1-1,-1 0 1,0 1 0,-2 1 0,1 0 0,-2 2 0,0 0 0,0 2 0,-41-15-1,56 24 4,-42-9-1315,46 10 1359,0 0 0,0 1 0,0-1 1,0 0-1,1 0 0,-1 1 0,0-1 0,0 1 0,1-1 0,-1 1 1,0 0-1,1 0 0,-1 0 0,0 0 0,1 0 0,0 0 0,-1 0 1,1 1-1,-1-1 0,1 0 0,0 1 0,0-1 0,0 1 0,0-1 0,0 1 1,-1 3-1,-4 17-1996,1 0 1,-4 38 0,9-56 1938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2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4465,'-15'11'13338,"14"-10"-12505,1 0 1,-1 1-1,-1 22 5203,21 34-5712,-8-31 1463,3 30-102,12 94 0,-17-88-1376,18 67 1,-14-102-691,-4-19-629,-4-18-1601,5-87-4776,14-38 716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8.3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79 0 11274,'60'60'5211,"101"107"-511,-144-146-4384,0 1 0,-2 0 0,0 1 1,-2 0-1,0 1 0,11 33 0,-19-40-42,0 0-1,-2 0 0,0 1 0,0-1 1,-2 1-1,0 0 0,-1-1 0,-1 1 1,-1 0-1,-6 29 0,8-47-264,0 1 0,0-1 0,0 0-1,0 1 1,0-1 0,0 1 0,0-1 0,0 0-1,0 1 1,-1-1 0,1 1 0,0-1 0,0 0-1,0 1 1,0-1 0,-1 1 0,1-1 0,0 0-1,0 1 1,-1-1 0,1 0 0,0 0-1,-1 1 1,1-1 0,0 0 0,-1 0 0,1 1-1,0-1 1,-1 0 0,1 0 0,-1 0 0,1 1-1,0-1 1,-1 0 0,1 0 0,-1 0 0,1 0-1,0 0 1,-1 0 0,1 0 0,-1 0 0,1 0-1,0 0 1,-1 0 0,1 0 0,-1-1-1,1 1 1,-1 0 0,1 0 0,0 0 0,-1 0-1,1-1 1,0 1 0,-1 0 0,1 0 0,0-1-1,-1 1 1,1 0 0,0-1 0,0 1 0,-1 0-1,1-1 1,0 0 0,-22-28 235,17 22-241,-18-26 22,-1 0 0,-1 2 1,-2 1-1,-1 2 1,-53-43-1,78 69-22,1 0 0,-1 0 1,0 0-1,0 0 0,0 1 0,0-1 1,0 1-1,0 0 0,0 0 1,0 0-1,-1 1 0,1-1 0,0 1 1,-1-1-1,1 1 0,0 0 0,0 1 1,-1-1-1,1 0 0,0 1 1,-6 1-1,4 1 9,1-1 0,-1 1-1,1 0 1,0 0 0,-1 0 0,1 0 0,1 1 0,-1 0 0,0 0 0,1 0-1,0 0 1,-4 8 0,0-2 4,2 1 0,0 0-1,0 0 1,1 0 0,0 1-1,1-1 1,0 1 0,1 0 0,1 0-1,-1 0 1,2 18 0,0-26-99,1 0 0,0-1 0,0 1 0,0 0 0,0 0 0,0-1 0,1 1 0,0-1 0,0 0 0,0 1 0,0-1 0,0 0 0,0 0 0,1 0 0,0 0 0,-1-1 0,1 1 0,0-1 0,0 0 0,1 1 0,-1-1 0,0-1 0,1 1 0,-1 0 0,5 0 0,5 2-676,0-1 0,0 0 0,1-1 0,-1-1 0,26 0 0,-17-2-952,0 0 0,33-7 1,145-34-5169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2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12475,'-10'5'9096,"10"-4"-8747,0-1 1,0 1 0,-1-1 0,1 1 0,0-1 0,0 0-1,0 1 1,2 20 3344,15 20-2601,15 7-492,-3 2 1,-2 1 0,-2 2 0,-2 0 0,18 69 0,-22-68-602,44 92 0,-70-165-3459,-3-52-7408,1-32 1508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2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15555,'6'0'4553,"-1"0"-2800,12 3 183,21-3-664,17 0-335,27-11 191,22 4-480,5-8-40,1-7-416,-12 8-48,-16 3-136,-21 3-8,-29 5-288,-4-5-608,-17 16-424,-6-8-913,1 7-1480,-6 48-2672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3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78 6329,'-5'3'11771,"10"5"-9651,22-5 273,6 1-561,28-4-872,10-4-247,16 1-345,12-8-160,-12-4-208,-4-3-472,-12 3-1313,-6 4-2896,61-7-3593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3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45 179 6761,'-9'10'7646,"0"2"-3868,-18 17 3454,30-34-6840,0 1-1,0 0 0,-1-1 0,1 1 0,-1-1 0,0 0 0,-1 0 0,1 0 0,0-5 1,14-55-397,-11 29 77,-3 20 195,1 0 1,8-29-1,-10 50-239,0-1 0,0 0-1,0-1 1,0 1 0,0 0-1,1 0 1,0 0-1,-1-1 1,1 1 0,1-1-1,-1 1 1,1-1 0,4 5-1,15 25 12,27 61 465,43 115 0,-73-146-395,-17-52-124,1 0 0,0 1 0,1-1 0,0-1 0,0 1 0,12 17 0,-8-20-2252,-9-15-853,-19-20-7172,-9 5 1897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3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0 140 11106,'0'4'4833,"6"-4"-2432,-1 0 127,12 0-399,-1 0-1121,11-4-120,17 1-39,5-5-393,12-3-200,-1-3-208,0-1-48,-11-3-1001,1 3-1543,-1 8-3041,60-41-2553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4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13075,'0'0'5841,"6"3"-4265,15 8 761,7-3 351,21-1-1039,-5 0-113,16-10-600,0-5-135,17-6-393,-6-5-104,-11 1-304,1 0 0,-18-1-696,-4 8-833,-23 4-511,-5 3-1905,0 15-2024,-11 19-2673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4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12491,'0'0'8642,"0"3"-6194,6-3-408,4 0-1223,18 0-585,16-7 8,5 3-232,11 1-8,-5-8-224,5-4-1353,-5 4-2439,98-11-2738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6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3 251 10626,'-3'2'13571,"17"-11"-10634,-11 4-2688,0-1 1,-1 1-1,1-1 0,-1 1 1,0-1-1,-1 0 1,2-11-1,6-20-10,27-114 1217,-23 172-1513,0 1 1,18 45 0,12 45 572,-5 1 1,39 197-1,-5-19 47,-35-201-563,-74-133-2155,36 39 1564,-1 0 0,1 0 0,0 0 1,0-1-1,0 1 0,1 0 0,-1 0 1,1-1-1,0 1 0,0 0 0,1 0 0,0-6 1,21-35-6371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6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0 114 11218,'2'5'8529,"4"-3"-4447,20-2-3891,-17 0 856,231-22 917,348-75 1,-582 96-3084,-63 20-5020,-24 20-76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1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4969,'-3'0'1024,"1"0"1,-1-1-1,0 1 1,1 0-1,-1 0 1,0 1-1,1-1 0,-1 0 1,0 1-1,1 0 1,-1 0-1,1-1 0,-1 1 1,1 1-1,-1-1 1,-1 2-1,3-2-606,1 0-1,0 0 0,-1-1 1,1 1-1,0 0 1,0 0-1,-1 0 0,1 0 1,0 0-1,0 0 1,0 0-1,0 0 1,0 0-1,1 0 0,-1 0 1,0 0-1,0 0 1,1 0-1,0 2 0,9 20 1618,19 34-2035,-3-7 0,28 76 0,-16 1 0,39 247 0,-30-120 0,-50-260-19,0 0 1,-1 0-1,1 0 1,-1 0-1,0 1 0,0 0 1,-7-6-1,-12-18-630,15 19-114,1-1-1,0 0 1,0-1 0,1 0-1,1 0 1,0 0-1,0 0 1,2-1-1,-1 0 1,2 1-1,-1-1 1,2-1-1,-1-24 1,22-105-6883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8.5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141 48 7130,'-63'32'9897,"55"-26"-9187,0-1 1,0 1-1,1 0 1,0 1-1,-9 10 0,13-14-629,1 0-1,0 1 1,-1-1-1,1 0 1,0 1-1,1 0 1,-1-1-1,1 1 1,0 0-1,0 0 0,0 0 1,0 0-1,0-1 1,1 1-1,0 0 1,0 0-1,0 0 1,0 0-1,1 0 1,-1 0-1,1 0 1,0 0-1,0 0 1,1 0-1,-1-1 0,1 1 1,0 0-1,0-1 1,0 0-1,0 1 1,1-1-1,-1 0 1,5 4-1,2 2-59,0 0-1,0-1 1,1-1 0,0 0-1,1 0 1,-1-1 0,1 0-1,0 0 1,1-2 0,-1 1-1,1-1 1,0-1 0,15 2-1,-11-2-156,1-1-1,-1 0 1,1-1-1,-1-1 1,1-1-1,-1-1 0,1 0 1,-1-1-1,21-6 1,-34 9 134,1-1 0,-1 0 0,1 0 0,-1 0 0,0-1 0,0 1 0,0-1 0,0 0 0,0 0 0,0 0 0,0 0 0,0 0 0,-1-1 0,1 1 0,-1-1 0,0 1 0,0-1 1,0 0-1,0 0 0,0 0 0,-1 0 0,1 0 0,-1-1 0,1-2 0,-2 1 23,0-1 1,0 1-1,-1 0 1,0 0-1,0 0 1,0 0-1,-1 0 1,1 0-1,-1 1 1,0-1-1,-1 0 1,1 1-1,-1 0 1,0-1-1,-4-3 1,-16-24-196,-43-46 1,53 66-1318,1 1-1,-2 0 1,-23-15 0,-7 2-3903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1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 9466,'5'8'12199,"8"-3"-8946,17-2-2764,53-8 1255,125-24-1,-174 23-1584,-11 3-75,476-61 399,-381 63-3964,-116 1 2908,10 1-1607,-15 10-2399,-25 21-889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2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92 2449,'-6'4'11858,"1"-4"-7833,-1 3-2025,12-3 449,5-3-721,22 3-1224,10-8 289,29-3-1,10 4-144,-6-11-432,-5 7-216,-21 3 0,-7 1-632,-21 3-993,0-7-2375,17 15-1786,43-19-3840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2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85 5449,'-10'16'12576,"10"8"-8221,12 27-3889,-9-39 1009,1 2-1109,5 26 492,2 0-1,1-1 1,3 0 0,37 72 0,-55-121-706,1-1 0,0 0 0,1 0 1,0 0-1,1 0 0,0 0 1,3-19-1,1-11 370,11-55 1,-11 75-544,1 0 0,1 1-1,1 0 1,0 1 0,2-1 0,0 2 0,1-1 0,1 1 0,13-17 0,-22 34 7,0-1 0,0 0 0,1 1 0,-1-1 0,1 1 0,-1 0 0,0 0 0,1 0 0,0 0 0,-1 0 0,1 0 0,0 1 0,-1-1 0,1 1 1,0 0-1,0 0 0,-1 0 0,1 0 0,0 0 0,-1 1 0,1-1 0,0 1 0,-1 0 0,1-1 0,0 1 0,-1 1 0,1-1 0,-1 0 0,3 2 0,9 5 35,1 1 0,-1 0 0,17 16 0,-29-24-10,13 13 19,-1-1-1,-1 2 1,0 0 0,-1 0 0,0 1 0,-2 1-1,0 0 1,-1 0 0,0 1 0,-1 0 0,-2 1-1,0 0 1,0 0 0,2 20 0,14 32-1195,-22-71 1052,0 0-1,1 0 1,-1 0-1,0 0 1,0 0-1,1 0 0,-1 0 1,0 0-1,1 0 1,-1 0-1,0 0 1,1 0-1,-1 0 1,0-1-1,0 1 0,1 0 1,-1 0-1,0 0 1,0 0-1,1-1 1,-1 1-1,0 0 1,0 0-1,0-1 0,1 1 1,-1 0-1,0 0 1,0-1-1,0 1 1,0 0-1,0 0 0,1-1 1,-1 1-1,0 0 1,0-1-1,0 1 1,0 0-1,0 0 1,0-1-1,0 1 0,0 0 1,0-1-1,0 1 1,0 0-1,0-1 1,-1 1-1,12-29-3391,-8 21 2017,20-55-4709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5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9098,'0'0'8026,"6"7"-5362,16-3-1271,16 0 375,11-4-304,28 0-424,0 0-535,5 0-169,-11-4-120,-5 0-168,-17 4-48,-5-11-536,-22 4-1025,-6-8-2952,17-18-1392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5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11074,'6'4'7786,"-1"-1"-5954,17-3 161,0 4-585,22-4-424,5 0-432,17-4 1,-1 1-361,-4-5-88,-7 1-104,-21 3-32,-16 4-608,-7-7-1049,-10 3-999,17-36-11123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7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13 4721,'-8'-3'7224,"-35"-5"3650,42 7-10771,1 1-1,-1 0 1,0 0 0,1 0 0,-1 0 0,1 0 0,-1 0 0,0 0 0,1 0-1,-1 0 1,0 0 0,1 0 0,-1 0 0,1 0 0,-1 0 0,0 1 0,1-1-1,-1 0 1,1 0 0,-1 1 0,1-1 0,-1 0 0,1 1 0,-1-1 0,1 1 0,-1-1-1,1 1 1,-1-1 0,1 1 0,0-1 0,-1 1 0,1-1 0,0 1 0,-1-1-1,1 1 1,0-1 0,0 1 0,0 0 0,0-1 0,-1 1 0,1-1 0,0 1-1,0 0 1,0-1 0,0 1 0,0 0 0,0-1 0,1 1 0,-1-1 0,0 1-1,0 0 1,0-1 0,1 2 0,8 21 359,2 1-1,15 25 1,14 29 359,24 95 249,68 299-1,-115-401-1021,-1-20-88,-21-62-995,-1-1-1,0 1 1,-1 0-1,-10-13 1,8 13 154,2 1 1,0-1-1,0-1 0,1 1 1,0-1-1,1 0 0,1 0 1,-5-20-1,-10-103-5356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7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13019,'0'7'5881,"0"0"-4249,5 1 161,6-1-89,22 8-592,16-1-247,12-3-217,15-7-288,12-4-136,-1-7-216,-15 3-16,-7-3-184,-21-4-536,-11 7-929,-11-3-767,-17 3-1961,1 11 0,-77 56-2449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7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74 4721,'-5'-3'11963,"21"3"-9275,6-4-719,17 4-849,10-11-296,11 0-392,0 4-200,6-8-232,-6 0-160,0 12-1072,-5-1-2625,109 41-2120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8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1 135 8250,'13'20'8467,"-3"-1"-5726,17 23-1068,39 34 801,-30-37-1061,35 51 0,-55-74-680,-14-17-69,-7-9-63,1-1-535,0 0 0,1 0 1,0-1-1,1 1 0,1-1 0,-1 1 1,2-1-1,0 0 0,0 1 1,2-13-1,-1 17-48,1-21-62,1 1 0,2 0 1,1 0-1,1 0 0,1 1 1,19-40-1,-25 62 29,0-1-1,0 1 1,0 0 0,1 1-1,-1-1 1,1 0-1,0 1 1,0 0 0,0-1-1,1 1 1,5-4-1,-7 6 6,0 1 0,-1-1 1,1 0-1,0 1 0,0-1 0,0 1 0,0 0 0,0-1 0,0 1 0,1 0 0,-1 0 0,0 1 0,0-1 0,0 0 0,0 1 0,0-1 0,0 1 0,0-1 0,-1 1 0,1 0 0,0 0 0,0 0 0,0 0 0,-1 0 0,1 0 0,0 1 0,2 2 0,13 12 86,-1 1 0,0 0 0,-1 1 0,-1 0 0,19 36 0,46 106 227,-73-146-452,8 17-1,-11-15-3131,-2-19 2574,-1 0-1,0 0 1,1 0-1,0 0 1,-1 0-1,1 0 1,1 0-1,-1 0 1,2-4-1,3-6-1286,28-72-7216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8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45 6609,'-16'7'13027,"10"1"-8802,17-5-2473,0 1-999,17-4-225,-7 0-176,7-4-32,-1 1-304,11-1-16,-16-7-600,6-4-1025,10-7-1135,-11 15-2601,56 11-1641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9.7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442 22 11450,'-24'-6'3243,"-1"1"-1,-45-4 0,48 8-2624,0 0 1,0 2 0,0 0-1,0 2 1,0 0-1,-26 8 1,40-8-530,-1 1 0,1 0 1,0 0-1,0 0 1,1 1-1,-1 0 0,1 0 1,0 1-1,0 0 0,1 0 1,0 1-1,0 0 0,1 0 1,-1 0-1,1 1 0,1 0 1,0 0-1,0 0 0,0 0 1,-4 16-1,6-16-91,0 0-1,1 0 1,0 0-1,0 0 1,0 1-1,1-1 1,1 0 0,-1 0-1,1 0 1,1 0-1,-1 0 1,2 0-1,-1 0 1,1 0 0,0-1-1,0 1 1,1-1-1,0 0 1,0 0-1,1 0 1,0-1 0,11 12-1,-9-11-33,1 0 0,0-1 0,1 0-1,-1 0 1,1-1 0,1 0 0,-1 0 0,0-1-1,1-1 1,0 1 0,11 1 0,-14-4 21,0 0 0,0 0 0,0-1 0,0 0 0,0 0 0,0-1 0,0 1 0,0-2 0,0 1 0,0-1 0,0 0 0,0 0 0,-1-1 0,1 0 0,-1 0 0,0-1 0,9-5 0,-3-1-1,1 1 0,-1-1 0,-1-1 0,0 0 0,-1-1 0,0 0 0,0-1-1,-1 0 1,-1 0 0,-1-1 0,1 0 0,-2 0 0,0-1 0,-1 1 0,-1-1 0,0 0 0,0-1 0,1-29 0,-7 29 158,-2 16 86,3 2-213,0 0 1,1 0 0,-1 0 0,1 0-1,-1 0 1,1 0 0,0 0 0,0 0-1,0 0 1,0 0 0,0 0 0,1 3-1,8 35 189,2 1-1,18 42 1,-12-35-132,26 72-302,-43-120 176,0 1 0,0-1 0,0 0 0,0 0 0,0 1 0,0-1 0,0 0 0,0 1 0,0-1 0,0 0 0,0 1 0,1-1 0,-1 0 0,0 0 0,0 1 0,0-1 0,0 0 0,0 0 0,1 1 0,-1-1 0,0 0 0,0 0 0,0 0 0,0 1 0,1-1 0,-1 0 0,0 0 0,0 0 0,1 1 0,-1-1 0,0 0 0,0 0 0,1 0 0,-1 0 0,0 0 0,1 0 0,-1 0 0,0 0 0,0 0 0,1 0 0,-1 0 0,0 0 0,1 0 0,-1 0 0,0 0 0,1 0 0,-1 0 0,0 0 0,0 0 0,1 0 0,-1 0 0,0 0 0,0-1 0,1 1 0,-1 0 0,0 0 0,0 0 0,1-1 0,8-27-6309,-2-31-1519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8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4617,'-11'3'8454,"-5"2"-1040,5 3-3792,10-7-3494,1 0-1,-1 0 1,1 0 0,0 0 0,0 0 0,-1 0-1,1 0 1,0 0 0,0 0 0,0 0 0,0 0-1,0 0 1,0 0 0,1 0 0,-1 0 0,0 0-1,0 1 1,1-1 0,-1-1 0,1 1-1,-1 0 1,1 0 0,-1 0 0,1 0 0,0 0-1,-1 0 1,1 0 0,0-1 0,1 2 0,25 40 1167,-1 1 1,36 83-1,-36-70-852,38 61-1,-94-203-10739,12 26 3316,-21-63-3180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3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3 2833,'-18'-2'13581,"2"1"-5306,15 1-8042,1 1-1,-1-1 1,0 1-1,1-1 1,-1 0 0,1 1-1,-1-1 1,1 1 0,-1-1-1,1 1 1,-1 0-1,1-1 1,-1 1 0,1 0-1,-1-1 1,1 1 0,0 0-1,0-1 1,-1 1-1,1 0 1,0-1 0,0 1-1,0 0 1,0 0 0,0 0-1,0-1 1,0 1-1,0 0 1,0 0 0,0-1-1,0 1 1,0 1 0,0 8-16,0-8-203,0 1 0,0-1 0,0 0 1,0 1-1,0-1 0,1 0 0,-1 0 0,1 1 0,0-1 1,0 0-1,0 0 0,2 4 0,25 50-14,-15-32 0,-1 2 0,15 42 0,32 130 0,-52-141 0,-35-86-4517,23 23 3072,1 0 0,-1 0 0,1 0 0,0 0 0,0-1 0,-4-11 0,9-7-4367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4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67 4577,'-10'-9'13991,"21"9"-8741,11 1-4515,168-29 1683,-135 17-2406,1 2 0,73-1 0,-128 10-155,1 0 1,-1 0-1,1-1 0,-1 2 1,0-1-1,1 0 0,-1 0 1,0 0-1,1 1 0,-1-1 1,0 0-1,1 1 0,-1 0 0,0-1 1,0 1-1,0 0 0,2 0 1,-3 0-224,0 0 1,0 0-1,0 0 0,0 0 1,0 0-1,0 0 1,0 0-1,0 0 1,0 0-1,-1 0 1,1 0-1,0 0 0,-1 0 1,1-1-1,0 1 1,-1 0-1,0 0 1,1 0-1,-1-1 0,1 1 1,-1 0-1,0 0 1,1-1-1,-1 1 1,0-1-1,-1 2 0,-22 16-7977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4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6649,'-1'0'416,"0"0"-1,0 0 0,0 0 1,0 0-1,0 0 0,0 0 1,1 0-1,-1 0 0,0 1 1,0-1-1,0 0 0,0 1 1,1-1-1,-1 0 0,0 1 1,0-1-1,1 1 0,-1 0 1,0-1-1,1 1 0,-1-1 0,1 1 1,-1 0-1,0-1 0,0 2 1,-1 24 4323,23 38-3192,-14-45-180,83 307 3347,-5-15-2698,-77-286-2129,1 0 0,1 0-1,0-1 1,2-1 0,26 38 0,-38-101-5076,0-15 809,17-60-2464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4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4833,'-19'12'15782,"34"-3"-10945,43-1-4361,24-9-4,83-12 0,51-1-912,-212 14 397,53 4-3352,-54-3 2918,0 0 0,0-1 0,0 1 0,-1 0-1,1 0 1,0 1 0,-1-1 0,1 1-1,-1-1 1,1 1 0,-1 0 0,0 0 0,0 0-1,0 0 1,0 0 0,0 0 0,2 4-1,18 46-6820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5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12 6625,'-6'11'11371,"-5"-7"-9491,17-1 89,10-3-441,11 4-712,17-4-96,5 0-280,17 0-56,5-7-375,-5 3-9,0-7-105,-17 4-919,-5 3-1112,-6 8-2977,50 25-1913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5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7 180 4617,'-7'14'12346,"9"5"-9228,10 15-1832,2-8-426,0-2-1,2 0 1,20 23 0,13 21-134,-25-40-347,-10-16 1280,-16-23-1514,0-1 0,0 1 1,1-1-1,0 1 0,1-1 0,1 0 1,1-11-1,0-7-130,0-2-132,1 0-1,2 0 0,12-48 0,-12 64 95,0 1 1,1-1-1,1 1 0,0 0 1,1 0-1,1 1 1,0 0-1,19-21 1,-27 34 16,-1 0-1,1 1 1,0-1 0,-1 0 0,1 0 0,0 1 0,0-1 0,0 1 0,0-1-1,-1 1 1,1-1 0,0 1 0,0-1 0,0 1 0,0 0 0,0-1 0,0 1 0,0 0-1,0 0 1,0 0 0,0 0 0,0 0 0,0 0 0,0 0 0,0 0 0,0 0 0,0 1-1,0-1 1,0 0 0,0 1 0,0-1 0,0 1 0,0-1 0,1 1 0,26 30-39,-13-13 168,1 4 4,-1 0 0,0 1 1,-2 0-1,-1 1 1,0 1-1,-2 0 0,12 44 1,-20-63-118,4 32 43,-6-33-1988,3-21-3526,1-8-615,6-48-6222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8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65 11971,'-9'3'14402,"36"-6"-13330,11-8-279,51-8 1,-21 6-549,-3 3-1187,-76 6-1684,12 3 2357,0 1-1,-1-1 1,1 1 0,-1-1-1,1 1 1,0-1 0,-1 1-1,1-1 1,0 1-1,0 0 1,-1-1 0,1 1-1,0 0 1,0 0-1,0-1 1,-1 1 0,1 0-1,0 0 1,0 0 0,0 0-1,0 0 1,-1 0-1,1 0 1,0 0 0,0 0-1,0 1 1,-1-1 0,3 1-1,67 2-6913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8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7770,'3'-2'13350,"16"-15"-11911,-14 13-1387,1 0-1,-1 0 1,0 1-1,1-1 0,0 1 1,0 1-1,0-1 0,0 1 1,0 0-1,1 0 1,-1 1-1,1-1 0,-1 2 1,1-1-1,-1 1 0,1 0 1,-1 0-1,1 0 1,0 1-1,-1 0 0,0 1 1,9 2-1,-10-2-4,0 0-1,1 0 1,-1 0 0,0 1-1,0 0 1,0 0 0,0 0-1,-1 0 1,1 1 0,-1 0 0,0 0-1,0 0 1,0 0 0,-1 1-1,1 0 1,-1 0 0,0-1-1,-1 2 1,1-1 0,-1 0-1,0 0 1,0 1 0,-1-1-1,1 1 1,0 9 0,-2 0 43,-1-1 0,0 1 0,-1-1 1,0 1-1,-5 14 0,3-13-34,0 0 0,2 0-1,-2 22 1,8-35 9,1 0 0,-1-1-1,0 0 1,1 0 0,-1 0 0,1 0 0,-1-1 0,1 1-1,0-1 1,8 0 0,-3 2 11,26 6 3,0-2 0,0-1 0,1-2 0,37-1 0,-73-3-177,0 1-1,1-1 1,-1 0 0,0 0-1,0 0 1,1 0 0,-1 0-1,0 0 1,0-1 0,0 1-1,1 0 1,-1-1 0,0 1-1,0-1 1,0 1 0,0-1-1,0 1 1,0-1 0,0 0-1,0 0 1,0 1 0,0-1-1,0 0 1,0 0 0,0 0-1,-1 0 1,1 0 0,0 0-1,-1 0 1,1 0 0,-1 0-1,1 0 1,0-2 0,10-16-4254,14-1-1346,29-31-3411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4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14 190 16043,'-11'-3'9758,"9"10"-6257,10 15-2142,110 130-654,88 126 696,-140-173-1401,4-2 0,5-3 0,94 97 0,-163-190 0,-3-3 0,1-1 0,-1 1 0,1-1 0,-1 1 0,1-1 0,0 0 0,0 0 0,1-1 0,-1 1 0,0-1 0,9 3 0,-28-36 0,11 18 0,0 0 0,1 0 0,1-1 0,0 1 0,1-1 0,0 1 0,2-23 0,-1-5 0,-12-274 0,-4-187 0,15 465-84,0 22-121,0 1 0,1 0 1,1-1-1,0 1 0,1 0 1,1 0-1,4-16 0,-7 30 13,1-1-1,-1 0 1,0 1-1,0-1 1,1 1-1,-1-1 0,1 0 1,-1 1-1,1-1 1,-1 1-1,1-1 1,-1 1-1,1-1 1,-1 1-1,1-1 0,-1 1 1,1 0-1,0-1 1,-1 1-1,1 0 1,0 0-1,-1-1 1,1 1-1,0 0 1,0 0-1,-1 0 0,1 0 1,0 0-1,-1 0 1,1 0-1,0 0 1,0 0-1,-1 0 1,2 0-1,33 16-4664,57 44-3654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30.1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 0 6649,'-2'1'11931,"2"-1"-11870,0 0 0,0 0 0,-1 1 0,1-1-1,0 0 1,0 1 0,-1-1 0,1 0 0,0 1 0,0-1 0,0 0-1,-1 1 1,1-1 0,0 1 0,0-1 0,0 0 0,0 1 0,0-1-1,0 1 1,0-1 0,0 0 0,0 1 0,0-1 0,0 1 0,0-1-1,0 0 1,0 1 0,1-1 0,-1 0 0,0 1 0,0-1 0,1 1-1,66 219 4525,12 116-2113,-78-330-2475,27 105 288,-25-101-395,1-1 0,0 1 1,0-1-1,1 0 0,0 0 0,0 0 1,1-1-1,11 13 0,-16-20-32,0 0 0,-1 0-1,1-1 1,0 1 0,0 0-1,0 0 1,0-1 0,0 1 0,0-1-1,0 1 1,0-1 0,0 1 0,0-1-1,0 0 1,0 1 0,0-1-1,0 0 1,0 0 0,0 0 0,0 0-1,0 0 1,1 0 0,-1 0 0,0 0-1,0 0 1,0-1 0,2 0-1,1-1-486,0-1-1,-1 0 1,1 1-1,-1-2 0,1 1 1,-1 0-1,0-1 1,4-6-1,60-86-6721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4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1 258 9746,'0'0'10914,"5"0"-9761,11-11-89,12-8-776,32-14-224,6-7-64,10-4-864,7 7-1145,-7 1-1647,1 17-1233,49 1-4914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5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64 6313,'-1'0'620,"0"1"0,0 0 1,1-1-1,-1 1 0,0 0 0,0 0 0,1 0 0,-1-1 0,0 1 0,1 0 0,-1 0 0,1 0 0,-1 0 0,1 0 0,0 0 0,-1 0 1,1 0-1,0 0 0,0 0 0,0 0 0,-1 1 0,9 24 4570,30 26-5165,-24-35 1445,1 8-696,-1 2-1,20 53 0,-25-55-478,2-1-1,0 0 1,28 42-1,-39-66-283,0 0 0,0 0 0,0 0-1,-1-1 1,1 1 0,0 0 0,0 0-1,0 0 1,0 0 0,0 0 0,0-1-1,0 1 1,0 0 0,0 0-1,1 0 1,-1 0 0,0 0 0,0-1-1,0 1 1,0 0 0,0 0 0,0 0-1,0 0 1,0 0 0,0 0 0,0 0-1,0-1 1,0 1 0,1 0-1,-1 0 1,0 0 0,0 0 0,0 0-1,0 0 1,0 0 0,0 0 0,1 0-1,-1 0 1,0 0 0,0 0 0,0-1-1,0 1 1,0 0 0,1 0-1,-1 0 1,0 0 0,0 0 0,0 0-1,0 0 1,0 1 0,1-1 0,-1 0-1,0 0 1,0 0 0,0 0 0,0 0-1,0 0 1,0 0 0,1 0-1,-1 0 1,0 0 0,0 0 0,0 1-1,0-27 459,-5-33-204,5 59-267,-3-26-25,1 0-1,2 0 1,1 0-1,0 0 1,7-27-1,-5 37-6,1 1 0,0-1 0,2 1 0,0 0 0,0 1-1,1-1 1,1 1 0,1 1 0,14-20 0,-21 32 19,0-1 0,0 1 0,0 0 0,0-1 1,1 1-1,-1 0 0,0 0 0,1 1 0,-1-1 0,0 0 1,1 1-1,-1 0 0,1-1 0,-1 1 0,1 0 1,-1 0-1,1 1 0,-1-1 0,1 0 0,-1 1 0,0-1 1,3 2-1,64 20-78,-54-16 77,0-1 16,-1 1 0,1 0 0,-1 1 0,0 0 0,0 2 0,-1-1 0,0 1 0,-1 1 0,0 1-1,0-1 1,-1 2 0,-1 0 0,0 0 0,0 1 0,-2 0 0,1 0 0,6 17 0,9 27 12,-9-19-762,23 41 1,-38-78 609,1 0-1,-1 0 1,0 0 0,1 0-1,0 0 1,-1 0-1,1 0 1,-1 0 0,1 0-1,0 0 1,0-1 0,0 1-1,-1 0 1,1-1 0,0 1-1,0 0 1,0-1 0,0 1-1,0-1 1,0 1 0,0-1-1,0 0 1,0 1 0,0-1-1,0 0 1,2 0 0,30-17-6262,-5-1 3989,86-47-3038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5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6689,'-9'9'11045,"9"0"-4733,21 5-2438,35 1-3955,96-6 1026,-116-9-872,0 1 0,1 2 0,-2 1-1,1 2 1,50 16 0,-84-22-51,0 1 0,1 0 0,-1-1 0,0 1 0,0 0 0,0 0 0,0 1 0,-1-1 0,1 0 0,0 1 0,0-1 0,-1 1 0,1-1 0,-1 1 1,0 0-1,1-1 0,-1 1 0,0 0 0,0 0 0,0 0 0,0 0 0,0 0 0,-1 0 0,1 1 0,0-1 0,-1 0 0,0 0 0,1 0 0,-1 1 0,0-1 0,0 0 0,-1 0 0,1 0 0,0 1 0,-1-1 0,1 0 0,-1 0 0,0 0 0,1 0 1,-2 2-1,-5 11 174,0-2 1,-1 1-1,0-1 1,-18 20-1,15-18-146,-18 21 121,-51 47 0,53-56-107,24-24-75,-32 29 69,33-30-77,1-1 0,-1 1 1,0-1-1,0 1 0,0-1 0,0 0 1,0 0-1,0 0 0,0 0 1,0-1-1,-1 1 0,1 0 1,0-1-1,0 0 0,-5 1 1,6-1-46,1 0-1,-1 0 1,1 0 0,-1 0 0,1 0 0,0 0 0,-1 0 0,1 0 0,-1-1-1,1 1 1,-1 0 0,1 0 0,0 0 0,-1-1 0,1 1 0,-1 0 0,1 0-1,0-1 1,-1 1 0,1 0 0,0-1 0,0 1 0,-1 0 0,1-1-1,0 1 1,0-1 0,-1 1 0,1 0 0,0-1 0,0 1 0,0-1 0,0 1-1,0-1 1,0 1 0,-1 0 0,1-1 0,0 1 0,0-1 0,0 1 0,1-1-1,-1 1 1,0-1 0,0 1 0,0 0 0,0-1 0,0 1 0,0-1 0,1 1-1,-1-1 1,0 1 0,0 0 0,1-1 0,-1 1 0,0 0 0,0-1-1,1 1 1,-1 0 0,1-1 0,33-28-7873,42-25-715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5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0 10218,'-11'11'8458,"0"11"-5945,-22 11-137,-5 19-95,-1 3-937,-15 0-216,10 11-280,6-8-176,-6-3-240,16-3-288,12-16-103,0-10-41,10-15-281,-5-11-759,22-7-512,0-8-1065,11-7-2632,120-66-1096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6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25 201 5617,'-9'1'12729,"0"1"-7290,3-1-3894,20-14 436,1-1-1669,-1 0 0,19-25 0,14-13-120,-30 35-114,-13 12-52,-1 0 1,2 0 0,-1 1-1,0-1 1,1 1 0,0 0-1,0 1 1,0-1 0,1 1-1,-1 0 1,1 0 0,-1 1-1,12-4 1,-15 7-29,0-1 0,-1 1 0,1 0 1,-1 0-1,1 0 0,-1-1 0,1 2 0,-1-1 0,0 0 0,1 0 0,-1 0 0,0 1 0,0-1 1,0 0-1,0 1 0,0-1 0,0 1 0,0-1 0,0 3 0,4 5 34,4 3 22,-1 1 0,-1 1 0,0-1 0,-1 1 0,-1 0 0,0 0 0,-1 1 0,0 0 0,-1 0 0,-1-1 0,0 2 1,-1-1-1,-1 0 0,0 0 0,-1 0 0,-1 0 0,-6 25 0,-10 26 522,-33 75 0,46-121-297,12-11-126,27-13-103,-8-1-108,42-1 132,58-6 235,151 5 1,-248 12-262,-6-2 26,-19-4-650,-9-3-727,-6-4-629,-1-1-1263,-2 0-1976,-25-16-5322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30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40 4561,'-11'5'6904,"9"-5"-6258,1 1-1,0-1 1,-1 0 0,1 1 0,0-1 0,0 1 0,0-1 0,-10 11 8710,17-11-5978,-7 0-3367,-1 0 0,1 0-1,0 0 1,-1 1 0,1-1-1,0 1 1,0-1 0,0 1-1,-1-1 1,1 1 0,0 0-1,0 0 1,0 0 0,0-1-1,0 1 1,0 0 0,0 0-1,0 0 1,-1 2 0,3-1 66,10-19-24,5-23-478,-12 24 243,-4 14 104,-3 6 8,-24 54-239,28-66 570,-1 8-250,0 0 0,0 1 1,0-1-1,0 0 0,0 0 1,0 0-1,0 0 0,0 0 0,0 0 1,0 0-1,0 0 0,1 0 1,-1 0-1,0 1 0,0-1 0,0 0 1,0 0-1,0 0 0,0 0 1,0 0-1,0 0 0,1 0 0,-1 0 1,0 0-1,0 0 0,0 0 1,0 0-1,0 0 0,0 0 0,1 0 1,-1 0-1,0 0 0,0 0 1,0 0-1,0 0 0,0 0 0,0 0 1,0 0-1,0 0 0,1-1 1,-1 1-1,0 0 0,0 0 0,0 0 1,0 0-1,0 0 0,0 0 1,0 0-1,0 0 0,0 0 0,0 0 1,1-1-1,13 6 47,-14-5-57,1 0 1,-1 0-1,0 0 1,1 0-1,-1 0 1,0 0-1,1 0 1,-1 0-1,0 0 1,1 0-1,-1 1 1,0-1-1,1 0 1,-1 0-1,0 0 1,0 0-1,1 1 1,-1-1-1,0 0 1,0 0-1,1 1 1,-1-1-1,0 0 1,0 1-1,0-1 1,1 0-1,-1 0 1,0 1-1,0-1 1,0 0-1,0 1 1,0-1-1,0 0 1,0 1-1,0-1 1,0 1-1,23 42 457,-15-30-272,0 1 0,-2 0 0,1 1 0,-2-1 0,0 1 0,0 0 0,2 22 0,-5-14-105,-1-1-1,-1 1 1,-2-1-1,0 0 1,-1 1-1,-1-1 1,-1 0-1,-1-1 1,-1 1-1,-1-1 0,-1-1 1,-1 1-1,-18 28 1,24-43-258,0-1 0,0 1-1,-1-1 1,1 0 0,-1 0 0,-8 5-1,12-9 47,0 0 0,0-1 0,0 1 0,0-1 0,0 1 0,0-1 0,0 1 0,0-1 0,0 0-1,0 1 1,0-1 0,0 0 0,0 0 0,0 0 0,0 0 0,-1 0 0,1 0 0,0 0 0,0 0 0,-1-1 0,0 0-105,1 0 0,0 0 0,0 0 0,0 0 0,-1 0 0,1 0 0,0 0 0,0-1 0,0 1 0,1 0 0,-1-1 0,0 1 0,0-1 0,1 1 0,-1-1 0,1 1 0,0-1 0,-1 1 0,1-3 0,-9-78-9275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47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8 12083,'-20'1'8515,"16"0"-7978,-1 0 0,1 0 1,-1-1-1,1 0 0,-1 0 0,1 0 1,-1-1-1,1 0 0,-1 1 0,1-1 1,0-1-1,-1 1 0,-4-4 1606,9 8-1964,-1-1 0,1 1 0,0-1 0,-1 0 0,1 1 1,-1-1-1,0 1 0,0-1 0,0 0 0,0 0 0,0 1 0,-1-1 0,-1 3 0,-46 50 143,33-38-215,-27 36-1,26-26-106,0 1 0,2 1 0,1 0 0,2 1 0,1 0 0,1 1 0,1 0 0,2 1 0,1 0 0,2 0 0,-1 35 0,5-50 0,1-1 0,0 1 0,2-1 0,0 0 0,0 0 0,1 0 0,1 0 0,1 0 0,1-1 0,9 18 0,-8-21 0,-1-1 0,2-1 0,-1 0 0,2 0 0,-1 0 0,1-1 0,1-1 0,-1 0 0,1 0 0,1-1 0,-1 0 0,1-1 0,1 0 0,12 3 0,-11-4 0,0-1 0,1 0 0,0-1 0,-1-1 0,1 0 0,0-1 0,0 0 0,0-2 0,0 0 0,0 0 0,0-1 0,-1-1 0,1-1 0,-1 0 0,1-1 0,-1 0 0,-1-1 0,1 0 0,-1-2 0,0 1 0,-1-1 0,0-1 0,0-1 0,-1 1 0,0-2 0,0 1 0,-1-2 0,-1 1 0,0-1 0,-1-1 0,0 0 0,-1 0 0,0 0 0,-1-1 0,0 0 0,-1 0 0,-1 0 0,0-1 0,-1 1 0,-1-1 0,0 0 0,-1 0 0,-1 0 0,0 0 0,-1 0 0,-3-16 0,-1 10 0,-1 1 0,-1 0 0,-1 0 0,-1 1 0,0 0 0,-1 1 0,-1 0 0,-1 0 0,-1 1 0,-23-25 0,4 10 0,-1 0 0,-2 2 0,-70-46 0,68 53-568,-44-21 1,69 38 301,0 0 0,-1 2 1,0-1-1,0 2 0,0 0 1,0 0-1,-24-1 0,37 4 265,-2 0-171,0 0-1,0 0 1,1 0 0,-1 0-1,0 0 1,0 1 0,0-1-1,0 1 1,1-1 0,-1 1-1,0 0 1,-1 0 0,2 0-43,0 1 1,0-1-1,0 0 1,0 1-1,0-1 0,0 0 1,0 1-1,1-1 1,-1 1-1,1-1 1,-1 1-1,1-1 1,-1 1-1,1-1 0,0 1 1,0 0-1,0-1 1,0 1-1,0-1 1,0 1-1,0-1 1,1 1-1,-1 1 0,21 98-6889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47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16956,'-1'1'560,"-1"0"1,1 0 0,0 1-1,-1-1 1,1 0-1,0 1 1,0-1 0,0 1-1,0-1 1,1 1 0,-1 0-1,0-1 1,0 4 0,-4 30 2357,13 39-2389,-6-58 377,10 131 874,-8-84-1556,16 92-1,-18-145-1072,-5-12-826,2-33-5897,10-37-42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48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36 305 13763,'-7'-3'6639,"-8"-10"-3797,10-7-2561,2 1 0,0 0 0,2-1-1,0 1 1,2-28 0,0 10-117,-1-65 1197,0 101-1351,0 1 0,0 0 0,0 0 0,0 0 0,0-1-1,0 1 1,0 0 0,0 0 0,0-1 0,0 1 0,0 0 0,0 0 0,0 0 0,1-1 0,-1 1 0,0 0 0,0 0 0,0 0 0,0 0 0,0-1 0,1 1 0,-1 0 0,0 0 0,0 0 0,0 0 0,1 0 0,-1 0 0,0 0 0,0-1 0,0 1 0,1 0 0,-1 0 0,0 0 0,0 0 0,0 0 0,1 0 0,-1 0 0,0 0 0,0 0 0,1 0 0,-1 0-1,0 0 1,0 0 0,1 1 0,15 5 96,16 16-46,-14-5 119,-1 0-1,-1 2 0,-1 0 0,-1 0 1,0 1-1,19 41 0,46 140 929,-5-12-960,-66-175-777,0 0 0,1 0 0,1-1 0,0 0-1,15 13 1,-4-3-3440,-18-16-1436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48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88 12715,'-11'0'4729,"11"4"-2793,11-8-159,0 4-521,16-7-688,17-1 352,16-3-376,17-11-304,-6 8-136,5-5-64,-15 12-40,-7 7-384,-10 0-840,-11 4-1249,-6-1-2768,-10-6-2568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30.6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31 106 10866,'2'0'6635,"10"0"-5863,115 3 139,-47 0-621,121-11-1,-200 8-263,-1 0-1,0 0 1,1 0 0,-1 0 0,0 0-1,1 0 1,-1 1 0,0-1 0,1 0-1,-1 0 1,0 0 0,1 0 0,-1 0-1,0 0 1,1 0 0,-1 0 0,0-1-1,0 1 1,1 0 0,-1 0 0,0 0-1,1 0 1,-1 0 0,0 0 0,1-1-1,-1 1 1,0 0 0,0 0 0,1-1-1,-1 1 1,0 0 0,0 0-1,0-1 1,1 1 0,-1 0 0,0 0-1,0-1 1,0 1 0,0 0 0,0-1-1,0 1 1,1 0 0,-1 0 0,0-1-1,0 1 1,0 0 0,0-1 0,0 1-1,0 0 1,0-1 0,0 1 0,-1-1-1,-18-13 835,-35-9-90,39 17-648,-24-8 121,-64-15 0,94 26-171,-1 1-1,0 1 1,0 0 0,0 0-1,0 1 1,0 0 0,0 1 0,0 0-1,0 0 1,0 1 0,0 1-1,-12 4 1,16-3 12,0-1 0,0 1 0,1 1-1,-1-1 1,1 1 0,0 0 0,1 0 0,-1 0 0,1 1-1,0 0 1,0-1 0,1 1 0,0 1 0,0-1-1,0 0 1,-3 14 0,2-6 16,1 1 0,0 0-1,1 0 1,0 0 0,2 0 0,1 25-1,-1-29-164,2-1 0,0 1-1,0 0 1,1 0-1,0-1 1,1 1 0,0-1-1,0 0 1,1-1-1,1 1 1,0-1 0,0 0-1,1 0 1,0 0-1,0-1 1,1 0 0,0-1-1,0 0 1,1 0-1,0-1 1,0 0 0,1 0-1,-1-1 1,1 0 0,0-1-1,1 0 1,-1-1-1,1 0 1,18 3 0,-10-3-548,1 0 0,0-1 0,0-1 0,-1-1 0,1-1 0,0 0 0,0-1 0,-1-2 0,1 0 0,29-10 0,225-79-7581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49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14139,'-2'3'8286,"0"14"-6787,34 261 4115,-30-263-5586,0 1-1,1-1 0,1 1 0,6 14 0,0-17-558,-2-18-1698,-6 2 1403,0 0-1,-1 0 0,0-1 1,0 1-1,0 0 1,0 0-1,0-1 0,-1 1 1,1-4-1,3-54-7483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2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3 382 11354,'-3'-6'7755,"3"6"-7671,1 0-1,-1 0 1,0 0-1,0 0 1,0 0-1,1 0 1,-1 0 0,0 0-1,0 0 1,0 0-1,0 0 1,1 0-1,-1 0 1,0 0 0,0 0-1,0 0 1,1 0-1,-1 0 1,0-1-1,0 1 1,0 0 0,0 0-1,0 0 1,1 0-1,-1 0 1,0 0-1,0-1 1,0 1 0,0 0-1,0 0 1,0 0-1,1 0 1,-1-1-1,0 1 1,0 0 0,0 0-1,0 0 1,0-1-1,0 1 1,0 0-1,0 0 1,0 0 0,0 0-1,0-1 1,0 1-1,0 0 1,0 0-1,0 0 1,0-1 0,0 1-1,0 0 1,0 0-1,-1 0 1,1 0-1,0-1 1,0 1 0,0 0-1,0 0 1,0 0-1,0 0 1,-1-1 0,1 1-1,0 0 1,0 0-1,0 0 1,0 0-1,-1 0 1,0-23 2703,11-14-2646,-3 0-1,-1-1 1,-2 1 0,-1-1-1,-2 0 1,-8-71-1,7 109-143,0-1 0,0 1-1,-1 0 1,1 0-1,0-1 1,0 1-1,0 0 1,0-1-1,0 1 1,0 0 0,0 0-1,0-1 1,0 1-1,0 0 1,0-1-1,0 1 1,0 0-1,0-1 1,0 1 0,0 0-1,0-1 1,0 1-1,0 0 1,0 0-1,0-1 1,0 1-1,1 0 1,-1-1 0,0 1-1,0 0 1,0 0-1,1 0 1,-1-1-1,0 1 1,0 0-1,0 0 1,1 0 0,-1-1-1,11 9-179,10 16-69,40 72 971,-4 2 0,-4 3-1,67 180 1,-109-247-499,12 68-1,-17-68-57,21 64 0,-20-69-129,-3-34-1586,-2 3 650,-1 0 0,1 1-1,-1-1 1,1 0 0,-1 0 0,0 0 0,1-1-1,-1 1 1,0 0 0,-1 0 0,1 0-1,0-1 1,0 1 0,-1 0 0,1-6 0,-23-5-7484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2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33 7490,'-16'2'6152,"-8"3"-1700,10-1-1995,26-5-1415,1 1 0,-1 0 0,0 1 0,17 4 0,38 2-305,159-9-43,48 3-64,-239-3-3013,-31-5 139,-16-10-51,-7 3-2978,-16-1-536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3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 7810,'-4'-3'11155,"7"13"-4787,19 37-3049,16 38-2423,-30-55-358,10 61 0,-15-67-511,1 1-1,2-1 1,0-1 0,11 27-1,-17-49-52,0 0-1,1 0 0,-1 0 1,0-1-1,1 1 1,-1 0-1,1 0 0,-1-1 1,1 1-1,-1 0 1,1 0-1,0-1 0,-1 1 1,1-1-1,0 1 1,-1-1-1,1 1 0,0-1 1,0 1-1,0-1 1,1 1-1,10-10-1604,5-32-2022,-6-37-1609,0-108-1561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3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11 221 10946,'-2'-2'530,"1"0"0,0 0 1,0 0-1,0 0 0,0 0 0,0 0 0,1 0 0,-1 0 0,0 0 0,1 0 0,0-1 0,-1 1 0,1 0 0,0 0 1,1-4-1,-1 2-255,1 0 0,0 0 0,0 0 0,0 0 0,1 0 1,0 1-1,3-8 0,4-1-396,0 0 1,0 1-1,17-17 1,-22 25 447,4-6-278,0 2 0,0-1 0,1 1 0,-1 0 0,2 1 0,-1 0 0,1 0 0,0 1 0,0 1 0,19-7 0,-20 10 26,0-1 0,0 2 0,0-1 0,0 1 0,0 1 0,0-1 0,0 2 0,0-1-1,0 1 1,0 0 0,0 1 0,-1 0 0,16 8 0,1 2 182,0 0-1,-2 2 0,1 1 1,-2 0-1,0 2 1,-1 1-1,-1 0 0,-1 2 1,-1 0-1,17 25 1,-24-30-145,0 1 0,-1 0 1,-1 1-1,-1 0 0,-1 0 0,0 1 1,-2 0-1,0 0 0,-1 0 1,0 0-1,-2 1 0,0 0 0,-2 0 1,0-1-1,-3 22 0,-1-19-20,0 0 1,-1-1-1,-1 0 0,-1 0 0,-1 0 0,-21 37 1,25-50-64,-1 0 1,0-1-1,0 0 1,-1 0 0,0 0-1,0-1 1,0 0-1,-1 0 1,0-1 0,0 0-1,0 0 1,-1 0-1,0-1 1,0 0 0,0-1-1,0 1 1,-1-2-1,1 1 1,-1-1 0,-9 1-1,-2-2 45,1 0-1,-1-1 1,1-1 0,-1-1-1,-31-7 1,42 7-65,0-1 1,1 0-1,-1 0 0,1 0 1,0-1-1,0-1 1,1 1-1,-1-1 0,1 0 1,0-1-1,0 0 1,1 0-1,-1 0 1,-9-14-1,15 17-22,0 1 0,0-1 0,0 1 0,1-1 0,-1 1 0,1-1 1,0 0-1,0 1 0,0-1 0,0 0 0,0 1 0,0-1 0,1 0 0,-1 1 0,1-1 0,0 1 0,0-1 0,0 1 1,0-1-1,0 1 0,0 0 0,1 0 0,-1-1 0,1 1 0,-1 0 0,1 0 0,0 0 0,2-1 0,4-6-14,0 2 0,0-1 0,0 1 0,1 1 0,19-12 0,-8 9 24,0 1 0,0 1 0,1 1 1,0 1-1,1 0 0,-1 2 0,1 0 1,-1 2-1,1 0 0,29 4 1,-11 0 26,0 3 1,-1 1 0,0 2 0,67 25 0,-78-21-48,0 1 0,-2 1 0,0 1 0,0 2 0,-2 0 0,27 26 0,-28-31-506,-13-9-1445,-31-31-11941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4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16171,'-2'0'5483,"-5"6"-3217,8 1-1959,0-1 0,1 1 1,0 0-1,0-1 0,0 1 1,1-1-1,6 12 0,10 27 582,10 91 574,8 25-163,-24-132-2688,-13-28 1307,0-1 0,0 0 0,1 1 0,-1-1 0,0 0 1,0 0-1,0 1 0,0-1 0,1 0 0,-1 0 0,0 1 0,0-1 0,1 0 0,-1 0 0,0 0 0,0 0 0,1 1 0,-1-1 0,0 0 0,1 0 0,-1 0 0,0 0 0,0 0 0,1 0 0,-1 0 0,0 0 0,1 0 0,-1 0 0,0 0 0,1 0 0,-1 0 0,0 0 0,0 0 0,1 0 0,-1 0 0,0 0 0,1 0 0,-1-1 0,0 1 0,0 0 0,1 0 0,-1-1 0,2-3-572,-1 0-1,0-1 0,0 0 0,0 1 0,-1-1 1,0 1-1,0-1 0,0 0 0,0 1 1,-1-1-1,1 1 0,-1-1 0,-3-6 0,-19-107-9120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5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1 136 10234,'5'-15'9856,"9"1"-6790,20-10-4362,-25 19 2324,7-6-950,1 1 1,-1 1 0,2 1 0,-1 0 0,1 1-1,1 1 1,-1 0 0,35-4 0,-46 9-41,-1 0 1,1 1 0,0 0-1,-1 0 1,1 1-1,0-1 1,-1 1-1,1 1 1,-1-1 0,1 1-1,-1 1 1,0-1-1,0 1 1,0 0 0,0 0-1,0 1 1,0-1-1,-1 1 1,0 1 0,0-1-1,0 1 1,-1 0-1,1 0 1,-1 0 0,0 0-1,0 1 1,-1 0-1,5 9 1,-3-3 97,-1 1-1,0 0 1,0-1 0,-2 1 0,1 0-1,-2 0 1,1 1 0,-2-1 0,0 0-1,-2 14 1,-2 5 65,-2 0-1,-17 59 1,19-82-172,1 1-1,-2-1 1,1 1-1,-1-1 1,-10 13-1,14-20 3,0 1 0,-1-1 0,1 0-1,-1 0 1,0-1 0,0 1 0,1 0 0,-1 0-1,0-1 1,0 1 0,-1-1 0,1 0 0,0 0-1,0 0 1,-1 0 0,1 0 0,-1 0 0,1 0-1,-1-1 1,1 1 0,-1-1 0,1 0 0,-1 0-1,1 0 1,-1 0 0,1 0 0,-4-1 0,5 1-14,0 0 0,1-1 0,-1 1 0,0 0 0,1-1 0,-1 1 0,0 0 0,1-1 0,-1 1 0,0-1 0,1 1 0,-1-1 0,1 1 0,-1-1 1,1 1-1,-1-1 0,1 0 0,-1 1 0,1-1 0,-1 0 0,1 1 0,0-1 0,0 0 0,-1 0 0,1 1 0,0-1 0,0 0 0,0 0 0,0 0 0,0 1 1,0-1-1,0 0 0,0 0 0,0 1 0,0-1 0,0 0 0,0 0 0,1 1 0,-1-1 0,0 0 0,1 0 0,-1 1 0,0-1 0,1 0 0,-1 1 0,1-1 1,-1 0-1,1 1 0,-1-1 0,1 1 0,0-1 0,-1 1 0,1-1 0,1 0 0,37-30-297,-16 17 275,0 1 0,1 2 0,0 0 0,1 1 0,1 2 0,-1 1 0,1 1 0,0 0 0,48-2 0,-59 8 13,0 0-1,1 1 1,-1 0-1,0 1 1,0 1-1,-1 1 1,1 0-1,0 0 1,-1 2-1,0 0 1,-1 0-1,1 1 1,-1 1-1,0 0 0,-1 1 1,0 1-1,0-1 1,15 19-1,-21-21 58,0 0-1,-1 0 0,0 0 0,-1 1 1,0-1-1,0 1 0,0 0 0,-1 1 1,0-1-1,-1 0 0,0 1 0,0-1 1,-1 1-1,1 16 0,-2-12 11,-1-1-1,-1-1 0,0 1 1,-1 0-1,0 0 1,0-1-1,-1 0 1,-1 1-1,0-1 0,-7 11 1,2-7-8,0 0 0,0-1 0,-1-1 0,-1 1 0,0-2 0,-1 1 0,0-2 0,-1 0 0,0-1 0,-1 0 0,0-1 1,-1 0-1,1-2 0,-2 1 0,-17 4 0,14-8 2,-1 0 0,1-1-1,-40 1 1,52-4-122,0 0 0,0 0-1,0-1 1,0 0 0,0-1-1,0 0 1,1 0 0,-1 0 0,0-1-1,1 0 1,0-1 0,0 0-1,-7-4 1,14 7-10,-1 1 1,1-1-1,0 1 0,-1-1 1,1 0-1,0 1 0,0-1 0,0 1 1,-1-1-1,1 1 0,0-1 1,0 0-1,0 1 0,0-1 1,0 0-1,0 1 0,0-1 1,0 1-1,0-1 0,1 0 1,-1 1-1,0-1 0,0 1 1,0-1-1,1 1 0,-1-1 0,0 1 1,1-1-1,-1 1 0,0-1 1,1 1-1,-1-1 0,1 1 1,-1-1-1,1 1 0,0-1 1,21-18-2341,-18 16 1433,37-29-4644,59-33-2786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7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1209 70 5809,'-3'2'1952,"0"-1"0,0 1 0,0-1 0,0 0 0,0 1 0,0-2 0,0 1 0,-6 1 0,-32-3 5021,-44-21-8443,32 7 2647,-4 5-1080,-133-19-23,158 26-66,-1 2 0,0 1 0,-62 8 0,48 0-27,1 3-1,0 1 1,1 3 0,0 1 0,2 3 0,0 1-1,1 2 1,1 2 0,-54 41 0,88-60 0,1 0 1,-1 1-1,1-1 1,0 1 0,0 1-1,1-1 1,-8 14-1,12-18 1,0 0 1,0 0-1,0 0 0,0 1 0,0-1 0,1 0 0,0 0 0,-1 1 0,1-1 0,0 1 0,0-1 0,0 0 0,0 1 1,1-1-1,-1 0 0,0 1 0,1-1 0,0 0 0,0 1 0,-1-1 0,1 0 0,1 0 0,-1 0 0,0 0 0,0 0 1,1 0-1,-1 0 0,1-1 0,0 1 0,2 2 0,7 5-25,0 0 0,1-1 0,0 0 0,0-1 0,1 0 0,0-1 0,14 5 1,104 28 15,-72-23 42,219 56 142,41 12 152,-234-57-90,135 62 0,-189-73-67,0 1-1,-1 1 1,0 2-1,51 44 1,-69-53-53,-1 1 0,0 0 0,-1 1 0,0-1 0,-1 2 1,0 0-1,-1 0 0,-1 0 0,0 1 0,-1 0 1,-1 0-1,0 1 0,3 17 0,-7-22-69,-1 1-1,-1-1 0,1 0 1,-2 1-1,1-1 1,-2 0-1,1 0 0,-1 0 1,-1 0-1,0-1 0,-1 1 1,0-1-1,-12 18 1,0-2 43,-1-2 1,-1 0 0,-44 42 0,35-40-74,-2-1 0,0-1 0,-2-2 0,0-1 0,-45 21 0,49-30 0,0-1 0,-1-1 0,0-1 0,-1-2 0,0-1 0,0-1 0,-39 0 0,24-4 0,1-3 0,0-1 0,-87-19 0,101 15 0,0-1 0,1-2 0,0-1 0,1-1 0,0-1 0,-41-28 0,58 32-125,-1 0 1,2 0-1,-1-1 1,1-1-1,1 0 1,0 0-1,-14-24 1,19 28-12,0 0 0,1 0 0,-1-1 1,1 0-1,1 1 0,0-1 0,0 0 1,0-1-1,1 1 0,0 0 0,1 0 0,0 0 1,0-1-1,0 1 0,3-9 0,-1 13-260,-1-1 0,1 1-1,1 0 1,-1 0 0,1 0-1,-1 0 1,1 1 0,0-1-1,0 1 1,1-1-1,-1 1 1,1 0 0,0 1-1,0-1 1,0 0 0,0 1-1,0 0 1,0 0 0,6-2-1,105-40-6827,142-47-3734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8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9 2833,'-7'-2'4771,"-16"-5"5824,8 8-5482,14 1-4989,0 0-1,0 0 0,-1 0 1,1 0-1,1 0 0,-1 0 1,0 0-1,0 0 1,1 0-1,-1 1 0,1-1 1,0 0-1,-1 0 0,1 1 1,0-1-1,0 0 0,1 0 1,0 4-1,0 37 71,1 0-1,3 0 0,2-1 1,1 0-1,2 0 0,2-1 1,2 0-1,2-1 1,1 0-1,26 41 0,-27-54-59,1-2-1,1 0 0,1 0 0,1-2 1,1 0-1,1-2 0,2 0 0,0-2 1,0 0-1,2-2 0,0 0 1,1-2-1,1-1 0,53 18 0,-76-30-116,1 0 0,0-1 0,0 1 0,-1-1 0,1 0 0,0-1 0,0 0-1,0 0 1,0 0 0,0 0 0,0-1 0,0 0 0,-1 0 0,1-1 0,0 0 0,-1 0 0,1 0-1,-1-1 1,1 1 0,-1-1 0,0 0 0,0-1 0,-1 1 0,1-1 0,-1 0 0,0 0-1,0-1 1,0 1 0,0-1 0,-1 0 0,0 0 0,3-6 0,8-13 28,-1-1 0,-2-1 0,0 0 0,-2 0-1,-1-1 1,-1 0 0,-2 0 0,0-1 0,-2 0 0,0-42 0,-4 17-38,-2 0 1,-3 0-1,-2 0 0,-23-82 1,29 127 17,-1 1 0,1 0-1,-1 0 1,0 0 0,-1 0 0,-6-10 0,16 62-910,71 188 1065,8 25 892,-63-191-681,56 116 0,-65-158-308,-12-24-74,-1 0-1,0 0 0,1 0 1,-1 0-1,0 0 0,1-1 1,-1 1-1,1 0 0,0 0 1,-1-1-1,1 1 0,-1 0 0,1-1 1,0 1-1,0-1 0,-1 1 1,1-1-1,0 1 0,0-1 1,0 1-1,0-1 0,-1 0 1,1 0-1,0 1 0,1-1 1,-13-37 235,-11-15-1437,15 39 117,1-1 0,0 0 0,1 0 0,-6-27 0,10 30-683,0 1 0,0-1 0,1 1-1,1-1 1,3-20 0,20-92-11122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8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597 0 2064,'-43'5'12232,"-27"-6"-6545,-2 1-3025,50 3-2362,0 1 1,1 1 0,0 0-1,0 2 1,0 1 0,1 0-1,0 2 1,1 0 0,0 1-1,0 1 1,1 1-1,1 0 1,0 2 0,1 0-1,0 0 1,2 2 0,0 0-1,0 0 1,2 1 0,-12 22-1,19-27-247,0 1 0,1 0 0,1 0 0,0 0 0,1 0 0,0 0 0,2 0 0,-1 0 0,2 1 0,0-1 0,0 0-1,1 0 1,1 0 0,1 0 0,0 0 0,0-1 0,1 1 0,1-1 0,0 0 0,10 13 0,-6-9-37,0-1 0,1-1 0,1 0 0,1-1 0,0 0 0,0 0 0,2-2 0,-1 0-1,2 0 1,-1-2 0,1 0 0,1 0 0,0-2 0,29 11 0,-24-13-93,0-1 0,0-2 0,0 0 0,0-1 0,0-1 0,1-1 0,-1-1 0,0-1 0,0-1 0,0-1 0,0-1 0,30-11 0,-32 8-342,-1 0 1,0-1 0,0-1-1,-1-1 1,0 0 0,-1-2-1,-1 0 1,17-16 0,-11 7-595,-10 11-227,0 0 0,-2 0 0,1-1 0,-1-1 0,-1 0 0,15-28 0,-5-4-3184,12-51-1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30.9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 1 10722,'-21'1'5879,"-3"3"-3308,22-4-2511,1 1 1,0-1-1,0 0 0,0 0 1,0 1-1,0-1 1,1 1-1,-1-1 0,0 1 1,0-1-1,0 1 1,0-1-1,0 1 0,1 0 1,-1 0-1,0-1 1,0 1-1,1 0 1,-1 0-1,1 0 0,-1 0 1,1 0-1,-1-1 1,1 1-1,-1 0 0,1 0 1,0 0-1,0 0 1,-1 1-1,1-1 0,0 0 1,0 0-1,0 0 1,0 0-1,0 0 1,0 0-1,1 0 0,-1 0 1,0 0-1,1 2 1,7 13 54,1 0 0,1-1 1,0 0-1,1-1 0,0 0 0,16 14 1,-11-11-120,-1 0 1,0 1-1,-2 1 1,15 24-1,-25-38 23,-1 1 1,0 0-1,0-1 0,0 1 0,0 0 1,-1 0-1,0 0 0,0 0 0,-1 0 1,1 0-1,-1 0 0,-1 0 0,1 0 1,-1 0-1,0 0 0,-1 0 0,1 0 0,-1 0 1,0 0-1,-4 7 0,1-6 98,1 1 0,-2-1 0,1-1 0,-1 1 0,0-1-1,0 0 1,0 0 0,-1-1 0,-8 5 0,13-8-135,-1 0 0,1 0-1,0-1 1,-1 1 0,1-1 0,-1 1-1,0-1 1,1 0 0,-1 0 0,0-1 0,0 1-1,0 0 1,1-1 0,-1 0 0,0 0 0,0 0-1,0 0 1,0 0 0,0 0 0,0-1-1,1 1 1,-1-1 0,0 0 0,0 0 0,1 0-1,-1 0 1,0 0 0,1-1 0,0 1 0,-4-3-1,5 3-182,0-1 0,-1 0-1,1 1 1,0-1 0,0 0-1,0 0 1,0 0 0,0 0-1,0 0 1,1 0-1,-1 0 1,1 0 0,-1-1-1,1 1 1,0 0 0,0 0-1,0-4 1,0 1-483,1 0 0,0-1-1,1 1 1,-1 0 0,1 0 0,0 0 0,0 0-1,4-6 1,49-69-6187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9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239 374 7802,'6'-7'11204,"23"-12"-9012,31-7-1895,1 2 0,1 2 0,1 4 0,0 2 0,84-10 0,-134 23 76,-21-1 668,-13-6-52,-26-27-315,22 16-674,-1 1-1,0 2 1,-42-23 0,46 31 50,0 0 0,0 1 0,-1 2 0,0 0 0,0 1 1,0 1-1,-48-3 0,58 8 1,0 1 1,0 0 0,0 1 0,0 0 0,0 1 0,0 0-1,1 1 1,-1 0 0,1 1 0,0 1 0,0 0 0,1 0 0,0 1-1,0 1 1,0 0 0,-11 11 0,15-12-1,0 0 0,1 0 0,-1 1-1,1 0 1,1 0 0,0 0 0,0 1 0,0 0 0,1 0 0,1 0 0,-1 0-1,1 1 1,-2 15 0,3-13 4,2 1 0,-1 0 0,2 0 1,0 0-1,0-1 0,1 1 0,1-1 0,0 1 0,7 17 0,1-3 52,2-1 1,1 0-1,1-1 0,1-1 0,1 0 1,1-2-1,1 1 0,35 30 0,-32-34-64,2-1-1,1-1 0,0-1 1,0-1-1,2-2 1,0 0-1,44 13 0,-33-14-26,0-3-1,1-1 1,0-1-1,1-3 1,45 0-1,-67-4 26,-1-1 1,1-1-1,-1-1 0,34-9 0,-42 10 6,-1-1 0,1-1 0,-1 0 0,0 0 0,0 0 0,0-1 0,-1 0 0,0-1 0,1 1 0,10-14 0,-17 18-77,0 0 0,0-1-1,0 1 1,-1-1 0,1 1 0,0-1-1,-1 1 1,1-1 0,-1 1-1,0-1 1,0 0 0,1 1 0,-1-1-1,0 0 1,0 1 0,0-1 0,-1 1-1,1-1 1,0 0 0,-1 1-1,1-1 1,-1 1 0,1-1 0,-1 1-1,0-1 1,1 1 0,-1-1 0,0 1-1,0 0 1,0-1 0,0 1-1,-1 0 1,1 0 0,0 0 0,0 0-1,-1 0 1,-2-2 0,-6-4-1677,0-1 1,-1 1 0,-19-8-1,25 12 40,-17-3-5128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0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1 2889,'-55'8'10161,"-2"4"-4479,31-5-4255,1 0 1,-38 19-1,52-22-1368,1 1-1,0 0 1,1 1-1,-1 0 1,1 0 0,0 1-1,1 1 1,-1-1-1,2 1 1,-1 0-1,1 1 1,0 0-1,1 0 1,0 1-1,0-1 1,1 1-1,0 0 1,-4 16-1,8-22-55,0 0 0,0 0 0,0 0-1,0 0 1,1 0 0,0-1-1,0 1 1,0 0 0,1 0-1,-1 0 1,1 0 0,0 0-1,0 0 1,0 0 0,0 0-1,1-1 1,-1 1 0,1-1-1,3 5 1,-2-4-17,1-1 1,0 1-1,0-1 0,0 1 1,0-1-1,1 0 0,-1-1 1,1 1-1,0-1 0,0 0 1,0 0-1,8 2 0,13 1-14,1-1 0,-1-1 0,1-1 0,41-3 0,-55 1 78,84-6 79,-37 2 48,63 3-1,-107 2-49,0 1 1,0 0-1,0 1 0,0 0 1,-1 1-1,1 1 0,-1 1 1,26 13-1,-34-15 6,1 1-1,-1 0 1,0 0 0,0 1 0,-1 0-1,0 0 1,0 0 0,0 1-1,-1 0 1,0 0 0,0 1-1,-1-1 1,1 1 0,-2 0-1,1 0 1,-1 0 0,-1 1-1,1-1 1,-1 1 0,-1-1-1,2 16 1,-4-15-34,1 1-1,-1-1 0,-1 0 1,0 0-1,0 0 1,0 0-1,-1 0 1,-1 0-1,0-1 1,0 0-1,0 0 0,-1 0 1,0 0-1,-1 0 1,1-1-1,-2 0 1,1-1-1,-1 1 1,0-1-1,-11 8 1,5-5-35,0-1 0,-1 0 1,0-1-1,0 0 1,0-1-1,-1-1 0,0 0 1,0-1-1,-1-1 1,-21 3-1,25-6-156,-1 1 0,1-2 0,-1 0 0,1 0 0,0-1 0,0-1 0,0 0 0,0 0 0,0-1 0,1-1 0,-1 0-1,1 0 1,-15-11 0,24 15-59,1 0-1,-1 0 0,0 0 1,0 0-1,1 0 1,-1 0-1,1 0 0,-1-1 1,1 1-1,0-1 0,-1 1 1,1-1-1,0 1 0,0-1 1,0 0-1,0 1 0,0-1 1,0 0-1,1 0 1,-1 0-1,1 0 0,-1 0 1,1 0-1,0 0 0,-1 0 1,1 0-1,0 0 0,1-2 1,1 0-723,0-1 0,1 0 0,0 1 0,0 0 0,0 0 0,1 0 0,0 0 0,-1 0 0,1 0 0,0 1 0,1 0 0,5-4 0,91-66-10160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0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5097,'-18'7'9256,"13"0"-3602,19 9-1663,7 3-3968,11 17 571,-1 2-1,-2 1 1,-2 1 0,-2 1-1,-1 2 1,-2 0-1,-2 2 1,-3 0-1,18 65 1,-30-90-493,1-1 0,0 1 0,2-1 1,0-1-1,18 30 0,-17-41-953,-9-18-668,-10-22-1465,-2-12-1548,10-44-2610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0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11 1976,'-5'0'17188,"-6"0"-14787,16-3-2401,1-1-448,5 0-1809,16 8-3832,28-4-4682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1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1 2865,'-52'19'11206,"5"13"-4896,34-21-5415,0 1-1,1 1 1,1 0-1,-19 28 1,17-20-682,1 1 0,1 0 1,1 0-1,1 1 0,1 0 1,1 1-1,-6 38 0,11-45-74,0 1-1,1 0 0,1 0 0,1 0 0,1 0 1,0 0-1,5 20 0,-3-26-101,0 0-1,1 0 0,0 0 1,0 0-1,1-1 1,1 0-1,0 0 1,1-1-1,0 0 1,15 15-1,-5-9-39,0-1 0,1-1-1,1 0 1,1-2 0,-1 0-1,2-1 1,0-1 0,0-2-1,1 0 1,-1-1 0,37 6-1,-27-8-1,0-2 0,0-1 0,0-1 0,0-2-1,0-1 1,0-1 0,0-2 0,34-10 0,-54 12 31,0-1 0,0 0 0,-1 0 0,1-1 1,-1-1-1,0 0 0,-1 0 0,1-1 0,-2-1 0,1 1 1,-1-1-1,0-1 0,0 0 0,-1 0 0,0-1 0,-1 0 1,0 0-1,-1-1 0,0 0 0,0 0 0,-1 0 0,-1-1 1,5-17-1,-6 11-22,-1-1 1,-1 0 0,0 0-1,-1 1 1,-1-1 0,-1 0-1,-1 1 1,-1 0 0,0-1-1,-1 1 1,-1 0 0,-1 1-1,0 0 1,-1 0 0,-11-17-1,8 16-272,-1 1 0,-1-1 0,0 2-1,-1 0 1,-1 1 0,0 0 0,-1 1-1,0 1 1,-1 1 0,-1 0 0,0 1-1,0 1 1,-27-11 0,35 18-188,1-1 1,0 1-1,-1 1 1,0 0-1,0 0 1,0 1-1,1 0 1,-14 0-1,8 3-699,-1 0-1,1 2 1,0-1 0,-15 7-1,-162 62-9702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2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3641,'-2'1'588,"1"0"0,0-1-1,-1 1 1,1 0 0,0 0 0,-1 0 0,1-1 0,0 1 0,0 1 0,0-1-1,0 0 1,0 0 0,0 0 0,0 0 0,0 1 0,1-1 0,-1 1 0,0-1-1,0 3 1,-3 35 3294,5-26-3250,1 0-1,0 0 1,9 24-1,-9-30-494,1 0 0,0 0 0,0 0 0,0-1 0,1 0 0,0 1 0,0-1 0,1-1 0,0 1 0,0-1-1,0 1 1,0-1 0,1-1 0,0 1 0,0-1 0,0 0 0,1-1 0,-1 1 0,1-1 0,0 0 0,7 1 0,-5-2-57,-1-1-1,1 0 1,0 0-1,0-1 1,-1 0 0,1-1-1,0 0 1,-1 0 0,1-1-1,0 0 1,-1 0 0,0-1-1,0 0 1,0-1-1,0 0 1,0 0 0,9-7-1,-15 10-13,0 0 0,-1 0 0,1 0-1,0-1 1,-1 1 0,1 0 0,-1-1 0,0 1-1,1-1 1,-1 0 0,0 1 0,0-1 0,0 0-1,0 1 1,0-1 0,-1 0 0,1 0-1,0 0 1,-1 0 0,1 0 0,-1 0 0,0 0-1,0 0 1,0 0 0,0 0 0,0 0 0,0 0-1,0 0 1,-1 0 0,1 0 0,-1 0 0,1 0-1,-1 0 1,0 1 0,0-1 0,0 0-1,0 0 1,-1-2 0,-2-1 9,0 0-1,-1-1 1,1 2 0,-1-1 0,0 0-1,-1 1 1,1 0 0,-1 0-1,1 1 1,-10-5 0,10 7-51,1 0 1,-1 0-1,0 0 1,1 1-1,-1 0 1,0 0-1,1 0 1,-1 1-1,0-1 1,1 1-1,-1 0 1,1 0-1,-1 1 1,1-1-1,-1 1 1,-6 4 0,0 0-671,1-1 1,-1 2 0,1 0 0,1 0 0,-12 10 0,62-4-11564,-40-13 11990,54 14-7002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2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0 1728,'-5'0'10107,"-1"7"-5162,-16 8-3729,6 3-160,-11 15 96,-12 15-360,-10 0-792,5 10-304,6-3-1840,5 99-4649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3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1 404 2304,'5'13'3522,"1"0"-1,1 0 1,10 15-1,53 60 42,-16-23-1690,98 124 3863,-200-261-3996,14 22-1707,-31-61 0,43 67-89,1-1 1,2-1-1,-17-68 1,32 101 15,1 0-1,1 1 1,0-1 0,1 0 0,0-1-1,1 1 1,1 0 0,0 0-1,1 0 1,0 0 0,1 1 0,0-1-1,1 0 1,0 1 0,1 0 0,1 0-1,0 0 1,10-13 0,-11 18 25,1 1 1,-1 0-1,1 0 1,1 0-1,-1 1 0,1 0 1,0 0-1,0 1 1,1 0-1,-1 0 1,1 1-1,0 0 1,0 0-1,0 0 1,0 1-1,0 1 0,0 0 1,1 0-1,-1 0 1,1 1-1,-1 0 1,0 1-1,1-1 1,-1 2-1,0-1 1,14 5-1,0 1 39,1 1 0,-1 1 1,-1 1-1,1 1 0,-2 1 0,0 0 1,0 2-1,23 20 0,-18-10 61,0 2 0,-1 1-1,-2 0 1,-1 2 0,-1 1 0,16 32-1,83 199 537,-93-198-504,17 50-80,-44-116-1527,-2-3 797,1 1-1,0 0 1,1 0-1,-1-1 1,1 1-1,0-1 0,1 1 1,-1-1-1,1 0 1,0 1-1,1-1 1,-1 1-1,1-1 1,3-9-1,28-85-6521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4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1 1224,'-14'7'11650,"7"3"-5100,6-8-6170,1-1 0,0 1 0,0-1 0,-1 1-1,1-1 1,1 1 0,-1-1 0,0 1 0,0-1-1,0 1 1,1-1 0,-1 1 0,1-1 0,0 3 0,5 6-553,0 0 0,0-1 0,0 0 0,10 10 0,-1-2 1890,107 150 122,102 187 0,67 203 1276,-134-268-3115,-212-337 0,7 4-268,-1 2 0,-2 2-1,-2 2 1,-2 3 0,-77-37 0,90 51 85,0 3 0,-2 2 1,0 2-1,-1 1 0,0 3 0,-1 1 1,0 3-1,-54-2 0,90 8 168,-1 0 1,1 1-1,-1 0 0,1 1 1,0 0-1,-1 1 0,1 0 1,0 0-1,-14 8 1,20-9 3,-1 1 0,2-1 0,-1 1 0,0 1 0,0-1 0,1 0 0,0 1 0,0 0 0,0-1 0,0 1 0,0 0 0,1 1 0,0-1 0,0 0 0,0 1 0,0-1 0,1 1 0,-1 0 0,1-1 0,0 1 0,1 0 0,-1 6 0,1 5 53,1 0 0,0 1 0,1-1-1,1 0 1,1 0 0,0-1 0,1 1 0,0-1-1,1 0 1,1 0 0,1 0 0,0-1-1,1-1 1,0 1 0,1-1 0,0-1 0,1 0-1,1 0 1,0-1 0,0-1 0,1 0 0,0-1-1,18 10 1,-14-9-192,1 0-1,0-1 1,1-1 0,0-1-1,0-1 1,0 0 0,1-2-1,0 0 1,0-1 0,0-1-1,0 0 1,0-2 0,0-1-1,0 0 1,0-1 0,0-2-1,0 0 1,26-9-1,65-41-3933,108-57-2464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4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14 468 1320,'-13'-9'13068,"13"7"-12474,6-9 3835,32-8-2737,59-8-629,174-25 0,-43 11-603,-221 40-381,-1-1 0,1 0-1,-1 0 1,1 0 0,-1-1-1,0 0 1,0 0 0,11-8 0,-16 10-40,1-1 1,-1 1 0,1-1-1,-1 0 1,0 0 0,1 0 0,-1 0-1,0 1 1,0-2 0,-1 1-1,1 0 1,0 0 0,-1 0-1,1 0 1,-1 0 0,1-1-1,-1 1 1,0 0 0,0 0 0,0 0-1,0-1 1,-1 1 0,1 0-1,-1 0 1,1 0 0,-1 0-1,0-1 1,0 1 0,0 0-1,-1-3 1,-6-9-37,-1 0 1,0 1-1,-1-1 0,0 2 0,0-1 1,-2 2-1,0-1 0,0 2 0,-1-1 1,0 2-1,0 0 0,-1 0 0,-1 1 1,1 1-1,-18-6 0,14 6 30,0 1-1,0 1 0,0 0 0,-1 2 1,0 0-1,0 1 0,0 1 1,0 0-1,0 2 0,0 0 1,0 1-1,-36 9 0,45-7 18,1 0 0,-1 0 0,1 1-1,0 1 1,0-1 0,1 1 0,-1 1-1,1 0 1,1 0 0,-1 0 0,1 1-1,1 0 1,-1 0 0,1 1 0,1 0-1,0 0 1,0 0 0,1 1 0,0 0-1,-4 13 1,2-3 96,2 0 1,-1 0-1,2 0 0,1 0 0,1 1 1,0-1-1,1 1 0,2-1 0,6 37 0,1-23-8,2 0 0,1-1-1,2 0 1,1-1-1,1 0 1,2-1 0,1-1-1,2-1 1,0-1-1,2-1 1,1-1 0,2-1-1,0-1 1,30 21-1,-19-18-137,0-2 0,2-1-1,0-2 1,1-2-1,2-2 1,0-2-1,0-1 1,2-2-1,-1-2 1,79 8 0,-96-17-69,0-1 1,1-1 0,-1-1 0,0-1-1,38-9 1,-49 7-16,-1 0-1,0-1 1,0 0-1,-1-1 1,1-1-1,-1 0 1,-1 0-1,1-2 1,-2 1-1,1-2 1,12-12 0,-11 9-288,-1-1 0,-1 0 0,0-1 0,-1 0 0,0 0 0,-2-1 0,1 0 0,-2 0 0,0-1 0,4-19 0,-4-19-2926,12-6-2809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5.0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181 1 8082,'-22'6'4166,"-66"24"2052,83-28-6019,0 0 0,-1 1 0,1 0 0,0 0 0,0 0 0,0 1 0,1 0 0,-1 0 0,1 0 0,0 0 0,0 0 0,-4 8 0,7-10-193,0 1 1,0-1 0,0 0 0,1 1 0,-1-1 0,1 1 0,-1-1-1,1 1 1,0-1 0,0 1 0,0-1 0,0 1 0,1-1 0,-1 0 0,1 1-1,-1-1 1,1 1 0,0-1 0,0 0 0,0 1 0,0-1 0,1 0 0,-1 0-1,0 0 1,1 0 0,0 0 0,-1 0 0,1-1 0,0 1 0,0 0 0,0-1-1,4 3 1,7 5-45,1 0 0,0 0 0,26 10 0,-33-16 60,23 10 16,-14-7-32,-1 0-1,0 2 0,0 0 1,-1 0-1,17 14 0,-28-19 52,0 0-1,0 0 0,0 0 1,0 0-1,-1 0 0,0 0 0,0 1 1,0-1-1,0 1 0,0 0 1,-1-1-1,1 1 0,-1 0 1,0 0-1,0 0 0,0 0 0,-1 0 1,0 0-1,1 0 0,-1 0 1,-1 0-1,1 0 0,-1 1 0,1-1 1,-1-1-1,0 1 0,-2 4 1,-1 3 98,-1-1 0,0 0 0,-1 0 0,0 0 0,0 0 0,-1-1 0,0 0 0,-1-1 0,0 1 0,0-2 0,-1 1 0,0-1 0,0 0 0,-1-1 0,0 0 0,-13 5 0,21-10-224,0 0 0,-1 0 1,1 0-1,-1-1 0,0 1 1,1-1-1,-1 0 0,1 0 1,-1 0-1,0 0 0,1 0 0,-1 0 1,1-1-1,-1 0 0,1 1 1,-1-1-1,1 0 0,-1 0 1,1 0-1,0 0 0,-1-1 1,1 1-1,0-1 0,0 1 0,0-1 1,0 0-1,0 0 0,0 1 1,1-1-1,-1-1 0,1 1 1,-1 0-1,1 0 0,-2-4 1,1 1-568,0-1 1,0 0-1,0 1 1,0-1-1,1 0 1,0 0-1,1 0 1,-1 0 0,1 0-1,0 1 1,0-1-1,1 0 1,0 0-1,0 0 1,0 0-1,5-11 1,47-92-7372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31.2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354 30 2208,'-28'-8'9747,"8"2"-6147,-27-4-1935,-1 4 175,0 12-392,5 7-319,3 8-369,8 8-176,9 11 40,7 8-144,8 10-24,12 4-296,8-4 40,15-2-200,9-14-360,24-13-1200,15-10-2025,155-46-2872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6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5809,'-2'0'1134,"-1"0"0,1 0 0,-1 0-1,1 1 1,0-1 0,-1 1 0,1-1-1,-1 1 1,1 0 0,0 0 0,-4 2-1,4-2-659,1 0 0,0 0 0,0 0 0,0 0 0,0 0 0,0 0 0,0 0 0,1 0 0,-1 1-1,0-1 1,1 0 0,-1 1 0,0-1 0,1 0 0,-1 3 0,0 3 159,1 0-1,0 1 1,0-1 0,1 0-1,0 1 1,3 11-1,0 3-498,85 471 728,-58-366-689,84 224 0,-81-278-173,4-1 0,55 79 0,-90-146 0,-24-28-354,-39-45-2410,49 52 1300,2 1-1,0-2 1,0 1 0,2-1-1,0 0 1,-8-31 0,-22-122-8053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6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1 280 8250,'148'-9'12922,"0"-14"-7216,144-44-5328,-67 13 968,31 6-827,55-12-811,-278 52-443,6-2 182,-31 9-3579,-94 28-13916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6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0 305 10714,'11'4'4105,"0"0"-2665,11 3 1249,38-3-328,28-12-737,27-14-304,27-7-376,22-8-416,12-7-127,-18 4-273,-21 7-80,-22 0-48,-33 15-80,-21 7-737,-23-4-879,-5 4-2337,-6 7-2072,33-14-5009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7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7170,'3'2'11460,"12"11"-7529,27 16-2373,-2 2 0,-2 3 0,57 61 0,84 126 708,-93-109-2000,-57-87-1837,-25-26-1819,-17-14-451,-20-14-1392,-36-41-2855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7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7698,'0'0'7689,"0"-8"-5168,0 1-433,0 3-647,11 1-1177,5-5-264,17-3-897,16-3-2127,110 14-4570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8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5897,'2'8'9753,"3"0"-5588,17 14-3853,-17-18 959,84 78 998,-5 3 1,128 167 0,99 224 323,-195-250-1641,-112-218-382,-13-29-307,-16-38-306,19 37-105,1 0 0,1 0-1,1 0 1,1-1 0,1 0 0,1 1 0,1-1 0,1 0 0,1 1 0,1 0 0,1-1 0,1 1 0,0 1 0,17-35 0,-17 44 94,0-1 0,1 1-1,0 0 1,1 1 0,0 0 0,1 0 0,0 0 0,1 2 0,0-1-1,0 1 1,1 0 0,1 1 0,-1 1 0,1-1 0,0 2 0,1 0 0,0 0-1,0 1 1,0 1 0,0 0 0,1 1 0,-1 1 0,1 0 0,24-1 0,-29 3 41,0 1 1,1 0 0,-1 0 0,0 1 0,1 0 0,-1 1 0,0-1 0,-1 2 0,1 0-1,0 0 1,-1 0 0,0 1 0,12 9 0,-10-5 50,0 0-1,-1 1 1,0 0 0,0 0 0,-1 1-1,-1 0 1,0 0 0,11 24 0,-10-16 47,-1-1 0,-1 1 0,-1 1 0,-1-1 0,0 1 0,-1 0 0,-1 0 0,-1 0 0,-1 0-1,-1 0 1,-1 0 0,-7 33 0,6-39-50,-1-1-1,-1 0 0,0 0 0,-1 0 1,-1-1-1,0 0 0,-9 14 0,11-21-20,0 1-1,0-1 1,0 0-1,0 0 1,-1 0-1,1-1 1,-1 1-1,-1-2 1,1 1-1,0-1 0,-1 0 1,0 0-1,0 0 1,0-1-1,-8 1 1,-4 0-320,0-1 0,0-1 0,0-1 0,0 0 0,0-1 0,1-2-1,-1 0 1,0 0 0,1-2 0,0 0 0,0-2 0,0 0 0,-28-15 0,40 18-184,1 2 232,1 0 0,0-1 0,0 1 0,0-1 0,1 0 0,-1 0 0,1 0 0,0 0 0,-1-1 0,-2-5 0,5 8 79,0 0 0,1-1-1,-1 1 1,1-1 0,-1 1-1,1-1 1,0 1 0,0-1 0,0 1-1,0-1 1,0 1 0,0-1-1,0 1 1,0-1 0,0 1 0,1-1-1,0-1 1,1-1-427,0 0-1,0 1 1,0-1-1,0 1 1,1-1-1,0 1 0,-1 0 1,1 0-1,5-4 1,123-98-9020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8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27 7114,'-4'5'12633,"-3"14"-9091,6 28-2640,1-6-114,5 53 0,-3-79-699,0 0-1,2 0 1,0-1 0,0 1-1,2-1 1,0 0 0,8 15-1,-4-12-60,1-2-1,0 1 1,1-1-1,1-1 0,0 0 1,1-1-1,1 0 1,0-1-1,0-1 0,23 13 1,-31-20-25,-1-1 1,0 0-1,1 0 1,0 0-1,0-1 0,0 0 1,0 0-1,0-1 1,0 0-1,0 0 1,0 0-1,0-1 0,1 0 1,-1-1-1,0 0 1,0 0-1,0 0 1,0-1-1,0 0 1,0 0-1,0-1 0,-1 0 1,1 0-1,-1-1 1,0 1-1,0-1 1,0-1-1,0 1 1,-1-1-1,7-7 0,-6 6 34,-1 0 1,0-1-1,0 0 0,-1 0 0,1 0 0,-2 0 0,1-1 0,-1 0 0,0 0 0,0 1 0,-1-2 0,0 1 0,-1 0 0,1-15 0,-2 11-7,-1 0 1,0 0-1,-1 1 0,0-1 0,-1 1 1,0-1-1,-1 1 0,0 0 0,-10-17 1,3 8-173,-1 1 0,-1 0-1,-1 1 1,-1 0 0,0 2 0,-2 0 0,1 0 0,-2 2 0,0 0 0,-31-18 0,31 22-272,9 4-443,-1 1 0,0 0 0,-19-7 0,10 12-4784,20 12-3302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0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5 202 1136,'-5'9'18695,"9"4"-12888,14 16-6995,-11-19 3286,90 126 1060,11 17-1580,-77-105-1188,-17-28-202,-1 0 1,-2 1-1,0 0 1,13 36-1,-55-131-84,22 58-96,1-1 0,1 0-1,0 0 1,2-1 0,-6-26 0,9 9-8,1 0 0,1 0 0,2-1 0,2 1 0,1 0 0,2 1 0,1-1 0,2 2 0,1-1 0,19-37 0,-27 63-25,1 1 1,-1 0-1,1-1 0,1 2 1,0-1-1,0 0 0,0 1 1,0 0-1,1 0 0,0 1 1,1-1-1,-1 1 1,1 1-1,0-1 0,10-4 1,-8 6-6,0 0 1,0 0-1,0 1 1,1 1-1,-1-1 1,1 1-1,-1 1 1,1 0-1,0 0 1,-1 1 0,1 0-1,-1 1 1,11 3-1,1 0 33,-1 2 0,1 1 0,-1 0 0,-1 1 0,0 2 0,0 0 0,-1 0 0,-1 2 0,0 0 0,0 1-1,-1 1 1,-1 0 0,21 28 0,-15-13 74,-1 1 1,-1 1-1,-1 0 0,-2 2 0,-2 0 1,-1 1-1,10 40 0,11 24-57,-35-107-1240,0 0 0,1 0 0,1 1 0,-1-1 0,1 0 1,2-8-1,18-55-7890,31-45-407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657 1 2713,'-82'4'13384,"-2"8"-5805,45-4-5776,0 2 0,-50 20-1,63-20-1697,1 1-1,0 2 0,0 0 0,1 2 0,1 0 1,1 2-1,0 0 0,1 2 0,1 0 0,-20 25 0,34-35-81,0 0-1,0 0 1,1 0-1,0 1 1,1 0-1,0 0 1,0 0-1,1 0 0,1 1 1,0-1-1,0 1 1,1 0-1,0-1 1,1 13-1,1-19-42,-1 1 0,1-1 0,0 0 0,0 1 0,0-1 0,0 0 0,1 0 0,0 1 0,0-1 1,0-1-1,0 1 0,1 0 0,-1 0 0,1-1 0,0 0 0,0 1 0,0-1 0,1 0 0,-1-1 0,1 1 0,-1 0 0,1-1 0,0 0 0,0 0 0,0 0 0,0-1 0,1 1 1,-1-1-1,0 0 0,1 0 0,-1 0 0,0-1 0,1 0 0,-1 1 0,1-2 0,4 1 0,-1-1 20,-1 1 0,1-1 1,0 0-1,-1-1 0,1 1 0,-1-2 0,1 1 1,-1-1-1,0 0 0,0-1 0,0 1 0,9-7 1,-6 1 12,0 1 0,0-1 0,-1-1 0,0 1 0,0-2 0,11-18 0,-2-2 19,-2-1 1,-1-1-1,-1-1 0,13-49 0,13-80 228,-36 180-210,1 0 0,1 0 0,1 0 0,0-1 0,14 23 0,10 25 370,80 231 1044,-74-192-1225,-24-66-239,22 53 0,-41-102-1005,0 0 0,1-1 0,0 0-1,1 1 1,1-1 0,-4-24 0,6 28 326,1 0-1,1 0 1,-1 0 0,2 0-1,-1 0 1,1 1 0,0-1-1,1 0 1,0 1 0,0 0-1,1 0 1,0 0 0,1 0-1,0 0 1,9-11 0,96-114-7942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1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701 1 10234,'-78'3'9043,"-2"7"-4584,37-2-3435,1 1 1,0 3 0,-61 24 0,77-24-683,1 1 1,0 1-1,0 1 0,2 1 0,-35 30 0,44-33-212,1 0 1,0 1-1,1 0 1,1 1-1,0 0 0,1 1 1,1 0-1,0 1 1,-10 27-1,17-36-99,0-1-1,0 1 1,1 0-1,0 0 1,0 0-1,1 0 1,0 0-1,0 0 1,1 0-1,0 0 1,0 0-1,1 0 1,0 0-1,1-1 1,-1 1-1,1-1 1,1 1-1,-1-1 1,2 0 0,-1-1-1,0 1 1,1-1-1,1 1 1,9 8-1,-4-4-40,1-2 0,0 1-1,1-2 1,0 1 0,0-2-1,0 0 1,1 0 0,0-1 0,1-1-1,-1 0 1,1-1 0,19 2-1,-7-3-33,0-2-1,0 0 0,0-2 0,0-1 0,0-1 0,0-2 0,32-9 0,-39 9-203,1-2 0,-1-1 0,-1 0 1,1-1-1,-1-1 0,-1-1 0,0-1 0,-1-1 0,28-25 1,-37 30-208,-1-1 0,-1 0 1,0 0-1,0 0 1,-1 0-1,0-1 1,0 0-1,-1 0 1,-1-1-1,3-11 1,17-44-6432,11-8-642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31.5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146 1 10906,'-11'5'1066,"0"1"0,0 0 0,0 1 0,1 0 0,-15 13 0,18-14-704,1 1 1,0 0-1,0 0 1,0 1 0,1 0-1,0 0 1,-4 10-1,5-10-264,2 0 0,-1 0 0,1 0 0,0 1-1,1-1 1,0 1 0,0-1 0,0 1 0,1-1-1,1 1 1,0 0 0,0-1 0,0 0 0,1 1-1,0-1 1,1 0 0,0 0 0,8 15 0,-10-19-100,1 0 0,0 0 0,0 0 0,0 0 1,1 0-1,0 0 0,-1 0 0,1-1 0,1 0 0,-1 1 1,0-1-1,1 0 0,-1-1 0,1 1 0,0 0 0,0-1 1,0 0-1,0 0 0,1 0 0,-1-1 0,0 0 0,1 1 1,-1-1-1,1-1 0,0 1 0,-1-1 0,1 0 0,-1 0 1,1 0-1,-1 0 0,1-1 0,0 0 0,-1 0 0,1 0 1,-1-1-1,0 1 0,0-1 0,1 0 0,3-3 0,6-3-65,1-1 0,-1 0 0,-1-1 0,0-1-1,0-1 1,-1 1 0,-1-2 0,0 0-1,-1 0 1,0-1 0,-1 0 0,0 0 0,-1-1-1,-1 0 1,-1-1 0,0 0 0,0 0 0,-2 0-1,3-18 1,-6 29 240,-1-1 1,1 1-1,-1-1 0,-1 1 0,1-1 1,-1 1-1,0-1 0,0 1 0,-4-11 0,21 60 308,10 20-423,-22-49-171,2 0 0,-1 0 1,2-1-1,0 0 0,1 0 0,0-1 1,1 0-1,18 21 0,-9-24-2778,-17-10 2609,0 0 0,0 0 0,0 0 0,1-1 0,-1 1 0,0-1 0,0 1 0,0 0 0,0-1 0,0 0 0,0 1 0,0-1 0,0 0 0,0 1 0,0-1 0,-1 0 0,1 0 0,0 0 0,0 0 0,-1 0 0,2-2 0,34-62-9457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2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505 0 2905,'-70'5'10684,"-4"9"-4465,47-6-4869,-1 1 0,1 1 0,-36 19 0,47-21-1167,1 0-1,0 1 1,1 1-1,0 0 1,0 1-1,1 0 1,1 1-1,0 1 1,1 0 0,0 0-1,0 1 1,2 1-1,0 0 1,1 0-1,-9 20 1,14-27-143,0 0 0,1 1 1,0-1-1,0 1 0,1-1 1,0 1-1,1 0 0,-1-1 1,2 1-1,-1 0 0,1-1 0,1 1 1,-1-1-1,1 1 0,1-1 1,0 0-1,0 0 0,0 0 1,1 0-1,1 0 0,-1-1 1,1 0-1,0 0 0,1 0 1,-1 0-1,1-1 0,1 0 0,-1 0 1,1-1-1,0 0 0,0 0 1,1 0-1,-1-1 0,14 5 1,2 0-192,1-2 1,-1 0 0,1-2-1,0 0 1,0-2 0,34 1-1,-44-4-35,0 0-1,-1-1 0,1 0 0,0-2 0,0 1 1,-1-1-1,0-1 0,0-1 0,0 0 0,0 0 1,-1-1-1,22-14 0,29-32-3790,59-56-2526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2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5617,'-2'1'628,"1"0"0,-1 0 0,1-1 0,0 1 0,-1 0 0,1 1 0,0-1 0,-1 0 0,1 0 0,0 0 1,0 1-1,0-1 0,0 1 0,0-1 0,0 1 0,1-1 0,-1 1 0,0-1 0,0 3 0,0 0-18,1 0 0,-1 0 0,1 0 0,0 0 1,0 0-1,0-1 0,1 1 0,0 5 0,4 10 165,0-1 0,16 33 0,-12-29 578,127 332 3091,-133-348-4431,1 6-19,0 0 0,1-1-1,1 0 1,11 17-1,-17-28-26,0 0 0,0 0-1,0-1 1,0 1 0,0 0-1,0 0 1,0 0 0,0-1 0,0 1-1,0 0 1,0 0 0,0 0-1,0-1 1,1 1 0,-1 0-1,0 0 1,0 0 0,0-1 0,0 1-1,0 0 1,1 0 0,-1 0-1,0 0 1,0 0 0,0-1 0,1 1-1,-1 0 1,0 0 0,0 0-1,0 0 1,1 0 0,-1 0 0,0 0-1,0 0 1,0 0 0,1 0-1,-1 0 1,0 0 0,0 0 0,1 0-1,-1 0 1,0 0 0,0 0-1,0 0 1,1 0 0,-1 0-1,0 0 1,0 1 0,0-1 0,1 0-1,-1 0 1,0 0 0,0 0-1,0 0 1,1 1 0,-4-24-1742,1 14 532,0 0 0,1-1 0,0 1 0,0 0 0,2-17 0,-1 6-481,0-110-5729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2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10082,'15'47'7429,"8"-9"-3854,-18-33-3421,0 1 0,0-1 0,1 0 0,0 0-1,0 0 1,0-1 0,0 0 0,1 0 0,0-1 0,-1 0-1,1 0 1,1 0 0,-1-1 0,0 0 0,14 1 0,-8-1-10,1-1 0,0 0 1,-1-1-1,1-1 0,19-3 1,-28 3-42,0 0 0,0-1 0,0 1 0,-1-1 0,1 0 0,0 0 0,-1-1 0,5-2 0,-7 4-3,-1 0 1,1-1-1,-1 1 1,1-1-1,-1 1 1,0-1-1,0 1 1,1-1-1,-1 0 1,0 0-1,-1 1 1,1-1-1,0 0 1,0 0-1,-1 0 1,1 0-1,-1 0 1,0 0-1,1 0 1,-1-2-1,-1 0-17,0 1-1,1 0 0,-1 0 1,-1 0-1,1-1 1,0 1-1,-1 0 0,0 1 1,1-1-1,-1 0 1,0 0-1,-1 1 0,1-1 1,0 1-1,-1 0 0,1 0 1,-1 0-1,0 0 1,1 0-1,-1 0 0,0 1 1,-5-2-1,-4-3-95,-1 1-1,0 0 0,0 1 1,-14-3-1,24 6-138,1 1-1,-1-1 1,0 1-1,0 0 1,0 0 0,1 0-1,-1 0 1,0 1-1,0-1 1,0 1-1,1 0 1,-1 0 0,0 0-1,1 0 1,-1 0-1,1 0 1,-1 1-1,1-1 1,0 1-1,-1-1 1,-2 4 0,4-3-186,-1 0 0,0 1 0,1-1 0,0 1 1,-1-1-1,1 1 0,0-1 0,1 1 0,-1 0 1,0-1-1,1 1 0,-1 0 0,1-1 0,0 1 1,0 0-1,0 0 0,0 2 0,13 92-7095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7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 6849,'-7'0'8739,"0"0"-3950,5-1-4203,-1 1 1,1 0-1,-1-1 0,1 1 1,-1 0-1,1 1 0,-1-1 1,1 0-1,0 1 0,-1 0 1,1-1-1,-3 2 0,4 8 3026,11 11-3322,-8-16-51,80 180 7,63 213-1,-48-118-109,-57-168-136,-15-38 0,37 75 0,-142-255-1986,76 99 1660,-5-8-939,0-1 1,1-1-1,0 1 0,-6-25 0,9 22-891,2-1 1,0 1-1,0-23 1,-2-125-11058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7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16676,'30'10'8526,"25"-8"-7784,-28-2-3,183-3 484,231-32 0,-419 33-1210,20 1-119,16-2-619,-25-10-3239,-24 7-291,5 13-1482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8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13859,'0'0'5001,"11"-4"-3713,6 1 225,16-1 199,27-11-520,16 4-328,23-3-383,5-8 79,-5 7-344,-23 4-48,-16 7-168,-21-3-96,-28 7-624,-11-4-873,5-18-10953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8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11506,'-4'4'1020,"-1"-1"0,1 1 0,-1 0 0,1 1 0,1-1 0,-1 1 0,1-1 0,-1 1 0,1 0 0,-3 7 0,2-1-353,-1 0 0,2 0 1,0 0-1,-4 22 0,5-16-483,1 0-1,1 0 0,0 1 1,1-1-1,1 0 0,7 32 1,-7-44-173,0 0 0,0-1 0,0 1 1,1-1-1,-1 1 0,1-1 0,1 0 0,-1 0 0,0 0 1,1-1-1,0 1 0,0-1 0,0 0 0,0 0 0,0 0 1,1-1-1,-1 1 0,1-1 0,-1 0 0,1-1 0,0 1 1,0-1-1,0 0 0,0 0 0,0 0 0,8 0 0,-7-1 0,0 0 0,0 0-1,0 0 1,0 0 0,0-1-1,0 0 1,0 0 0,0-1-1,-1 0 1,1 0 0,0 0-1,-1-1 1,0 1 0,1-1-1,-1-1 1,0 1 0,-1-1-1,1 1 1,-1-1 0,1-1-1,-1 1 1,4-6 0,-5 5 17,0 1 0,-1-1 1,1 0-1,-1 0 1,0 0-1,-1 0 0,1 0 1,-1 0-1,0 0 1,0-1-1,-1 1 0,1 0 1,-1-1-1,0 1 1,-1 0-1,1-1 0,-1 1 1,0 0-1,-1 0 1,1-1-1,-4-7 1,0 5-36,0 0 1,0 0 0,-1 0 0,0 0 0,0 1 0,-1 0 0,1 1 0,-2-1 0,1 1 0,-1 1 0,-9-6 0,-57-30-1127,23 25-2910,48 17 2155,8 5-673,35 34-4392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9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36 1896,'-17'11'17783,"17"-10"-17592,0-1-1,0 1 1,0-1 0,0 1 0,0-1 0,1 1 0,-1-1 0,0 0 0,0 1 0,1-1 0,-1 1 0,0-1 0,0 1 0,1-1 0,-1 0-1,0 1 1,1-1 0,-1 0 0,1 1 0,-1-1 0,0 0 0,1 1 0,-1-1 0,1 0 0,-1 0 0,1 1 0,45 12 1293,-14-9-1035,1-1 0,0-2 1,-1-1-1,52-7 0,130-32-668,-173 30-29,-4-3-736,-31 10-93,-1 0 0,1 0 0,0 0-1,0 1 1,12-2 0,-17 3 973,-1 0 0,0 0 0,0 0 1,0 0-1,0 0 0,0 0 0,1 0 1,-1 0-1,0 0 0,0 0 0,0 0 0,0 0 1,0 0-1,1 0 0,-1 0 0,0 0 1,0 0-1,0 1 0,0-1 0,0 0 0,1 0 1,-1 0-1,0 0 0,1 1-1141,-1-1 1141,0 1 0,0-1 0,0 0 1,0 0-1,0 0 0,0 0 0,0 1 1,0-1-1,0 0 0,0 0 0,0 0 1,0 0-1,0 0 0,0 1 0,0-1 0,0 0 1,0 0-1,0 0 0,0 0 0,-13 17-4791,-38 34-3704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9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1680,'-29'11'12509,"29"-11"-12375,-1 1 1,1-1-1,0 0 0,0 0 0,0 1 0,-1-1 0,1 0 1,0 0-1,0 1 0,0-1 0,0 0 0,0 1 1,0-1-1,0 0 0,0 1 0,-1-1 0,1 0 1,0 1-1,0-1 0,0 0 0,1 1 0,-1-1 1,0 0-1,0 1 0,0-1 0,0 0 0,0 0 1,0 1-1,0-1 0,0 0 0,1 1 0,-1-1 1,0 0-1,0 0 0,0 1 0,1-1 0,-1 0 1,0 0-1,0 1 0,1-1 0,-1 0 0,5 3 240,-1-1 0,1 0 0,0 0 0,-1 0 0,1 0 1,0-1-1,0 0 0,10 1 0,33 2 128,1-3 1,-1-1 0,1-3-1,49-9 1,46-3-434,-128 13 39,-9 2-3004,-16 16-1321,5-9 3373,-35 56-3766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1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6 9546,'-41'-5'10778,"0"9"-6463,38-4-4238,0 1 0,0 0 0,0 0-1,0 1 1,1-1 0,-1 0 0,0 1 0,0 0 0,1 0 0,-1 0 0,1 0 0,0 0 0,-1 0-1,1 0 1,0 1 0,0-1 0,0 1 0,1 0 0,-1-1 0,1 1 0,-1 0 0,1 0-1,-1 4 1,-10 45 243,1 1 0,4 0 1,1 1-1,3 0 0,6 96 0,-1-130-290,1 0 1,1 0 0,0-1-1,2 0 1,0 0 0,1 0-1,1 0 1,0-1-1,2-1 1,0 0 0,13 17-1,-17-25-47,1-1 0,1 0 0,-1 0 0,2-1 0,-1 0 0,1 0 0,0 0 0,0-2 0,0 1 0,1-1 0,0 0 0,0-1 0,0 0 0,1-1 0,-1 0 0,1 0 0,0-1 0,0-1 0,0 0 0,0 0 0,16-2 0,-11-1 39,-1 0 0,0-1 0,0-1-1,0 0 1,0-1 0,-1-1 0,1 0 0,-1-1-1,-1 0 1,16-12 0,-21 13 7,0 0 0,-1 0 0,0 0 0,0-1 0,0-1 0,-1 1 0,0-1 0,-1 0 0,0 0 0,0 0 0,-1-1 0,0 0 0,0 0 0,-1 0 0,0 0 0,0 0 0,1-17 0,-3 4-8,-1 0 0,-2 1 0,0-1 0,-1 1 0,-1-1 0,-1 1 0,-1 0 0,0 1 0,-2-1 1,0 1-1,-2 1 0,0 0 0,-1 0 0,-17-21 0,14 21-231,-1 0 0,0 1 0,-2 1 0,0 1-1,-1 0 1,0 1 0,-2 1 0,1 0 0,-2 2 0,0 0 0,0 2 0,-41-15-1,56 24 4,-42-9-1315,46 10 1359,0 0 0,0 1 0,0-1 1,0 0-1,1 0 0,-1 1 0,0-1 0,0 1 0,1-1 0,-1 1 1,0 0-1,1 0 0,-1 0 0,0 0 0,1 0 0,0 0 0,-1 0 1,1 1-1,-1-1 0,1 0 0,0 1 0,0-1 0,0 1 0,0-1 0,0 1 1,-1 3-1,-4 17-1996,1 0 1,-4 38 0,9-56 1938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31.7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12851,'4'21'4945,"4"1"-2473,8 31-79,7 11-561,9 5-608,-4 8-599,0-6-481,-1-4-144,-3-6-96,0-8-825,4-13-1327,-4-11-2905,31-27-3417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2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4465,'-15'11'13338,"14"-10"-12505,1 0 1,-1 1-1,-1 22 5203,21 34-5712,-8-31 1463,3 30-102,12 94 0,-17-88-1376,18 67 1,-14-102-691,-4-19-629,-4-18-1601,5-87-4776,14-38 716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2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12475,'-10'5'9096,"10"-4"-8747,0-1 1,0 1 0,-1-1 0,1 1 0,0-1 0,0 0-1,0 1 1,2 20 3344,15 20-2601,15 7-492,-3 2 1,-2 1 0,-2 2 0,-2 0 0,18 69 0,-22-68-602,44 92 0,-70-165-3459,-3-52-7408,1-32 1508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2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15555,'6'0'4553,"-1"0"-2800,12 3 183,21-3-664,17 0-335,27-11 191,22 4-480,5-8-40,1-7-416,-12 8-48,-16 3-136,-21 3-8,-29 5-288,-4-5-608,-17 16-424,-6-8-913,1 7-1480,-6 48-2672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3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78 6329,'-5'3'11771,"10"5"-9651,22-5 273,6 1-561,28-4-872,10-4-247,16 1-345,12-8-160,-12-4-208,-4-3-472,-12 3-1313,-6 4-2896,61-7-3593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3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45 179 6761,'-9'10'7646,"0"2"-3868,-18 17 3454,30-34-6840,0 1-1,0 0 0,-1-1 0,1 1 0,-1-1 0,0 0 0,-1 0 0,1 0 0,0-5 1,14-55-397,-11 29 77,-3 20 195,1 0 1,8-29-1,-10 50-239,0-1 0,0 0-1,0-1 1,0 1 0,0 0-1,1 0 1,0 0-1,-1-1 1,1 1 0,1-1-1,-1 1 1,1-1 0,4 5-1,15 25 12,27 61 465,43 115 0,-73-146-395,-17-52-124,1 0 0,0 1 0,1-1 0,0-1 0,0 1 0,12 17 0,-8-20-2252,-9-15-853,-19-20-7172,-9 5 1897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3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0 140 11106,'0'4'4833,"6"-4"-2432,-1 0 127,12 0-399,-1 0-1121,11-4-120,17 1-39,5-5-393,12-3-200,-1-3-208,0-1-48,-11-3-1001,1 3-1543,-1 8-3041,60-41-2553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4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13075,'0'0'5841,"6"3"-4265,15 8 761,7-3 351,21-1-1039,-5 0-113,16-10-600,0-5-135,17-6-393,-6-5-104,-11 1-304,1 0 0,-18-1-696,-4 8-833,-23 4-511,-5 3-1905,0 15-2024,-11 19-2673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4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12491,'0'0'8642,"0"3"-6194,6-3-408,4 0-1223,18 0-585,16-7 8,5 3-232,11 1-8,-5-8-224,5-4-1353,-5 4-2439,98-11-2738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6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3 251 10626,'-3'2'13571,"17"-11"-10634,-11 4-2688,0-1 1,-1 1-1,1-1 0,-1 1 1,0-1-1,-1 0 1,2-11-1,6-20-10,27-114 1217,-23 172-1513,0 1 1,18 45 0,12 45 572,-5 1 1,39 197-1,-5-19 47,-35-201-563,-74-133-2155,36 39 1564,-1 0 0,1 0 0,0 0 1,0-1-1,0 1 0,1 0 0,-1 0 1,1-1-1,0 1 0,0 0 0,1 0 0,0-6 1,21-35-6371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6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0 114 11218,'2'5'8529,"4"-3"-4447,20-2-3891,-17 0 856,231-22 917,348-75 1,-582 96-3084,-63 20-5020,-24 20-76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32.0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 24 8930,'-7'7'1005,"1"-1"1,1 1 0,-1 0-1,1 0 1,1 1-1,-1 0 1,1 0 0,0 0-1,-4 15 1,6-16-687,1 0 0,-1 1 1,1-1-1,1 1 0,0-1 1,0 1-1,0-1 0,1 1 1,0-1-1,2 9 0,1-6-274,-1 0 0,1 0 0,1-1 0,0 0 0,0 0 0,1 0-1,0 0 1,0-1 0,1 0 0,0 0 0,1-1 0,-1 0 0,2 0-1,-1-1 1,0 0 0,17 8 0,-11-7-51,-1-1-1,1 0 1,0-1 0,0-1 0,17 4 0,-24-7 17,-1 0 0,0 0 0,0-1 0,1 0 0,-1 0 0,1 0 0,-1-1 0,0 0 0,0 0 0,1 0 0,-1-1 0,0 0 0,0 0 0,8-5 0,-11 5 24,-1 0 0,0 0-1,0 0 1,0 0 0,0 0 0,0 0 0,0-1 0,-1 1-1,1-1 1,-1 1 0,1-1 0,-1 1 0,0-1 0,0 0-1,0 0 1,-1 0 0,1 1 0,-1-1 0,1 0 0,-1 0-1,0 0 1,0 0 0,0 0 0,-1 0 0,1 0 0,-1 0-1,1 1 1,-1-1 0,0 0 0,-3-5 0,-2-8-78,-1 0 1,-1 1-1,-17-27 1,21 37-31,-68-100-3743,10 20-1591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1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4969,'-3'0'1024,"1"0"1,-1-1-1,0 1 1,1 0-1,-1 0 1,0 1-1,1-1 0,-1 0 1,0 1-1,1 0 1,-1 0-1,1-1 0,-1 1 1,1 1-1,-1-1 1,-1 2-1,3-2-606,1 0-1,0 0 0,-1-1 1,1 1-1,0 0 1,0 0-1,-1 0 0,1 0 1,0 0-1,0 0 1,0 0-1,0 0 1,0 0-1,1 0 0,-1 0 1,0 0-1,0 0 1,1 0-1,0 2 0,9 20 1618,19 34-2035,-3-7 0,28 76 0,-16 1 0,39 247 0,-30-120 0,-50-260-19,0 0 1,-1 0-1,1 0 1,-1 0-1,0 1 0,0 0 1,-7-6-1,-12-18-630,15 19-114,1-1-1,0 0 1,0-1 0,1 0-1,1 0 1,0 0-1,0 0 1,2-1-1,-1 0 1,2 1-1,-1-1 1,2-1-1,-1-24 1,22-105-6883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1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 9466,'5'8'12199,"8"-3"-8946,17-2-2764,53-8 1255,125-24-1,-174 23-1584,-11 3-75,476-61 399,-381 63-3964,-116 1 2908,10 1-1607,-15 10-2399,-25 21-889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2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92 2449,'-6'4'11858,"1"-4"-7833,-1 3-2025,12-3 449,5-3-721,22 3-1224,10-8 289,29-3-1,10 4-144,-6-11-432,-5 7-216,-21 3 0,-7 1-632,-21 3-993,0-7-2375,17 15-1786,43-19-3840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2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85 5449,'-10'16'12576,"10"8"-8221,12 27-3889,-9-39 1009,1 2-1109,5 26 492,2 0-1,1-1 1,3 0 0,37 72 0,-55-121-706,1-1 0,0 0 0,1 0 1,0 0-1,1 0 0,0 0 1,3-19-1,1-11 370,11-55 1,-11 75-544,1 0 0,1 1-1,1 0 1,0 1 0,2-1 0,0 2 0,1-1 0,1 1 0,13-17 0,-22 34 7,0-1 0,0 0 0,1 1 0,-1-1 0,1 1 0,-1 0 0,0 0 0,1 0 0,0 0 0,-1 0 0,1 0 0,0 1 0,-1-1 0,1 1 1,0 0-1,0 0 0,-1 0 0,1 0 0,0 0 0,-1 1 0,1-1 0,0 1 0,-1 0 0,1-1 0,0 1 0,-1 1 0,1-1 0,-1 0 0,3 2 0,9 5 35,1 1 0,-1 0 0,17 16 0,-29-24-10,13 13 19,-1-1-1,-1 2 1,0 0 0,-1 0 0,0 1 0,-2 1-1,0 0 1,-1 0 0,0 1 0,-1 0 0,-2 1-1,0 0 1,0 0 0,2 20 0,14 32-1195,-22-71 1052,0 0-1,1 0 1,-1 0-1,0 0 1,0 0-1,1 0 0,-1 0 1,0 0-1,1 0 1,-1 0-1,0 0 1,1 0-1,-1 0 1,0-1-1,0 1 0,1 0 1,-1 0-1,0 0 1,0 0-1,1-1 1,-1 1-1,0 0 1,0 0-1,0-1 0,1 1 1,-1 0-1,0 0 1,0-1-1,0 1 1,0 0-1,0 0 0,1-1 1,-1 1-1,0 0 1,0-1-1,0 1 1,0 0-1,0 0 1,0-1-1,0 1 0,0 0 1,0-1-1,0 1 1,0 0-1,0-1 1,-1 1-1,12-29-3391,-8 21 2017,20-55-4709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5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9098,'0'0'8026,"6"7"-5362,16-3-1271,16 0 375,11-4-304,28 0-424,0 0-535,5 0-169,-11-4-120,-5 0-168,-17 4-48,-5-11-536,-22 4-1025,-6-8-2952,17-18-1392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5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11074,'6'4'7786,"-1"-1"-5954,17-3 161,0 4-585,22-4-424,5 0-432,17-4 1,-1 1-361,-4-5-88,-7 1-104,-21 3-32,-16 4-608,-7-7-1049,-10 3-999,17-36-11123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7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13 4721,'-8'-3'7224,"-35"-5"3650,42 7-10771,1 1-1,-1 0 1,0 0 0,1 0 0,-1 0 0,1 0 0,-1 0 0,0 0 0,1 0-1,-1 0 1,0 0 0,1 0 0,-1 0 0,1 0 0,-1 0 0,0 1 0,1-1-1,-1 0 1,1 0 0,-1 1 0,1-1 0,-1 0 0,1 1 0,-1-1 0,1 1 0,-1-1-1,1 1 1,-1-1 0,1 1 0,0-1 0,-1 1 0,1-1 0,0 1 0,-1-1-1,1 1 1,0-1 0,0 1 0,0 0 0,0-1 0,-1 1 0,1-1 0,0 1-1,0 0 1,0-1 0,0 1 0,0 0 0,0-1 0,1 1 0,-1-1 0,0 1-1,0 0 1,0-1 0,1 2 0,8 21 359,2 1-1,15 25 1,14 29 359,24 95 249,68 299-1,-115-401-1021,-1-20-88,-21-62-995,-1-1-1,0 1 1,-1 0-1,-10-13 1,8 13 154,2 1 1,0-1-1,0-1 0,1 1 1,0-1-1,1 0 0,1 0 1,-5-20-1,-10-103-5356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7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13019,'0'7'5881,"0"0"-4249,5 1 161,6-1-89,22 8-592,16-1-247,12-3-217,15-7-288,12-4-136,-1-7-216,-15 3-16,-7-3-184,-21-4-536,-11 7-929,-11-3-767,-17 3-1961,1 11 0,-77 56-2449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7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74 4721,'-5'-3'11963,"21"3"-9275,6-4-719,17 4-849,10-11-296,11 0-392,0 4-200,6-8-232,-6 0-160,0 12-1072,-5-1-2625,109 41-2120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8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1 135 8250,'13'20'8467,"-3"-1"-5726,17 23-1068,39 34 801,-30-37-1061,35 51 0,-55-74-680,-14-17-69,-7-9-63,1-1-535,0 0 0,1 0 1,0-1-1,1 1 0,1-1 0,-1 1 1,2-1-1,0 0 0,0 1 1,2-13-1,-1 17-48,1-21-62,1 1 0,2 0 1,1 0-1,1 0 0,1 1 1,19-40-1,-25 62 29,0-1-1,0 1 1,0 0 0,1 1-1,-1-1 1,1 0-1,0 1 1,0 0 0,0-1-1,1 1 1,5-4-1,-7 6 6,0 1 0,-1-1 1,1 0-1,0 1 0,0-1 0,0 1 0,0 0 0,0-1 0,0 1 0,1 0 0,-1 0 0,0 1 0,0-1 0,0 0 0,0 1 0,0-1 0,0 1 0,0-1 0,-1 1 0,1 0 0,0 0 0,0 0 0,0 0 0,-1 0 0,1 0 0,0 1 0,2 2 0,13 12 86,-1 1 0,0 0 0,-1 1 0,-1 0 0,19 36 0,46 106 227,-73-146-452,8 17-1,-11-15-3131,-2-19 2574,-1 0-1,0 0 1,1 0-1,0 0 1,-1 0-1,1 0 1,1 0-1,-1 0 1,2-4-1,3-6-1286,28-72-7216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32.3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76 10850,'8'21'1904,"-1"1"-1,-1-1 1,-1 1-1,2 25 1,-4-8-972,-1 0 0,-2 0 0,-7 48 0,13-126-897,2 1 1,1 0-1,2 0 1,2 1-1,1 1 1,2 0-1,2 1 1,0 1-1,27-36 1,-44 69-16,-1 0 0,1 1 1,0-1-1,-1 0 0,1 0 1,0 1-1,0-1 0,0 0 1,0 1-1,0-1 0,0 1 1,0-1-1,0 1 0,0-1 1,0 1-1,0 0 0,0-1 1,0 1-1,0 0 0,0 0 1,0 0-1,0 0 0,0 0 1,0 0-1,2 1 0,0-1 24,-1 2-1,1-1 0,-1 0 1,1 0-1,-1 1 0,0-1 0,1 1 1,-1 0-1,0-1 0,2 4 1,6 6 232,-1 1 1,16 26-1,-22-35-210,11 24 134,-2-1 0,19 54 0,6 16-1596,-26-69-1868,-5-1-3632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8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45 6609,'-16'7'13027,"10"1"-8802,17-5-2473,0 1-999,17-4-225,-7 0-176,7-4-32,-1 1-304,11-1-16,-16-7-600,6-4-1025,10-7-1135,-11 15-2601,56 11-1641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8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4617,'-11'3'8454,"-5"2"-1040,5 3-3792,10-7-3494,1 0-1,-1 0 1,1 0 0,0 0 0,0 0 0,-1 0-1,1 0 1,0 0 0,0 0 0,0 0 0,0 0-1,0 0 1,0 0 0,1 0 0,-1 0 0,0 0-1,0 1 1,1-1 0,-1-1 0,1 1-1,-1 0 1,1 0 0,-1 0 0,1 0 0,0 0-1,-1 0 1,1 0 0,0-1 0,1 2 0,25 40 1167,-1 1 1,36 83-1,-36-70-852,38 61-1,-94-203-10739,12 26 3316,-21-63-3180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3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3 2833,'-18'-2'13581,"2"1"-5306,15 1-8042,1 1-1,-1-1 1,0 1-1,1-1 1,-1 0 0,1 1-1,-1-1 1,1 1 0,-1-1-1,1 1 1,-1 0-1,1-1 1,-1 1 0,1 0-1,-1-1 1,1 1 0,0 0-1,0-1 1,-1 1-1,1 0 1,0-1 0,0 1-1,0 0 1,0 0 0,0 0-1,0-1 1,0 1-1,0 0 1,0 0 0,0-1-1,0 1 1,0 1 0,0 8-16,0-8-203,0 1 0,0-1 0,0 0 1,0 1-1,0-1 0,1 0 0,-1 0 0,1 1 0,0-1 1,0 0-1,0 0 0,2 4 0,25 50-14,-15-32 0,-1 2 0,15 42 0,32 130 0,-52-141 0,-35-86-4517,23 23 3072,1 0 0,-1 0 0,1 0 0,0 0 0,0-1 0,-4-11 0,9-7-4367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4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67 4577,'-10'-9'13991,"21"9"-8741,11 1-4515,168-29 1683,-135 17-2406,1 2 0,73-1 0,-128 10-155,1 0 1,-1 0-1,1-1 0,-1 2 1,0-1-1,1 0 0,-1 0 1,0 0-1,1 1 0,-1-1 1,0 0-1,1 1 0,-1 0 0,0-1 1,0 1-1,0 0 0,2 0 1,-3 0-224,0 0 1,0 0-1,0 0 0,0 0 1,0 0-1,0 0 1,0 0-1,0 0 1,0 0-1,-1 0 1,1 0-1,0 0 0,-1 0 1,1-1-1,0 1 1,-1 0-1,0 0 1,1 0-1,-1-1 0,1 1 1,-1 0-1,0 0 1,1-1-1,-1 1 1,0-1-1,-1 2 0,-22 16-7977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4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6649,'-1'0'416,"0"0"-1,0 0 0,0 0 1,0 0-1,0 0 0,0 0 1,1 0-1,-1 0 0,0 1 1,0-1-1,0 0 0,0 1 1,1-1-1,-1 0 0,0 1 1,0-1-1,1 1 0,-1 0 1,0-1-1,1 1 0,-1-1 0,1 1 1,-1 0-1,0-1 0,0 2 1,-1 24 4323,23 38-3192,-14-45-180,83 307 3347,-5-15-2698,-77-286-2129,1 0 0,1 0-1,0-1 1,2-1 0,26 38 0,-38-101-5076,0-15 809,17-60-2464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4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4833,'-19'12'15782,"34"-3"-10945,43-1-4361,24-9-4,83-12 0,51-1-912,-212 14 397,53 4-3352,-54-3 2918,0 0 0,0-1 0,0 1 0,-1 0-1,1 0 1,0 1 0,-1-1 0,1 1-1,-1-1 1,1 1 0,-1 0 0,0 0 0,0 0-1,0 0 1,0 0 0,0 0 0,2 4-1,18 46-6820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5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12 6625,'-6'11'11371,"-5"-7"-9491,17-1 89,10-3-441,11 4-712,17-4-96,5 0-280,17 0-56,5-7-375,-5 3-9,0-7-105,-17 4-919,-5 3-1112,-6 8-2977,50 25-1913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5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7 180 4617,'-7'14'12346,"9"5"-9228,10 15-1832,2-8-426,0-2-1,2 0 1,20 23 0,13 21-134,-25-40-347,-10-16 1280,-16-23-1514,0-1 0,0 1 1,1-1-1,0 1 0,1-1 0,1 0 1,1-11-1,0-7-130,0-2-132,1 0-1,2 0 0,12-48 0,-12 64 95,0 1 1,1-1-1,1 1 0,0 0 1,1 0-1,1 1 1,0 0-1,19-21 1,-27 34 16,-1 0-1,1 1 1,0-1 0,-1 0 0,1 0 0,0 1 0,0-1 0,0 1 0,0-1-1,-1 1 1,1-1 0,0 1 0,0-1 0,0 1 0,0 0 0,0-1 0,0 1 0,0 0-1,0 0 1,0 0 0,0 0 0,0 0 0,0 0 0,0 0 0,0 0 0,0 0 0,0 1-1,0-1 1,0 0 0,0 1 0,0-1 0,0 1 0,0-1 0,1 1 0,26 30-39,-13-13 168,1 4 4,-1 0 0,0 1 1,-2 0-1,-1 1 1,0 1-1,-2 0 0,12 44 1,-20-63-118,4 32 43,-6-33-1988,3-21-3526,1-8-615,6-48-6222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8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65 11971,'-9'3'14402,"36"-6"-13330,11-8-279,51-8 1,-21 6-549,-3 3-1187,-76 6-1684,12 3 2357,0 1-1,-1-1 1,1 1 0,-1-1-1,1 1 1,0-1 0,-1 1-1,1-1 1,0 1-1,0 0 1,-1-1 0,1 1-1,0 0 1,0 0-1,0-1 1,-1 1 0,1 0-1,0 0 1,0 0 0,0 0-1,0 0 1,-1 0-1,1 0 1,0 0 0,0 0-1,0 1 1,-1-1 0,3 1-1,67 2-6913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8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7770,'3'-2'13350,"16"-15"-11911,-14 13-1387,1 0-1,-1 0 1,0 1-1,1-1 0,0 1 1,0 1-1,0-1 0,0 1 1,0 0-1,1 0 1,-1 1-1,1-1 0,-1 2 1,1-1-1,-1 1 0,1 0 1,-1 0-1,1 0 1,0 1-1,-1 0 0,0 1 1,9 2-1,-10-2-4,0 0-1,1 0 1,-1 0 0,0 1-1,0 0 1,0 0 0,0 0-1,-1 0 1,1 1 0,-1 0 0,0 0-1,0 0 1,0 0 0,-1 1-1,1 0 1,-1 0 0,0-1-1,-1 2 1,1-1 0,-1 0-1,0 0 1,0 1 0,-1-1-1,1 1 1,0 9 0,-2 0 43,-1-1 0,0 1 0,-1-1 1,0 1-1,-5 14 0,3-13-34,0 0 0,2 0-1,-2 22 1,8-35 9,1 0 0,-1-1-1,0 0 1,1 0 0,-1 0 0,1 0 0,-1-1 0,1 1-1,0-1 1,8 0 0,-3 2 11,26 6 3,0-2 0,0-1 0,1-2 0,37-1 0,-73-3-177,0 1-1,1-1 1,-1 0 0,0 0-1,0 0 1,1 0 0,-1 0-1,0 0 1,0-1 0,0 1-1,1 0 1,-1-1 0,0 1-1,0-1 1,0 1 0,0-1-1,0 1 1,0-1 0,0 0-1,0 0 1,0 1 0,0-1-1,0 0 1,0 0 0,0 0-1,-1 0 1,1 0 0,0 0-1,-1 0 1,1 0 0,-1 0-1,1 0 1,0-2 0,10-16-4254,14-1-1346,29-31-3411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33.1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38 7098,'2'71'10549,"4"-1"-4125,17 67-1828,48 132-3065,-71-286-1391,1 0 0,0 0-1,2 0 1,7-29-1,29-103-1173,-24 102 557,35-70-1,-40 98 390,1 0 0,0 1-1,2 0 1,0 1-1,0 0 1,19-16 0,-30 31 75,0 0 0,0 1 0,0-1 0,0 1 0,0 0 0,1-1 0,-1 1 0,0 0 0,1 1 0,-1-1 0,1 0 0,-1 1 0,1-1 0,-1 1 0,1 0 0,-1-1 0,1 1 0,0 1 0,-1-1 0,1 0 0,-1 1 0,1-1 0,-1 1 0,1-1 0,-1 1 0,0 0 0,1 0 0,-1 1 0,0-1 0,0 0 0,0 1 0,0-1 0,0 1 0,0 0 0,0-1 0,0 1 0,2 4 0,4 3 62,1 1 1,-2 1 0,1-1 0,-2 1 0,1 1 0,6 17-1,-4 0 92,0 0-1,-2 1 0,-1 0 0,-2 1 1,1 57-1,4 26-73,1-83-810,2-19-1503,-11-12 2017,-1 0 0,1 1 0,0-1 0,0 0 0,-1 0 0,1 0 1,0 0-1,-1-1 0,1 1 0,0 0 0,-1 0 0,1 0 0,0 0 1,-1-1-1,1 1 0,-1 0 0,1-1 0,0 1 0,-1 0 0,1-1 1,-1 1-1,1-1 0,-1 1 0,1-1 0,0 0 0,26-32-6896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4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14 190 16043,'-11'-3'9758,"9"10"-6257,10 15-2142,110 130-654,88 126 696,-140-173-1401,4-2 0,5-3 0,94 97 0,-163-190 0,-3-3 0,1-1 0,-1 1 0,1-1 0,-1 1 0,1-1 0,0 0 0,0 0 0,1-1 0,-1 1 0,0-1 0,9 3 0,-28-36 0,11 18 0,0 0 0,1 0 0,1-1 0,0 1 0,1-1 0,0 1 0,2-23 0,-1-5 0,-12-274 0,-4-187 0,15 465-84,0 22-121,0 1 0,1 0 1,1-1-1,0 1 0,1 0 1,1 0-1,4-16 0,-7 30 13,1-1-1,-1 0 1,0 1-1,0-1 1,1 1-1,-1-1 0,1 0 1,-1 1-1,1-1 1,-1 1-1,1-1 1,-1 1-1,1-1 1,-1 1-1,1-1 0,-1 1 1,1 0-1,0-1 1,-1 1-1,1 0 1,0 0-1,-1-1 1,1 1-1,0 0 1,0 0-1,-1 0 0,1 0 1,0 0-1,-1 0 1,1 0-1,0 0 1,0 0-1,-1 0 1,2 0-1,33 16-4664,57 44-3654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4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1 258 9746,'0'0'10914,"5"0"-9761,11-11-89,12-8-776,32-14-224,6-7-64,10-4-864,7 7-1145,-7 1-1647,1 17-1233,49 1-4914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5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64 6313,'-1'0'620,"0"1"0,0 0 1,1-1-1,-1 1 0,0 0 0,0 0 0,1 0 0,-1-1 0,0 1 0,1 0 0,-1 0 0,1 0 0,-1 0 0,1 0 0,0 0 0,-1 0 1,1 0-1,0 0 0,0 0 0,0 0 0,-1 1 0,9 24 4570,30 26-5165,-24-35 1445,1 8-696,-1 2-1,20 53 0,-25-55-478,2-1-1,0 0 1,28 42-1,-39-66-283,0 0 0,0 0 0,0 0-1,-1-1 1,1 1 0,0 0 0,0 0-1,0 0 1,0 0 0,0 0 0,0-1-1,0 1 1,0 0 0,0 0-1,1 0 1,-1 0 0,0 0 0,0-1-1,0 1 1,0 0 0,0 0 0,0 0-1,0 0 1,0 0 0,0 0 0,0 0-1,0-1 1,0 1 0,1 0-1,-1 0 1,0 0 0,0 0 0,0 0-1,0 0 1,0 0 0,0 0 0,1 0-1,-1 0 1,0 0 0,0 0 0,0-1-1,0 1 1,0 0 0,1 0-1,-1 0 1,0 0 0,0 0 0,0 0-1,0 0 1,0 1 0,1-1 0,-1 0-1,0 0 1,0 0 0,0 0 0,0 0-1,0 0 1,0 0 0,1 0-1,-1 0 1,0 0 0,0 0 0,0 1-1,0-27 459,-5-33-204,5 59-267,-3-26-25,1 0-1,2 0 1,1 0-1,0 0 1,7-27-1,-5 37-6,1 1 0,0-1 0,2 1 0,0 0 0,0 1-1,1-1 1,1 1 0,1 1 0,14-20 0,-21 32 19,0-1 0,0 1 0,0 0 0,0-1 1,1 1-1,-1 0 0,0 0 0,1 1 0,-1-1 0,0 0 1,1 1-1,-1 0 0,1-1 0,-1 1 0,1 0 1,-1 0-1,1 1 0,-1-1 0,1 0 0,-1 1 0,0-1 1,3 2-1,64 20-78,-54-16 77,0-1 16,-1 1 0,1 0 0,-1 1 0,0 0 0,0 2 0,-1-1 0,0 1 0,-1 1 0,0 1-1,0-1 1,-1 2 0,-1 0 0,0 0 0,0 1 0,-2 0 0,1 0 0,6 17 0,9 27 12,-9-19-762,23 41 1,-38-78 609,1 0-1,-1 0 1,0 0 0,1 0-1,0 0 1,-1 0-1,1 0 1,-1 0 0,1 0-1,0 0 1,0-1 0,0 1-1,-1 0 1,1-1 0,0 1-1,0 0 1,0-1 0,0 1-1,0-1 1,0 1 0,0-1-1,0 0 1,0 1 0,0-1-1,0 0 1,2 0 0,30-17-6262,-5-1 3989,86-47-3038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5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6689,'-9'9'11045,"9"0"-4733,21 5-2438,35 1-3955,96-6 1026,-116-9-872,0 1 0,1 2 0,-2 1-1,1 2 1,50 16 0,-84-22-51,0 1 0,1 0 0,-1-1 0,0 1 0,0 0 0,0 0 0,0 1 0,-1-1 0,1 0 0,0 1 0,0-1 0,-1 1 0,1-1 0,-1 1 1,0 0-1,1-1 0,-1 1 0,0 0 0,0 0 0,0 0 0,0 0 0,0 0 0,-1 0 0,1 1 0,0-1 0,-1 0 0,0 0 0,1 0 0,-1 1 0,0-1 0,0 0 0,-1 0 0,1 0 0,0 1 0,-1-1 0,1 0 0,-1 0 0,0 0 0,1 0 1,-2 2-1,-5 11 174,0-2 1,-1 1-1,0-1 1,-18 20-1,15-18-146,-18 21 121,-51 47 0,53-56-107,24-24-75,-32 29 69,33-30-77,1-1 0,-1 1 1,0-1-1,0 1 0,0-1 0,0 0 1,0 0-1,0 0 0,0 0 1,0-1-1,-1 1 0,1 0 1,0-1-1,0 0 0,-5 1 1,6-1-46,1 0-1,-1 0 1,1 0 0,-1 0 0,1 0 0,0 0 0,-1 0 0,1 0 0,-1-1-1,1 1 1,-1 0 0,1 0 0,0 0 0,-1-1 0,1 1 0,-1 0 0,1 0-1,0-1 1,-1 1 0,1 0 0,0-1 0,0 1 0,-1 0 0,1-1-1,0 1 1,0-1 0,-1 1 0,1 0 0,0-1 0,0 1 0,0-1 0,0 1-1,0-1 1,0 1 0,-1 0 0,1-1 0,0 1 0,0-1 0,0 1 0,1-1-1,-1 1 1,0-1 0,0 1 0,0 0 0,0-1 0,0 1 0,0-1 0,1 1-1,-1-1 1,0 1 0,0 0 0,1-1 0,-1 1 0,0 0 0,0-1-1,1 1 1,-1 0 0,1-1 0,33-28-7873,42-25-715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5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0 10218,'-11'11'8458,"0"11"-5945,-22 11-137,-5 19-95,-1 3-937,-15 0-216,10 11-280,6-8-176,-6-3-240,16-3-288,12-16-103,0-10-41,10-15-281,-5-11-759,22-7-512,0-8-1065,11-7-2632,120-66-1096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6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25 201 5617,'-9'1'12729,"0"1"-7290,3-1-3894,20-14 436,1-1-1669,-1 0 0,19-25 0,14-13-120,-30 35-114,-13 12-52,-1 0 1,2 0 0,-1 1-1,0-1 1,1 1 0,0 0-1,0 1 1,0-1 0,1 1-1,-1 0 1,1 0 0,-1 1-1,12-4 1,-15 7-29,0-1 0,-1 1 0,1 0 1,-1 0-1,1 0 0,-1-1 0,1 2 0,-1-1 0,0 0 0,1 0 0,-1 0 0,0 1 0,0-1 1,0 0-1,0 1 0,0-1 0,0 1 0,0-1 0,0 3 0,4 5 34,4 3 22,-1 1 0,-1 1 0,0-1 0,-1 1 0,-1 0 0,0 0 0,-1 1 0,0 0 0,-1 0 0,-1-1 0,0 2 1,-1-1-1,-1 0 0,0 0 0,-1 0 0,-1 0 0,-6 25 0,-10 26 522,-33 75 0,46-121-297,12-11-126,27-13-103,-8-1-108,42-1 132,58-6 235,151 5 1,-248 12-262,-6-2 26,-19-4-650,-9-3-727,-6-4-629,-1-1-1263,-2 0-1976,-25-16-5322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30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40 4561,'-11'5'6904,"9"-5"-6258,1 1-1,0-1 1,-1 0 0,1 1 0,0-1 0,0 1 0,0-1 0,-10 11 8710,17-11-5978,-7 0-3367,-1 0 0,1 0-1,0 0 1,-1 1 0,1-1-1,0 1 1,0-1 0,0 1-1,-1-1 1,1 1 0,0 0-1,0 0 1,0 0 0,0-1-1,0 1 1,0 0 0,0 0-1,0 0 1,-1 2 0,3-1 66,10-19-24,5-23-478,-12 24 243,-4 14 104,-3 6 8,-24 54-239,28-66 570,-1 8-250,0 0 0,0 1 1,0-1-1,0 0 0,0 0 1,0 0-1,0 0 0,0 0 0,0 0 1,0 0-1,0 0 0,1 0 1,-1 0-1,0 1 0,0-1 0,0 0 1,0 0-1,0 0 0,0 0 1,0 0-1,0 0 0,1 0 0,-1 0 1,0 0-1,0 0 0,0 0 1,0 0-1,0 0 0,0 0 0,1 0 1,-1 0-1,0 0 0,0 0 1,0 0-1,0 0 0,0 0 0,0 0 1,0 0-1,0 0 0,1-1 1,-1 1-1,0 0 0,0 0 0,0 0 1,0 0-1,0 0 0,0 0 1,0 0-1,0 0 0,0 0 0,0 0 1,1-1-1,13 6 47,-14-5-57,1 0 1,-1 0-1,0 0 1,1 0-1,-1 0 1,0 0-1,1 0 1,-1 0-1,0 0 1,1 0-1,-1 1 1,0-1-1,1 0 1,-1 0-1,0 0 1,0 0-1,1 1 1,-1-1-1,0 0 1,0 0-1,1 1 1,-1-1-1,0 0 1,0 1-1,0-1 1,1 0-1,-1 0 1,0 1-1,0-1 1,0 0-1,0 1 1,0-1-1,0 0 1,0 1-1,0-1 1,0 1-1,23 42 457,-15-30-272,0 1 0,-2 0 0,1 1 0,-2-1 0,0 1 0,0 0 0,2 22 0,-5-14-105,-1-1-1,-1 1 1,-2-1-1,0 0 1,-1 1-1,-1-1 1,-1 0-1,-1-1 1,-1 1-1,-1-1 0,-1-1 1,-1 1-1,-18 28 1,24-43-258,0-1 0,0 1-1,-1-1 1,1 0 0,-1 0 0,-8 5-1,12-9 47,0 0 0,0-1 0,0 1 0,0-1 0,0 1 0,0-1 0,0 1 0,0-1 0,0 0-1,0 1 1,0-1 0,0 0 0,0 0 0,0 0 0,0 0 0,-1 0 0,1 0 0,0 0 0,0 0 0,-1-1 0,0 0-105,1 0 0,0 0 0,0 0 0,0 0 0,-1 0 0,1 0 0,0 0 0,0-1 0,0 1 0,1 0 0,-1-1 0,0 1 0,0-1 0,1 1 0,-1-1 0,1 1 0,0-1 0,-1 1 0,1-3 0,-9-78-9275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47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8 12083,'-20'1'8515,"16"0"-7978,-1 0 0,1 0 1,-1-1-1,1 0 0,-1 0 0,1 0 1,-1-1-1,1 0 0,-1 1 0,1-1 1,0-1-1,-1 1 0,-4-4 1606,9 8-1964,-1-1 0,1 1 0,0-1 0,-1 0 0,1 1 1,-1-1-1,0 1 0,0-1 0,0 0 0,0 0 0,0 1 0,-1-1 0,-1 3 0,-46 50 143,33-38-215,-27 36-1,26-26-106,0 1 0,2 1 0,1 0 0,2 1 0,1 0 0,1 1 0,1 0 0,2 1 0,1 0 0,2 0 0,-1 35 0,5-50 0,1-1 0,0 1 0,2-1 0,0 0 0,0 0 0,1 0 0,1 0 0,1 0 0,1-1 0,9 18 0,-8-21 0,-1-1 0,2-1 0,-1 0 0,2 0 0,-1 0 0,1-1 0,1-1 0,-1 0 0,1 0 0,1-1 0,-1 0 0,1-1 0,1 0 0,12 3 0,-11-4 0,0-1 0,1 0 0,0-1 0,-1-1 0,1 0 0,0-1 0,0 0 0,0-2 0,0 0 0,0 0 0,0-1 0,-1-1 0,1-1 0,-1 0 0,1-1 0,-1 0 0,-1-1 0,1 0 0,-1-2 0,0 1 0,-1-1 0,0-1 0,0-1 0,-1 1 0,0-2 0,0 1 0,-1-2 0,-1 1 0,0-1 0,-1-1 0,0 0 0,-1 0 0,0 0 0,-1-1 0,0 0 0,-1 0 0,-1 0 0,0-1 0,-1 1 0,-1-1 0,0 0 0,-1 0 0,-1 0 0,0 0 0,-1 0 0,-3-16 0,-1 10 0,-1 1 0,-1 0 0,-1 0 0,-1 1 0,0 0 0,-1 1 0,-1 0 0,-1 0 0,-1 1 0,-23-25 0,4 10 0,-1 0 0,-2 2 0,-70-46 0,68 53-568,-44-21 1,69 38 301,0 0 0,-1 2 1,0-1-1,0 2 0,0 0 1,0 0-1,-24-1 0,37 4 265,-2 0-171,0 0-1,0 0 1,1 0 0,-1 0-1,0 0 1,0 1 0,0-1-1,0 1 1,1-1 0,-1 1-1,0 0 1,-1 0 0,2 0-43,0 1 1,0-1-1,0 0 1,0 1-1,0-1 0,0 0 1,0 1-1,1-1 1,-1 1-1,1-1 1,-1 1-1,1-1 1,-1 1-1,1-1 0,0 1 1,0 0-1,0-1 1,0 1-1,0-1 1,0 1-1,0-1 1,1 1-1,-1 1 0,21 98-6889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47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16956,'-1'1'560,"-1"0"1,1 0 0,0 1-1,-1-1 1,1 0-1,0 1 1,0-1 0,0 1-1,0-1 1,1 1 0,-1 0-1,0-1 1,0 4 0,-4 30 2357,13 39-2389,-6-58 377,10 131 874,-8-84-1556,16 92-1,-18-145-1072,-5-12-826,2-33-5897,10-37-42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48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36 305 13763,'-7'-3'6639,"-8"-10"-3797,10-7-2561,2 1 0,0 0 0,2-1-1,0 1 1,2-28 0,0 10-117,-1-65 1197,0 101-1351,0 1 0,0 0 0,0 0 0,0 0 0,0-1-1,0 1 1,0 0 0,0 0 0,0-1 0,0 1 0,0 0 0,0 0 0,0 0 0,1-1 0,-1 1 0,0 0 0,0 0 0,0 0 0,0 0 0,0-1 0,1 1 0,-1 0 0,0 0 0,0 0 0,0 0 0,1 0 0,-1 0 0,0 0 0,0-1 0,0 1 0,1 0 0,-1 0 0,0 0 0,0 0 0,0 0 0,1 0 0,-1 0 0,0 0 0,0 0 0,1 0 0,-1 0-1,0 0 1,0 0 0,1 1 0,15 5 96,16 16-46,-14-5 119,-1 0-1,-1 2 0,-1 0 0,-1 0 1,0 1-1,19 41 0,46 140 929,-5-12-960,-66-175-777,0 0 0,1 0 0,1-1 0,0 0-1,15 13 1,-4-3-3440,-18-16-1436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42.7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374 54 8138,'-7'-5'9919,"-9"0"-6033,-3-1-1849,9 0-1927,0 1 1,0 0 0,-1 1 0,1 0-1,-1 1 1,0 0 0,0 0-1,0 2 1,-1-1 0,1 1 0,0 1-1,-14 1 1,18-1-97,-1 2 1,1-1-1,0 1 1,0 0-1,-1 1 1,2-1-1,-1 1 1,0 1-1,0-1 1,1 1-1,0 1 0,0-1 1,0 1-1,0 0 1,1 0-1,0 0 1,0 1-1,0 0 1,-6 10-1,4-2 78,0 0-1,1 0 1,1 0-1,0 1 1,1 0-1,0 0 1,1 0-1,1 0 1,1 0-1,0 1 1,1-1-1,0 0 1,1 1-1,1-1 1,1 0-1,0 0 1,0 0-1,12 28 1,-9-29-73,-1-1 1,2 0 0,0 0-1,0 0 1,2-1 0,-1 0 0,1 0-1,1-1 1,0 0 0,1-1-1,0 0 1,0-1 0,1 0 0,0-1-1,1 0 1,0-1 0,0-1-1,0 0 1,1 0 0,15 3 0,-24-8-198,0 0 0,0 0 0,0-1 1,0 0-1,0 0 0,0 0 0,0-1 1,0 1-1,0-1 0,0 0 1,0-1-1,5-1 0,69-38-4239,-62 31 3364,123-76-4936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48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88 12715,'-11'0'4729,"11"4"-2793,11-8-159,0 4-521,16-7-688,17-1 352,16-3-376,17-11-304,-6 8-136,5-5-64,-15 12-40,-7 7-384,-10 0-840,-11 4-1249,-6-1-2768,-10-6-2568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49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14139,'-2'3'8286,"0"14"-6787,34 261 4115,-30-263-5586,0 1-1,1-1 0,1 1 0,6 14 0,0-17-558,-2-18-1698,-6 2 1403,0 0-1,-1 0 0,0-1 1,0 1-1,0 0 1,0 0-1,0-1 0,-1 1 1,1-4-1,3-54-7483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2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3 382 11354,'-3'-6'7755,"3"6"-7671,1 0-1,-1 0 1,0 0-1,0 0 1,0 0-1,1 0 1,-1 0 0,0 0-1,0 0 1,0 0-1,0 0 1,1 0-1,-1 0 1,0 0 0,0 0-1,0 0 1,1 0-1,-1 0 1,0-1-1,0 1 1,0 0 0,0 0-1,0 0 1,1 0-1,-1 0 1,0 0-1,0-1 1,0 1 0,0 0-1,0 0 1,0 0-1,1 0 1,-1-1-1,0 1 1,0 0 0,0 0-1,0 0 1,0-1-1,0 1 1,0 0-1,0 0 1,0 0 0,0 0-1,0-1 1,0 1-1,0 0 1,0 0-1,0 0 1,0-1 0,0 1-1,0 0 1,0 0-1,-1 0 1,1 0-1,0-1 1,0 1 0,0 0-1,0 0 1,0 0-1,0 0 1,-1-1 0,1 1-1,0 0 1,0 0-1,0 0 1,0 0-1,-1 0 1,0-23 2703,11-14-2646,-3 0-1,-1-1 1,-2 1 0,-1-1-1,-2 0 1,-8-71-1,7 109-143,0-1 0,0 1-1,-1 0 1,1 0-1,0-1 1,0 1-1,0 0 1,0-1-1,0 1 1,0 0 0,0 0-1,0-1 1,0 1-1,0 0 1,0-1-1,0 1 1,0 0-1,0-1 1,0 1 0,0 0-1,0-1 1,0 1-1,0 0 1,0 0-1,0-1 1,0 1-1,1 0 1,-1-1 0,0 1-1,0 0 1,0 0-1,1 0 1,-1-1-1,0 1 1,0 0-1,0 0 1,1 0 0,-1-1-1,11 9-179,10 16-69,40 72 971,-4 2 0,-4 3-1,67 180 1,-109-247-499,12 68-1,-17-68-57,21 64 0,-20-69-129,-3-34-1586,-2 3 650,-1 0 0,1 1-1,-1-1 1,1 0 0,-1 0 0,0 0 0,1-1-1,-1 1 1,0 0 0,-1 0 0,1 0-1,0-1 1,0 1 0,-1 0 0,1-6 0,-23-5-7484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2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33 7490,'-16'2'6152,"-8"3"-1700,10-1-1995,26-5-1415,1 1 0,-1 0 0,0 1 0,17 4 0,38 2-305,159-9-43,48 3-64,-239-3-3013,-31-5 139,-16-10-51,-7 3-2978,-16-1-536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3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 7810,'-4'-3'11155,"7"13"-4787,19 37-3049,16 38-2423,-30-55-358,10 61 0,-15-67-511,1 1-1,2-1 1,0-1 0,11 27-1,-17-49-52,0 0-1,1 0 0,-1 0 1,0-1-1,1 1 1,-1 0-1,1 0 0,-1-1 1,1 1-1,-1 0 1,1 0-1,0-1 0,-1 1 1,1-1-1,0 1 1,-1-1-1,1 1 0,0-1 1,0 1-1,0-1 1,1 1-1,10-10-1604,5-32-2022,-6-37-1609,0-108-1561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3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11 221 10946,'-2'-2'530,"1"0"0,0 0 1,0 0-1,0 0 0,0 0 0,0 0 0,1 0 0,-1 0 0,0 0 0,1 0 0,0-1 0,-1 1 0,1 0 0,0 0 1,1-4-1,-1 2-255,1 0 0,0 0 0,0 0 0,0 0 0,1 0 1,0 1-1,3-8 0,4-1-396,0 0 1,0 1-1,17-17 1,-22 25 447,4-6-278,0 2 0,0-1 0,1 1 0,-1 0 0,2 1 0,-1 0 0,1 0 0,0 1 0,0 1 0,19-7 0,-20 10 26,0-1 0,0 2 0,0-1 0,0 1 0,0 1 0,0-1 0,0 2 0,0-1-1,0 1 1,0 0 0,0 1 0,-1 0 0,16 8 0,1 2 182,0 0-1,-2 2 0,1 1 1,-2 0-1,0 2 1,-1 1-1,-1 0 0,-1 2 1,-1 0-1,17 25 1,-24-30-145,0 1 0,-1 0 1,-1 1-1,-1 0 0,-1 0 0,0 1 1,-2 0-1,0 0 0,-1 0 1,0 0-1,-2 1 0,0 0 0,-2 0 1,0-1-1,-3 22 0,-1-19-20,0 0 1,-1-1-1,-1 0 0,-1 0 0,-1 0 0,-21 37 1,25-50-64,-1 0 1,0-1-1,0 0 1,-1 0 0,0 0-1,0-1 1,0 0-1,-1 0 1,0-1 0,0 0-1,0 0 1,-1 0-1,0-1 1,0 0 0,0-1-1,0 1 1,-1-2-1,1 1 1,-1-1 0,-9 1-1,-2-2 45,1 0-1,-1-1 1,1-1 0,-1-1-1,-31-7 1,42 7-65,0-1 1,1 0-1,-1 0 0,1 0 1,0-1-1,0-1 1,1 1-1,-1-1 0,1 0 1,0-1-1,0 0 1,1 0-1,-1 0 1,-9-14-1,15 17-22,0 1 0,0-1 0,0 1 0,1-1 0,-1 1 0,1-1 1,0 0-1,0 1 0,0-1 0,0 0 0,0 1 0,0-1 0,1 0 0,-1 1 0,1-1 0,0 1 0,0-1 0,0 1 1,0-1-1,0 1 0,0 0 0,1 0 0,-1-1 0,1 1 0,-1 0 0,1 0 0,0 0 0,2-1 0,4-6-14,0 2 0,0-1 0,0 1 0,1 1 0,19-12 0,-8 9 24,0 1 0,0 1 0,1 1 1,0 1-1,1 0 0,-1 2 0,1 0 1,-1 2-1,1 0 0,29 4 1,-11 0 26,0 3 1,-1 1 0,0 2 0,67 25 0,-78-21-48,0 1 0,-2 1 0,0 1 0,0 2 0,-2 0 0,27 26 0,-28-31-506,-13-9-1445,-31-31-11941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4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16171,'-2'0'5483,"-5"6"-3217,8 1-1959,0-1 0,1 1 1,0 0-1,0-1 0,0 1 1,1-1-1,6 12 0,10 27 582,10 91 574,8 25-163,-24-132-2688,-13-28 1307,0-1 0,0 0 0,1 1 0,-1-1 0,0 0 1,0 0-1,0 1 0,0-1 0,1 0 0,-1 0 0,0 1 0,0-1 0,1 0 0,-1 0 0,0 0 0,0 0 0,1 1 0,-1-1 0,0 0 0,1 0 0,-1 0 0,0 0 0,0 0 0,1 0 0,-1 0 0,0 0 0,1 0 0,-1 0 0,0 0 0,1 0 0,-1 0 0,0 0 0,0 0 0,1 0 0,-1 0 0,0 0 0,1 0 0,-1-1 0,0 1 0,0 0 0,1 0 0,-1-1 0,2-3-572,-1 0-1,0-1 0,0 0 0,0 1 0,-1-1 1,0 1-1,0-1 0,0 0 0,0 1 1,-1-1-1,1 1 0,-1-1 0,-3-6 0,-19-107-9120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5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1 136 10234,'5'-15'9856,"9"1"-6790,20-10-4362,-25 19 2324,7-6-950,1 1 1,-1 1 0,2 1 0,-1 0 0,1 1-1,1 1 1,-1 0 0,35-4 0,-46 9-41,-1 0 1,1 1 0,0 0-1,-1 0 1,1 1-1,0-1 1,-1 1-1,1 1 1,-1-1 0,1 1-1,-1 1 1,0-1-1,0 1 1,0 0 0,0 0-1,0 1 1,0-1-1,-1 1 1,0 1 0,0-1-1,0 1 1,-1 0-1,1 0 1,-1 0 0,0 0-1,0 1 1,-1 0-1,5 9 1,-3-3 97,-1 1-1,0 0 1,0-1 0,-2 1 0,1 0-1,-2 0 1,1 1 0,-2-1 0,0 0-1,-2 14 1,-2 5 65,-2 0-1,-17 59 1,19-82-172,1 1-1,-2-1 1,1 1-1,-1-1 1,-10 13-1,14-20 3,0 1 0,-1-1 0,1 0-1,-1 0 1,0-1 0,0 1 0,1 0 0,-1 0-1,0-1 1,0 1 0,-1-1 0,1 0 0,0 0-1,0 0 1,-1 0 0,1 0 0,-1 0 0,1 0-1,-1-1 1,1 1 0,-1-1 0,1 0 0,-1 0-1,1 0 1,-1 0 0,1 0 0,-4-1 0,5 1-14,0 0 0,1-1 0,-1 1 0,0 0 0,1-1 0,-1 1 0,0 0 0,1-1 0,-1 1 0,0-1 0,1 1 0,-1-1 0,1 1 0,-1-1 1,1 1-1,-1-1 0,1 0 0,-1 1 0,1-1 0,-1 0 0,1 1 0,0-1 0,0 0 0,-1 0 0,1 1 0,0-1 0,0 0 0,0 0 0,0 0 0,0 1 1,0-1-1,0 0 0,0 0 0,0 1 0,0-1 0,0 0 0,0 0 0,1 1 0,-1-1 0,0 0 0,1 0 0,-1 1 0,0-1 0,1 0 0,-1 1 0,1-1 1,-1 0-1,1 1 0,-1-1 0,1 1 0,0-1 0,-1 1 0,1-1 0,1 0 0,37-30-297,-16 17 275,0 1 0,1 2 0,0 0 0,1 1 0,1 2 0,-1 1 0,1 1 0,0 0 0,48-2 0,-59 8 13,0 0-1,1 1 1,-1 0-1,0 1 1,0 1-1,-1 1 1,1 0-1,0 0 1,-1 2-1,0 0 1,-1 0-1,1 1 1,-1 1-1,0 0 0,-1 1 1,0 1-1,0-1 1,15 19-1,-21-21 58,0 0-1,-1 0 0,0 0 0,-1 1 1,0-1-1,0 1 0,0 0 0,-1 1 1,0-1-1,-1 0 0,0 1 0,0-1 1,-1 1-1,1 16 0,-2-12 11,-1-1-1,-1-1 0,0 1 1,-1 0-1,0 0 1,0-1-1,-1 0 1,-1 1-1,0-1 0,-7 11 1,2-7-8,0 0 0,0-1 0,-1-1 0,-1 1 0,0-2 0,-1 1 0,0-2 0,-1 0 0,0-1 0,-1 0 0,0-1 1,-1 0-1,1-2 0,-2 1 0,-17 4 0,14-8 2,-1 0 0,1-1-1,-40 1 1,52-4-122,0 0 0,0 0-1,0-1 1,0 0 0,0-1-1,0 0 1,1 0 0,-1 0 0,0-1-1,1 0 1,0-1 0,0 0-1,-7-4 1,14 7-10,-1 1 1,1-1-1,0 1 0,-1-1 1,1 0-1,0 1 0,0-1 0,0 1 1,-1-1-1,1 1 0,0-1 1,0 0-1,0 1 0,0-1 1,0 0-1,0 1 0,0-1 1,0 1-1,0-1 0,1 0 1,-1 1-1,0-1 0,0 1 1,0-1-1,1 1 0,-1-1 0,0 1 1,1-1-1,-1 1 0,0-1 1,1 1-1,-1-1 0,1 1 1,-1-1-1,1 1 0,0-1 1,21-18-2341,-18 16 1433,37-29-4644,59-33-2786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5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14211,'-1'2'6529,"-2"12"-4684,13 32 882,6 48-548,-10 158 198,-6-169-3518,0-95-1164,1 0-1,0 0 0,1 1 1,3-13-1,-3 18 1576,25-115-6369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6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10626,'0'23'4282,"0"8"-711,5 47 0,-5-71-3439,1 0 1,1-1-1,-1 1 1,1-1 0,0 1-1,1-1 1,-1 1-1,1-1 1,1 0-1,-1-1 1,1 1-1,0 0 1,5 5-1,-8-10-120,0-1-1,0 1 1,0 0 0,0 0-1,0-1 1,0 1-1,0 0 1,0-1 0,0 1-1,0-1 1,0 0-1,1 1 1,-1-1 0,0 0-1,0 0 1,0 1-1,1-1 1,-1 0 0,0 0-1,0-1 1,1 1-1,-1 0 1,0 0 0,0 0-1,0-1 1,2 0 0,31-21 387,-18 9-209,3 0-131,0 2-1,1 0 1,0 1 0,1 1-1,0 0 1,0 2-1,1 1 1,0 0 0,0 2-1,38-3 1,-47 6-8,0 1 0,1 1-1,-1 0 1,0 1 0,0 0 0,0 1 0,-1 1 0,23 8-1,-27-8 55,0 0-1,1 1 0,-2 0 0,1 1 0,-1 0 0,0 0 0,0 0 1,0 1-1,-1 0 0,0 0 0,0 0 0,-1 1 0,6 12 1,-7-12-11,-1 0 0,0 1 0,-1 0 0,0-1 0,0 1 0,-1 0 0,0 0 0,-1 0 0,0 0 0,0 0 0,-1 0 1,0 0-1,0 0 0,-1 0 0,-1-1 0,1 1 0,-1-1 0,-1 1 0,1-1 0,-1 0 0,-1 0 0,-10 14 1,7-11-75,0 0 0,0-1 0,-1 0 0,-1 0 1,0-1-1,0 0 0,-1-1 0,0 0 0,0 0 1,-1-1-1,0-1 0,0 0 0,0-1 0,-25 7 1,32-10-160,-1-2 1,1 1 0,-1-1 0,0 0-1,1 0 1,-1 0 0,1-1-1,-1 0 1,1 0 0,-1 0 0,1-1-1,0 0 1,-1 0 0,1 0 0,0 0-1,1-1 1,-1 0 0,0 0-1,1-1 1,-1 1 0,1-1 0,-6-6-1,6 4-393,-1 0-1,1 0 1,0 0-1,1-1 1,-1 1-1,1-1 0,1 0 1,-1 0-1,1 0 1,1 0-1,-1 0 1,1 0-1,0-1 1,1 1-1,0 0 1,0 0-1,0-1 0,3-9 1,19-86-4755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43.0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185 1 2216,'-15'8'3118,"1"1"0,-1 1-1,2 0 1,-17 16 0,20-16-2192,-1 2 0,2-1 0,-1 1 1,-14 26-1,19-28-800,0 0-1,0 0 1,1 1 0,1-1 0,0 1-1,0 0 1,1 0 0,0 0-1,1 0 1,0 0 0,1 0 0,1 0-1,-1 0 1,2 0 0,-1 0 0,7 20-1,-4-20-75,0 1 0,1-1 0,0-1-1,1 1 1,0-1 0,1 0 0,0 0 0,1-1-1,0 1 1,0-2 0,1 1 0,0-1-1,20 13 1,-23-18-37,0 1 1,0-1-1,0 0 0,0-1 0,1 0 0,-1 0 1,1 0-1,-1-1 0,1 1 0,0-2 0,0 1 1,-1-1-1,1 0 0,0 0 0,0-1 1,-1 0-1,1 0 0,0-1 0,-1 0 0,1 0 1,-1 0-1,0-1 0,0 0 0,0 0 0,0 0 1,6-6-1,-9 7 8,0 0 0,0-1 0,0 1 0,0-1 0,-1 0 0,1 0 0,-1 0 0,0 0 0,0 0 0,0-1 0,0 1 0,-1-1 0,1 1 0,-1-1-1,0 1 1,0-1 0,1-6 0,-2 3-59,0 0-1,0-1 0,0 1 1,-1 0-1,0 0 0,-1-1 0,0 1 1,-4-12-1,-2 0-425,-1 0-1,-1 0 0,-1 1 1,-1 0-1,-19-23 1,-37-33-6387,34 27 403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6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1 190 11690,'25'-12'7892,"19"-1"-6482,-9 4-424,81-27 634,269-75 668,-384 111-2286,6-3 22,1 2 0,0-1-1,0 1 1,0 0 0,0 0 0,10 1 0,-18 0-43,0 0-1,0 0 1,0 1 0,0-1-1,0 0 1,0 0 0,0 0-1,0 0 1,0 0-1,0 0 1,0 0 0,0 0-1,0 0 1,0 0 0,0 0-1,0 0 1,0 0 0,0 1-1,0-1 1,0 0 0,0 0-1,0 0 1,0 0 0,0 0-1,0 0 1,0 0 0,0 0-1,0 0 1,0 0 0,0 0-1,0 1 1,0-1 0,0 0-1,0 0 1,0 0 0,0 0-1,0 0 1,0 0 0,0 0-1,0 0 1,0 0 0,0 0-1,0 0 1,0 0 0,0 0-1,0 0 1,0 0 0,0 1-1,1-1 1,-1 0 0,0 0-1,0 0 1,0 0-1,0 0 1,-14 7-2627,0-1-211,-33 17-3108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7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1209 70 5809,'-3'2'1952,"0"-1"0,0 1 0,0-1 0,0 0 0,0 1 0,0-2 0,0 1 0,-6 1 0,-32-3 5021,-44-21-8443,32 7 2647,-4 5-1080,-133-19-23,158 26-66,-1 2 0,0 1 0,-62 8 0,48 0-27,1 3-1,0 1 1,1 3 0,0 1 0,2 3 0,0 1-1,1 2 1,1 2 0,-54 41 0,88-60 0,1 0 1,-1 1-1,1-1 1,0 1 0,0 1-1,1-1 1,-8 14-1,12-18 1,0 0 1,0 0-1,0 0 0,0 1 0,0-1 0,1 0 0,0 0 0,-1 1 0,1-1 0,0 1 0,0-1 0,0 0 0,0 1 1,1-1-1,-1 0 0,0 1 0,1-1 0,0 0 0,0 1 0,-1-1 0,1 0 0,1 0 0,-1 0 0,0 0 0,0 0 1,1 0-1,-1 0 0,1-1 0,0 1 0,2 2 0,7 5-25,0 0 0,1-1 0,0 0 0,0-1 0,1 0 0,0-1 0,14 5 1,104 28 15,-72-23 42,219 56 142,41 12 152,-234-57-90,135 62 0,-189-73-67,0 1-1,-1 1 1,0 2-1,51 44 1,-69-53-53,-1 1 0,0 0 0,-1 1 0,0-1 0,-1 2 1,0 0-1,-1 0 0,-1 0 0,0 1 0,-1 0 1,-1 0-1,0 1 0,3 17 0,-7-22-69,-1 1-1,-1-1 0,1 0 1,-2 1-1,1-1 1,-2 0-1,1 0 0,-1 0 1,-1 0-1,0-1 0,-1 1 1,0-1-1,-12 18 1,0-2 43,-1-2 1,-1 0 0,-44 42 0,35-40-74,-2-1 0,0-1 0,-2-2 0,0-1 0,-45 21 0,49-30 0,0-1 0,-1-1 0,0-1 0,-1-2 0,0-1 0,0-1 0,-39 0 0,24-4 0,1-3 0,0-1 0,-87-19 0,101 15 0,0-1 0,1-2 0,0-1 0,1-1 0,0-1 0,-41-28 0,58 32-125,-1 0 1,2 0-1,-1-1 1,1-1-1,1 0 1,0 0-1,-14-24 1,19 28-12,0 0 0,1 0 0,-1-1 1,1 0-1,1 1 0,0-1 0,0 0 1,0-1-1,1 1 0,0 0 0,1 0 0,0 0 1,0-1-1,0 1 0,3-9 0,-1 13-260,-1-1 0,1 1-1,1 0 1,-1 0 0,1 0-1,-1 0 1,1 1 0,0-1-1,0 1 1,1-1-1,-1 1 1,1 0 0,0 1-1,0-1 1,0 0 0,0 1-1,0 0 1,0 0 0,6-2-1,105-40-6827,142-47-3734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8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9 2833,'-7'-2'4771,"-16"-5"5824,8 8-5482,14 1-4989,0 0-1,0 0 0,-1 0 1,1 0-1,1 0 0,-1 0 1,0 0-1,0 0 1,1 0-1,-1 1 0,1-1 1,0 0-1,-1 0 0,1 1 1,0-1-1,0 0 0,1 0 1,0 4-1,0 37 71,1 0-1,3 0 0,2-1 1,1 0-1,2 0 0,2-1 1,2 0-1,2-1 1,1 0-1,26 41 0,-27-54-59,1-2-1,1 0 0,1 0 0,1-2 1,1 0-1,1-2 0,2 0 0,0-2 1,0 0-1,2-2 0,0 0 1,1-2-1,1-1 0,53 18 0,-76-30-116,1 0 0,0-1 0,0 1 0,-1-1 0,1 0 0,0-1 0,0 0-1,0 0 1,0 0 0,0 0 0,0-1 0,0 0 0,-1 0 0,1-1 0,0 0 0,-1 0 0,1 0-1,-1-1 1,1 1 0,-1-1 0,0 0 0,0-1 0,-1 1 0,1-1 0,-1 0 0,0 0-1,0-1 1,0 1 0,0-1 0,-1 0 0,0 0 0,3-6 0,8-13 28,-1-1 0,-2-1 0,0 0 0,-2 0-1,-1-1 1,-1 0 0,-2 0 0,0-1 0,-2 0 0,0-42 0,-4 17-38,-2 0 1,-3 0-1,-2 0 0,-23-82 1,29 127 17,-1 1 0,1 0-1,-1 0 1,0 0 0,-1 0 0,-6-10 0,16 62-910,71 188 1065,8 25 892,-63-191-681,56 116 0,-65-158-308,-12-24-74,-1 0-1,0 0 0,1 0 1,-1 0-1,0 0 0,1-1 1,-1 1-1,1 0 0,0 0 1,-1-1-1,1 1 0,-1 0 0,1-1 1,0 1-1,0-1 0,-1 1 1,1-1-1,0 1 0,0-1 1,0 1-1,0-1 0,-1 0 1,1 0-1,0 1 0,1-1 1,-13-37 235,-11-15-1437,15 39 117,1-1 0,0 0 0,1 0 0,-6-27 0,10 30-683,0 1 0,0-1 0,1 1-1,1-1 1,3-20 0,20-92-11122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8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597 0 2064,'-43'5'12232,"-27"-6"-6545,-2 1-3025,50 3-2362,0 1 1,1 1 0,0 0-1,0 2 1,0 1 0,1 0-1,0 2 1,1 0 0,0 1-1,0 1 1,1 1-1,1 0 1,0 2 0,1 0-1,0 0 1,2 2 0,0 0-1,0 0 1,2 1 0,-12 22-1,19-27-247,0 1 0,1 0 0,1 0 0,0 0 0,1 0 0,0 0 0,2 0 0,-1 0 0,2 1 0,0-1 0,0 0-1,1 0 1,1 0 0,1 0 0,0 0 0,0-1 0,1 1 0,1-1 0,0 0 0,10 13 0,-6-9-37,0-1 0,1-1 0,1 0 0,1-1 0,0 0 0,0 0 0,2-2 0,-1 0-1,2 0 1,-1-2 0,1 0 0,1 0 0,0-2 0,29 11 0,-24-13-93,0-1 0,0-2 0,0 0 0,0-1 0,0-1 0,1-1 0,-1-1 0,0-1 0,0-1 0,0-1 0,0-1 0,30-11 0,-32 8-342,-1 0 1,0-1 0,0-1-1,-1-1 1,0 0 0,-1-2-1,-1 0 1,17-16 0,-11 7-595,-10 11-227,0 0 0,-2 0 0,1-1 0,-1-1 0,-1 0 0,15-28 0,-5-4-3184,12-51-1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29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239 374 7802,'6'-7'11204,"23"-12"-9012,31-7-1895,1 2 0,1 2 0,1 4 0,0 2 0,84-10 0,-134 23 76,-21-1 668,-13-6-52,-26-27-315,22 16-674,-1 1-1,0 2 1,-42-23 0,46 31 50,0 0 0,0 1 0,-1 2 0,0 0 0,0 1 1,0 1-1,-48-3 0,58 8 1,0 1 1,0 0 0,0 1 0,0 0 0,0 1 0,0 0-1,1 1 1,-1 0 0,1 1 0,0 1 0,0 0 0,1 0 0,0 1-1,0 1 1,0 0 0,-11 11 0,15-12-1,0 0 0,1 0 0,-1 1-1,1 0 1,1 0 0,0 0 0,0 1 0,0 0 0,1 0 0,1 0 0,-1 0-1,1 1 1,-2 15 0,3-13 4,2 1 0,-1 0 0,2 0 1,0 0-1,0-1 0,1 1 0,1-1 0,0 1 0,7 17 0,1-3 52,2-1 1,1 0-1,1-1 0,1-1 0,1 0 1,1-2-1,1 1 0,35 30 0,-32-34-64,2-1-1,1-1 0,0-1 1,0-1-1,2-2 1,0 0-1,44 13 0,-33-14-26,0-3-1,1-1 1,0-1-1,1-3 1,45 0-1,-67-4 26,-1-1 1,1-1-1,-1-1 0,34-9 0,-42 10 6,-1-1 0,1-1 0,-1 0 0,0 0 0,0 0 0,0-1 0,-1 0 0,0-1 0,1 1 0,10-14 0,-17 18-77,0 0 0,0-1-1,0 1 1,-1-1 0,1 1 0,0-1-1,-1 1 1,1-1 0,-1 1-1,0-1 1,0 0 0,1 1 0,-1-1-1,0 0 1,0 1 0,0-1 0,-1 1-1,1-1 1,0 0 0,-1 1-1,1-1 1,-1 1 0,1-1 0,-1 1-1,0-1 1,1 1 0,-1-1 0,0 1-1,0 0 1,0-1 0,0 1-1,-1 0 1,1 0 0,0 0 0,0 0-1,-1 0 1,-2-2 0,-6-4-1677,0-1 1,-1 1 0,-19-8-1,25 12 40,-17-3-5128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0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1 2889,'-55'8'10161,"-2"4"-4479,31-5-4255,1 0 1,-38 19-1,52-22-1368,1 1-1,0 0 1,1 1-1,-1 0 1,1 0 0,0 1-1,1 1 1,-1-1-1,2 1 1,-1 0-1,1 1 1,0 0-1,1 0 1,0 1-1,0-1 1,1 1-1,0 0 1,-4 16-1,8-22-55,0 0 0,0 0 0,0 0-1,0 0 1,1 0 0,0-1-1,0 1 1,0 0 0,1 0-1,-1 0 1,1 0 0,0 0-1,0 0 1,0 0 0,0 0-1,1-1 1,-1 1 0,1-1-1,3 5 1,-2-4-17,1-1 1,0 1-1,0-1 0,0 1 1,0-1-1,1 0 0,-1-1 1,1 1-1,0-1 0,0 0 1,0 0-1,8 2 0,13 1-14,1-1 0,-1-1 0,1-1 0,41-3 0,-55 1 78,84-6 79,-37 2 48,63 3-1,-107 2-49,0 1 1,0 0-1,0 1 0,0 0 1,-1 1-1,1 1 0,-1 1 1,26 13-1,-34-15 6,1 1-1,-1 0 1,0 0 0,0 1 0,-1 0-1,0 0 1,0 0 0,0 1-1,-1 0 1,0 0 0,0 1-1,-1-1 1,1 1 0,-2 0-1,1 0 1,-1 0 0,-1 1-1,1-1 1,-1 1 0,-1-1-1,2 16 1,-4-15-34,1 1-1,-1-1 0,-1 0 1,0 0-1,0 0 1,0 0-1,-1 0 1,-1 0-1,0-1 1,0 0-1,0 0 0,-1 0 1,0 0-1,-1 0 1,1-1-1,-2 0 1,1-1-1,-1 1 1,0-1-1,-11 8 1,5-5-35,0-1 0,-1 0 1,0-1-1,0 0 1,0-1-1,-1-1 0,0 0 1,0-1-1,-1-1 1,-21 3-1,25-6-156,-1 1 0,1-2 0,-1 0 0,1 0 0,0-1 0,0-1 0,0 0 0,0 0 0,0-1 0,1-1 0,-1 0-1,1 0 1,-15-11 0,24 15-59,1 0-1,-1 0 0,0 0 1,0 0-1,1 0 1,-1 0-1,1 0 0,-1-1 1,1 1-1,0-1 0,-1 1 1,1-1-1,0 1 0,0-1 1,0 0-1,0 1 0,0-1 1,0 0-1,1 0 1,-1 0-1,1 0 0,-1 0 1,1 0-1,0 0 0,-1 0 1,1 0-1,0 0 0,1-2 1,1 0-723,0-1 0,1 0 0,0 1 0,0 0 0,0 0 0,1 0 0,0 0 0,-1 0 0,1 0 0,0 1 0,1 0 0,5-4 0,91-66-10160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0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5097,'-18'7'9256,"13"0"-3602,19 9-1663,7 3-3968,11 17 571,-1 2-1,-2 1 1,-2 1 0,-2 1-1,-1 2 1,-2 0-1,-2 2 1,-3 0-1,18 65 1,-30-90-493,1-1 0,0 1 0,2-1 1,0-1-1,18 30 0,-17-41-953,-9-18-668,-10-22-1465,-2-12-1548,10-44-2610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0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11 1976,'-5'0'17188,"-6"0"-14787,16-3-2401,1-1-448,5 0-1809,16 8-3832,28-4-4682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1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1 2865,'-52'19'11206,"5"13"-4896,34-21-5415,0 1-1,1 1 1,1 0-1,-19 28 1,17-20-682,1 1 0,1 0 1,1 0-1,1 1 0,1 0 1,1 1-1,-6 38 0,11-45-74,0 1-1,1 0 0,1 0 0,1 0 0,1 0 1,0 0-1,5 20 0,-3-26-101,0 0-1,1 0 0,0 0 1,0 0-1,1-1 1,1 0-1,0 0 1,1-1-1,0 0 1,15 15-1,-5-9-39,0-1 0,1-1-1,1 0 1,1-2 0,-1 0-1,2-1 1,0-1 0,0-2-1,1 0 1,-1-1 0,37 6-1,-27-8-1,0-2 0,0-1 0,0-1 0,0-2-1,0-1 1,0-1 0,0-2 0,34-10 0,-54 12 31,0-1 0,0 0 0,-1 0 0,1-1 1,-1-1-1,0 0 0,-1 0 0,1-1 0,-2-1 0,1 1 1,-1-1-1,0-1 0,0 0 0,-1 0 0,0-1 0,-1 0 1,0 0-1,-1-1 0,0 0 0,0 0 0,-1 0 0,-1-1 1,5-17-1,-6 11-22,-1-1 1,-1 0 0,0 0-1,-1 1 1,-1-1 0,-1 0-1,-1 1 1,-1 0 0,0-1-1,-1 1 1,-1 0 0,-1 1-1,0 0 1,-1 0 0,-11-17-1,8 16-272,-1 1 0,-1-1 0,0 2-1,-1 0 1,-1 1 0,0 0 0,-1 1-1,0 1 1,-1 1 0,-1 0 0,0 1-1,0 1 1,-27-11 0,35 18-188,1-1 1,0 1-1,-1 1 1,0 0-1,0 0 1,0 1-1,1 0 1,-14 0-1,8 3-699,-1 0-1,1 2 1,0-1 0,-15 7-1,-162 62-9702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2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3641,'-2'1'588,"1"0"0,0-1-1,-1 1 1,1 0 0,0 0 0,-1 0 0,1-1 0,0 1 0,0 1 0,0-1-1,0 0 1,0 0 0,0 0 0,0 0 0,0 1 0,1-1 0,-1 1 0,0-1-1,0 3 1,-3 35 3294,5-26-3250,1 0-1,0 0 1,9 24-1,-9-30-494,1 0 0,0 0 0,0 0 0,0-1 0,1 0 0,0 1 0,0-1 0,1-1 0,0 1 0,0-1-1,0 1 1,0-1 0,1-1 0,0 1 0,0-1 0,0 0 0,1-1 0,-1 1 0,1-1 0,0 0 0,7 1 0,-5-2-57,-1-1-1,1 0 1,0 0-1,0-1 1,-1 0 0,1-1-1,0 0 1,-1 0 0,1-1-1,0 0 1,-1 0 0,0-1-1,0 0 1,0-1-1,0 0 1,0 0 0,9-7-1,-15 10-13,0 0 0,-1 0 0,1 0-1,0-1 1,-1 1 0,1 0 0,-1-1 0,0 1-1,1-1 1,-1 0 0,0 1 0,0-1 0,0 0-1,0 1 1,0-1 0,-1 0 0,1 0-1,0 0 1,-1 0 0,1 0 0,-1 0 0,0 0-1,0 0 1,0 0 0,0 0 0,0 0 0,0 0-1,0 0 1,-1 0 0,1 0 0,-1 0 0,1 0-1,-1 0 1,0 1 0,0-1 0,0 0-1,0 0 1,-1-2 0,-2-1 9,0 0-1,-1-1 1,1 2 0,-1-1 0,0 0-1,-1 1 1,1 0 0,-1 0-1,1 1 1,-10-5 0,10 7-51,1 0 1,-1 0-1,0 0 1,1 1-1,-1 0 1,0 0-1,1 0 1,-1 1-1,0-1 1,1 1-1,-1 0 1,1 0-1,-1 1 1,1-1-1,-1 1 1,-6 4 0,0 0-671,1-1 1,-1 2 0,1 0 0,1 0 0,-12 10 0,62-4-11564,-40-13 11990,54 14-7002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43.4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 9770,'19'66'7643,"2"36"-2923,1 0-2138,-11-45-1439,-10-43-857,1 0 0,1-1 0,0 1-1,0-1 1,2 0 0,8 18 0,-11-35-237,0 0 0,0 1 0,0-1 0,0-1 0,-1 1 0,0 0 0,1 0-1,-1-6 1,12-50-89,25-106-77,-31 140 143,2 0 0,1 1 0,1 0-1,16-27 1,-26 50-22,0 0 0,1-1 0,0 1 0,-1 0 0,1 0 0,0 0-1,0 0 1,0 0 0,0 1 0,0-1 0,3-1 0,-4 2 5,0 1 0,0 0 0,0-1 0,0 1-1,0 0 1,1 0 0,-1 0 0,0 0 0,0 0 0,0 0 0,0 0 0,0 0 0,0 0 0,0 0 0,0 0 0,0 1 0,0-1 0,0 0 0,2 2 0,2 2 63,0 0 1,0 0-1,0 0 1,-1 1-1,0 0 1,0 0-1,6 9 1,2 2 122,3 6-48,0 1 0,18 43 1,13 20-848,-46-86 695,2 3-314,0 0 1,0 0 0,0 0-1,0 0 1,1 0-1,-1 0 1,1 0 0,0-1-1,0 1 1,0-1 0,5 3-1,-5-4-188,0 0-1,0 0 0,0 0 0,0-1 1,0 1-1,1-1 0,-1 0 1,0 0-1,0 0 0,0 0 0,0-1 1,5-1-1,83-27-8566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2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0 1728,'-5'0'10107,"-1"7"-5162,-16 8-3729,6 3-160,-11 15 96,-12 15-360,-10 0-792,5 10-304,6-3-1840,5 99-4649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3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1 404 2304,'5'13'3522,"1"0"-1,1 0 1,10 15-1,53 60 42,-16-23-1690,98 124 3863,-200-261-3996,14 22-1707,-31-61 0,43 67-89,1-1 1,2-1-1,-17-68 1,32 101 15,1 0-1,1 1 1,0-1 0,1 0 0,0-1-1,1 1 1,1 0 0,0 0-1,1 0 1,0 0 0,1 1 0,0-1-1,1 0 1,0 1 0,1 0 0,1 0-1,0 0 1,10-13 0,-11 18 25,1 1 1,-1 0-1,1 0 1,1 0-1,-1 1 0,1 0 1,0 0-1,0 1 1,1 0-1,-1 0 1,1 1-1,0 0 1,0 0-1,0 0 1,0 1-1,0 1 0,0 0 1,1 0-1,-1 0 1,1 1-1,-1 0 1,0 1-1,1-1 1,-1 2-1,0-1 1,14 5-1,0 1 39,1 1 0,-1 1 1,-1 1-1,1 1 0,-2 1 0,0 0 1,0 2-1,23 20 0,-18-10 61,0 2 0,-1 1-1,-2 0 1,-1 2 0,-1 1 0,16 32-1,83 199 537,-93-198-504,17 50-80,-44-116-1527,-2-3 797,1 1-1,0 0 1,1 0-1,-1-1 1,1 1-1,0-1 0,1 1 1,-1-1-1,1 0 1,0 1-1,1-1 1,-1 1-1,1-1 1,3-9-1,28-85-6521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4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1 1224,'-14'7'11650,"7"3"-5100,6-8-6170,1-1 0,0 1 0,0-1 0,-1 1-1,1-1 1,1 1 0,-1-1 0,0 1 0,0-1-1,0 1 1,1-1 0,-1 1 0,1-1 0,0 3 0,5 6-553,0 0 0,0-1 0,0 0 0,10 10 0,-1-2 1890,107 150 122,102 187 0,67 203 1276,-134-268-3115,-212-337 0,7 4-268,-1 2 0,-2 2-1,-2 2 1,-2 3 0,-77-37 0,90 51 85,0 3 0,-2 2 1,0 2-1,-1 1 0,0 3 0,-1 1 1,0 3-1,-54-2 0,90 8 168,-1 0 1,1 1-1,-1 0 0,1 1 1,0 0-1,-1 1 0,1 0 1,0 0-1,-14 8 1,20-9 3,-1 1 0,2-1 0,-1 1 0,0 1 0,0-1 0,1 0 0,0 1 0,0 0 0,0-1 0,0 1 0,0 0 0,1 1 0,0-1 0,0 0 0,0 1 0,0-1 0,1 1 0,-1 0 0,1-1 0,0 1 0,1 0 0,-1 6 0,1 5 53,1 0 0,0 1 0,1-1-1,1 0 1,1 0 0,0-1 0,1 1 0,0-1-1,1 0 1,1 0 0,1 0 0,0-1-1,1-1 1,0 1 0,1-1 0,0-1 0,1 0-1,1 0 1,0-1 0,0-1 0,1 0 0,0-1-1,18 10 1,-14-9-192,1 0-1,0-1 1,1-1 0,0-1-1,0-1 1,0 0 0,1-2-1,0 0 1,0-1 0,0-1-1,0 0 1,0-2 0,0-1-1,0 0 1,0-1 0,0-2-1,0 0 1,26-9-1,65-41-3933,108-57-2464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4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14 468 1320,'-13'-9'13068,"13"7"-12474,6-9 3835,32-8-2737,59-8-629,174-25 0,-43 11-603,-221 40-381,-1-1 0,1 0-1,-1 0 1,1 0 0,-1-1-1,0 0 1,0 0 0,11-8 0,-16 10-40,1-1 1,-1 1 0,1-1-1,-1 0 1,0 0 0,1 0 0,-1 0-1,0 1 1,0-2 0,-1 1-1,1 0 1,0 0 0,-1 0-1,1 0 1,-1 0 0,1-1-1,-1 1 1,0 0 0,0 0 0,0 0-1,0-1 1,-1 1 0,1 0-1,-1 0 1,1 0 0,-1 0-1,0-1 1,0 1 0,0 0-1,-1-3 1,-6-9-37,-1 0 1,0 1-1,-1-1 0,0 2 0,0-1 1,-2 2-1,0-1 0,0 2 0,-1-1 1,0 2-1,0 0 0,-1 0 0,-1 1 1,1 1-1,-18-6 0,14 6 30,0 1-1,0 1 0,0 0 0,-1 2 1,0 0-1,0 1 0,0 1 1,0 0-1,0 2 0,0 0 1,0 1-1,-36 9 0,45-7 18,1 0 0,-1 0 0,1 1-1,0 1 1,0-1 0,1 1 0,-1 1-1,1 0 1,1 0 0,-1 0 0,1 1-1,1 0 1,-1 0 0,1 1 0,1 0-1,0 0 1,0 0 0,1 1 0,0 0-1,-4 13 1,2-3 96,2 0 1,-1 0-1,2 0 0,1 0 0,1 1 1,0-1-1,1 1 0,2-1 0,6 37 0,1-23-8,2 0 0,1-1-1,2 0 1,1-1-1,1 0 1,2-1 0,1-1-1,2-1 1,0-1-1,2-1 1,1-1 0,2-1-1,0-1 1,30 21-1,-19-18-137,0-2 0,2-1-1,0-2 1,1-2-1,2-2 1,0-2-1,0-1 1,2-2-1,-1-2 1,79 8 0,-96-17-69,0-1 1,1-1 0,-1-1 0,0-1-1,38-9 1,-49 7-16,-1 0-1,0-1 1,0 0-1,-1-1 1,1-1-1,-1 0 1,-1 0-1,1-2 1,-2 1-1,1-2 1,12-12 0,-11 9-288,-1-1 0,-1 0 0,0-1 0,-1 0 0,0 0 0,-2-1 0,1 0 0,-2 0 0,0-1 0,4-19 0,-4-19-2926,12-6-2809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6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5809,'-2'0'1134,"-1"0"0,1 0 0,-1 0-1,1 1 1,0-1 0,-1 1 0,1-1-1,-1 1 1,1 0 0,0 0 0,-4 2-1,4-2-659,1 0 0,0 0 0,0 0 0,0 0 0,0 0 0,0 0 0,0 0 0,1 0 0,-1 1-1,0-1 1,1 0 0,-1 1 0,0-1 0,1 0 0,-1 3 0,0 3 159,1 0-1,0 1 1,0-1 0,1 0-1,0 1 1,3 11-1,0 3-498,85 471 728,-58-366-689,84 224 0,-81-278-173,4-1 0,55 79 0,-90-146 0,-24-28-354,-39-45-2410,49 52 1300,2 1-1,0-2 1,0 1 0,2-1-1,0 0 1,-8-31 0,-22-122-8053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6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1 280 8250,'148'-9'12922,"0"-14"-7216,144-44-5328,-67 13 968,31 6-827,55-12-811,-278 52-443,6-2 182,-31 9-3579,-94 28-13916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6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0 305 10714,'11'4'4105,"0"0"-2665,11 3 1249,38-3-328,28-12-737,27-14-304,27-7-376,22-8-416,12-7-127,-18 4-273,-21 7-80,-22 0-48,-33 15-80,-21 7-737,-23-4-879,-5 4-2337,-6 7-2072,33-14-5009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7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7170,'3'2'11460,"12"11"-7529,27 16-2373,-2 2 0,-2 3 0,57 61 0,84 126 708,-93-109-2000,-57-87-1837,-25-26-1819,-17-14-451,-20-14-1392,-36-41-2855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7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7698,'0'0'7689,"0"-8"-5168,0 1-433,0 3-647,11 1-1177,5-5-264,17-3-897,16-3-2127,110 14-4570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8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5897,'2'8'9753,"3"0"-5588,17 14-3853,-17-18 959,84 78 998,-5 3 1,128 167 0,99 224 323,-195-250-1641,-112-218-382,-13-29-307,-16-38-306,19 37-105,1 0 0,1 0-1,1 0 1,1-1 0,1 0 0,1 1 0,1-1 0,1 0 0,1 1 0,1 0 0,1-1 0,1 1 0,0 1 0,17-35 0,-17 44 94,0-1 0,1 1-1,0 0 1,1 1 0,0 0 0,1 0 0,0 0 0,1 2 0,0-1-1,0 1 1,1 0 0,1 1 0,-1 1 0,1-1 0,0 2 0,1 0 0,0 0-1,0 1 1,0 1 0,0 0 0,1 1 0,-1 1 0,1 0 0,24-1 0,-29 3 41,0 1 1,1 0 0,-1 0 0,0 1 0,1 0 0,-1 1 0,0-1 0,-1 2 0,1 0-1,0 0 1,-1 0 0,0 1 0,12 9 0,-10-5 50,0 0-1,-1 1 1,0 0 0,0 0 0,-1 1-1,-1 0 1,0 0 0,11 24 0,-10-16 47,-1-1 0,-1 1 0,-1 1 0,-1-1 0,0 1 0,-1 0 0,-1 0 0,-1 0 0,-1 0-1,-1 0 1,-1 0 0,-7 33 0,6-39-50,-1-1-1,-1 0 0,0 0 0,-1 0 1,-1-1-1,0 0 0,-9 14 0,11-21-20,0 1-1,0-1 1,0 0-1,0 0 1,-1 0-1,1-1 1,-1 1-1,-1-2 1,1 1-1,0-1 0,-1 0 1,0 0-1,0 0 1,0-1-1,-8 1 1,-4 0-320,0-1 0,0-1 0,0-1 0,0 0 0,0-1 0,1-2-1,-1 0 1,0 0 0,1-2 0,0 0 0,0-2 0,0 0 0,-28-15 0,40 18-184,1 2 232,1 0 0,0-1 0,0 1 0,0-1 0,1 0 0,-1 0 0,1 0 0,0 0 0,-1-1 0,-2-5 0,5 8 79,0 0 0,1-1-1,-1 1 1,1-1 0,-1 1-1,1-1 1,0 1 0,0-1 0,0 1-1,0-1 1,0 1 0,0-1-1,0 1 1,0-1 0,0 1 0,1-1-1,0-1 1,1-1-427,0 0-1,0 1 1,0-1-1,0 1 1,1-1-1,0 1 0,-1 0 1,1 0-1,5-4 1,123-98-9020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43.8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 3 9490,'5'-2'6247,"12"7"-3724,9 10-1922,-24-14-483,0 1-1,0-1 0,0 1 0,0 0 0,0 0 0,0 0 1,-1 0-1,1 0 0,-1 0 0,1 0 0,-1 0 0,0 1 1,0-1-1,0 1 0,0-1 0,0 1 0,-1-1 0,1 1 1,-1-1-1,1 1 0,-1-1 0,0 1 0,0 0 0,0-1 1,-1 1-1,1-1 0,-1 1 0,1 0 0,-1-1 0,0 1 1,0-1-1,0 0 0,0 1 0,0-1 0,-1 0 0,-2 4 1,0 0 19,0-1 0,-1 0 1,1 0-1,-1 0 0,0-1 0,0 0 1,-1 0-1,1 0 0,-1-1 1,0 1-1,0-1 0,0-1 0,-11 4 1,16-6-99,1 1 1,-1-1 0,1 0-1,-1 0 1,1 0-1,-1 0 1,1 0 0,-1 0-1,1 0 1,-1 0-1,1 0 1,-1-1 0,1 1-1,-1 0 1,1 0-1,-1 0 1,1 0 0,0-1-1,-1 1 1,1 0-1,-1-1 1,1 1 0,-1 0-1,1-1 1,0 1 0,-1 0-1,1-1 1,0 1-1,-1-1 1,1 1 0,0 0-1,0-1 1,0 1-1,-1-1 1,-2-24 677,12-23-154,-7 44-618,1 1 0,-1-1 1,1 0-1,0 1 1,0 0-1,0 0 1,1 0-1,-1 0 0,1 0 1,0 1-1,0 0 1,-1-1-1,2 2 1,-1-1-1,0 0 0,7-1 1,-8 2-331,1 0-1,-1 1 1,0 0 0,0-1 0,0 1-1,1 1 1,-1-1 0,0 0 0,0 1 0,0-1-1,0 1 1,0 0 0,0 0 0,0 0 0,0 1-1,0-1 1,4 4 0,50 42-5767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38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27 7114,'-4'5'12633,"-3"14"-9091,6 28-2640,1-6-114,5 53 0,-3-79-699,0 0-1,2 0 1,0-1 0,0 1-1,2-1 1,0 0 0,8 15-1,-4-12-60,1-2-1,0 1 1,1-1-1,1-1 0,0 0 1,1-1-1,1 0 1,0-1-1,0-1 0,23 13 1,-31-20-25,-1-1 1,0 0-1,1 0 1,0 0-1,0-1 0,0 0 1,0 0-1,0-1 1,0 0-1,0 0 1,0 0-1,0-1 0,1 0 1,-1-1-1,0 0 1,0 0-1,0 0 1,0-1-1,0 0 1,0 0-1,0-1 0,-1 0 1,1 0-1,-1-1 1,0 1-1,0-1 1,0-1-1,0 1 1,-1-1-1,7-7 0,-6 6 34,-1 0 1,0-1-1,0 0 0,-1 0 0,1 0 0,-2 0 0,1-1 0,-1 0 0,0 0 0,0 1 0,-1-2 0,0 1 0,-1 0 0,1-15 0,-2 11-7,-1 0 1,0 0-1,-1 1 0,0-1 0,-1 1 1,0-1-1,-1 1 0,0 0 0,-10-17 1,3 8-173,-1 1 0,-1 0-1,-1 1 1,-1 0 0,0 2 0,-2 0 0,1 0 0,-2 2 0,0 0 0,-31-18 0,31 22-272,9 4-443,-1 1 0,0 0 0,-19-7 0,10 12-4784,20 12-3302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0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5 202 1136,'-5'9'18695,"9"4"-12888,14 16-6995,-11-19 3286,90 126 1060,11 17-1580,-77-105-1188,-17-28-202,-1 0 1,-2 1-1,0 0 1,13 36-1,-55-131-84,22 58-96,1-1 0,1 0-1,0 0 1,2-1 0,-6-26 0,9 9-8,1 0 0,1 0 0,2-1 0,2 1 0,1 0 0,2 1 0,1-1 0,2 2 0,1-1 0,19-37 0,-27 63-25,1 1 1,-1 0-1,1-1 0,1 2 1,0-1-1,0 0 0,0 1 1,0 0-1,1 0 0,0 1 1,1-1-1,-1 1 1,1 1-1,0-1 0,10-4 1,-8 6-6,0 0 1,0 0-1,0 1 1,1 1-1,-1-1 1,1 1-1,-1 1 1,1 0-1,0 0 1,-1 1 0,1 0-1,-1 1 1,11 3-1,1 0 33,-1 2 0,1 1 0,-1 0 0,-1 1 0,0 2 0,0 0 0,-1 0 0,-1 2 0,0 0 0,0 1-1,-1 1 1,-1 0 0,21 28 0,-15-13 74,-1 1 1,-1 1-1,-1 0 0,-2 2 0,-2 0 1,-1 1-1,10 40 0,11 24-57,-35-107-1240,0 0 0,1 0 0,1 1 0,-1-1 0,1 0 1,2-8-1,18-55-7890,31-45-407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657 1 2713,'-82'4'13384,"-2"8"-5805,45-4-5776,0 2 0,-50 20-1,63-20-1697,1 1-1,0 2 0,0 0 0,1 2 0,1 0 1,1 2-1,0 0 0,1 2 0,1 0 0,-20 25 0,34-35-81,0 0-1,0 0 1,1 0-1,0 1 1,1 0-1,0 0 1,0 0-1,1 0 0,1 1 1,0-1-1,0 1 1,1 0-1,0-1 1,1 13-1,1-19-42,-1 1 0,1-1 0,0 0 0,0 1 0,0-1 0,0 0 0,1 0 0,0 1 0,0-1 1,0-1-1,0 1 0,1 0 0,-1 0 0,1-1 0,0 0 0,0 1 0,0-1 0,1 0 0,-1-1 0,1 1 0,-1 0 0,1-1 0,0 0 0,0 0 0,0 0 0,0-1 0,1 1 1,-1-1-1,0 0 0,1 0 0,-1 0 0,0-1 0,1 0 0,-1 1 0,1-2 0,4 1 0,-1-1 20,-1 1 0,1-1 1,0 0-1,-1-1 0,1 1 0,-1-2 0,1 1 1,-1-1-1,0 0 0,0-1 0,0 1 0,9-7 1,-6 1 12,0 1 0,0-1 0,-1-1 0,0 1 0,0-2 0,11-18 0,-2-2 19,-2-1 1,-1-1-1,-1-1 0,13-49 0,13-80 228,-36 180-210,1 0 0,1 0 0,1 0 0,0-1 0,14 23 0,10 25 370,80 231 1044,-74-192-1225,-24-66-239,22 53 0,-41-102-1005,0 0 0,1-1 0,0 0-1,1 1 1,1-1 0,-4-24 0,6 28 326,1 0-1,1 0 1,-1 0 0,2 0-1,-1 0 1,1 1 0,0-1-1,1 0 1,0 1 0,0 0-1,1 0 1,0 0 0,1 0-1,0 0 1,9-11 0,96-114-7942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1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701 1 10234,'-78'3'9043,"-2"7"-4584,37-2-3435,1 1 1,0 3 0,-61 24 0,77-24-683,1 1 1,0 1-1,0 1 0,2 1 0,-35 30 0,44-33-212,1 0 1,0 1-1,1 0 1,1 1-1,0 0 0,1 1 1,1 0-1,0 1 1,-10 27-1,17-36-99,0-1-1,0 1 1,1 0-1,0 0 1,0 0-1,1 0 1,0 0-1,0 0 1,1 0-1,0 0 1,0 0-1,1 0 1,0 0-1,1-1 1,-1 1-1,1-1 1,1 1-1,-1-1 1,2 0 0,-1-1-1,0 1 1,1-1-1,1 1 1,9 8-1,-4-4-40,1-2 0,0 1-1,1-2 1,0 1 0,0-2-1,0 0 1,1 0 0,0-1 0,1-1-1,-1 0 1,1-1 0,19 2-1,-7-3-33,0-2-1,0 0 0,0-2 0,0-1 0,0-1 0,0-2 0,32-9 0,-39 9-203,1-2 0,-1-1 0,-1 0 1,1-1-1,-1-1 0,-1-1 0,0-1 0,-1-1 0,28-25 1,-37 30-208,-1-1 0,-1 0 1,0 0-1,0 0 1,-1 0-1,0-1 1,0 0-1,-1 0 1,-1-1-1,3-11 1,17-44-6432,11-8-642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2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505 0 2905,'-70'5'10684,"-4"9"-4465,47-6-4869,-1 1 0,1 1 0,-36 19 0,47-21-1167,1 0-1,0 1 1,1 1-1,0 0 1,0 1-1,1 0 1,1 1-1,0 1 1,1 0 0,0 0-1,0 1 1,2 1-1,0 0 1,1 0-1,-9 20 1,14-27-143,0 0 0,1 1 1,0-1-1,0 1 0,1-1 1,0 1-1,1 0 0,-1-1 1,2 1-1,-1 0 0,1-1 0,1 1 1,-1-1-1,1 1 0,1-1 1,0 0-1,0 0 0,0 0 1,1 0-1,1 0 0,-1-1 1,1 0-1,0 0 0,1 0 1,-1 0-1,1-1 0,1 0 0,-1 0 1,1-1-1,0 0 0,0 0 1,1 0-1,-1-1 0,14 5 1,2 0-192,1-2 1,-1 0 0,1-2-1,0 0 1,0-2 0,34 1-1,-44-4-35,0 0-1,-1-1 0,1 0 0,0-2 0,0 1 1,-1-1-1,0-1 0,0-1 0,0 0 0,0 0 1,-1-1-1,22-14 0,29-32-3790,59-56-2526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2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5617,'-2'1'628,"1"0"0,-1 0 0,1-1 0,0 1 0,-1 0 0,1 1 0,0-1 0,-1 0 0,1 0 0,0 0 1,0 1-1,0-1 0,0 1 0,0-1 0,0 1 0,1-1 0,-1 1 0,0-1 0,0 3 0,0 0-18,1 0 0,-1 0 0,1 0 0,0 0 1,0 0-1,0-1 0,1 1 0,0 5 0,4 10 165,0-1 0,16 33 0,-12-29 578,127 332 3091,-133-348-4431,1 6-19,0 0 0,1-1-1,1 0 1,11 17-1,-17-28-26,0 0 0,0 0-1,0-1 1,0 1 0,0 0-1,0 0 1,0 0 0,0-1 0,0 1-1,0 0 1,0 0 0,0 0-1,0-1 1,1 1 0,-1 0-1,0 0 1,0 0 0,0-1 0,0 1-1,0 0 1,1 0 0,-1 0-1,0 0 1,0 0 0,0-1 0,1 1-1,-1 0 1,0 0 0,0 0-1,0 0 1,1 0 0,-1 0 0,0 0-1,0 0 1,0 0 0,1 0-1,-1 0 1,0 0 0,0 0 0,1 0-1,-1 0 1,0 0 0,0 0-1,0 0 1,1 0 0,-1 0-1,0 0 1,0 1 0,0-1 0,1 0-1,-1 0 1,0 0 0,0 0-1,0 0 1,1 1 0,-4-24-1742,1 14 532,0 0 0,1-1 0,0 1 0,0 0 0,2-17 0,-1 6-481,0-110-5729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2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10082,'15'47'7429,"8"-9"-3854,-18-33-3421,0 1 0,0-1 0,1 0 0,0 0-1,0 0 1,0-1 0,0 0 0,1 0 0,0-1 0,-1 0-1,1 0 1,1 0 0,-1-1 0,0 0 0,14 1 0,-8-1-10,1-1 0,0 0 1,-1-1-1,1-1 0,19-3 1,-28 3-42,0 0 0,0-1 0,0 1 0,-1-1 0,1 0 0,0 0 0,-1-1 0,5-2 0,-7 4-3,-1 0 1,1-1-1,-1 1 1,1-1-1,-1 1 1,0-1-1,0 1 1,1-1-1,-1 0 1,0 0-1,-1 1 1,1-1-1,0 0 1,0 0-1,-1 0 1,1 0-1,-1 0 1,0 0-1,1 0 1,-1-2-1,-1 0-17,0 1-1,1 0 0,-1 0 1,-1 0-1,1-1 1,0 1-1,-1 0 0,0 1 1,1-1-1,-1 0 1,0 0-1,-1 1 0,1-1 1,0 1-1,-1 0 0,1 0 1,-1 0-1,0 0 1,1 0-1,-1 0 0,0 1 1,-5-2-1,-4-3-95,-1 1-1,0 0 0,0 1 1,-14-3-1,24 6-138,1 1-1,-1-1 1,0 1-1,0 0 1,0 0 0,1 0-1,-1 0 1,0 1-1,0-1 1,0 1-1,1 0 1,-1 0 0,0 0-1,1 0 1,-1 0-1,1 0 1,-1 1-1,1-1 1,0 1-1,-1-1 1,-2 4 0,4-3-186,-1 0 0,0 1 0,1-1 0,0 1 1,-1-1-1,1 1 0,0-1 0,1 1 0,-1 0 1,0-1-1,1 1 0,-1 0 0,1-1 0,0 1 1,0 0-1,0 0 0,0 2 0,13 92-7095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7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 6849,'-7'0'8739,"0"0"-3950,5-1-4203,-1 1 1,1 0-1,-1-1 0,1 1 1,-1 0-1,1 1 0,-1-1 1,1 0-1,0 1 0,-1 0 1,1-1-1,-3 2 0,4 8 3026,11 11-3322,-8-16-51,80 180 7,63 213-1,-48-118-109,-57-168-136,-15-38 0,37 75 0,-142-255-1986,76 99 1660,-5-8-939,0-1 1,1-1-1,0 1 0,-6-25 0,9 22-891,2-1 1,0 1-1,0-23 1,-2-125-11058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7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16676,'30'10'8526,"25"-8"-7784,-28-2-3,183-3 484,231-32 0,-419 33-1210,20 1-119,16-2-619,-25-10-3239,-24 7-291,5 13-1482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8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13859,'0'0'5001,"11"-4"-3713,6 1 225,16-1 199,27-11-520,16 4-328,23-3-383,5-8 79,-5 7-344,-23 4-48,-16 7-168,-21-3-96,-28 7-624,-11-4-873,5-18-10953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5.4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 1 2449,'-11'68'8215,"7"-5"-4481,5-52-3384,0-1-1,0 1 1,1 0-1,1-1 1,0 0-1,0 1 1,1-1-1,0 0 1,1-1-1,6 12 1,-3-10-182,1 0 1,-1 0 0,2-1 0,-1-1-1,2 1 1,-1-1 0,1-1 0,0 0-1,1-1 1,0 0 0,14 6 0,-19-10-122,-1 0 1,1-1 0,-1-1 0,1 1-1,-1-1 1,1 0 0,0 0 0,0-1 0,0 0-1,12-1 1,-14 0 9,-1 0-1,1-1 0,-1 1 0,1-1 1,-1 0-1,0 0 0,1 0 1,-1-1-1,0 1 0,-1-1 0,1 0 1,0-1-1,-1 1 0,0 0 0,1-1 1,4-7-1,-3 3-2,-1-1 0,1 1 1,-1-1-1,-1 0 0,0 0 0,0 0 1,-1 0-1,0-1 0,0 1 0,0-18 1,-2 2 294,-1 0 0,-8-44 0,13 77-336,1 1 0,0-1 0,1 0 0,-1 0 0,1 0 0,9 7-1,51 55-162,-66-69 132,55 47-1945,-52-46 1472,1 0 0,-1 0 0,1 0 0,-1-1 0,1 1 0,-1-1 0,1 0 0,0 0 0,6 1 1,35-10-5984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44.4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 97 8194,'-24'-20'10762,"13"-2"-6225,10 20-4481,1 0 1,0 0-1,0 0 0,1 0 1,-1 0-1,0 0 0,1 0 1,-1 0-1,1 0 1,-1 0-1,1 0 0,0 0 1,0 1-1,0-1 0,0 0 1,0 0-1,0 1 0,0-1 1,1 1-1,-1-1 1,1 1-1,-1 0 0,1-1 1,-1 1-1,1 0 0,3-1 1,-5 1-54,1 0 0,-1 1 1,1-1-1,0 1 0,-1-1 0,1 1 1,-1-1-1,1 1 0,0 0 1,-1-1-1,1 1 0,0 0 0,-1-1 1,1 1-1,0 0 0,0 0 1,-1 0-1,1 0 0,0 0 1,0 0-1,-1 0 0,1 0 0,0 0 1,0 0-1,-1 0 0,1 0 1,0 0-1,0 0 0,-1 1 0,1-1 1,0 0-1,-1 1 0,1-1 1,0 0-1,-1 1 0,1-1 1,-1 1-1,1-1 0,-1 1 0,1-1 1,-1 1-1,1 0 0,-1-1 1,1 1-1,-1 0 0,1-1 0,-1 1 1,0 0-1,0-1 0,1 1 1,-1 0-1,0 0 0,0-1 1,0 1-1,0 0 0,0 0 0,0 0 1,1 3 33,-1-1 1,0 1 0,0-1 0,0 0 0,-1 1-1,1-1 1,-1 1 0,0-1 0,0 0-1,0 1 1,-3 5 0,2-6 7,-2 4 128,-1 1 0,0-1-1,0 0 1,-1-1-1,0 0 1,-7 7-1,13-13-147,-1 1 0,1-1 0,0 0 0,0 0 0,-1 0 0,1 1 0,0-1 0,0 0 0,-1 0 1,1 0-1,0 0 0,0 0 0,-1 1 0,1-1 0,0 0 0,-1 0 0,1 0 0,0 0 0,-1 0 0,1 0 0,0 0 0,-1 0 0,1 0 0,0 0 0,-1 0 0,1-1 0,0 1 0,0 0 0,-1 0 0,1 0 0,0 0 0,-1 0 0,1 0 0,0-1 0,0 1 0,-1 0 0,1 0 0,0-1 0,-3-14 945,9-17-15,-4 27-960,1 1 0,-1 0 0,1 0-1,0 0 1,0 0 0,0 1 0,1-1 0,-1 1 0,1-1 0,0 1-1,0 1 1,0-1 0,0 0 0,0 1 0,1 0 0,-1 0 0,1 0-1,0 1 1,-1-1 0,9 0 0,-13 2 2,1 0-1,0 0 1,-1 0-1,1 0 1,-1 0-1,1 0 1,-1 0-1,1 0 1,0 0 0,-1 1-1,1-1 1,-1 0-1,1 0 1,-1 1-1,1-1 1,-1 0-1,1 1 1,-1-1 0,0 0-1,1 1 1,-1-1-1,1 1 1,-1-1-1,0 0 1,1 1-1,-1-1 1,0 1-1,1-1 1,-1 1 0,0-1-1,0 1 1,0 0-1,0-1 1,1 1-1,-1-1 1,0 1-1,0-1 1,0 1 0,0 0-1,0-1 1,0 1-1,0-1 1,-1 1-1,1-1 1,0 1-1,0-1 1,0 1 0,0 0-1,-1-1 1,1 1-1,0-1 1,-1 1-1,0 0 1,-13 30 248,9-23-164,1-2 0,-1 1 0,0-1 0,-1 1 0,1-2 0,-1 1 0,0 0 0,-1-1 0,-11 7 1,17-11-62,1-1 0,0 0 1,-1 0-1,1 1 1,-1-1-1,1 0 1,-1 0-1,1 1 0,-1-1 1,1 0-1,-1 0 1,1 0-1,-1 0 1,0 0-1,1 0 0,-1 0 1,1 0-1,-1 0 1,1 0-1,-1 0 1,1 0-1,-1 0 0,1 0 1,-1 0-1,1-1 1,-1 1-1,1 0 1,-1 0-1,1-1 1,-1 1-1,1 0 0,-1-1 1,1 1-1,0 0 1,-1-1-1,1 1 1,0-1-1,-1 1 0,1 0 1,0-1-1,-1 1 1,1-1-1,0 1 1,0-1-1,0 1 0,-1-1 1,1 1-1,0-1 1,0 1-1,0-1 1,0 0-1,0 1 0,0-1 1,0 1-1,0-1 1,0 1-1,1-1 1,-1-1-74,0 0 0,0 0 0,0 0 1,1 0-1,-1 0 0,1 0 0,-1 0 1,1 1-1,0-1 0,-1 0 0,1 0 1,0 1-1,0-1 0,1 0 0,-1 1 1,0 0-1,0-1 0,3-2 0,-1 3-512,-1-1-1,1 0 1,0 1-1,-1-1 1,1 1 0,0 0-1,0 0 1,0 0-1,0 0 1,0 1-1,0-1 1,3 1-1,37-1-5892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8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11506,'-4'4'1020,"-1"-1"0,1 1 0,-1 0 0,1 1 0,1-1 0,-1 1 0,1-1 0,-1 1 0,1 0 0,-3 7 0,2-1-353,-1 0 0,2 0 1,0 0-1,-4 22 0,5-16-483,1 0-1,1 0 0,0 1 1,1-1-1,1 0 0,7 32 1,-7-44-173,0 0 0,0-1 0,0 1 1,1-1-1,-1 1 0,1-1 0,1 0 0,-1 0 0,0 0 1,1-1-1,0 1 0,0-1 0,0 0 0,0 0 0,0 0 1,1-1-1,-1 1 0,1-1 0,-1 0 0,1-1 0,0 1 1,0-1-1,0 0 0,0 0 0,0 0 0,8 0 0,-7-1 0,0 0 0,0 0-1,0 0 1,0 0 0,0-1-1,0 0 1,0 0 0,0-1-1,-1 0 1,1 0 0,0 0-1,-1-1 1,0 1 0,1-1-1,-1-1 1,0 1 0,-1-1-1,1 1 1,-1-1 0,1-1-1,-1 1 1,4-6 0,-5 5 17,0 1 0,-1-1 1,1 0-1,-1 0 1,0 0-1,-1 0 0,1 0 1,-1 0-1,0 0 1,0-1-1,-1 1 0,1 0 1,-1-1-1,0 1 1,-1 0-1,1-1 0,-1 1 1,0 0-1,-1 0 1,1-1-1,-4-7 1,0 5-36,0 0 1,0 0 0,-1 0 0,0 0 0,0 1 0,-1 0 0,1 1 0,-2-1 0,1 1 0,-1 1 0,-9-6 0,-57-30-1127,23 25-2910,48 17 2155,8 5-673,35 34-4392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9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36 1896,'-17'11'17783,"17"-10"-17592,0-1-1,0 1 1,0-1 0,0 1 0,0-1 0,1 1 0,-1-1 0,0 0 0,0 1 0,1-1 0,-1 1 0,0-1 0,0 1 0,1-1 0,-1 0-1,0 1 1,1-1 0,-1 0 0,1 1 0,-1-1 0,0 0 0,1 1 0,-1-1 0,1 0 0,-1 0 0,1 1 0,45 12 1293,-14-9-1035,1-1 0,0-2 1,-1-1-1,52-7 0,130-32-668,-173 30-29,-4-3-736,-31 10-93,-1 0 0,1 0 0,0 0-1,0 1 1,12-2 0,-17 3 973,-1 0 0,0 0 0,0 0 1,0 0-1,0 0 0,0 0 0,1 0 1,-1 0-1,0 0 0,0 0 0,0 0 0,0 0 1,0 0-1,1 0 0,-1 0 0,0 0 1,0 0-1,0 1 0,0-1 0,0 0 0,1 0 1,-1 0-1,0 0 0,1 1-1141,-1-1 1141,0 1 0,0-1 0,0 0 1,0 0-1,0 0 0,0 0 0,0 1 1,0-1-1,0 0 0,0 0 0,0 0 1,0 0-1,0 0 0,0 1 0,0-1 0,0 0 1,0 0-1,0 0 0,0 0 0,-13 17-4791,-38 34-3704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49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1680,'-29'11'12509,"29"-11"-12375,-1 1 1,1-1-1,0 0 0,0 0 0,0 1 0,-1-1 0,1 0 1,0 0-1,0 1 0,0-1 0,0 0 0,0 1 1,0-1-1,0 0 0,0 1 0,-1-1 0,1 0 1,0 1-1,0-1 0,0 0 0,1 1 0,-1-1 1,0 0-1,0 1 0,0-1 0,0 0 0,0 0 1,0 1-1,0-1 0,0 0 0,1 1 0,-1-1 1,0 0-1,0 0 0,0 1 0,1-1 0,-1 0 1,0 0-1,0 1 0,1-1 0,-1 0 0,5 3 240,-1-1 0,1 0 0,0 0 0,-1 0 0,1 0 1,0-1-1,0 0 0,10 1 0,33 2 128,1-3 1,-1-1 0,1-3-1,49-9 1,46-3-434,-128 13 39,-9 2-3004,-16 16-1321,5-9 3373,-35 56-3766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1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6 9546,'-41'-5'10778,"0"9"-6463,38-4-4238,0 1 0,0 0 0,0 0-1,0 1 1,1-1 0,-1 0 0,0 1 0,0 0 0,1 0 0,-1 0 0,1 0 0,0 0 0,-1 0-1,1 0 1,0 1 0,0-1 0,0 1 0,1 0 0,-1-1 0,1 1 0,-1 0 0,1 0-1,-1 4 1,-10 45 243,1 1 0,4 0 1,1 1-1,3 0 0,6 96 0,-1-130-290,1 0 1,1 0 0,0-1-1,2 0 1,0 0 0,1 0-1,1 0 1,0-1-1,2-1 1,0 0 0,13 17-1,-17-25-47,1-1 0,1 0 0,-1 0 0,2-1 0,-1 0 0,1 0 0,0 0 0,0-2 0,0 1 0,1-1 0,0 0 0,0-1 0,0 0 0,1-1 0,-1 0 0,1 0 0,0-1 0,0-1 0,0 0 0,0 0 0,16-2 0,-11-1 39,-1 0 0,0-1 0,0-1-1,0 0 1,0-1 0,-1-1 0,1 0 0,-1-1-1,-1 0 1,16-12 0,-21 13 7,0 0 0,-1 0 0,0 0 0,0-1 0,0-1 0,-1 1 0,0-1 0,-1 0 0,0 0 0,0 0 0,-1-1 0,0 0 0,0 0 0,-1 0 0,0 0 0,0 0 0,1-17 0,-3 4-8,-1 0 0,-2 1 0,0-1 0,-1 1 0,-1-1 0,-1 1 0,-1 0 0,0 1 0,-2-1 1,0 1-1,-2 1 0,0 0 0,-1 0 0,-17-21 0,14 21-231,-1 0 0,0 1 0,-2 1 0,0 1-1,-1 0 1,0 1 0,-2 1 0,1 0 0,-2 2 0,0 0 0,0 2 0,-41-15-1,56 24 4,-42-9-1315,46 10 1359,0 0 0,0 1 0,0-1 1,0 0-1,1 0 0,-1 1 0,0-1 0,0 1 0,1-1 0,-1 1 1,0 0-1,1 0 0,-1 0 0,0 0 0,1 0 0,0 0 0,-1 0 1,1 1-1,-1-1 0,1 0 0,0 1 0,0-1 0,0 1 0,0-1 0,0 1 1,-1 3-1,-4 17-1996,1 0 1,-4 38 0,9-56 1938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2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4465,'-15'11'13338,"14"-10"-12505,1 0 1,-1 1-1,-1 22 5203,21 34-5712,-8-31 1463,3 30-102,12 94 0,-17-88-1376,18 67 1,-14-102-691,-4-19-629,-4-18-1601,5-87-4776,14-38 716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2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12475,'-10'5'9096,"10"-4"-8747,0-1 1,0 1 0,-1-1 0,1 1 0,0-1 0,0 0-1,0 1 1,2 20 3344,15 20-2601,15 7-492,-3 2 1,-2 1 0,-2 2 0,-2 0 0,18 69 0,-22-68-602,44 92 0,-70-165-3459,-3-52-7408,1-32 1508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2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15555,'6'0'4553,"-1"0"-2800,12 3 183,21-3-664,17 0-335,27-11 191,22 4-480,5-8-40,1-7-416,-12 8-48,-16 3-136,-21 3-8,-29 5-288,-4-5-608,-17 16-424,-6-8-913,1 7-1480,-6 48-2672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3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78 6329,'-5'3'11771,"10"5"-9651,22-5 273,6 1-561,28-4-872,10-4-247,16 1-345,12-8-160,-12-4-208,-4-3-472,-12 3-1313,-6 4-2896,61-7-3593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3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45 179 6761,'-9'10'7646,"0"2"-3868,-18 17 3454,30-34-6840,0 1-1,0 0 0,-1-1 0,1 1 0,-1-1 0,0 0 0,-1 0 0,1 0 0,0-5 1,14-55-397,-11 29 77,-3 20 195,1 0 1,8-29-1,-10 50-239,0-1 0,0 0-1,0-1 1,0 1 0,0 0-1,1 0 1,0 0-1,-1-1 1,1 1 0,1-1-1,-1 1 1,1-1 0,4 5-1,15 25 12,27 61 465,43 115 0,-73-146-395,-17-52-124,1 0 0,0 1 0,1-1 0,0-1 0,0 1 0,12 17 0,-8-20-2252,-9-15-853,-19-20-7172,-9 5 1897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3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0 140 11106,'0'4'4833,"6"-4"-2432,-1 0 127,12 0-399,-1 0-1121,11-4-120,17 1-39,5-5-393,12-3-200,-1-3-208,0-1-48,-11-3-1001,1 3-1543,-1 8-3041,60-41-2553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53.9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9 262 2857,'-8'5'18138,"36"-5"-14953,-26 0-3064,1 0 0,-1 0 0,1 0-1,0 0 1,-1-1 0,1 1 0,-1-1 0,1 0 0,-1 0 0,1 0 0,-1 0 0,1 0 0,-1 0 0,0 0-1,0-1 1,0 1 0,0-1 0,0 0 0,0 0 0,0 1 0,0-1 0,1-3 0,37-50 47,-39 53-127,91-167 138,-79 154-437,-2 18-92,5 33-154,-8-15 601,14 33-86,-13-29 0,1 0 0,1 0 0,1-1 0,2 0 0,0-1 0,34 41 0,-48-63-10,1 0 0,0 0 0,0 0 0,0 0 0,-1 0 0,1-1-1,0 1 1,0 0 0,0 0 0,0-1 0,0 1 0,0-1 0,1 1 0,-1-1 0,0 1 0,0-1 0,0 0 0,0 1 0,1-1 0,-1 0 0,0 0 0,0 0 0,2 0 0,-2-1-37,0 1 0,-1-1 0,1 0 0,0 0 0,-1 0 0,1 1 1,-1-1-1,1 0 0,-1 0 0,0 0 0,1 0 0,-1 0 0,0 0 0,1 0 0,-1 0 0,0 0 0,0 0 0,0 0 0,0 0 0,0-2 0,-9-60-3409,6 52 2501,0 1 1,0 0 0,-1 0-1,0 0 1,-1 1 0,0-1-1,-11-14 1,-47-65-4017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4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13075,'0'0'5841,"6"3"-4265,15 8 761,7-3 351,21-1-1039,-5 0-113,16-10-600,0-5-135,17-6-393,-6-5-104,-11 1-304,1 0 0,-18-1-696,-4 8-833,-23 4-511,-5 3-1905,0 15-2024,-11 19-2673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4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12491,'0'0'8642,"0"3"-6194,6-3-408,4 0-1223,18 0-585,16-7 8,5 3-232,11 1-8,-5-8-224,5-4-1353,-5 4-2439,98-11-2738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6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3 251 10626,'-3'2'13571,"17"-11"-10634,-11 4-2688,0-1 1,-1 1-1,1-1 0,-1 1 1,0-1-1,-1 0 1,2-11-1,6-20-10,27-114 1217,-23 172-1513,0 1 1,18 45 0,12 45 572,-5 1 1,39 197-1,-5-19 47,-35-201-563,-74-133-2155,36 39 1564,-1 0 0,1 0 0,0 0 1,0-1-1,0 1 0,1 0 0,-1 0 1,1-1-1,0 1 0,0 0 0,1 0 0,0-6 1,21-35-6371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6:56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0 114 11218,'2'5'8529,"4"-3"-4447,20-2-3891,-17 0 856,231-22 917,348-75 1,-582 96-3084,-63 20-5020,-24 20-76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1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4969,'-3'0'1024,"1"0"1,-1-1-1,0 1 1,1 0-1,-1 0 1,0 1-1,1-1 0,-1 0 1,0 1-1,1 0 1,-1 0-1,1-1 0,-1 1 1,1 1-1,-1-1 1,-1 2-1,3-2-606,1 0-1,0 0 0,-1-1 1,1 1-1,0 0 1,0 0-1,-1 0 0,1 0 1,0 0-1,0 0 1,0 0-1,0 0 1,0 0-1,1 0 0,-1 0 1,0 0-1,0 0 1,1 0-1,0 2 0,9 20 1618,19 34-2035,-3-7 0,28 76 0,-16 1 0,39 247 0,-30-120 0,-50-260-19,0 0 1,-1 0-1,1 0 1,-1 0-1,0 1 0,0 0 1,-7-6-1,-12-18-630,15 19-114,1-1-1,0 0 1,0-1 0,1 0-1,1 0 1,0 0-1,0 0 1,2-1-1,-1 0 1,2 1-1,-1-1 1,2-1-1,-1-24 1,22-105-6883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1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 9466,'5'8'12199,"8"-3"-8946,17-2-2764,53-8 1255,125-24-1,-174 23-1584,-11 3-75,476-61 399,-381 63-3964,-116 1 2908,10 1-1607,-15 10-2399,-25 21-889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2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92 2449,'-6'4'11858,"1"-4"-7833,-1 3-2025,12-3 449,5-3-721,22 3-1224,10-8 289,29-3-1,10 4-144,-6-11-432,-5 7-216,-21 3 0,-7 1-632,-21 3-993,0-7-2375,17 15-1786,43-19-3840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2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85 5449,'-10'16'12576,"10"8"-8221,12 27-3889,-9-39 1009,1 2-1109,5 26 492,2 0-1,1-1 1,3 0 0,37 72 0,-55-121-706,1-1 0,0 0 0,1 0 1,0 0-1,1 0 0,0 0 1,3-19-1,1-11 370,11-55 1,-11 75-544,1 0 0,1 1-1,1 0 1,0 1 0,2-1 0,0 2 0,1-1 0,1 1 0,13-17 0,-22 34 7,0-1 0,0 0 0,1 1 0,-1-1 0,1 1 0,-1 0 0,0 0 0,1 0 0,0 0 0,-1 0 0,1 0 0,0 1 0,-1-1 0,1 1 1,0 0-1,0 0 0,-1 0 0,1 0 0,0 0 0,-1 1 0,1-1 0,0 1 0,-1 0 0,1-1 0,0 1 0,-1 1 0,1-1 0,-1 0 0,3 2 0,9 5 35,1 1 0,-1 0 0,17 16 0,-29-24-10,13 13 19,-1-1-1,-1 2 1,0 0 0,-1 0 0,0 1 0,-2 1-1,0 0 1,-1 0 0,0 1 0,-1 0 0,-2 1-1,0 0 1,0 0 0,2 20 0,14 32-1195,-22-71 1052,0 0-1,1 0 1,-1 0-1,0 0 1,0 0-1,1 0 0,-1 0 1,0 0-1,1 0 1,-1 0-1,0 0 1,1 0-1,-1 0 1,0-1-1,0 1 0,1 0 1,-1 0-1,0 0 1,0 0-1,1-1 1,-1 1-1,0 0 1,0 0-1,0-1 0,1 1 1,-1 0-1,0 0 1,0-1-1,0 1 1,0 0-1,0 0 0,1-1 1,-1 1-1,0 0 1,0-1-1,0 1 1,0 0-1,0 0 1,0-1-1,0 1 0,0 0 1,0-1-1,0 1 1,0 0-1,0-1 1,-1 1-1,12-29-3391,-8 21 2017,20-55-4709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5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9098,'0'0'8026,"6"7"-5362,16-3-1271,16 0 375,11-4-304,28 0-424,0 0-535,5 0-169,-11-4-120,-5 0-168,-17 4-48,-5-11-536,-22 4-1025,-6-8-2952,17-18-1392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5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11074,'6'4'7786,"-1"-1"-5954,17-3 161,0 4-585,22-4-424,5 0-432,17-4 1,-1 1-361,-4-5-88,-7 1-104,-21 3-32,-16 4-608,-7-7-1049,-10 3-999,17-36-11123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55.6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0 5457,'3'3'3900,"9"13"-1568,-11-16-2247,-1 0 0,0 1-1,0-1 1,0 0 0,0 0 0,0 1 0,1-1 0,-1 0 0,0 1 0,0-1 0,0 0 0,0 0 0,0 1 0,0-1 0,0 0-1,0 1 1,0-1 0,0 0 0,0 0 0,0 1 0,0-1 0,0 0 0,0 0 0,0 1 0,-1-1 0,1 0 0,0 1 0,0-1-1,0 0 1,0 0 0,0 0 0,-1 1 0,1-1 0,0 0 0,0 0 0,0 1 0,-1-1 0,1 0 0,0 0 0,0 0 0,-1 0-1,1 0 1,0 1 0,0-1 0,-1 0 0,1 0 0,0 0 0,-1 0 0,1 0 0,0 0 0,0 0 0,-1 0 0,1 0-1,0 0 1,-1 0 0,1 0 0,0 0 0,0 0 0,-1 0 0,1-1 0,0 1-47,-1 0 0,1 0 0,0 0 0,0 0 0,0 0-1,0-1 1,0 1 0,-1 0 0,1 0 0,0 0 0,0-1 0,0 1 0,0 0 0,0 0 0,0 0 0,0-1 0,0 1 0,0 0-1,0 0 1,0 0 0,0-1 0,0 1 0,0 0 0,0 0 0,0 0 0,0-1 0,0 1 0,0 0 0,0 0 0,0 0 0,0-1-1,0 1 1,0 0 0,0 0 0,1 0 0,-1-1 0,0 1 0,0 0 0,0 0 0,0 0 0,0 0 0,1 0 0,-1-1 0,0 1-1,0 0 1,0 0 0,0 0 0,1 0 0,-1 0 0,0 0 0,0 0 0,0 0 0,1 0 0,-1 0 0,0 0 0,0 0 0,0 0-1,1 0 1,-1 0 0,0 0 0,1 0 0,0-1-41,0 0 1,0 1-1,0-1 0,0 1 0,0-1 0,1 1 1,-1-1-1,0 1 0,0 0 0,0 0 0,1 0 0,-1-1 1,0 1-1,0 0 0,1 1 0,-1-1 0,0 0 1,2 1-1,-2 0 6,0 1 1,0-1-1,-1 1 1,1-1-1,0 1 0,-1-1 1,1 1-1,-1 0 1,0 0-1,0-1 1,0 1-1,1 0 0,-1-1 1,-1 1-1,1 0 1,0 0-1,0-1 1,-1 1-1,0 2 0,-6 16 164,7-20-157,0 1 0,0-1 0,0 0 0,0 1 0,0-1 0,0 0 0,0 0 0,-1 1 0,1-1 0,0 0 0,0 0 0,0 0 0,-1 1 0,1-1 0,0 0 0,0 0 0,-1 0 0,1 1 0,0-1 0,0 0 0,-1 0 0,1 0 0,0 0 0,-1 0 0,1 0 0,0 0 0,0 0 0,-1 0 0,1 0 0,0 0 0,-1 0 0,1 0 0,0 0 0,-1 0 0,1 0 0,0 0 0,0 0 0,-1 0 0,1 0 0,-27-27 1310,26 25-1303,0 1-1,0 0 0,0-1 1,0 1-1,1-1 1,-1 1-1,0-1 1,1 1-1,-1-1 0,1 1 1,-1-1-1,1 0 1,0 1-1,0-1 0,0 0 1,0 1-1,0-1 1,0 0-1,0 1 0,0-1 1,1-2-1,0 4-32,0-1-1,0 1 0,0-1 1,0 1-1,0 0 0,0 0 1,0-1-1,0 1 1,0 0-1,0 0 0,0 0 1,0 0-1,0 0 0,0 0 1,0 1-1,0-1 0,0 0 1,0 0-1,0 1 0,0-1 1,-1 1-1,1-1 1,0 1-1,0-1 0,0 1 1,0-1-1,-1 1 0,1 0 1,0-1-1,0 1 0,-1 0 1,1 0-1,-1-1 1,1 1-1,-1 0 0,1 0 1,-1 0-1,1 0 0,-1 0 1,0 0-1,1 1 0,-18 21 179,11-17-56,10-15-576,5-2-2020,18-11-3167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7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13 4721,'-8'-3'7224,"-35"-5"3650,42 7-10771,1 1-1,-1 0 1,0 0 0,1 0 0,-1 0 0,1 0 0,-1 0 0,0 0 0,1 0-1,-1 0 1,0 0 0,1 0 0,-1 0 0,1 0 0,-1 0 0,0 1 0,1-1-1,-1 0 1,1 0 0,-1 1 0,1-1 0,-1 0 0,1 1 0,-1-1 0,1 1 0,-1-1-1,1 1 1,-1-1 0,1 1 0,0-1 0,-1 1 0,1-1 0,0 1 0,-1-1-1,1 1 1,0-1 0,0 1 0,0 0 0,0-1 0,-1 1 0,1-1 0,0 1-1,0 0 1,0-1 0,0 1 0,0 0 0,0-1 0,1 1 0,-1-1 0,0 1-1,0 0 1,0-1 0,1 2 0,8 21 359,2 1-1,15 25 1,14 29 359,24 95 249,68 299-1,-115-401-1021,-1-20-88,-21-62-995,-1-1-1,0 1 1,-1 0-1,-10-13 1,8 13 154,2 1 1,0-1-1,0-1 0,1 1 1,0-1-1,1 0 0,1 0 1,-5-20-1,-10-103-5356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7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13019,'0'7'5881,"0"0"-4249,5 1 161,6-1-89,22 8-592,16-1-247,12-3-217,15-7-288,12-4-136,-1-7-216,-15 3-16,-7-3-184,-21-4-536,-11 7-929,-11-3-767,-17 3-1961,1 11 0,-77 56-2449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7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74 4721,'-5'-3'11963,"21"3"-9275,6-4-719,17 4-849,10-11-296,11 0-392,0 4-200,6-8-232,-6 0-160,0 12-1072,-5-1-2625,109 41-2120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8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1 135 8250,'13'20'8467,"-3"-1"-5726,17 23-1068,39 34 801,-30-37-1061,35 51 0,-55-74-680,-14-17-69,-7-9-63,1-1-535,0 0 0,1 0 1,0-1-1,1 1 0,1-1 0,-1 1 1,2-1-1,0 0 0,0 1 1,2-13-1,-1 17-48,1-21-62,1 1 0,2 0 1,1 0-1,1 0 0,1 1 1,19-40-1,-25 62 29,0-1-1,0 1 1,0 0 0,1 1-1,-1-1 1,1 0-1,0 1 1,0 0 0,0-1-1,1 1 1,5-4-1,-7 6 6,0 1 0,-1-1 1,1 0-1,0 1 0,0-1 0,0 1 0,0 0 0,0-1 0,0 1 0,1 0 0,-1 0 0,0 1 0,0-1 0,0 0 0,0 1 0,0-1 0,0 1 0,0-1 0,-1 1 0,1 0 0,0 0 0,0 0 0,0 0 0,-1 0 0,1 0 0,0 1 0,2 2 0,13 12 86,-1 1 0,0 0 0,-1 1 0,-1 0 0,19 36 0,46 106 227,-73-146-452,8 17-1,-11-15-3131,-2-19 2574,-1 0-1,0 0 1,1 0-1,0 0 1,-1 0-1,1 0 1,1 0-1,-1 0 1,2-4-1,3-6-1286,28-72-7216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8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45 6609,'-16'7'13027,"10"1"-8802,17-5-2473,0 1-999,17-4-225,-7 0-176,7-4-32,-1 1-304,11-1-16,-16-7-600,6-4-1025,10-7-1135,-11 15-2601,56 11-1641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08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4617,'-11'3'8454,"-5"2"-1040,5 3-3792,10-7-3494,1 0-1,-1 0 1,1 0 0,0 0 0,0 0 0,-1 0-1,1 0 1,0 0 0,0 0 0,0 0 0,0 0-1,0 0 1,0 0 0,1 0 0,-1 0 0,0 0-1,0 1 1,1-1 0,-1-1 0,1 1-1,-1 0 1,1 0 0,-1 0 0,1 0 0,0 0-1,-1 0 1,1 0 0,0-1 0,1 2 0,25 40 1167,-1 1 1,36 83-1,-36-70-852,38 61-1,-94-203-10739,12 26 3316,-21-63-3180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3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3 2833,'-18'-2'13581,"2"1"-5306,15 1-8042,1 1-1,-1-1 1,0 1-1,1-1 1,-1 0 0,1 1-1,-1-1 1,1 1 0,-1-1-1,1 1 1,-1 0-1,1-1 1,-1 1 0,1 0-1,-1-1 1,1 1 0,0 0-1,0-1 1,-1 1-1,1 0 1,0-1 0,0 1-1,0 0 1,0 0 0,0 0-1,0-1 1,0 1-1,0 0 1,0 0 0,0-1-1,0 1 1,0 1 0,0 8-16,0-8-203,0 1 0,0-1 0,0 0 1,0 1-1,0-1 0,1 0 0,-1 0 0,1 1 0,0-1 1,0 0-1,0 0 0,2 4 0,25 50-14,-15-32 0,-1 2 0,15 42 0,32 130 0,-52-141 0,-35-86-4517,23 23 3072,1 0 0,-1 0 0,1 0 0,0 0 0,0-1 0,-4-11 0,9-7-4367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4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67 4577,'-10'-9'13991,"21"9"-8741,11 1-4515,168-29 1683,-135 17-2406,1 2 0,73-1 0,-128 10-155,1 0 1,-1 0-1,1-1 0,-1 2 1,0-1-1,1 0 0,-1 0 1,0 0-1,1 1 0,-1-1 1,0 0-1,1 1 0,-1 0 0,0-1 1,0 1-1,0 0 0,2 0 1,-3 0-224,0 0 1,0 0-1,0 0 0,0 0 1,0 0-1,0 0 1,0 0-1,0 0 1,0 0-1,-1 0 1,1 0-1,0 0 0,-1 0 1,1-1-1,0 1 1,-1 0-1,0 0 1,1 0-1,-1-1 0,1 1 1,-1 0-1,0 0 1,1-1-1,-1 1 1,0-1-1,-1 2 0,-22 16-7977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4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6649,'-1'0'416,"0"0"-1,0 0 0,0 0 1,0 0-1,0 0 0,0 0 1,1 0-1,-1 0 0,0 1 1,0-1-1,0 0 0,0 1 1,1-1-1,-1 0 0,0 1 1,0-1-1,1 1 0,-1 0 1,0-1-1,1 1 0,-1-1 0,1 1 1,-1 0-1,0-1 0,0 2 1,-1 24 4323,23 38-3192,-14-45-180,83 307 3347,-5-15-2698,-77-286-2129,1 0 0,1 0-1,0-1 1,2-1 0,26 38 0,-38-101-5076,0-15 809,17-60-2464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4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4833,'-19'12'15782,"34"-3"-10945,43-1-4361,24-9-4,83-12 0,51-1-912,-212 14 397,53 4-3352,-54-3 2918,0 0 0,0-1 0,0 1 0,-1 0-1,1 0 1,0 1 0,-1-1 0,1 1-1,-1-1 1,1 1 0,-1 0 0,0 0 0,0 0-1,0 0 1,0 0 0,0 0 0,2 4-1,18 46-6820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56.0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1 5545,'-3'4'9617,"10"6"-6394,15 15-4296,-15-16 2084,25 27-455,18 20 397,-1 3 0,-4 2 0,49 85 0,-82-124-728,-2 0 1,-1 1-1,0 0 0,-2 1 1,8 46-1,-13-53-146,-1 1 0,0-1 0,-1 0 1,-1 1-1,-1-1 0,-1 0 0,0 0 0,-1 0 0,-9 24 1,-8 1 144,20-40-320,-1-1 0,1 1 0,0 0 0,0 0 0,-1-1 0,1 1 0,-1-1 0,0 1 0,1-1 0,-1 1 0,0-1 0,0 0 0,0 0 0,0 0 0,0 0-1,0 0 1,0-1 0,-4 2 0,5-5-2867,8-10-740,30-37-4287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5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12 6625,'-6'11'11371,"-5"-7"-9491,17-1 89,10-3-441,11 4-712,17-4-96,5 0-280,17 0-56,5-7-375,-5 3-9,0-7-105,-17 4-919,-5 3-1112,-6 8-2977,50 25-1913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5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7 180 4617,'-7'14'12346,"9"5"-9228,10 15-1832,2-8-426,0-2-1,2 0 1,20 23 0,13 21-134,-25-40-347,-10-16 1280,-16-23-1514,0-1 0,0 1 1,1-1-1,0 1 0,1-1 0,1 0 1,1-11-1,0-7-130,0-2-132,1 0-1,2 0 0,12-48 0,-12 64 95,0 1 1,1-1-1,1 1 0,0 0 1,1 0-1,1 1 1,0 0-1,19-21 1,-27 34 16,-1 0-1,1 1 1,0-1 0,-1 0 0,1 0 0,0 1 0,0-1 0,0 1 0,0-1-1,-1 1 1,1-1 0,0 1 0,0-1 0,0 1 0,0 0 0,0-1 0,0 1 0,0 0-1,0 0 1,0 0 0,0 0 0,0 0 0,0 0 0,0 0 0,0 0 0,0 0 0,0 1-1,0-1 1,0 0 0,0 1 0,0-1 0,0 1 0,0-1 0,1 1 0,26 30-39,-13-13 168,1 4 4,-1 0 0,0 1 1,-2 0-1,-1 1 1,0 1-1,-2 0 0,12 44 1,-20-63-118,4 32 43,-6-33-1988,3-21-3526,1-8-615,6-48-6222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8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65 11971,'-9'3'14402,"36"-6"-13330,11-8-279,51-8 1,-21 6-549,-3 3-1187,-76 6-1684,12 3 2357,0 1-1,-1-1 1,1 1 0,-1-1-1,1 1 1,0-1 0,-1 1-1,1-1 1,0 1-1,0 0 1,-1-1 0,1 1-1,0 0 1,0 0-1,0-1 1,-1 1 0,1 0-1,0 0 1,0 0 0,0 0-1,0 0 1,-1 0-1,1 0 1,0 0 0,0 0-1,0 1 1,-1-1 0,3 1-1,67 2-6913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18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7770,'3'-2'13350,"16"-15"-11911,-14 13-1387,1 0-1,-1 0 1,0 1-1,1-1 0,0 1 1,0 1-1,0-1 0,0 1 1,0 0-1,1 0 1,-1 1-1,1-1 0,-1 2 1,1-1-1,-1 1 0,1 0 1,-1 0-1,1 0 1,0 1-1,-1 0 0,0 1 1,9 2-1,-10-2-4,0 0-1,1 0 1,-1 0 0,0 1-1,0 0 1,0 0 0,0 0-1,-1 0 1,1 1 0,-1 0 0,0 0-1,0 0 1,0 0 0,-1 1-1,1 0 1,-1 0 0,0-1-1,-1 2 1,1-1 0,-1 0-1,0 0 1,0 1 0,-1-1-1,1 1 1,0 9 0,-2 0 43,-1-1 0,0 1 0,-1-1 1,0 1-1,-5 14 0,3-13-34,0 0 0,2 0-1,-2 22 1,8-35 9,1 0 0,-1-1-1,0 0 1,1 0 0,-1 0 0,1 0 0,-1-1 0,1 1-1,0-1 1,8 0 0,-3 2 11,26 6 3,0-2 0,0-1 0,1-2 0,37-1 0,-73-3-177,0 1-1,1-1 1,-1 0 0,0 0-1,0 0 1,1 0 0,-1 0-1,0 0 1,0-1 0,0 1-1,1 0 1,-1-1 0,0 1-1,0-1 1,0 1 0,0-1-1,0 1 1,0-1 0,0 0-1,0 0 1,0 1 0,0-1-1,0 0 1,0 0 0,0 0-1,-1 0 1,1 0 0,0 0-1,-1 0 1,1 0 0,-1 0-1,1 0 1,0-2 0,10-16-4254,14-1-1346,29-31-3411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4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14 190 16043,'-11'-3'9758,"9"10"-6257,10 15-2142,110 130-654,88 126 696,-140-173-1401,4-2 0,5-3 0,94 97 0,-163-190 0,-3-3 0,1-1 0,-1 1 0,1-1 0,-1 1 0,1-1 0,0 0 0,0 0 0,1-1 0,-1 1 0,0-1 0,9 3 0,-28-36 0,11 18 0,0 0 0,1 0 0,1-1 0,0 1 0,1-1 0,0 1 0,2-23 0,-1-5 0,-12-274 0,-4-187 0,15 465-84,0 22-121,0 1 0,1 0 1,1-1-1,0 1 0,1 0 1,1 0-1,4-16 0,-7 30 13,1-1-1,-1 0 1,0 1-1,0-1 1,1 1-1,-1-1 0,1 0 1,-1 1-1,1-1 1,-1 1-1,1-1 1,-1 1-1,1-1 1,-1 1-1,1-1 0,-1 1 1,1 0-1,0-1 1,-1 1-1,1 0 1,0 0-1,-1-1 1,1 1-1,0 0 1,0 0-1,-1 0 0,1 0 1,0 0-1,-1 0 1,1 0-1,0 0 1,0 0-1,-1 0 1,2 0-1,33 16-4664,57 44-3654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4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1 258 9746,'0'0'10914,"5"0"-9761,11-11-89,12-8-776,32-14-224,6-7-64,10-4-864,7 7-1145,-7 1-1647,1 17-1233,49 1-4914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5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64 6313,'-1'0'620,"0"1"0,0 0 1,1-1-1,-1 1 0,0 0 0,0 0 0,1 0 0,-1-1 0,0 1 0,1 0 0,-1 0 0,1 0 0,-1 0 0,1 0 0,0 0 0,-1 0 1,1 0-1,0 0 0,0 0 0,0 0 0,-1 1 0,9 24 4570,30 26-5165,-24-35 1445,1 8-696,-1 2-1,20 53 0,-25-55-478,2-1-1,0 0 1,28 42-1,-39-66-283,0 0 0,0 0 0,0 0-1,-1-1 1,1 1 0,0 0 0,0 0-1,0 0 1,0 0 0,0 0 0,0-1-1,0 1 1,0 0 0,0 0-1,1 0 1,-1 0 0,0 0 0,0-1-1,0 1 1,0 0 0,0 0 0,0 0-1,0 0 1,0 0 0,0 0 0,0 0-1,0-1 1,0 1 0,1 0-1,-1 0 1,0 0 0,0 0 0,0 0-1,0 0 1,0 0 0,0 0 0,1 0-1,-1 0 1,0 0 0,0 0 0,0-1-1,0 1 1,0 0 0,1 0-1,-1 0 1,0 0 0,0 0 0,0 0-1,0 0 1,0 1 0,1-1 0,-1 0-1,0 0 1,0 0 0,0 0 0,0 0-1,0 0 1,0 0 0,1 0-1,-1 0 1,0 0 0,0 0 0,0 1-1,0-27 459,-5-33-204,5 59-267,-3-26-25,1 0-1,2 0 1,1 0-1,0 0 1,7-27-1,-5 37-6,1 1 0,0-1 0,2 1 0,0 0 0,0 1-1,1-1 1,1 1 0,1 1 0,14-20 0,-21 32 19,0-1 0,0 1 0,0 0 0,0-1 1,1 1-1,-1 0 0,0 0 0,1 1 0,-1-1 0,0 0 1,1 1-1,-1 0 0,1-1 0,-1 1 0,1 0 1,-1 0-1,1 1 0,-1-1 0,1 0 0,-1 1 0,0-1 1,3 2-1,64 20-78,-54-16 77,0-1 16,-1 1 0,1 0 0,-1 1 0,0 0 0,0 2 0,-1-1 0,0 1 0,-1 1 0,0 1-1,0-1 1,-1 2 0,-1 0 0,0 0 0,0 1 0,-2 0 0,1 0 0,6 17 0,9 27 12,-9-19-762,23 41 1,-38-78 609,1 0-1,-1 0 1,0 0 0,1 0-1,0 0 1,-1 0-1,1 0 1,-1 0 0,1 0-1,0 0 1,0-1 0,0 1-1,-1 0 1,1-1 0,0 1-1,0 0 1,0-1 0,0 1-1,0-1 1,0 1 0,0-1-1,0 0 1,0 1 0,0-1-1,0 0 1,2 0 0,30-17-6262,-5-1 3989,86-47-3038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5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6689,'-9'9'11045,"9"0"-4733,21 5-2438,35 1-3955,96-6 1026,-116-9-872,0 1 0,1 2 0,-2 1-1,1 2 1,50 16 0,-84-22-51,0 1 0,1 0 0,-1-1 0,0 1 0,0 0 0,0 0 0,0 1 0,-1-1 0,1 0 0,0 1 0,0-1 0,-1 1 0,1-1 0,-1 1 1,0 0-1,1-1 0,-1 1 0,0 0 0,0 0 0,0 0 0,0 0 0,0 0 0,-1 0 0,1 1 0,0-1 0,-1 0 0,0 0 0,1 0 0,-1 1 0,0-1 0,0 0 0,-1 0 0,1 0 0,0 1 0,-1-1 0,1 0 0,-1 0 0,0 0 0,1 0 1,-2 2-1,-5 11 174,0-2 1,-1 1-1,0-1 1,-18 20-1,15-18-146,-18 21 121,-51 47 0,53-56-107,24-24-75,-32 29 69,33-30-77,1-1 0,-1 1 1,0-1-1,0 1 0,0-1 0,0 0 1,0 0-1,0 0 0,0 0 1,0-1-1,-1 1 0,1 0 1,0-1-1,0 0 0,-5 1 1,6-1-46,1 0-1,-1 0 1,1 0 0,-1 0 0,1 0 0,0 0 0,-1 0 0,1 0 0,-1-1-1,1 1 1,-1 0 0,1 0 0,0 0 0,-1-1 0,1 1 0,-1 0 0,1 0-1,0-1 1,-1 1 0,1 0 0,0-1 0,0 1 0,-1 0 0,1-1-1,0 1 1,0-1 0,-1 1 0,1 0 0,0-1 0,0 1 0,0-1 0,0 1-1,0-1 1,0 1 0,-1 0 0,1-1 0,0 1 0,0-1 0,0 1 0,1-1-1,-1 1 1,0-1 0,0 1 0,0 0 0,0-1 0,0 1 0,0-1 0,1 1-1,-1-1 1,0 1 0,0 0 0,1-1 0,-1 1 0,0 0 0,0-1-1,1 1 1,-1 0 0,1-1 0,33-28-7873,42-25-715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5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0 10218,'-11'11'8458,"0"11"-5945,-22 11-137,-5 19-95,-1 3-937,-15 0-216,10 11-280,6-8-176,-6-3-240,16-3-288,12-16-103,0-10-41,10-15-281,-5-11-759,22-7-512,0-8-1065,11-7-2632,120-66-1096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26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25 201 5617,'-9'1'12729,"0"1"-7290,3-1-3894,20-14 436,1-1-1669,-1 0 0,19-25 0,14-13-120,-30 35-114,-13 12-52,-1 0 1,2 0 0,-1 1-1,0-1 1,1 1 0,0 0-1,0 1 1,0-1 0,1 1-1,-1 0 1,1 0 0,-1 1-1,12-4 1,-15 7-29,0-1 0,-1 1 0,1 0 1,-1 0-1,1 0 0,-1-1 0,1 2 0,-1-1 0,0 0 0,1 0 0,-1 0 0,0 1 0,0-1 1,0 0-1,0 1 0,0-1 0,0 1 0,0-1 0,0 3 0,4 5 34,4 3 22,-1 1 0,-1 1 0,0-1 0,-1 1 0,-1 0 0,0 0 0,-1 1 0,0 0 0,-1 0 0,-1-1 0,0 2 1,-1-1-1,-1 0 0,0 0 0,-1 0 0,-1 0 0,-6 25 0,-10 26 522,-33 75 0,46-121-297,12-11-126,27-13-103,-8-1-108,42-1 132,58-6 235,151 5 1,-248 12-262,-6-2 26,-19-4-650,-9-3-727,-6-4-629,-1-1-1263,-2 0-1976,-25-16-5322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37.5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504 7 13051,'-23'-3'1738,"0"0"0,-1 2 0,-44 3 0,43 1-1592,0 1-1,0 1 0,1 2 1,0 0-1,0 1 0,-25 13 0,46-20-155,1 0-1,-1 0 0,1 0 1,0 1-1,-1-1 0,1 0 1,0 1-1,0 0 0,0-1 1,0 1-1,0 0 0,0 0 0,1 0 1,-1 1-1,1-1 0,-1 0 1,0 4-1,1-5-3,1 1 1,0-1-1,0 1 0,0-1 1,1 1-1,-1-1 0,0 1 0,0-1 1,1 1-1,-1-1 0,1 1 1,-1-1-1,1 1 0,0-1 1,0 0-1,-1 0 0,1 1 0,0-1 1,0 0-1,0 0 0,0 0 1,2 1-1,9 8-43,1-1 1,0-1-1,0 0 0,27 11 1,-16-8 230,-2 1-105,17 7 41,68 47 0,-99-60-92,1 0 0,-1 1 0,0 0 1,-1 1-1,1 0 0,-2 0 0,1 0 1,-1 1-1,0 0 0,-1 0 1,0 0-1,0 1 0,4 14 0,-8-19 57,-1 0-1,1 0 0,-1 0 0,0-1 0,0 1 0,0 0 1,-1 0-1,0 0 0,0 0 0,0 0 0,-1 0 0,1-1 0,-1 1 1,0-1-1,-1 1 0,1-1 0,-1 0 0,1 0 0,-1 0 0,-1 0 1,1 0-1,0-1 0,-1 1 0,0-1 0,0 0 0,0 0 1,-7 3-1,-4 4 122,-2-1 1,1-1 0,-1 0 0,0-1 0,-1-1 0,-21 4 0,16-5-108,0-1 0,-1-2 0,0 0 1,-43-3-1,53 0-226,0-1 0,0 0 0,0-1 0,1 0 0,-1-1 0,1-1 0,0 0-1,0-1 1,-18-10 0,31 16 43,-1-1 0,0 1-1,0-1 1,1 1-1,-1 0 1,0-1 0,0 1-1,1-1 1,-1 0-1,0 1 1,1-1 0,-1 0-1,1 1 1,-1-1-1,1 0 1,-1 1 0,1-1-1,0 0 1,-1 0-1,1 0 1,0 1 0,0-1-1,-1 0 1,1 0-1,0 0 1,0 0 0,0 0-1,0 1 1,0-1-1,0 0 1,0 0 0,1-1-1,0 0-331,1 0 0,-1 0-1,1 0 1,-1 1 0,1-1 0,0 1-1,0-1 1,0 1 0,0-1 0,0 1-1,0 0 1,4-1 0,66-25-4974,105-36-869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30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40 4561,'-11'5'6904,"9"-5"-6258,1 1-1,0-1 1,-1 0 0,1 1 0,0-1 0,0 1 0,0-1 0,-10 11 8710,17-11-5978,-7 0-3367,-1 0 0,1 0-1,0 0 1,-1 1 0,1-1-1,0 1 1,0-1 0,0 1-1,-1-1 1,1 1 0,0 0-1,0 0 1,0 0 0,0-1-1,0 1 1,0 0 0,0 0-1,0 0 1,-1 2 0,3-1 66,10-19-24,5-23-478,-12 24 243,-4 14 104,-3 6 8,-24 54-239,28-66 570,-1 8-250,0 0 0,0 1 1,0-1-1,0 0 0,0 0 1,0 0-1,0 0 0,0 0 0,0 0 1,0 0-1,0 0 0,1 0 1,-1 0-1,0 1 0,0-1 0,0 0 1,0 0-1,0 0 0,0 0 1,0 0-1,0 0 0,1 0 0,-1 0 1,0 0-1,0 0 0,0 0 1,0 0-1,0 0 0,0 0 0,1 0 1,-1 0-1,0 0 0,0 0 1,0 0-1,0 0 0,0 0 0,0 0 1,0 0-1,0 0 0,1-1 1,-1 1-1,0 0 0,0 0 0,0 0 1,0 0-1,0 0 0,0 0 1,0 0-1,0 0 0,0 0 0,0 0 1,1-1-1,13 6 47,-14-5-57,1 0 1,-1 0-1,0 0 1,1 0-1,-1 0 1,0 0-1,1 0 1,-1 0-1,0 0 1,1 0-1,-1 1 1,0-1-1,1 0 1,-1 0-1,0 0 1,0 0-1,1 1 1,-1-1-1,0 0 1,0 0-1,1 1 1,-1-1-1,0 0 1,0 1-1,0-1 1,1 0-1,-1 0 1,0 1-1,0-1 1,0 0-1,0 1 1,0-1-1,0 0 1,0 1-1,0-1 1,0 1-1,23 42 457,-15-30-272,0 1 0,-2 0 0,1 1 0,-2-1 0,0 1 0,0 0 0,2 22 0,-5-14-105,-1-1-1,-1 1 1,-2-1-1,0 0 1,-1 1-1,-1-1 1,-1 0-1,-1-1 1,-1 1-1,-1-1 0,-1-1 1,-1 1-1,-18 28 1,24-43-258,0-1 0,0 1-1,-1-1 1,1 0 0,-1 0 0,-8 5-1,12-9 47,0 0 0,0-1 0,0 1 0,0-1 0,0 1 0,0-1 0,0 1 0,0-1 0,0 0-1,0 1 1,0-1 0,0 0 0,0 0 0,0 0 0,0 0 0,-1 0 0,1 0 0,0 0 0,0 0 0,-1-1 0,0 0-105,1 0 0,0 0 0,0 0 0,0 0 0,-1 0 0,1 0 0,0 0 0,0-1 0,0 1 0,1 0 0,-1-1 0,0 1 0,0-1 0,1 1 0,-1-1 0,1 1 0,0-1 0,-1 1 0,1-3 0,-9-78-9275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47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8 12083,'-20'1'8515,"16"0"-7978,-1 0 0,1 0 1,-1-1-1,1 0 0,-1 0 0,1 0 1,-1-1-1,1 0 0,-1 1 0,1-1 1,0-1-1,-1 1 0,-4-4 1606,9 8-1964,-1-1 0,1 1 0,0-1 0,-1 0 0,1 1 1,-1-1-1,0 1 0,0-1 0,0 0 0,0 0 0,0 1 0,-1-1 0,-1 3 0,-46 50 143,33-38-215,-27 36-1,26-26-106,0 1 0,2 1 0,1 0 0,2 1 0,1 0 0,1 1 0,1 0 0,2 1 0,1 0 0,2 0 0,-1 35 0,5-50 0,1-1 0,0 1 0,2-1 0,0 0 0,0 0 0,1 0 0,1 0 0,1 0 0,1-1 0,9 18 0,-8-21 0,-1-1 0,2-1 0,-1 0 0,2 0 0,-1 0 0,1-1 0,1-1 0,-1 0 0,1 0 0,1-1 0,-1 0 0,1-1 0,1 0 0,12 3 0,-11-4 0,0-1 0,1 0 0,0-1 0,-1-1 0,1 0 0,0-1 0,0 0 0,0-2 0,0 0 0,0 0 0,0-1 0,-1-1 0,1-1 0,-1 0 0,1-1 0,-1 0 0,-1-1 0,1 0 0,-1-2 0,0 1 0,-1-1 0,0-1 0,0-1 0,-1 1 0,0-2 0,0 1 0,-1-2 0,-1 1 0,0-1 0,-1-1 0,0 0 0,-1 0 0,0 0 0,-1-1 0,0 0 0,-1 0 0,-1 0 0,0-1 0,-1 1 0,-1-1 0,0 0 0,-1 0 0,-1 0 0,0 0 0,-1 0 0,-3-16 0,-1 10 0,-1 1 0,-1 0 0,-1 0 0,-1 1 0,0 0 0,-1 1 0,-1 0 0,-1 0 0,-1 1 0,-23-25 0,4 10 0,-1 0 0,-2 2 0,-70-46 0,68 53-568,-44-21 1,69 38 301,0 0 0,-1 2 1,0-1-1,0 2 0,0 0 1,0 0-1,-24-1 0,37 4 265,-2 0-171,0 0-1,0 0 1,1 0 0,-1 0-1,0 0 1,0 1 0,0-1-1,0 1 1,1-1 0,-1 1-1,0 0 1,-1 0 0,2 0-43,0 1 1,0-1-1,0 0 1,0 1-1,0-1 0,0 0 1,0 1-1,1-1 1,-1 1-1,1-1 1,-1 1-1,1-1 1,-1 1-1,1-1 0,0 1 1,0 0-1,0-1 1,0 1-1,0-1 1,0 1-1,0-1 1,1 1-1,-1 1 0,21 98-6889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47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16956,'-1'1'560,"-1"0"1,1 0 0,0 1-1,-1-1 1,1 0-1,0 1 1,0-1 0,0 1-1,0-1 1,1 1 0,-1 0-1,0-1 1,0 4 0,-4 30 2357,13 39-2389,-6-58 377,10 131 874,-8-84-1556,16 92-1,-18-145-1072,-5-12-826,2-33-5897,10-37-42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48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36 305 13763,'-7'-3'6639,"-8"-10"-3797,10-7-2561,2 1 0,0 0 0,2-1-1,0 1 1,2-28 0,0 10-117,-1-65 1197,0 101-1351,0 1 0,0 0 0,0 0 0,0 0 0,0-1-1,0 1 1,0 0 0,0 0 0,0-1 0,0 1 0,0 0 0,0 0 0,0 0 0,1-1 0,-1 1 0,0 0 0,0 0 0,0 0 0,0 0 0,0-1 0,1 1 0,-1 0 0,0 0 0,0 0 0,0 0 0,1 0 0,-1 0 0,0 0 0,0-1 0,0 1 0,1 0 0,-1 0 0,0 0 0,0 0 0,0 0 0,1 0 0,-1 0 0,0 0 0,0 0 0,1 0 0,-1 0-1,0 0 1,0 0 0,1 1 0,15 5 96,16 16-46,-14-5 119,-1 0-1,-1 2 0,-1 0 0,-1 0 1,0 1-1,19 41 0,46 140 929,-5-12-960,-66-175-777,0 0 0,1 0 0,1-1 0,0 0-1,15 13 1,-4-3-3440,-18-16-1436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48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88 12715,'-11'0'4729,"11"4"-2793,11-8-159,0 4-521,16-7-688,17-1 352,16-3-376,17-11-304,-6 8-136,5-5-64,-15 12-40,-7 7-384,-10 0-840,-11 4-1249,-6-1-2768,-10-6-2568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7:49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14139,'-2'3'8286,"0"14"-6787,34 261 4115,-30-263-5586,0 1-1,1-1 0,1 1 0,6 14 0,0-17-558,-2-18-1698,-6 2 1403,0 0-1,-1 0 0,0-1 1,0 1-1,0 0 1,0 0-1,0-1 0,-1 1 1,1-4-1,3-54-7483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2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3 382 11354,'-3'-6'7755,"3"6"-7671,1 0-1,-1 0 1,0 0-1,0 0 1,0 0-1,1 0 1,-1 0 0,0 0-1,0 0 1,0 0-1,0 0 1,1 0-1,-1 0 1,0 0 0,0 0-1,0 0 1,1 0-1,-1 0 1,0-1-1,0 1 1,0 0 0,0 0-1,0 0 1,1 0-1,-1 0 1,0 0-1,0-1 1,0 1 0,0 0-1,0 0 1,0 0-1,1 0 1,-1-1-1,0 1 1,0 0 0,0 0-1,0 0 1,0-1-1,0 1 1,0 0-1,0 0 1,0 0 0,0 0-1,0-1 1,0 1-1,0 0 1,0 0-1,0 0 1,0-1 0,0 1-1,0 0 1,0 0-1,-1 0 1,1 0-1,0-1 1,0 1 0,0 0-1,0 0 1,0 0-1,0 0 1,-1-1 0,1 1-1,0 0 1,0 0-1,0 0 1,0 0-1,-1 0 1,0-23 2703,11-14-2646,-3 0-1,-1-1 1,-2 1 0,-1-1-1,-2 0 1,-8-71-1,7 109-143,0-1 0,0 1-1,-1 0 1,1 0-1,0-1 1,0 1-1,0 0 1,0-1-1,0 1 1,0 0 0,0 0-1,0-1 1,0 1-1,0 0 1,0-1-1,0 1 1,0 0-1,0-1 1,0 1 0,0 0-1,0-1 1,0 1-1,0 0 1,0 0-1,0-1 1,0 1-1,1 0 1,-1-1 0,0 1-1,0 0 1,0 0-1,1 0 1,-1-1-1,0 1 1,0 0-1,0 0 1,1 0 0,-1-1-1,11 9-179,10 16-69,40 72 971,-4 2 0,-4 3-1,67 180 1,-109-247-499,12 68-1,-17-68-57,21 64 0,-20-69-129,-3-34-1586,-2 3 650,-1 0 0,1 1-1,-1-1 1,1 0 0,-1 0 0,0 0 0,1-1-1,-1 1 1,0 0 0,-1 0 0,1 0-1,0-1 1,0 1 0,-1 0 0,1-6 0,-23-5-7484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2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33 7490,'-16'2'6152,"-8"3"-1700,10-1-1995,26-5-1415,1 1 0,-1 0 0,0 1 0,17 4 0,38 2-305,159-9-43,48 3-64,-239-3-3013,-31-5 139,-16-10-51,-7 3-2978,-16-1-536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3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 7810,'-4'-3'11155,"7"13"-4787,19 37-3049,16 38-2423,-30-55-358,10 61 0,-15-67-511,1 1-1,2-1 1,0-1 0,11 27-1,-17-49-52,0 0-1,1 0 0,-1 0 1,0-1-1,1 1 1,-1 0-1,1 0 0,-1-1 1,1 1-1,-1 0 1,1 0-1,0-1 0,-1 1 1,1-1-1,0 1 1,-1-1-1,1 1 0,0-1 1,0 1-1,0-1 1,1 1-1,10-10-1604,5-32-2022,-6-37-1609,0-108-1561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3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11 221 10946,'-2'-2'530,"1"0"0,0 0 1,0 0-1,0 0 0,0 0 0,0 0 0,1 0 0,-1 0 0,0 0 0,1 0 0,0-1 0,-1 1 0,1 0 0,0 0 1,1-4-1,-1 2-255,1 0 0,0 0 0,0 0 0,0 0 0,1 0 1,0 1-1,3-8 0,4-1-396,0 0 1,0 1-1,17-17 1,-22 25 447,4-6-278,0 2 0,0-1 0,1 1 0,-1 0 0,2 1 0,-1 0 0,1 0 0,0 1 0,0 1 0,19-7 0,-20 10 26,0-1 0,0 2 0,0-1 0,0 1 0,0 1 0,0-1 0,0 2 0,0-1-1,0 1 1,0 0 0,0 1 0,-1 0 0,16 8 0,1 2 182,0 0-1,-2 2 0,1 1 1,-2 0-1,0 2 1,-1 1-1,-1 0 0,-1 2 1,-1 0-1,17 25 1,-24-30-145,0 1 0,-1 0 1,-1 1-1,-1 0 0,-1 0 0,0 1 1,-2 0-1,0 0 0,-1 0 1,0 0-1,-2 1 0,0 0 0,-2 0 1,0-1-1,-3 22 0,-1-19-20,0 0 1,-1-1-1,-1 0 0,-1 0 0,-1 0 0,-21 37 1,25-50-64,-1 0 1,0-1-1,0 0 1,-1 0 0,0 0-1,0-1 1,0 0-1,-1 0 1,0-1 0,0 0-1,0 0 1,-1 0-1,0-1 1,0 0 0,0-1-1,0 1 1,-1-2-1,1 1 1,-1-1 0,-9 1-1,-2-2 45,1 0-1,-1-1 1,1-1 0,-1-1-1,-31-7 1,42 7-65,0-1 1,1 0-1,-1 0 0,1 0 1,0-1-1,0-1 1,1 1-1,-1-1 0,1 0 1,0-1-1,0 0 1,1 0-1,-1 0 1,-9-14-1,15 17-22,0 1 0,0-1 0,0 1 0,1-1 0,-1 1 0,1-1 1,0 0-1,0 1 0,0-1 0,0 0 0,0 1 0,0-1 0,1 0 0,-1 1 0,1-1 0,0 1 0,0-1 0,0 1 1,0-1-1,0 1 0,0 0 0,1 0 0,-1-1 0,1 1 0,-1 0 0,1 0 0,0 0 0,2-1 0,4-6-14,0 2 0,0-1 0,0 1 0,1 1 0,19-12 0,-8 9 24,0 1 0,0 1 0,1 1 1,0 1-1,1 0 0,-1 2 0,1 0 1,-1 2-1,1 0 0,29 4 1,-11 0 26,0 3 1,-1 1 0,0 2 0,67 25 0,-78-21-48,0 1 0,-2 1 0,0 1 0,0 2 0,-2 0 0,27 26 0,-28-31-506,-13-9-1445,-31-31-11941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38.0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448 5 9378,'-50'-2'8316,"37"0"-7734,-1 1 1,1 1 0,-1 1 0,1-1-1,-22 6 1,15-1-405,-1 2 0,1 0 0,1 2 0,-1 0 1,2 1-1,-1 1 0,-17 13 0,25-16-114,0 0-1,1 1 0,0 0 1,1 1-1,0 0 1,0 0-1,1 1 1,0 0-1,1 1 0,1 0 1,-1 0-1,-4 15 1,10-25-71,0 1 1,0 0-1,0 0 1,0 0-1,1 0 1,-1 0-1,1 1 1,0-1 0,0 0-1,0 0 1,0 0-1,0 0 1,1 0-1,0 0 1,-1 0-1,1 0 1,0 0-1,1 0 1,-1 0 0,0 0-1,1-1 1,-1 1-1,1 0 1,0-1-1,0 0 1,0 1-1,0-1 1,3 2 0,-1-2 5,-1 0 1,1 0 0,0 0-1,0-1 1,0 0 0,0 0-1,0 0 1,0 0 0,1 0 0,-1-1-1,0 0 1,0 0 0,0 0-1,1 0 1,-1-1 0,0 0-1,0 0 1,0 0 0,0 0 0,5-3-1,3 0 44,-1-1-1,0-1 1,0 0-1,-1 0 0,0-1 1,0 0-1,0-1 0,-1 0 1,0-1-1,-1 0 1,0 0-1,0-1 0,-1 0 1,0 0-1,-1-1 1,0 1-1,-1-1 0,0-1 1,-1 1-1,0-1 1,0 0-1,-2 0 0,1 0 1,-1 0-1,-1 0 1,-1 0-1,1-1 0,-4-20 1,4 13 245,4 19-319,16 29-384,-3-3 424,-6-11-80,-1 0 0,-1 1 1,-1 0-1,11 22 0,0 0-1939,-9-24-1129,-10-12 2909,0-1 0,-1 0 0,1 0 0,0 1-1,-1-1 1,1 0 0,0 0 0,-1 0 0,1 0-1,0 0 1,-1 0 0,1 0 0,0 0 0,-1 0-1,1 0 1,0 0 0,-1-1 0,1 1 0,0 0-1,-1 0 1,1-1 0,-1 1 0,1 0 0,0-1 0,-1 1-1,1-1 1,-1 1 0,1-1 0,0 0 0,31-38-9993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4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16171,'-2'0'5483,"-5"6"-3217,8 1-1959,0-1 0,1 1 1,0 0-1,0-1 0,0 1 1,1-1-1,6 12 0,10 27 582,10 91 574,8 25-163,-24-132-2688,-13-28 1307,0-1 0,0 0 0,1 1 0,-1-1 0,0 0 1,0 0-1,0 1 0,0-1 0,1 0 0,-1 0 0,0 1 0,0-1 0,1 0 0,-1 0 0,0 0 0,0 0 0,1 1 0,-1-1 0,0 0 0,1 0 0,-1 0 0,0 0 0,0 0 0,1 0 0,-1 0 0,0 0 0,1 0 0,-1 0 0,0 0 0,1 0 0,-1 0 0,0 0 0,0 0 0,1 0 0,-1 0 0,0 0 0,1 0 0,-1-1 0,0 1 0,0 0 0,1 0 0,-1-1 0,2-3-572,-1 0-1,0-1 0,0 0 0,0 1 0,-1-1 1,0 1-1,0-1 0,0 0 0,0 1 1,-1-1-1,1 1 0,-1-1 0,-3-6 0,-19-107-9120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5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1 136 10234,'5'-15'9856,"9"1"-6790,20-10-4362,-25 19 2324,7-6-950,1 1 1,-1 1 0,2 1 0,-1 0 0,1 1-1,1 1 1,-1 0 0,35-4 0,-46 9-41,-1 0 1,1 1 0,0 0-1,-1 0 1,1 1-1,0-1 1,-1 1-1,1 1 1,-1-1 0,1 1-1,-1 1 1,0-1-1,0 1 1,0 0 0,0 0-1,0 1 1,0-1-1,-1 1 1,0 1 0,0-1-1,0 1 1,-1 0-1,1 0 1,-1 0 0,0 0-1,0 1 1,-1 0-1,5 9 1,-3-3 97,-1 1-1,0 0 1,0-1 0,-2 1 0,1 0-1,-2 0 1,1 1 0,-2-1 0,0 0-1,-2 14 1,-2 5 65,-2 0-1,-17 59 1,19-82-172,1 1-1,-2-1 1,1 1-1,-1-1 1,-10 13-1,14-20 3,0 1 0,-1-1 0,1 0-1,-1 0 1,0-1 0,0 1 0,1 0 0,-1 0-1,0-1 1,0 1 0,-1-1 0,1 0 0,0 0-1,0 0 1,-1 0 0,1 0 0,-1 0 0,1 0-1,-1-1 1,1 1 0,-1-1 0,1 0 0,-1 0-1,1 0 1,-1 0 0,1 0 0,-4-1 0,5 1-14,0 0 0,1-1 0,-1 1 0,0 0 0,1-1 0,-1 1 0,0 0 0,1-1 0,-1 1 0,0-1 0,1 1 0,-1-1 0,1 1 0,-1-1 1,1 1-1,-1-1 0,1 0 0,-1 1 0,1-1 0,-1 0 0,1 1 0,0-1 0,0 0 0,-1 0 0,1 1 0,0-1 0,0 0 0,0 0 0,0 0 0,0 1 1,0-1-1,0 0 0,0 0 0,0 1 0,0-1 0,0 0 0,0 0 0,1 1 0,-1-1 0,0 0 0,1 0 0,-1 1 0,0-1 0,1 0 0,-1 1 0,1-1 1,-1 0-1,1 1 0,-1-1 0,1 1 0,0-1 0,-1 1 0,1-1 0,1 0 0,37-30-297,-16 17 275,0 1 0,1 2 0,0 0 0,1 1 0,1 2 0,-1 1 0,1 1 0,0 0 0,48-2 0,-59 8 13,0 0-1,1 1 1,-1 0-1,0 1 1,0 1-1,-1 1 1,1 0-1,0 0 1,-1 2-1,0 0 1,-1 0-1,1 1 1,-1 1-1,0 0 0,-1 1 1,0 1-1,0-1 1,15 19-1,-21-21 58,0 0-1,-1 0 0,0 0 0,-1 1 1,0-1-1,0 1 0,0 0 0,-1 1 1,0-1-1,-1 0 0,0 1 0,0-1 1,-1 1-1,1 16 0,-2-12 11,-1-1-1,-1-1 0,0 1 1,-1 0-1,0 0 1,0-1-1,-1 0 1,-1 1-1,0-1 0,-7 11 1,2-7-8,0 0 0,0-1 0,-1-1 0,-1 1 0,0-2 0,-1 1 0,0-2 0,-1 0 0,0-1 0,-1 0 0,0-1 1,-1 0-1,1-2 0,-2 1 0,-17 4 0,14-8 2,-1 0 0,1-1-1,-40 1 1,52-4-122,0 0 0,0 0-1,0-1 1,0 0 0,0-1-1,0 0 1,1 0 0,-1 0 0,0-1-1,1 0 1,0-1 0,0 0-1,-7-4 1,14 7-10,-1 1 1,1-1-1,0 1 0,-1-1 1,1 0-1,0 1 0,0-1 0,0 1 1,-1-1-1,1 1 0,0-1 1,0 0-1,0 1 0,0-1 1,0 0-1,0 1 0,0-1 1,0 1-1,0-1 0,1 0 1,-1 1-1,0-1 0,0 1 1,0-1-1,1 1 0,-1-1 0,0 1 1,1-1-1,-1 1 0,0-1 1,1 1-1,-1-1 0,1 1 1,-1-1-1,1 1 0,0-1 1,21-18-2341,-18 16 1433,37-29-4644,59-33-2786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5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14211,'-1'2'6529,"-2"12"-4684,13 32 882,6 48-548,-10 158 198,-6-169-3518,0-95-1164,1 0-1,0 0 0,1 1 1,3-13-1,-3 18 1576,25-115-6369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6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10626,'0'23'4282,"0"8"-711,5 47 0,-5-71-3439,1 0 1,1-1-1,-1 1 1,1-1 0,0 1-1,1-1 1,-1 1-1,1-1 1,1 0-1,-1-1 1,1 1-1,0 0 1,5 5-1,-8-10-120,0-1-1,0 1 1,0 0 0,0 0-1,0-1 1,0 1-1,0 0 1,0-1 0,0 1-1,0-1 1,0 0-1,1 1 1,-1-1 0,0 0-1,0 0 1,0 1-1,1-1 1,-1 0 0,0 0-1,0-1 1,1 1-1,-1 0 1,0 0 0,0 0-1,0-1 1,2 0 0,31-21 387,-18 9-209,3 0-131,0 2-1,1 0 1,0 1 0,1 1-1,0 0 1,0 2-1,1 1 1,0 0 0,0 2-1,38-3 1,-47 6-8,0 1 0,1 1-1,-1 0 1,0 1 0,0 0 0,0 1 0,-1 1 0,23 8-1,-27-8 55,0 0-1,1 1 0,-2 0 0,1 1 0,-1 0 0,0 0 0,0 0 1,0 1-1,-1 0 0,0 0 0,0 0 0,-1 1 0,6 12 1,-7-12-11,-1 0 0,0 1 0,-1 0 0,0-1 0,0 1 0,-1 0 0,0 0 0,-1 0 0,0 0 0,0 0 0,-1 0 1,0 0-1,0 0 0,-1 0 0,-1-1 0,1 1 0,-1-1 0,-1 1 0,1-1 0,-1 0 0,-1 0 0,-10 14 1,7-11-75,0 0 0,0-1 0,-1 0 0,-1 0 1,0-1-1,0 0 0,-1-1 0,0 0 0,0 0 1,-1-1-1,0-1 0,0 0 0,0-1 0,-25 7 1,32-10-160,-1-2 1,1 1 0,-1-1 0,0 0-1,1 0 1,-1 0 0,1-1-1,-1 0 1,1 0 0,-1 0 0,1-1-1,0 0 1,-1 0 0,1 0 0,0 0-1,1-1 1,-1 0 0,0 0-1,1-1 1,-1 1 0,1-1 0,-6-6-1,6 4-393,-1 0-1,1 0 1,0 0-1,1-1 1,-1 1-1,1-1 0,1 0 1,-1 0-1,1 0 1,1 0-1,-1 0 1,1 0-1,0-1 1,1 1-1,0 0 1,0 0-1,0-1 0,3-9 1,19-86-4755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6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1 190 11690,'25'-12'7892,"19"-1"-6482,-9 4-424,81-27 634,269-75 668,-384 111-2286,6-3 22,1 2 0,0-1-1,0 1 1,0 0 0,0 0 0,10 1 0,-18 0-43,0 0-1,0 0 1,0 1 0,0-1-1,0 0 1,0 0 0,0 0-1,0 0 1,0 0-1,0 0 1,0 0 0,0 0-1,0 0 1,0 0 0,0 0-1,0 0 1,0 0 0,0 1-1,0-1 1,0 0 0,0 0-1,0 0 1,0 0 0,0 0-1,0 0 1,0 0 0,0 0-1,0 0 1,0 0 0,0 0-1,0 1 1,0-1 0,0 0-1,0 0 1,0 0 0,0 0-1,0 0 1,0 0 0,0 0-1,0 0 1,0 0 0,0 0-1,0 0 1,0 0 0,0 0-1,0 0 1,0 0 0,0 1-1,1-1 1,-1 0 0,0 0-1,0 0 1,0 0-1,0 0 1,-14 7-2627,0-1-211,-33 17-3108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7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13347,'-16'4'6946,"12"5"-3372,15 18-1969,-3-13-1269,0 8 295,-1 0 1,8 45-1,-2-7 138,9 25 99,28 102-62,-68-226-3107,-16-41-6211,4-16 94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8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317 260 6217,'-11'-10'3352,"0"1"1,0 0-1,-21-13 0,23 17-2373,0 0 1,0 0-1,-1 1 0,0 1 1,-17-5-1,22 7-870,-1 0 1,0 0-1,0 1 0,1-1 0,-1 1 0,0 1 0,0-1 1,1 1-1,-1 0 0,0 0 0,1 1 0,-1-1 1,1 1-1,0 1 0,-1-1 0,1 1 0,0 0 0,1 0 1,-1 0-1,0 1 0,1-1 0,0 1 0,0 0 0,0 1 1,-5 7-1,4-7-96,1 1-1,0 0 1,0 1 0,1-1 0,0 1 0,0-1-1,0 1 1,1 0 0,0 0 0,0 0 0,1 1-1,0-1 1,0 0 0,1 0 0,0 1 0,1 10 0,0-13-23,1 0 0,-1 0 0,1-1 1,0 1-1,0-1 0,0 1 1,1-1-1,0 0 0,0 1 1,0-1-1,0-1 0,0 1 1,1 0-1,0-1 0,0 0 1,0 0-1,0 0 0,0 0 1,0-1-1,1 1 0,-1-1 1,1 0-1,0-1 0,8 3 1,1-1-6,-1-1 0,0 0 1,1-1-1,-1 0 1,1-1-1,-1 0 0,1-1 1,-1-1-1,0 0 0,13-4 1,-7 0 4,-1 0 0,0 0 0,0-2 1,-1 0-1,0-1 0,20-15 0,-32 22 23,-1-2-1,0 1 0,0 0 1,0-1-1,-1 0 0,1 0 1,-1 0-1,0 0 0,0 0 1,0-1-1,0 1 0,-1-1 1,0 0-1,0 0 0,0 0 1,-1 0-1,1 0 0,0-9 1,-2 6 14,0 1 1,-1-1-1,0 0 0,0 1 1,-1-1-1,0 1 1,0 0-1,0-1 1,-1 1-1,-1 0 0,-5-10 1,-3-1-8,-1 0-1,0 1 1,-1 1 0,-1 0 0,0 1-1,-1 1 1,-1 0 0,-21-13 0,32 23-198,-2-1 65,0 0 0,0 0 1,-1 1-1,0 0 0,-17-5 0,24 8-61,0 1-1,0-1 1,0 1-1,0 0 0,0 0 1,0 0-1,0 0 0,0 0 1,1 1-1,-1-1 0,0 1 1,0-1-1,0 1 1,0 0-1,-3 1 0,3 0-200,0-1-1,1 1 0,-1-1 1,0 1-1,1 0 0,0 0 1,-1 0-1,1 0 0,0 0 1,0 0-1,0 0 0,0 0 1,1 0-1,-1 1 1,1-1-1,-1 0 0,0 4 1,-6 92-6025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8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249 192 11450,'-67'2'8320,"9"11"-5018,51-10-3215,1 0-1,0 0 1,0 0-1,0 1 1,1 0-1,-1 0 1,1 0-1,0 1 1,0 0-1,1 0 1,-1 0-1,1 0 1,0 1-1,1 0 1,-1-1-1,-3 11 1,0-1-10,1 0 1,1 1 0,0-1 0,1 1 0,1 0-1,1 1 1,0-1 0,0 24 0,2-35-86,0 0 1,0 1-1,1-1 0,-1 0 1,1 1-1,0-1 1,1 0-1,-1 0 1,1 0-1,0 0 0,0 0 1,1 0-1,0-1 1,-1 1-1,1-1 1,1 1-1,-1-1 0,1 0 1,-1 0-1,1-1 1,1 1-1,-1-1 1,0 0-1,1 0 0,-1 0 1,1-1-1,0 0 1,0 0-1,0 0 1,5 1-1,12 1-8,0-1 0,0-2 0,-1 0 0,1-1-1,0-1 1,0-1 0,0-1 0,-1-1 0,30-10 0,-23 6 45,-1-1 0,-1-2 0,0-1 0,-1-1 0,0-1-1,42-31 1,-60 40 8,-1 0 0,0 0 0,0-1 0,-1 1-1,0-1 1,0 0 0,0-1 0,0 1 0,-1-1-1,0 0 1,-1 0 0,0 0 0,0-1 0,0 1-1,-1-1 1,0 0 0,0 1 0,-1-1 0,0 0-1,-1 0 1,1 0 0,-2 0 0,1 0 0,-1 0 0,0 0-1,-1 0 1,1 1 0,-2-1 0,1 1 0,-1-1-1,0 1 1,-1 0 0,1 0 0,-7-9 0,-1-1-47,-1 0 0,-1 0 0,-1 1 1,0 1-1,-1 0 0,0 1 0,-1 1 1,-1 0-1,0 1 0,0 1 0,-2 1 1,-37-16-1,53 24-128,-1 1-1,1 0 1,-1 1 0,0-1-1,1 0 1,-1 1 0,0 0-1,1 0 1,-1 0 0,-6 2-1,8-2-33,0 1 0,0 0 0,0 0 0,0 0 0,1 1 0,-1-1 0,0 0 0,1 1 0,-1-1 0,1 1 0,0 0 0,-1-1 0,1 1 0,0 0 0,0 0 0,0 0 0,0 0 0,0-1 0,0 2 0,1-1 0,-1 0-1,1 0 1,-1 0 0,1 3 0,-8 93-5661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9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13611,'-5'2'11201,"4"-2"-11113,1 0 0,-1 1 0,0-1 0,1 0 0,-1 0 1,1 1-1,-1-1 0,1 1 0,-1-1 0,1 0 0,0 1 0,-1-1 1,1 1-1,0-1 0,-1 1 0,1-1 0,0 1 0,-1-1 0,1 1 0,0 0 1,0-1-1,0 1 0,-1-1 0,1 2 0,4 378 4612,-4-367-4663,3 77 89,-2-84-135,0 1 0,0-1 0,0 1 0,1-1 0,0 0-1,0 0 1,1 0 0,-1 0 0,1 0 0,7 9-1,-10-15-13,0 0 0,0 0 0,0 0-1,0 1 1,1-1 0,-1 0-1,0 0 1,0 0 0,0 0 0,0 0-1,1 1 1,-1-1 0,0 0-1,0 0 1,0 0 0,0 0 0,1 0-1,-1 0 1,0 0 0,0 0-1,0 0 1,1 0 0,-1 0 0,0 0-1,0 0 1,0 0 0,1 0-1,-1 0 1,0 0 0,0 0 0,0 0-1,1 0 1,-1 0 0,0 0-1,0 0 1,0-1 0,0 1 0,1 0-1,-1 0 1,0 0 0,0 0-1,0 0 1,0 0 0,1-1 0,-1 1-1,0 0 1,0 0 0,0 0-1,0 0 1,0-1 0,0 1 0,0 0-1,0 0 1,0 0 0,0-1-1,0 1 1,0 0 0,1 0 0,3-23-1546,-2-29-2319,-3 44 2964,0 0 0,0 1 0,-1-1 0,-1 1 0,-4-12 0,-41-84-7045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09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10642,'-1'-1'11269,"-1"6"-7791,1-4-3425,1 0-1,0 0 1,0 0-1,0 0 1,0 0-1,1 0 1,-1 0-1,0 0 1,0 0-1,1 0 1,-1 0-1,0 0 1,1 0-1,-1 0 1,1 0-1,-1 0 1,1 0-1,1 1 1,36 47 858,-2 1 1,-2 2-1,-3 1 1,-2 2-1,-2 1 1,32 100-1,35 89-1032,-97-253-671,0-1 1,1 0-1,0 0 1,1 0 0,0 0-1,0 0 1,1 0 0,0 0-1,1 0 1,0 0-1,2-9 1,15-92-5978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38.2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8962,'4'11'3697,"0"2"-2953,4 17 720,11 12 121,5 16-305,4 9-536,4 7-8,3 0 88,-3 3-176,0 3 17,-9-6-161,-3-5-184,4-5-248,-12-13-72,4-14-440,0-13-1577,0-22-3744,19-76-3873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10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31 191 11058,'-2'0'520,"1"0"-1,0 0 0,-1 0 0,1 1 0,0-1 0,-1-1 0,1 1 1,0 0-1,-1 0 0,1 0 0,0-1 0,-1 1 0,1-1 0,0 1 1,0-1-1,-1 1 0,1-1 0,0 0 0,0 0 0,0 0 0,0 1 1,-2-3-1,3 2-366,0 0 0,0 0 0,0 0 0,0 0 0,0 0 0,1 0 1,-1-1-1,0 1 0,0 0 0,1 0 0,-1 0 0,0 0 0,1 0 0,-1 0 0,1 0 1,0 1-1,-1-1 0,1 0 0,0 0 0,-1 0 0,2-1 0,9-8-203,-1 0 0,2 0 0,12-8 0,2 0 123,0 1 1,0 1-1,57-24 0,-74 36-57,-1 1-1,0 0 0,1 1 1,-1 0-1,1 0 1,-1 1-1,1 0 1,0 1-1,0-1 0,0 2 1,-1-1-1,1 1 1,0 1-1,-1-1 0,1 2 1,-1-1-1,1 1 1,-1 0-1,10 6 0,-15-7-5,1 1-1,-1-1 1,0 1-1,0 0 1,0 1-1,0-1 1,0 0-1,0 1 1,-1 0-1,0 0 1,0-1-1,0 1 1,0 0-1,1 5 1,0 1 50,-1-1 0,0 1 0,-1 0 1,0 0-1,0 0 0,-1 10 0,-2-2 31,1 0 0,-2 0-1,0-1 1,-2 1 0,0-1 0,-11 27-1,13-37-63,0-1 0,-1 0 0,1 0 1,-1 0-1,-1-1 0,1 1 0,-1-1 0,0 0 0,-6 5 0,8-8 25,0 0-1,0 0 1,0-1-1,0 1 1,-1-1-1,1 1 1,-1-1 0,1 0-1,-1 0 1,1-1-1,-1 1 1,0-1 0,1 1-1,-1-1 1,0-1-1,1 1 1,-1 0 0,-5-2-1,9 2-35,-1 0 0,0 0 1,1 0-1,-1 0 0,1 0 0,-1-1 0,1 1 0,-1 0 0,0 0 0,1-1 0,-1 1 0,1 0 0,-1-1 1,1 1-1,-1 0 0,1-1 0,0 1 0,-1-1 0,1 1 0,-1 0 0,1-1 0,0 1 0,-1-1 0,1 1 1,0-1-1,0 0 0,-1 1 0,1-1 0,0 1 0,0-1 0,0 1 0,0-1 0,0 0 0,10-21 5,27-16-282,-26 31 244,0-1 0,0 1 0,0 1 0,1 0-1,0 1 1,1 0 0,-1 1 0,1 0 0,0 1 0,16-2 0,-10 3 3,0 0 1,0 2-1,0 0 1,0 1-1,0 1 1,26 6-1,-37-7 18,0 1-1,-1 1 0,0-1 0,0 1 1,1 1-1,-2-1 0,1 1 0,0 0 1,-1 1-1,0-1 0,0 1 1,0 1-1,-1-1 0,1 1 0,-1 0 1,7 11-1,-8-9 31,1 1 0,-1 0 0,-1 0 0,0 1 0,0-1 0,-1 1 0,0-1 0,0 1-1,-1 0 1,-1-1 0,0 1 0,-1 10 0,1-7 26,-2 0 1,0 1-1,-1-2 0,0 1 0,-1 0 1,0-1-1,-1 1 0,-1-1 0,0 0 1,0-1-1,-1 0 0,0 0 0,-1 0 1,-1-1-1,1 0 0,-2-1 0,1 0 0,-1 0 1,-19 12-1,18-16-9,0 0-1,0 0 1,-1-2-1,1 1 1,-1-1 0,0-1-1,0 0 1,0-1-1,0 0 1,0-1 0,0 0-1,0-1 1,0-1-1,-13-2 1,11 1-76,0-1 1,0 0-1,0-1 1,0-1-1,1 0 1,0-1-1,0 0 0,0-1 1,1-1-1,1 0 1,-14-12-1,23 19-64,1 1-1,-1-1 1,1 0-1,-1 1 1,1-1 0,-1 0-1,1 0 1,0 0-1,0 0 1,0 0 0,0-1-1,0 1 1,0 0-1,1 0 1,-1-1 0,1 1-1,0 0 1,-1 0-1,1-1 1,0 1 0,0 0-1,1-1 1,-1 1-1,0 0 1,1-1 0,-1 1-1,1 0 1,0 0-1,0-1 1,0 1 0,0 0-1,0 0 1,0 0-1,1 0 1,-1 1 0,1-1-1,-1 0 1,1 0-1,3-2 1,6-5-1004,0 0 0,1 1 0,0 1 0,0 0-1,1 0 1,24-8 0,109-36-6284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10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15083,'0'0'5841,"0"15"-3920,-6 3 23,1 15-63,5 15-689,0 7 64,5 11-392,1 0-143,-1-4-97,-5-11-240,6-14-296,-6-22-88,5-8 0,1-7-832,-1-11-713,6-15-1279,0-3-3642,0-96-4712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13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20 119 4745,'-15'-13'11784,"10"1"-4612,6 11-6863,-1-1 1,0 1-1,0 0 0,1 0 0,-1 0 0,1 0 0,-1 0 0,1 0 0,0 0 0,-1 0 1,1 0-1,0 0 0,-1 0 0,1 0 0,0 0 0,0 0 0,0 1 0,0-1 0,0 0 1,1 0-1,10-5-479,1 0 1,-1 0-1,26-6 1,-14 4 1607,-1 0-1399,1 1 0,0 1 0,0 1 0,0 1 0,0 1 0,33 1 0,-43 2-27,1 1-1,-1 1 1,-1 0-1,1 1 1,0 0-1,-1 1 1,1 1-1,-1 0 1,0 1-1,-1 0 1,1 1 0,17 12-1,-23-12 13,0-1 0,0 1 1,-1 0-1,0 1 0,0 0 0,-1 0 0,0 0 0,0 1 0,-1-1 1,0 1-1,-1 0 0,1 0 0,-2 0 0,1 1 0,-2-1 1,2 18-1,-1-2 58,-1 0 0,-2 0 0,-1 0 0,0 0 0,-9 31 0,-2-7 15,-3 0-1,-2-2 1,-35 66 0,-7 20 4,41-77-101,18-53 0,1 0 0,-1 0 0,1 0 0,-1 0 0,1 0 0,0 0 0,0-1 0,0 1 0,1 0 0,-1 0 0,1 0 0,-1 0 0,1 0 0,0 0 0,0-1 0,3 6 0,0-6 0,-1-1 0,1 1 0,0-1 0,0 0 0,0 0 0,0 0 0,0-1 0,0 1 0,0-1 0,0 0 0,0 0 0,0 0 0,7-2 0,-5 2 0,51-7 0,1-2 0,111-33 0,-29 6 0,-124 32 9,-15 3 9,-3 1-28,-1 0-1,1 0 0,0 0 0,-1-1 0,1 1 0,0-1 1,-1 0-1,1 0 0,0 0 0,-1 0 0,1 0 0,-3-2 1,-2-3-574,-9-8-3277,-1 1 1,-22-13-1,-30-11-4288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14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39 222 5881,'-11'-7'12249,"-6"-5"-3034,16 10-9067,0 1 0,-1-1-1,1 0 1,0 0 0,0 0 0,0 0-1,1 0 1,-1-1 0,0 1 0,1 0 0,0 0-1,-1 0 1,1-1 0,0 1 0,0 0-1,1-2 1,0-19 115,1 0 1,1 0-1,1 0 1,2 1-1,9-29 0,-12 56-261,1 0-1,-1 0 0,1 0 0,0 0 0,0 0 0,0-1 1,7 6-1,8 9 57,0 2 1,-2 0-1,0 1 1,-1 0 0,-2 2-1,19 38 1,56 158 644,13 148-498,-91-322-203,0 11-2,-17-96-2038,1-48-5117,5 21-280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14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14363,'0'0'4961,"5"4"-3136,6 0-161,22-1-200,11-3-552,27 0 169,17-11-489,10 0-224,1 0-88,-17-7-184,-11 7-88,-16 4 104,-22 3-224,-17 0-224,-5 4-552,-6 0-1105,1-7-1055,-6-15-3138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15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10 1592,'-7'-10'22141,"7"11"-22068,-1-1 0,1 0 0,0 1 0,0-1 0,-1 1-1,1-1 1,0 0 0,0 1 0,0-1 0,0 1 0,0-1 0,0 1 0,0-1 0,0 0-1,0 1 1,0-1 0,0 1 0,0-1 0,0 1 0,0-1 0,0 0 0,0 1 0,1-1 0,-1 1-1,0-1 1,0 0 0,0 1 0,1-1 0,-1 1 0,0-1 0,0 0 0,1 1 0,-1-1-1,0 0 1,1 0 0,-1 1 0,1-1 0,11 18 307,0 1 1,-2 0-1,0 0 0,-1 1 1,-1 0-1,-1 0 0,-1 1 1,4 25-1,-2 3 567,-3 0 0,0 73 0,-12-64-934,7-57-19,-1 0 0,1 0 0,0 0 0,-1 0 0,1 0 0,0 0 0,-1 0 0,1 0 0,-1 0 0,0 0 0,1 0 0,-1 0 0,0 0 0,0 0 0,1-1 0,-1 1 0,-2 1 0,2-2-4,1 0 0,-1 0-1,0-1 1,0 1-1,0 0 1,0-1-1,0 1 1,1 0-1,-1-1 1,0 1-1,0-1 1,1 1-1,-1-1 1,0 1-1,1-1 1,-1 0-1,0 1 1,1-1-1,-1 0 1,1 1-1,-1-1 1,1 0-1,-1 0 1,1 0-1,0 1 1,-1-1-1,1-1 1,-4-4-623,1 0-1,0-1 1,1 1 0,0 0 0,0-1-1,0 0 1,0 1 0,1-1-1,0 0 1,1 0 0,0 0 0,0 1-1,0-1 1,1 0 0,-1 0-1,2 0 1,-1 1 0,1-1 0,0 0-1,5-8 1,48-100-6028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16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22 117 10682,'7'-17'7450,"-6"16"-7276,1 1 0,-1-1 1,0 0-1,0 0 0,1 0 1,-1 1-1,0-1 0,1 1 1,-1-1-1,1 1 0,-1-1 0,1 1 1,-1 0-1,1 0 0,-1 0 1,3 0-1,-2 0-138,-1 0 1,0 0-1,1 0 0,-1 0 0,0 1 1,1-1-1,-1 0 0,0 1 1,1-1-1,-1 1 0,0-1 0,0 1 1,0 0-1,1 0 0,-1-1 1,0 1-1,0 0 0,0 0 0,0 0 1,0 0-1,-1 0 0,1 0 1,0 0-1,0 1 0,-1-1 0,1 0 1,0 0-1,-1 1 0,1-1 1,-1 0-1,0 0 0,1 1 0,-1 2 1,0-3 43,1 0-1,-1 0 1,0-1 0,0 1 0,0 0-1,0 0 1,0 0 0,0 0 0,0 0-1,0 0 1,0 0 0,-1 0 0,1 0-1,0 0 1,-1 0 0,1 0 0,0 0-1,-1 0 1,1 0 0,-1-1 0,0 1-1,1 0 1,-1 0 0,0-1 0,1 1-1,-1 0 1,0-1 0,0 1 0,1 0-1,-1-1 1,0 1 0,0-1 0,0 0-1,0 1 1,0-1 0,0 0 0,0 1-1,0-1 1,0 0 0,0 0 0,0 0-1,0 0 1,0 0 0,0 0 0,0 0 0,0 0-1,0 0 1,1-1 0,-1 1 0,0 0-1,0-1 1,0 1 0,0 0 0,0-1-1,0 1 1,0-1 0,1 0 0,-1 1-1,-1-2 1,-3-1 21,0 0-1,0 0 1,1-1-1,0 1 1,-1-1-1,1 0 1,0-1-1,1 1 1,-6-8-1,9 11-109,0 1 0,-1-1 0,1 1 0,0-1 0,0 0 0,0 1 0,0-1 0,0 0 0,0 1 1,0-1-1,0 0 0,0 1 0,0-1 0,0 0 0,0 1 0,0-1 0,1 0 0,-1 1 0,0-1 0,0 0 0,1 1 0,-1-1 0,0 1 0,1-1 0,-1 1 0,1-1 0,-1 1 0,1-1 0,22-14-119,24 2 12,-44 13 129,-1-1-1,1 1 0,-1 0 0,1 0 1,-1 0-1,1 1 0,-1-1 1,1 0-1,-1 1 0,1 0 0,-1-1 1,1 1-1,-1 0 0,0 0 1,0 0-1,1 1 0,-1-1 0,0 1 1,0-1-1,0 1 0,0-1 1,-1 1-1,1 0 0,0 0 0,-1 0 1,1 0-1,-1 0 0,0 1 1,0-1-1,0 0 0,0 0 0,0 1 1,0-1-1,0 1 0,-1-1 0,1 1 1,-1-1-1,0 1 0,0-1 1,0 1-1,0-1 0,0 1 0,0-1 1,-1 1-1,1-1 0,-1 1 1,0-1-1,0 1 0,0-1 0,0 0 1,-2 3-1,2-3 9,0-1 0,0 0 0,-1 1-1,1-1 1,-1 0 0,1 0 0,-1 0 0,1 0 0,-1 0 0,0 0-1,0-1 1,1 1 0,-1 0 0,0-1 0,0 1 0,0-1 0,1 0-1,-1 0 1,0 0 0,0 0 0,0 0 0,0 0 0,0 0 0,1 0-1,-1-1 1,0 1 0,0-1 0,0 1 0,1-1 0,-4-2-1,1 2-167,0-1-1,1 1 0,-1-1 1,1 0-1,-1-1 0,1 1 0,0 0 1,0-1-1,0 0 0,0 0 1,1 0-1,-1 0 0,-2-4 0,4 5-217,0 0 0,0 0 0,1 0 0,-1 0-1,0 0 1,1 0 0,0 0 0,-1 0 0,1 0-1,0 0 1,0 0 0,0 0 0,0 0 0,0 0-1,0 0 1,1 0 0,-1 0 0,1 0 0,0 0-1,-1 0 1,1 1 0,0-1 0,0 0 0,2-3-1,43-57-9310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16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87 101 16259,'-26'2'6456,"6"-1"-4168,17-1-1296,35-17-249,-34 19-691,0 0 0,0 1 0,1-1 1,-1 1-1,0 0 0,1 0 0,0-1 0,0 1 1,0 0-1,-1 5 0,-11 24 681,12-31-675,1 0-1,-1 0 1,0 0-1,1 0 1,-1 0-1,0-1 1,0 1-1,1 0 1,-1 0-1,0 0 1,0-1-1,0 1 1,0-1-1,0 1 1,0-1-1,0 1 1,0-1-1,0 1 1,-1-1-1,1 0 1,0 1-1,-2-1 1,2 0-21,0-1 0,0 1 1,1 0-1,-1 0 1,0-1-1,0 1 0,0-1 1,1 1-1,-1-1 0,0 1 1,1-1-1,-1 1 1,0-1-1,1 0 0,-1 1 1,0-1-1,1 0 1,-1 1-1,1-1 0,0 0 1,-1 0-1,1 0 0,0 1 1,-1-1-1,1 0 1,0 0-1,0 0 0,0 0 1,-1 0-1,1 0 0,0 1 1,0-1-1,1 0 1,-1 0-1,0-2 0,5-32 30,-3 29-79,0-1 0,1 1-1,-1-1 1,1 1 0,1 0 0,-1 0 0,1 0 0,0 0 0,0 1-1,1 0 1,0 0 0,0 0 0,0 0 0,0 1 0,1 0 0,-1 0-1,1 0 1,7-2 0,-12 5 7,1 0-1,-1 1 1,0 0-1,1-1 1,-1 1-1,1 0 1,-1 0-1,1-1 1,-1 1-1,1 1 1,-1-1-1,1 0 1,-1 0-1,1 0 1,-1 1 0,1-1-1,-1 1 1,0-1-1,1 1 1,-1-1-1,0 1 1,1 0-1,-1 0 1,0 0-1,0 0 1,0 0-1,0 0 1,0 0-1,0 0 1,0 0-1,0 0 1,0 0-1,0 1 1,-1-1-1,2 2 1,-1 0 15,0-1 0,0 0 0,-1 0 0,1 0 0,0 0 0,-1 1-1,0-1 1,1 0 0,-1 0 0,0 1 0,0-1 0,0 0 0,-1 1 0,1-1 0,0 0 0,-1 0 0,1 1 0,-1-1 0,0 0 0,0 0 0,-1 3 0,-6 6-1430,16-15-2776,15-8-3859,25-8-211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8:17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88 211 12395,'-22'-15'8410,"-5"-13"-3024,27 28-5370,0 0 1,0 0-1,0-1 1,0 1-1,0 0 1,0 0-1,0 0 0,0 0 1,0-1-1,0 1 1,0 0-1,0 0 1,0 0-1,0 0 1,0-1-1,0 1 0,0 0 1,0 0-1,0 0 1,0 0-1,0-1 1,0 1-1,0 0 1,0 0-1,0 0 0,0 0 1,0-1-1,0 1 1,0 0-1,1 0 1,-1 0-1,0 0 0,0 0 1,0-1-1,0 1 1,0 0-1,0 0 1,1 0-1,-1 0 1,0 0-1,0 0 0,0 0 1,0 0-1,1 0 1,-1 0-1,0 0 1,0 0-1,0 0 0,14 0 127,11 6-274,-14 7 204,-17-5 111,4-7-131,0-1 0,1 0 0,-1 1 0,1-1 0,-1 0 0,0 0 0,1 0 0,-1 0 0,1 0 0,-1 0 0,0 0 0,1 0 0,-1-1 1,1 1-1,-1-1 0,1 1 0,-1-1 0,-1-1 0,-2-1 207,-32-27 778,36 28-1035,-1 0-1,1 0 0,0 0 1,0 0-1,0 0 0,0-1 1,0 1-1,0 0 1,1 0-1,-1-1 0,1 1 1,-1 0-1,1-1 0,0 1 1,0 0-1,0-1 0,0 1 1,1 0-1,0-5 0,1 1-9,0 0-1,0 0 1,1 0 0,0 0-1,0 0 1,1 1-1,-1-1 1,1 1-1,0 0 1,1 0 0,-1 0-1,8-5 1,-9 7-6,0 0 0,1 1 0,-1-1 1,1 1-1,0 0 0,-1 0 0,1 0 0,0 1 1,0-1-1,0 1 0,0 0 0,0 0 0,1 1 1,-1-1-1,0 1 0,0 0 0,0 0 0,1 0 1,-1 0-1,5 2 0,-7-1 33,0 0 1,0 0-1,0 1 0,-1-1 1,1 0-1,0 1 0,-1-1 1,1 1-1,-1 0 0,1 0 0,-1-1 1,0 1-1,1 0 0,-1 0 1,0 0-1,-1 0 0,1 1 1,0-1-1,0 0 0,-1 0 1,0 0-1,1 1 0,-1-1 1,0 0-1,0 0 0,0 5 1,0-4 79,0 0 0,0 0 0,0 1 0,-1-1 0,1 0 0,-1 0 0,0 0 0,1 0 0,-1 0 0,-1 0 0,1 0 0,0 0-1,-1 0 1,0 0 0,1-1 0,-1 1 0,-4 4 0,5-7-58,-1 0 0,1 1 0,-1-1 0,1 0 0,-1 0 0,1 0-1,-1 0 1,1 0 0,-1-1 0,1 1 0,-1 0 0,1-1-1,0 1 1,-1-1 0,1 1 0,-1-1 0,1 0 0,0 0 0,0 1-1,0-1 1,-1 0 0,1 0 0,0 0 0,0 0 0,0 0 0,0-1-1,0 0 1,-27-34-416,27 34 234,1 0 0,-1 0-1,0 1 1,1-1 0,0 0 0,-1 0-1,1 0 1,0 0 0,0 0 0,0 0 0,0 0-1,1-4 1,7-12-7426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6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861 253 5793,'4'0'11820,"4"5"-5065,16 13-2337,18 27-3978,-35-35-322,0 1-1,-1-1 1,0 1 0,-1 1-1,-1-1 1,0 1-1,0 0 1,-1 0 0,-1 0-1,0 0 1,0 0-1,-1 1 1,-1-1 0,0 1-1,-1-1 1,0 0-1,-1 1 1,0-1 0,-1 0-1,0 0 1,-1-1-1,-6 14 1,0-3-78,-2-1-1,0 0 1,-1-1 0,-1 0-1,-1-1 1,-1-1-1,0 0 1,-2-1 0,0-1-1,-31 21 1,38-29-9,-1-1 0,-1 0 0,1-1 0,-1 0 0,0-1 0,0 0 1,-1-1-1,0-1 0,1 0 0,-1-1 0,-21 1 0,15-3-23,1-1-1,-1-1 1,1-1-1,-1 0 1,1-2 0,0 0-1,-30-13 1,22 6-11,0-2-1,0-1 1,2-1 0,0-1 0,1-1 0,0-2-1,2 0 1,0-1 0,1-1 0,-29-41 0,33 38-2,2-2 0,0 0 0,2-1 0,0 0-1,3-1 1,-9-30 0,15 44-68,1-1 0,0 1 0,1 0 0,1 0 0,0-1 0,1 1-1,0-1 1,2 1 0,0-1 0,0 1 0,2 0 0,0 0 0,0 0 0,8-14-1,-9 23-126,0 1-1,1-1 0,0 1 0,0 0 0,0 0 0,1 1 0,-1-1 0,1 1 0,0 0 0,1 1 0,5-4 1,5-2-944,1 1 1,29-11-1,45-2-3450,89-15-2217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38.5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7746,'4'19'4273,"8"4"-2233,4 28-352,12 13 105,3 10-617,5 6-528,0-1-264,-1-2-160,-7-10-152,0-6-72,-12-11-568,-4-10-1592,-4-11-2345,-40-16-2777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6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88 191 17772,'-22'-19'2984,"5"1"-1311,-16-11-89,23 3-544,4 4-1040,12 15-464,15-4-992,18 3-1409,169-43-3048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7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587 11 5825,'-23'-1'16366,"-4"-2"-8887,5 0-7254,-1 1-1,1 1 1,0 1 0,-29 3-1,31 1-199,-1 2 0,1 0-1,0 1 1,0 1 0,1 1 0,0 0-1,0 2 1,1 0 0,1 1-1,0 1 1,0 0 0,2 1 0,-1 1-1,2 0 1,0 2 0,1-1-1,1 2 1,0-1 0,1 2 0,1-1-1,1 1 1,1 1 0,0 0-1,2 0 1,0 0 0,1 1 0,1 0-1,1 0 1,0 33 0,5-18 30,2 1-1,2-2 1,1 1 0,2-1 0,1 0 0,2-1 0,24 51 0,-14-42-10,2 0 0,2-1 1,1-1-1,3-2 0,36 38 1,-33-43-56,2-1 0,2-2 0,1-2 0,1-1 0,55 29 0,-61-40-433,1-1 1,1-2-1,0-1 0,0-2 1,2-1-1,-1-2 0,47 5 1,-76-12 122,1-1 0,0 1 1,-1-1-1,1-1 0,0 1 0,0-1 1,-1-1-1,1 1 0,-1-1 1,1 0-1,-1-1 0,0 0 0,0 0 1,0-1-1,0 0 0,-1 0 0,10-7 1,-4-2-745,-1 0 0,-1 0 0,0-1 0,-1 0 0,0-1 0,-1 0 0,0 0 0,6-22-1,57-159-5591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7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 7658,'-1'0'411,"1"0"0,-1 0 0,1 0 0,-1 0 0,0 0 0,1 0 0,-1 0 0,0 0 0,1 1 0,-1-1 0,0 0 1,1 0-1,-1 1 0,1-1 0,-1 0 0,1 1 0,-1-1 0,1 1 0,-1-1 0,1 0 0,-1 1 0,1-1 0,-1 1 0,1 0 0,-3 17 3019,14 25-3246,-9-37 441,93 239 3799,-82-213-4107,-3-9-157,1-1 1,1 0 0,0-1-1,2-1 1,25 30 0,-32-42-162,0-1 0,0 1 0,0-1 0,1-1 0,0 0 0,1 0 0,-1 0 0,1-1 0,0 0 0,1-1 0,-1 0 0,1-1 0,-1 0 0,1 0 0,0-1 0,11 2 0,-17-5-3,1 1 1,0 0 0,0-1-1,0 0 1,-1 0 0,1 0 0,0-1-1,-1 1 1,1-1 0,-1 0-1,0-1 1,0 1 0,0-1 0,0 0-1,0 0 1,0 0 0,-1 0-1,4-4 1,2-4 55,0 0 0,-1 0 0,-1 0 0,0-1 0,7-16 0,-2 1 5,-2-1 0,-1 0 0,-1-1 0,-2 1 0,6-56 0,-9 34 458,-2 0 1,-9-85-1,5 120 151,2 17-176,9 24-579,48 76-111,45 115 0,-96-203-326,1-1 0,1 1 0,0-2 0,0 1 1,17 19-1,-20-27 44,-1-1 0,1 0 0,1-1 1,-1 1-1,0-1 0,1 0 0,0 0 1,0 0-1,-1-1 0,2 1 0,-1-1 1,0 0-1,0-1 0,1 0 0,-1 1 1,1-2-1,-1 1 0,1 0 1,-1-1-1,11-1 0,120-27-7093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8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8 11482,'-5'-1'806,"0"-1"-1,0 1 0,0 0 0,0 0 1,-1 0-1,1 1 0,0 0 0,-1 0 1,1 0-1,0 1 0,-1-1 0,1 2 1,0-1-1,-10 4 0,8-2-511,1 0 0,0 1 0,0 0 0,1 0 0,-1 0 0,1 0 0,0 1 0,0 0 0,0 1 0,-4 6 0,0 2-244,1-1 0,0 1 0,1 1-1,1 0 1,0-1 0,1 2-1,1-1 1,0 1 0,-2 18 0,4-14 37,1 0 0,1 0 0,0 0 1,2 0-1,0 0 0,1 0 1,1 0-1,10 29 0,-12-42-94,1 1-1,0-1 1,1 0-1,-1 0 1,1 0-1,1 0 1,-1-1-1,1 1 1,1-1-1,-1 0 1,1-1 0,0 1-1,0-1 1,0-1-1,1 1 1,0-1-1,-1 0 1,2 0-1,-1-1 1,0 0-1,1 0 1,-1-1-1,1 0 1,11 2-1,-13-4-24,0 1 1,0-1-1,0 0 0,0-1 0,1 1 0,-1-1 0,0 0 0,0-1 0,0 1 1,-1-1-1,1 0 0,0-1 0,-1 1 0,1-1 0,-1-1 0,6-3 1,-4 1 12,0-1 1,0 1 0,-1-2 0,1 1 0,-2-1 0,1 1 0,-1-2 0,0 1-1,6-15 1,-4 5 28,-1 0-1,-1 0 0,0 0 1,-2-1-1,0 0 0,-1 0 1,0 0-1,-2 0 0,0 0 1,-4-20-1,-16-66 870,25 122-913,0-2 0,1 1 0,1-1 0,9 16 0,8 19 73,-5 6-236,-14-18-2768,-5-38 2866,0 0 0,0 0 0,-1 0 0,1 0 0,0 0 0,0 0 0,0 0 1,0 0-1,0 0 0,0 0 0,-1 0 0,1 0 0,0 0 0,0 0 0,0 0 0,0 0 0,0 0 0,0 0 0,-1 0 0,1 0 0,0 0 0,0 0 0,0 0 0,0 0 0,-2 3-2474,-20-38-5370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8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15515,'0'4'5057,"0"7"-4208,6 18-249,5 11 1080,5 15-872,-5 15-544,6-4-264,-6 4-568,10-15-3153,51 36-3840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8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16828,'0'3'4305,"11"8"-3465,10 8-312,18 17 512,21 23 296,11 25-560,6 26 185,-6 15-25,-11-4 24,0-4-432,1-14-288,-18-22-88,-10-15-152,0-19-96,-16-25-928,-7-7-808,-10-114-9091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0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48 143 14635,'88'-16'2918,"210"-26"-1334,-236 34-1354,24 0 790,-130-4 2679,17 2-3312,16 8-284,-43-12 288,0 2-1,-56-3 1,96 13-302,-1 1 0,1 1 0,-1 0 0,1 1 0,-1 1 0,1 0 0,0 1 0,0 1 0,0 0 0,0 1 0,1 0 0,0 1 0,-15 8 0,23-10-52,-1 0 0,1 0-1,0 0 1,0 1 0,1 0 0,-1 0 0,1 0 0,0 0 0,1 1 0,-1-1 0,1 1 0,0 0 0,0 0-1,1 0 1,-2 8 0,2-5 17,0 0 0,1 1-1,1-1 1,-1 0-1,1 1 1,1-1 0,0 1-1,0-1 1,5 16-1,0-6 29,1 0-1,1-1 0,1 0 0,0 0 0,1-1 0,1 0 0,0-1 0,1 0 0,19 18 1,-12-16-100,1 0 0,1-2 0,0-1 0,1 0 1,1-2-1,0 0 0,0-2 0,35 12 0,-46-19-353,1 0 0,0 0 0,0-1 0,1-1-1,-1-1 1,1 1 0,-1-2 0,1 0 0,-1-1 0,1 0-1,-1-1 1,0 0 0,0-1 0,0-1 0,0 0-1,0-1 1,23-12 0,-15 3-1369,-2-1-1,28-25 1,133-130-6375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1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 5041,'-39'17'13470,"-4"6"-9998,39-21-3329,0 0-1,1 0 0,-1 1 1,1 0-1,-1-1 1,1 1-1,0 0 0,0 1 1,1-1-1,-1 0 1,1 1-1,-1 0 0,1-1 1,0 1-1,0 0 1,1 0-1,-3 8 1,4-9-111,0 0 1,1 0-1,-1 0 1,1 0-1,-1-1 1,1 1-1,0 0 1,0-1 0,0 1-1,0 0 1,1-1-1,-1 1 1,1-1-1,0 0 1,-1 0-1,1 1 1,0-1 0,0 0-1,1-1 1,3 4-1,53 31 19,-50-31 7,39 18 34,1-3-1,72 19 1,-81-28-17,-1 2 1,0 1-1,-1 2 0,0 2 0,42 27 1,-76-43-45,-1 0 0,1 1 1,-1-1-1,0 1 0,0 0 1,0 0-1,0 0 0,-1 0 1,1 0-1,-1 1 0,0-1 1,0 1-1,0 0 1,0 0-1,-1-1 0,1 1 1,-1 0-1,0 0 0,0 0 1,-1 0-1,1 0 0,-1 1 1,0-1-1,0 0 0,0 0 1,-2 6-1,1-4 20,-1 0-1,-1 0 0,1 0 1,-1-1-1,0 1 0,-1-1 1,1 0-1,-1 0 1,0 0-1,0 0 0,-1-1 1,1 1-1,-1-1 0,0 0 1,0-1-1,-8 5 1,1-1-119,0-1 0,-1 0 1,1-1-1,-1-1 0,0 0 1,-1 0-1,1-1 0,0-1 0,-1 0 1,1-1-1,-1-1 0,0 0 1,1-1-1,-1 0 0,1-1 1,-1 0-1,1-2 0,0 1 1,-19-9-1,26 10-98,4 1 23,0 1 1,-1-1 0,1 1 0,0-1 0,0 0-1,0 0 1,-1 0 0,1-1 0,0 1-1,0 0 1,1-1 0,-1 1 0,0-1-1,0 0 1,1 1 0,-1-1 0,1 0-1,-1 0 1,1 0 0,0 0 0,0 0-1,0 0 1,0-1 0,0 1 0,1 0-1,-1-1 1,0 1 0,1 0 0,0-1-1,0 1 1,-1 0 0,1-1 0,1 1-1,-1 0 1,0-1 0,1 1 0,-1-1-1,1 1 1,-1 0 0,1 0 0,0-1 0,0 1-1,0 0 1,1 0 0,1-2 0,90-144-6169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1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52 144 11666,'-2'1'1221,"-22"7"5905,3 0-3587,21-8-3517,0 0 0,0 0 0,0 0 0,0 0 0,0 0 0,-1 0 0,1 0 0,0 0-1,0 0 1,0 0 0,0 0 0,-1 0 0,1 0 0,0 0 0,0 0 0,0 0 0,0 0 0,0 0 0,-1 0 0,1 0 0,0 0 0,0 0 0,0 0 0,0 0 0,0 0 0,0 1 0,-1-1 0,1 0 0,0 0 0,0 0-1,0 0 1,0 0 0,0 0 0,0 0 0,0 1 0,0-1 0,0 0 0,0 0 0,0 0 0,0 0 0,-1 0 0,1 1 0,0-1 0,0 0 0,0 0 0,0 0 0,0 0 0,0 1 0,0-1 0,0 0 0,0 0 0,1 0-1,-1 0 1,0 0 0,0 1 0,0-1 0,0 0 0,0 0 0,0 0 0,0 0 0,0 0 0,0 0 0,0 1 0,28-2 701,81-16-241,0-5-1,198-67 0,-335 77 1181,4 5-1591,-1 1 0,1 1-1,-1 2 1,0 0 0,0 2-1,0 0 1,0 2 0,0 1-1,0 0 1,1 2 0,-1 1-1,1 2 1,-37 13 0,55-18-48,0 1-1,0-1 1,0 1 0,0 0 0,1 1 0,0-1 0,0 1 0,0 0-1,0 1 1,0-1 0,1 1 0,0 0 0,0 0 0,0 0 0,1 0 0,0 1-1,0-1 1,0 1 0,-3 10 0,4-10-7,2 1 1,-1-1-1,1 0 0,-1 1 0,2-1 1,-1 0-1,1 1 0,0-1 0,0 0 1,1 0-1,-1 1 0,2-1 1,-1-1-1,1 1 0,-1 0 0,1-1 1,1 1-1,-1-1 0,8 9 1,4 2 3,0 0 0,2-1 0,-1 0 0,2-2 0,0 0 0,0 0 0,1-2 0,1-1 0,0 0 0,0-1 0,1-1 0,24 5 0,-15-5-214,0-2 0,0-1 1,0-1-1,1-2 0,0-1 0,-1-1 0,1-1 0,40-8 0,-59 7-175,1-1 0,-1 0 0,0 0 0,0-1 0,0 0 0,-1-1 0,1-1 0,-1 0 0,15-11 0,-16 9-389,0-1 0,-1-1 0,0 0 0,-1 0 0,0-1 0,-1 0 0,8-14 0,72-153-6719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1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14811,'36'34'4293,"52"63"0,67 123-896,-119-159-2600,-3 2 0,31 82 1,37 141 1185,-35-94-1391,-38-102-2153,-38-103 184,6 7 655,0 1 0,0-1-1,0 0 1,1 0-1,0 0 1,0 0 0,0 0-1,1-1 1,-3-11-1,-20-92-5353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38.6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0 211 4273,'4'-6'8474,"8"-2"-6066,16-8-1288,23-8 129,17-5-641,19 0-352,4 0-256,-4 8-1152,0-1-1809,100-4-3384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2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16115,'0'2'6137,"8"14"-4741,109 127 1968,-61-77-2322,62 94 0,-44-29 367,94 225-1,-158-334-1750,0 1 0,1-1 0,1-1-1,1 0 1,24 29 0,-37-50 275,0 0 0,0 0 0,0 0 0,1 0 0,-1 1 0,0-1 0,0 0 1,0 0-1,0 0 0,0 0 0,0 0 0,0 1 0,0-1 0,0 0 0,1 0 0,-1 0 0,0 0 1,0 0-1,0 0 0,0 0 0,0 1 0,1-1 0,-1 0 0,0 0 0,0 0 0,0 0 0,0 0 1,1 0-1,-1 0 0,0 0 0,0 0 0,0 0 0,0 0 0,1 0 0,-1 0 0,0 0 0,0 0 1,0 0-1,0 0 0,1 0 0,-1 0 0,0 0 0,0 0 0,0 0 0,0-1 0,0 1 0,1 0 1,-1 0-1,0 0 0,0 0 0,0 0 0,0 0 0,0 0 0,0-1 0,1 1 0,-1 0 0,0 0 0,0 0 1,0 0-1,0-1 0,0 1 0,0 0 0,-3-26-4232,-28-71-4492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2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0 271 17180,'6'-3'4817,"-1"3"-3889,11-4-80,23-11-16,10 1-544,33-16-264,17-6-24,5-1-1408,0-3-2585,137-52-3752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2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3 274 11506,'0'0'295,"-1"-1"-1,1 1 0,0-1 1,0 1-1,-1-1 0,1 1 0,0-1 1,0 1-1,0-1 0,-1 1 0,1-1 1,0 0-1,0 1 0,0-1 0,0 1 1,0-1-1,0 1 0,0-1 1,0 1-1,0-1 0,1 0 0,-1 1 1,0-1-1,0 1 0,0-1 0,1 1 1,-1-1-1,0 1 0,1-1 0,-1 0 1,20-14 2546,39-8-3924,-45 18 1872,80-27-761,1 5 1,1 3 0,100-10-1,-196 31 385,-9-3-209,-20-8-98,23 12-78,-25-12 104,0 1-1,-1 2 1,0 1-1,-51-8 1,66 15-13,1 2 1,-1-1-1,1 2 1,-1 0-1,1 2 0,0-1 1,-1 2-1,1 0 1,0 1-1,0 1 1,-18 7-1,26-8-47,1 0-1,0 0 0,0 0 1,1 1-1,-1 0 1,1 0-1,0 1 0,0 0 1,1 0-1,-8 12 1,10-14-41,0 1 1,0-1 0,1 1-1,0 0 1,0 0 0,0 0-1,1 0 1,0 1-1,0-1 1,0 0 0,0 1-1,1-1 1,0 0 0,0 1-1,0-1 1,1 0 0,1 7-1,2 2 71,0-1 0,1 1 0,1-1 0,0 1 0,1-2 0,0 1 0,1-1 0,0 0 0,1 0 0,19 18 0,-13-17-25,0 0 0,1 0-1,1-2 1,0 0 0,1-1-1,0-1 1,22 9 0,-8-7-79,0-2 1,0-1 0,1-1 0,0-2-1,1-1 1,-1-1 0,0-2 0,1-2-1,41-5 1,-61 4-141,1 0-1,-1-1 1,0 0-1,0-1 1,0-1-1,-1 0 1,0-1-1,1 0 0,16-12 1,-26 15-107,1-1 0,-1 0 1,0 0-1,-1 0 0,1 0 0,-1-1 0,1 1 1,-1-1-1,-1 0 0,1 0 0,-1 0 1,2-6-1,-2 3-432,0 0-1,-1 0 1,0 0 0,0 0 0,-1 0-1,0 0 1,0 0 0,-1 0 0,0 0-1,-4-12 1,-36-118-7878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3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411 0 13635,'-11'8'5857,"-6"3"-4841,-21 14-343,0 5-57,-17 14-280,0 14-336,-10-3-1305,15 0-3616,-32 41-6601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3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1 264 9634,'36'44'6446,"20"17"-3159,6 6-1271,80 116 1623,-95-119-2819,-35-47-221,-16-22 560,-19-29 194,1-8-1357,2-2-1,2 1 1,2-2 0,2 0-1,2-1 1,2 0 0,-6-78-1,15 109-75,2 0 0,0 0-1,0 1 1,5-17 0,-5 26-64,0-1 0,1 0 0,0 1 1,0-1-1,0 1 0,1 0 0,0-1 0,0 1 0,0 0 1,0 1-1,1-1 0,8-7 0,-12 12 142,6-6-605,1 1-1,0 1 1,0-1-1,0 1 1,1 0-1,-1 1 0,1 0 1,0 0-1,11-2 1,91-14-5472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4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1 181 14355,'7'20'9233,"19"5"-8968,-14-16 602,63 64 502,-4 3-1,71 98 1,-49-73-798,-81-94-445,-8-16 7,-8-27 23,3 30-168,-26-170-295,13 98-228,-8-154-1,22 217 496,1 0-1,0 1 1,6-23 0,-7 33 26,2 0 0,-1 1 0,0-1 0,1 1 0,-1-1 0,1 1 0,0 0 0,4-6 0,-5 8 7,0 0 0,0 0 0,0 0 0,0 0 0,1 1 0,-1-1 0,0 0 0,0 0 0,1 1 1,-1-1-1,0 1 0,1-1 0,-1 1 0,0 0 0,1-1 0,-1 1 0,0 0 0,1 0 0,-1 0 0,1 0 0,-1 0 0,0 0 1,3 1-1,9 3-35,-1 1 0,0 0 0,0 0 0,0 1 0,-1 1 0,17 12 0,60 53 134,-73-58-61,-1 1-1,0 0 0,-1 1 0,0 1 0,-2 0 1,0 1-1,13 28 0,-7-5 104,-2 1-1,13 58 1,-24-71-105,-5-20 60,-6-17 228,-2-9-387,0 0-1,1 0 1,1-1 0,0 0 0,1 0 0,1-1-1,1 1 1,1-1 0,0 0 0,1-26 0,2 29 24,1 0 0,1-1 0,1 1 1,0 1-1,1-1 0,0 0 0,2 1 0,8-19 1,-11 29 39,0 0 0,0 0 0,0 1 0,1-1 0,-1 1 1,1 0-1,0 0 0,0 0 0,1 1 0,-1-1 0,1 1 0,0 0 0,-1 0 1,1 1-1,1 0 0,-1 0 0,0 0 0,0 0 0,1 1 0,-1-1 1,1 2-1,-1-1 0,1 0 0,0 1 0,-1 0 0,1 1 0,7 0 1,5 2 94,0 0 0,0 2 0,0 0 0,0 1 0,-1 0 0,0 2 1,0 0-1,-1 1 0,0 0 0,0 2 0,-1 0 0,-1 0 0,0 1 1,19 22-1,-17-16-2,-1 1 1,-1 1-1,0 0 1,-2 1-1,0 1 0,-2 0 1,0 0-1,-2 1 1,0 0-1,6 37 1,-7-31-113,-5-21-190,0 1-1,0 0 1,0 0 0,-1 1 0,0-1 0,-1 0-1,0 0 1,-2 10 0,-7-4-2185,8-15 2231,0 0 0,0 0 0,0 0-1,0-1 1,0 1 0,1 0 0,-1 0 0,0-1 0,0 1 0,0 0 0,0-1 0,1 1 0,-1-1 0,0 1 0,0-1 0,1 1 0,-1-1 0,0 1 0,1-1 0,-1 0 0,0 1-1,1-1 1,-1 0 0,1 0 0,0 1 0,-1-1 0,1 0 0,-1-1 0,-38-72-6175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7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5345,'-3'13'17551,"3"-12"-17417,-1 0-1,1 0 1,0 0-1,0 0 1,-1 0-1,1-1 1,0 1-1,0 0 1,0 0-1,0 0 1,0 0-1,0 0 1,0 0-1,0 0 1,0 0 0,1 0-1,-1 0 1,0-1-1,1 1 1,-1 0-1,0 0 1,1 0-1,-1 0 1,1-1-1,-1 1 1,1 0-1,0 0 1,0 0-1,81 96 2089,107 164-1,-185-255-2258,-1 0 0,1 0 1,-1 0-1,-1 0 1,1 1-1,-1 0 0,0-1 1,1 12-1,-6-15-1787,-5-10 270,-15-27-1550,-39-88-3907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7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12979,'0'0'9386,"0"7"-9386,17 1-1417,5 6-1327,82 23-3409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7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0 111 8026,'19'32'8225,"12"13"-4182,8 11-1665,-2 3-491,-4-7-492,33 69 0,-64-114-1278,1-1 1,0-1 0,1 1-1,0 0 1,-1-1 0,9 8 0,-24-27 65,1-1 1,0 0-1,1 0 1,1-1 0,0 0-1,2-1 1,0 0-1,0 0 1,2-1 0,-7-35-1,8 29-262,0 0 0,2 0 0,1 1-1,1-1 1,1 0 0,1 0 0,1 0 0,11-45 0,-13 66 75,0 1 1,0-1-1,-1 0 0,2 0 1,-1 1-1,0-1 1,1 1-1,-1-1 1,1 1-1,0-1 1,-1 1-1,1 0 0,0 0 1,1 0-1,-1 0 1,0 0-1,0 1 1,1-1-1,-1 1 1,5-3-1,-3 4 11,0-1 1,0 0-1,0 1 1,0 0-1,1 0 0,-1 0 1,0 1-1,0-1 0,0 1 1,0 0-1,0 0 1,0 0-1,0 1 0,4 2 1,27 11 41,0 2-1,-1 2 1,-2 1 0,0 1 0,-1 2 0,-1 1 0,-1 1 0,-1 2-1,-1 0 1,-2 2 0,-1 1 0,-1 1 0,23 43 0,-37-57-261,-6-10-177,0 0-1,0-1 1,1 1 0,0-1-1,0 0 1,1 0 0,0 0-1,7 6 1,-9-10 46,-1-1 0,1 0-1,-1 1 1,1-1 0,0 0 0,0-1 0,-1 1-1,1 0 1,0-1 0,0 1 0,0-1-1,0 0 1,0 0 0,0 0 0,0-1 0,0 1-1,-1-1 1,1 1 0,0-1 0,0 0-1,0 0 1,-1 0 0,1 0 0,-1-1 0,1 1-1,-1-1 1,1 0 0,-1 1 0,3-4-1,111-88-6745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8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70 12027,'-1'8'5644,"-5"3"-3343,-1 5-1459,5-3-524,0 0 0,1 0 0,1 1 1,0-1-1,0 0 0,2 0 0,0 1 0,0-1 1,1 0-1,1-1 0,0 1 0,1-1 0,10 21 1,-11-27-333,-1 1 0,1-2 1,0 1-1,1 0 1,-1-1-1,1 0 0,0 0 1,1 0-1,-1 0 1,1-1-1,0 0 0,0 0 1,0-1-1,0 0 1,1 0-1,-1 0 1,1-1-1,0 0 0,0 0 1,0 0-1,0-1 1,0 0-1,0-1 0,0 0 1,0 0-1,0 0 1,10-2-1,-8 0-1,0 1 0,0-2 0,-1 1 0,1-1 0,0-1 0,-1 1-1,0-1 1,0-1 0,0 0 0,-1 0 0,12-10 0,-16 12 68,0 0-1,0 0 1,-1 0-1,1 0 1,-1 0-1,0-1 1,0 1-1,-1-1 1,1 0-1,-1 0 1,1 1-1,-1-1 1,0 0 0,0 0-1,-1 0 1,0 0-1,1 0 1,-1 0-1,0 0 1,-1 0-1,1 0 1,-1 0-1,0 0 1,0 0-1,0 0 1,0 0-1,-1 1 1,1-1-1,-3-4 1,-5-6 72,0 0 0,0 0 0,-1 1-1,-1 1 1,0 0 0,-1 0 0,0 1 0,-1 0 0,-14-8 0,3 3-869,0 1 0,-1 2 1,0 0-1,-40-13 0,32 16-3865,9 8-3473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39.0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390 3 8890,'-17'-2'1513,"0"1"-1,0 2 1,0-1 0,0 2-1,-18 3 1,18-1-967,1 1 0,-1 0 0,1 1 0,-31 16 0,35-16-412,1 1-1,0 0 1,0 1-1,1 1 1,0-1-1,0 2 0,1-1 1,0 1-1,1 1 1,0-1-1,0 2 1,1-1-1,1 1 1,0 0-1,-8 23 1,13-31-120,-1-1 0,1 1 0,0-1 0,1 1 0,-1 0 0,0-1 0,1 1 0,0 0 0,0-1 0,0 1 0,1 0 0,-1-1 0,1 1 0,0 0 0,0-1 0,0 1 0,0-1 0,0 1 0,1-1 0,0 0 0,0 0 0,0 0 0,0 0 0,0 0 0,0 0 0,1 0 0,0-1 0,3 4 0,-2-4-13,0 0-1,0 0 0,0 0 0,1-1 1,-1 0-1,0 0 0,1 0 1,-1 0-1,1-1 0,-1 1 0,1-1 1,-1 0-1,1-1 0,-1 1 1,1-1-1,-1 0 0,1 0 1,-1 0-1,0-1 0,0 1 0,1-1 1,6-5-1,3-2 191,-2 0 0,1-1 0,-1-1 0,-1 0 0,0-1 0,0 0 0,-1 0 0,-1-1 1,0-1-1,-1 1 0,0-2 0,-1 1 0,-1-1 0,7-24 0,-10 46-111,-1-1 1,1 1-1,0-1 1,0 0-1,7 9 1,6 13-175,-10-12-438,15 29-926,-20-44 1101,-1 1 0,1-1-1,0 1 1,0-1 0,0 0 0,-1 0 0,1 0-1,1 1 1,-1-1 0,0 0 0,0 0-1,0 0 1,1-1 0,-1 1 0,0 0-1,1 0 1,-1-1 0,0 1 0,1-1-1,-1 1 1,1-1 0,-1 0 0,1 1 0,2-1-1,29-14-7203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9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1 253 13747,'6'9'6182,"15"5"-5101,-10-6-248,62 62 2386,105 130-1,-130-143-2185,23 38 186,-106-232-48,28 99-1219,2 0 0,1-1 0,2 0 0,5-63 0,0 78 10,0 0 1,1 0 0,1 0-1,2 1 1,0 0 0,1 0-1,1 1 1,20-35 0,-26 52 20,0 1 1,1-1 0,-1 0 0,1 1-1,0 0 1,0-1 0,0 2 0,1-1-1,-1 0 1,1 1 0,0 0 0,0 0-1,0 0 1,0 1 0,0 0 0,1 0-1,-1 0 1,1 1 0,0-1 0,-1 1-1,1 1 1,10-1 0,-4 2 9,0 0 1,-1 2-1,1-1 1,-1 1-1,1 1 1,-1 0-1,0 0 1,-1 1-1,20 13 1,-7-3 56,-1 0 1,-1 2-1,0 1 1,-1 1-1,-1 0 1,-1 2-1,-1 0 1,15 23-1,11 26 288,43 98 1,-24-46-207,-56-102-719,-6-20 552,0 1 1,0-1 0,0 0 0,0 0 0,0 0 0,0 1-1,0-1 1,0 0 0,0 0 0,0 0 0,0 1-1,0-1 1,0 0 0,-1 0 0,1 0 0,0 0 0,0 1-1,0-1 1,0 0 0,0 0 0,-1 0 0,1 0-1,0 0 1,0 0 0,0 1 0,0-1 0,-1 0 0,1 0-1,0 0 1,0 0 0,0 0 0,-1 0 0,1 0-1,0 0 1,0 0 0,0 0 0,-1 0 0,1 0 0,0 0-1,0 0 1,0 0 0,-1 0 0,1 0 0,-2-1-230,0 0 1,0 0 0,0 0 0,0-1 0,1 1-1,-1 0 1,1-1 0,-1 1 0,1-1-1,-1 1 1,1-1 0,0 0 0,-1 1 0,1-1-1,-1-3 1,-18-47-5942,-32-76-3340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1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0 5001,'-11'4'21317,"35"20"-19888,59 95 603,80 133-172,-115-162-1578,-3 3 0,-5 1 0,32 111 0,-72-205-282,0 0 0,0 0 0,0 1 0,0-1 0,0 0 0,1 0 0,-1 0 0,0 1 0,0-1 0,0 0 0,0 0 0,0 1 0,0-1 0,0 0 0,0 0 0,0 0 0,-1 1 0,1-1 0,0 0 0,0 0 0,0 0 0,0 1 0,0-1 0,0 0 0,0 0 0,0 0 0,-1 1 0,1-1 0,0 0 0,0 0 0,0 0 0,0 0 0,0 1 0,-1-1 0,1 0 0,0 0 0,0 0 0,0 0 0,-1 0 0,1 0 0,0 0 0,0 0 0,-1 0 0,1 0 0,0 0 0,0 0 0,0 0 0,-1 0 0,1 0 0,0 0 0,0 0 0,-1 0 0,-20-6 0,-31-22 0,39 21 0,-42-20 0,0 3 0,-2 2 0,-116-28 0,159 47-12,-1 0 1,0 1-1,1 1 0,-1 0 1,-23 2-1,34-1 9,-1 1-1,1 0 1,-1-1-1,1 1 1,0 1-1,-1-1 1,1 1 0,0 0-1,0 0 1,0 0-1,0 0 1,1 0 0,-1 1-1,1 0 1,-1 0-1,1 0 1,0 0-1,0 1 1,0-1 0,1 1-1,-1-1 1,1 1-1,-3 6 1,1 0-7,1-1-1,0 1 1,1 0-1,0 0 1,1 0 0,0 0-1,0 0 1,1 0-1,1 0 1,0 1 0,0-1-1,1 0 1,0 0-1,6 16 1,-7-22-14,1 1-1,0 0 0,1-1 1,-1 1-1,1-1 1,0 0-1,0 0 1,0 0-1,1 0 1,-1 0-1,1-1 0,0 0 1,0 0-1,0 0 1,0 0-1,1 0 1,-1-1-1,1 0 1,0 0-1,-1 0 1,1 0-1,0-1 0,0 0 1,0 0-1,0 0 1,0-1-1,0 0 1,0 0-1,1 0 1,-1 0-1,6-2 0,30-7-241,0-2-1,-1-2 1,0-1-1,51-27 0,-10 5-56,-70 31 298,257-101-972,-196 80 633,132-27-1,-173 49 313,1 2-1,33 0 1,43-3 32,-54-8 165,-114-58 697,49 61-833,0 0 0,0 1 1,-1 0-1,0 1 1,-1 0-1,1 1 1,-1 0-1,-1 1 0,1 1 1,-21-6-1,28 10-1,1-1 0,-1 1 0,0 1-1,0-1 1,0 1 0,1 0-1,-1 0 1,0 1 0,0-1 0,0 1-1,1 1 1,-1-1 0,1 1 0,-1 0-1,1 0 1,-1 1 0,1-1 0,0 1-1,0 0 1,1 1 0,-1-1-1,0 1 1,1 0 0,0 0 0,0 0-1,0 1 1,1-1 0,-6 10 0,5-6 17,-1 0 0,1 1 0,1 0 1,0 0-1,0 0 0,1 0 0,0 0 1,0 0-1,1 1 0,0-1 0,1 1 1,0-1-1,1 0 0,0 1 0,0-1 1,1 0-1,0 1 0,0-1 1,1 0-1,1 0 0,-1-1 0,2 1 1,-1-1-1,1 0 0,0 0 0,6 7 1,2 1 2,0 0 1,0-1 0,2-1 0,0 0-1,0-1 1,1-1 0,1 0 0,0-1-1,0-1 1,1-1 0,25 10 0,-18-10-40,1-2 0,-1 0 0,44 4 0,-59-10-24,0 0 1,0-1-1,0 0 1,-1 0-1,1-1 1,0 0-1,0-1 1,-1 0-1,1-1 1,-1 1-1,0-2 1,0 0-1,11-6 1,-15 7-166,-1-1 0,0 0 0,0 0 1,0 0-1,-1-1 0,1 1 0,-1-1 0,0 0 1,0 0-1,-1 0 0,1 0 0,-1-1 0,3-9 1,-2 5-978,0 0-1,2 0 1,-1 0 0,1 1 0,0 0 0,12-14 0,55-59-7072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1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17100,'6'6'7327,"10"18"-5751,-4-7-944,40 57 192,-3 3 0,-4 1 0,37 88 0,77 262 2012,-131-354-2791,-18-50-115,-1 1-1,-1-1 1,8 46 0,-18-58-470,1-7-1401,15-18-5520,41-52-749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2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0 10498,'-12'0'2860,"-51"1"6356,4 9-6235,53-8-2924,1 0 1,-1 0-1,1 1 1,-1-1 0,1 1-1,0 0 1,0 1 0,0-1-1,1 1 1,-1 0 0,1 0-1,0 0 1,0 1 0,0 0-1,1-1 1,0 1-1,0 0 1,-5 10 0,1 3 154,0 0 1,2 0 0,-1 0 0,2 1-1,1 0 1,0-1 0,0 30 0,3-40-159,1-1 0,-1 1 0,1-1 0,1 0 1,-1 1-1,1-1 0,1 0 0,-1 0 0,7 12 1,-6-15-60,-1-1 0,1 1 0,0-1 1,0 1-1,1-1 0,-1 0 1,0 0-1,1 0 0,0-1 1,0 1-1,0-1 0,0 0 0,0 0 1,0 0-1,0 0 0,1-1 1,4 1-1,-4-1-20,-1-1 0,1 0 0,-1 0 0,1 0 0,-1 0 1,1-1-1,-1 0 0,0 0 0,1 0 0,-1 0 0,0-1 0,0 1 0,0-1 1,0 0-1,0-1 0,0 1 0,-1 0 0,1-1 0,-1 0 0,1 0 0,-1 0 0,0-1 1,0 1-1,-1-1 0,4-4 0,8-13 108,-1 0 1,-1-1-1,12-31 1,-14 30-74,19-46 76,12-24 296,-41 92-355,0 1 0,1 0 0,-1-1-1,1 1 1,-1 0 0,1-1 0,-1 1-1,0 0 1,1 0 0,-1 0 0,1-1-1,-1 1 1,1 0 0,-1 0 0,1 0 0,-1 0-1,1 0 1,-1 0 0,1 0 0,-1 0-1,1 0 1,0 0 0,-1 0 0,1 0 0,-1 0-1,1 0 1,-1 0 0,1 1 0,-1-1-1,1 0 1,-1 0 0,0 1 0,1-1 0,-1 0-1,1 0 1,-1 1 0,0-1 0,1 1-1,0-1 1,20 20 312,-15-14-111,58 44 712,-28-23-660,38 38-1,-73-64-419,0 1 1,0-1-1,0 0 0,0 0 1,1 1-1,-1-1 1,1 0-1,-1 0 1,1 0-1,-1-1 0,1 1 1,-1 0-1,1 0 1,0-1-1,-1 1 0,4 0 1,-3-2-333,0 0 0,0 0 1,0 0-1,0 0 0,0 0 1,0 0-1,-1-1 0,1 1 1,-1-1-1,1 1 0,-1-1 1,1 1-1,-1-1 0,0 0 1,0 0-1,0 1 0,0-1 1,0 0-1,1-3 0,33-67-7141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2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1 12139,'-57'12'11029,"43"-7"-10369,-1 1 0,1 0 0,1 0 0,-1 2 0,1-1 0,-19 16 1,31-22-648,-1 0 1,1 0 0,0 0 0,-1 1 0,1-1 0,0 1 0,0-1 0,0 0 0,0 1 0,0 0-1,0-1 1,0 1 0,1 0 0,-1-1 0,0 1 0,1 0 0,-1 0 0,1-1 0,0 1 0,0 0-1,0 0 1,0 0 0,0 0 0,0-1 0,0 1 0,0 0 0,1 0 0,-1 0 0,1-1 0,-1 1-1,1 0 1,0-1 0,0 1 0,0 0 0,0-1 0,0 1 0,0-1 0,0 1 0,0-1 0,1 0-1,-1 0 1,0 1 0,3 0 0,7 8-47,1 0 0,1-1 0,0 0-1,15 7 1,-15-9 36,38 21 43,-30-17-36,-1 0 0,0 0 0,-1 2 0,27 23 0,-42-32 18,1 1-1,-1-1 1,0 1 0,-1 0 0,1 0 0,-1 0 0,0 0-1,0 0 1,-1 1 0,1 0 0,-1-1 0,-1 1 0,1 0-1,-1 0 1,0 0 0,0 0 0,-1 0 0,1 0 0,-1 0-1,-1 0 1,1 0 0,-2 8 0,0-6 28,-1 0 0,0 0 0,0 1 0,0-2-1,-1 1 1,0 0 0,-1-1 0,1 0 0,-2 0 0,1 0 0,-1 0 0,0-1 0,0 0 0,0 0 0,-13 8-1,15-11-205,0-1 1,-1 1-1,1-1 0,-1 0 0,1 0 0,-1 0 0,0-1 0,0 1 0,0-1 0,0 0 0,1-1 0,-1 1 0,0-1 0,0 0 0,0 0 0,0-1 0,0 1 0,0-1 0,0 0 0,0-1 0,0 1 0,1-1 1,-1 0-1,0 0 0,1 0 0,0-1 0,-1 0 0,-3-3 0,6 5-120,1 0 1,-1-1 0,1 0-1,-1 1 1,1-1-1,-1 0 1,1 1 0,0-1-1,0 0 1,0 0-1,0 0 1,0 0 0,1 0-1,-1 0 1,0 0 0,1-1-1,0 1 1,-1-4-1,2-90-7343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2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12099,'-3'6'1313,"2"1"-1,-1-1 1,1 1 0,0 0 0,-1 10 0,7 36 1769,-1-35-2430,1-1 0,0 0 0,15 30-1,-8-27-434,0 0 0,2-2 0,0 1-1,2-2 1,0 0 0,0-1-1,2 0 1,0-2 0,0 0 0,1-1-1,25 13 1,-40-23-212,1-1 0,-1 1 0,1-1 0,-1 0 0,1 0 0,0-1 0,0 1 0,0-1 0,0 0 0,0 0 0,0-1 0,0 1 0,0-1 0,1 0 0,4-1 0,-6-1 4,0 1-1,-1-1 1,1 0-1,-1 1 0,1-1 1,-1-1-1,0 1 0,0-1 1,0 1-1,0-1 0,0 0 1,-1 0-1,1 0 1,-1 0-1,0 0 0,0-1 1,0 1-1,0-1 0,-1 1 1,2-5-1,6-16-43,-2-1 0,-1 0 0,-1 0 0,-1-1 0,2-40 1,-4 30 6,14-64 1,-16 100 37,0-1 0,0 0 0,0 1 0,0-1 0,0 1 0,0-1 0,0 1 0,0-1 0,0 0 0,0 1-1,0-1 1,0 1 0,1-1 0,-1 1 0,0-1 0,0 1 0,1-1 0,-1 1 0,0-1 0,1 1 0,-1-1 0,0 1 0,1 0 0,-1-1 0,1 1 0,-1 0 0,1-1 0,-1 1 0,1 0-1,-1-1 1,1 1 0,0 0 0,8 16 623,3 6-363,161 181 1410,-165-194-2021,0 0 1,1 0-1,0-1 0,1 0 0,-1-1 0,19 10 0,-28-16 246,1-1-1,-1 0 0,0 0 1,1 0-1,-1 0 0,1 0 1,-1 1-1,1-1 0,-1 0 0,0 0 1,1 0-1,-1 0 0,1 0 1,-1 0-1,1-1 0,-1 1 0,0 0 1,1 0-1,-1 0 0,1 0 1,-1 0-1,0-1 0,1 1 0,-1 0 1,1 0-1,-1-1 0,0 1 1,1 0-1,-1 0 0,0-1 0,1 1 1,-1-1-1,0 1 0,0 0 1,0-1-1,1 1 0,-1 0 0,0-2 1,25-40-7696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3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 15611,'-5'2'7519,"-17"12"-4381,12-3-2858,1 1 0,1 0 0,0 0 0,0 1 0,1 0 0,1 1 0,0-1 0,1 1 0,-4 15 0,5-14-192,1-1 0,0 1 0,1 0 0,0 0 1,1 0-1,1 0 0,0 0 0,1 0 1,1 0-1,3 16 0,-2-23-77,-1 1-1,1 0 1,1-1-1,0 0 1,0 0-1,0 0 1,1 0-1,0-1 1,1 0 0,0 0-1,0 0 1,0-1-1,1 1 1,0-2-1,0 1 1,0-1-1,1 0 1,9 5-1,-4-4-158,0-1-1,0 0 0,1 0 0,-1-1 0,1-1 0,0 0 0,0-1 0,0-1 0,0 0 0,19-1 0,-10-3-881,0 0 0,0-2 0,-1 0 0,1-2 0,-1 0 0,38-20 0,126-69-5837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4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1 166 11274,'0'-1'5303,"13"-1"-4467,73-6 1531,399-57 1178,-494 63-2703,-1-1-1,0 1 1,0-1-1,-17-9 1,-12-3-640,-10-1-14,-56-11 1,86 24-77,-1 0 1,1 1-1,0 1 1,-1 0-1,1 2 1,-25 3-1,41-3-77,1-1 0,-1 1-1,1-1 1,0 1-1,-1 0 1,1 0 0,0 0-1,0 0 1,0 1-1,-1-1 1,1 1-1,1-1 1,-1 1 0,0 0-1,0-1 1,0 1-1,1 0 1,-1 0-1,1 0 1,0 0 0,0 1-1,-2 2 1,2 0 21,-1 1 0,1-1 0,0 1 0,0 0 0,0-1 1,1 1-1,0 0 0,0 0 0,2 8 0,1 3 103,1 0-1,0 0 1,1 0 0,1-1-1,13 25 1,-7-19-52,2-1 1,0-1-1,2 0 1,0-1-1,1-1 1,1 0-1,27 20 1,-30-26-186,1-1 0,1 0 1,0-2-1,0 0 0,0 0 0,1-2 0,1 0 0,-1-1 1,1-1-1,23 3 0,-29-7-243,-1-1-1,1 0 1,-1 0 0,1-1-1,-1-1 1,1 0 0,-1-1-1,0 0 1,0-1 0,18-8-1,17-12-3848,72-50-1,73-56-4771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4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7506,'-2'1'501,"0"1"0,0-1 0,0 1 0,0 0 0,1 0 0,-1 0 0,1 0 0,-1 0 0,1 0 0,0 1 0,-1-1 0,1 0 0,0 1 0,1-1 0,-1 0 0,0 1 0,1-1 1,-1 1-1,1-1 0,0 1 0,0 0 0,0 4 0,1-4-285,1 1 1,-1 0 0,1-1 0,-1 0-1,1 1 1,0-1 0,1 0-1,-1 0 1,0 0 0,1 0-1,0 0 1,-1-1 0,6 4 0,10 7-309,1-1 0,0-2 0,0 0 1,24 9-1,-39-17 402,22 8-269,3 1 240,0 2-1,52 32 1,-75-41-138,0 0 1,0 0-1,-1 0 1,0 1-1,1 0 1,-2 0-1,1 0 1,0 1-1,-1 0 1,0 0-1,-1 0 1,1 0-1,-1 0 1,0 1-1,-1-1 1,0 1-1,0 0 1,2 13-1,-4-15-93,0 0 0,0-1-1,0 1 1,-1 0 0,0 0 0,0 0-1,0 0 1,0 0 0,-1-1 0,0 1-1,0-1 1,0 1 0,0-1 0,-1 0 0,0 0-1,0 0 1,0 0 0,0 0 0,-1-1-1,1 1 1,-1-1 0,0 0 0,0 0-1,0 0 1,-1-1 0,1 1 0,0-1-1,-1 0 1,0-1 0,-6 3 0,-8 1-691,0 0 1,0-1 0,0-1 0,-1-1-1,1-1 1,-28-1 0,43 0 205,1 0 0,-1 0 1,1-1-1,-1 1 0,0-1 0,1 0 1,-1 0-1,1 0 0,0-1 0,-5-1 0,2-2-733,0-1 0,0 1 0,0-1 0,1 0 0,-5-7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4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14019,'5'4'4929,"1"10"-3505,21 12 521,0 7 383,6 11-823,6 11-441,-1-7-136,-5 3-248,0-3-136,-6-4-376,-5-4-136,-11-7-32,-6-15-824,-5-3-1096,-11-4-3289,-27-40-4033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5.9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10962,'76'94'9751,"26"50"-7175,-71-98-1581,76 126 484,-90-142-1309,-2 2-1,-1 0 1,16 59 0,-27-72-43,-9-25 87,-9-30-261,14 29 26,0 0 0,0-1 0,1 1 0,-1 0 0,2 0 0,-1 0 0,1-1 1,0 1-1,1 0 0,-1 0 0,1 0 0,1 0 0,-1 0 0,1 1 0,1-1 0,-1 1 0,1 0 0,0 0 0,0 0 0,1 0 0,0 1 0,0 0 0,0 0 0,10-7 0,-5 3-13,-1 2 0,1 0 1,1 0-1,0 0 0,0 2 1,0-1-1,0 1 0,1 1 1,0 0-1,0 1 0,0 0 1,0 1-1,23-2 0,-24 5 32,1 1-1,0 0 1,0 0 0,-1 2-1,0-1 1,1 1-1,-1 1 1,-1 0 0,1 1-1,-1 0 1,0 0 0,0 1-1,-1 0 1,0 1-1,0 0 1,0 0 0,-1 1-1,7 11 1,-11-15 53,0 0 0,0 0 0,-1 1 0,0 0 0,0 0 0,0 0 0,-1 0 0,0 0 0,0 0 1,-1 0-1,1 1 0,-1-1 0,-1 1 0,1-1 0,-1 1 0,0-1 0,-1 1 0,1-1 0,-1 1 0,-1-1 0,1 0 0,-1 1 0,0-1 1,0 0-1,-1 0 0,0 0 0,0 0 0,-1-1 0,1 1 0,-1-1 0,0 0 0,0 0 0,-9 7 0,6-6-42,-1-1 1,1 1-1,-2-1 0,1-1 0,0 1 0,-1-2 0,0 1 0,0-1 1,0 0-1,0-1 0,0 0 0,-1 0 0,1-1 0,0-1 1,-1 1-1,1-1 0,-1-1 0,-12-2 0,5 1-516,1-2-1,-1 0 0,1 0 1,0-2-1,0 0 0,0-1 1,1 0-1,0-2 0,-19-12 1,33 20 311,0 1-1,0-1 1,0 0 0,0 1 0,1-1 0,-1 0 0,0 1-1,0-1 1,0 0 0,1 0 0,-1 0 0,0 0-1,1 0 1,-1 0 0,1 0 0,-1 0 0,1 0 0,-1 0-1,1 0 1,0 0 0,0 0 0,-1 0 0,1 0 0,0 0-1,0-1 1,0 1 0,0 0 0,0 0 0,1 0-1,-1 0 1,0 0 0,0 0 0,1 0 0,-1 0 0,1 0-1,-1 0 1,1 0 0,0-2 0,35-49-6440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39.3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1 152 6705,'11'19'6381,"1"13"-3413,6 13-1802,-3-22-723,-2 0 1,0 1-1,-2 1 1,-1 0-1,-1 0 1,9 40-1,-23-86 3514,2 13-3829,0 0-1,1-1 0,0 1 0,1-1 1,0 0-1,0 0 0,1 1 1,0-1-1,0 0 0,3-13 0,6-4-244,0 1 0,2 0-1,0 1 1,2 0 0,22-31-1,6-1-2932,4 1-4051,-9 16-67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4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15147,'5'0'6434,"1"0"-5714,-1 0-720,12 0-592,21 0-2321,99-33-5705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5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210 188 12795,'1'15'3586,"0"0"0,6 29-1,-3-30-2955,0 0 0,0-1 0,1 0 0,7 13 0,-10-21-646,0 0 0,1-1 1,-1 1-1,1-1 0,0 1 0,0-1 0,0 0 0,1 0 0,0-1 0,0 1 0,-1-1 0,2 0 0,-1 0 0,0 0 0,1 0 0,-1-1 0,1 0 1,0 0-1,0 0 0,0 0 0,0-1 0,0 0 0,0 0 0,0 0 0,0-1 0,1 1 0,-1-1 0,8-1 0,-9-1-16,0 1-1,0-1 1,0 0-1,0-1 0,0 1 1,0-1-1,0 1 1,-1-1-1,1 0 1,-1 0-1,0-1 0,0 1 1,0-1-1,0 1 1,-1-1-1,0 0 1,1 0-1,2-8 1,2-4 128,-1 0 0,0 0 1,6-30-1,-10 37-50,0 1 0,-1-1 0,-1 0 0,1 0 1,-2 0-1,1 1 0,-1-1 0,0 0 0,-1 0 0,0 1 0,-3-11 0,2 14 28,0-1 0,0 0 1,0 1-1,0-1 0,-1 1 0,0 0 0,0 0 0,-1 1 0,1-1 0,-1 1 0,0 0 0,0 0 0,0 0 0,-1 1 0,1 0 0,-10-4 0,-6-1-107,-1 0-1,0 2 0,0 1 1,0 0-1,0 2 1,-1 0-1,1 2 0,-1 0 1,0 2-1,1 0 0,-1 2 1,1 0-1,-25 7 1,16-6-1205,15-5-958,23-43-12405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5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1 11915,'-11'3'2736,"0"5"-1608,-16 3-7,0 14-761,-6-3-360,5 15-1489,-26 51-3120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5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 10834,'22'49'7665,"9"15"-3364,15 31-1165,-39-80-2733,1-1 0,1 0 0,0 0 1,22 24-1,2 2 873,-32-41-1172,0 0 0,-1-1 1,1 1-1,0 0 1,-1-1-1,1 1 0,-1-1 1,0 1-1,1-1 1,-1 1-1,0-1 0,0 0 1,0-2-1,-4-40-91,1 1 0,3-1-1,2 0 1,1 0 0,16-73-1,-18 112-20,0-1 1,0 1-1,1 0 0,0 0 0,0 0 0,0 0 0,1 0 0,-1 0 0,1 0 1,0 1-1,1-1 0,-1 1 0,1 0 0,6-5 0,-7 7-1,0 0 0,0 1 0,1-1-1,-1 1 1,1 0 0,-1 0 0,1 0-1,0 1 1,-1-1 0,1 1 0,0 0-1,-1 0 1,1 0 0,0 1 0,-1-1-1,1 1 1,-1 0 0,1 0 0,-1 0-1,1 0 1,-1 1 0,6 2 0,14 8 120,1 1 0,-2 1 0,0 1 1,0 1-1,-2 1 0,0 1 0,24 28 1,111 153 392,-134-169-458,44 43-2388,-61-98-5301,5-53 580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6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11859,'3'4'11175,"8"14"-7691,4 6-3379,47 65 1585,90 171-1,21 111 1076,-99-222-2765,-30-65 0,-98-123 0,31 19 0,-114-87 0,118 94 0,1 2 0,-1 0 0,-1 1 0,0 1 0,-39-12 0,57 20-6,-1 0 0,1 1 0,0-1 0,-1 0 0,1 1 0,-1 0 0,1-1 0,-1 1 0,1 0 0,-1 1 0,1-1 0,0 0 1,-1 1-1,1-1 0,-1 1 0,1-1 0,0 1 0,0 0 0,-1 0 0,1 1 0,0-1 0,0 0 0,0 1 0,0-1 0,0 1 0,0-1 0,1 1 0,-1 0 0,0 0 0,1 0 0,-3 4 0,1 1-12,0 1-1,1-1 1,0 1-1,0 0 1,1 0-1,0 0 1,0 0-1,1 14 1,1-1 48,0 0 0,1 0 0,1-1 0,1 1 0,1-1 0,1 1 0,0-1 0,19 37 0,-20-48-44,0 1 1,1-1-1,-1-1 1,2 1-1,-1-1 1,1-1-1,1 1 1,-1-1-1,1 0 1,1-1-1,-1 1 1,1-2-1,0 1 1,0-1-1,1-1 1,-1 0-1,1 0 1,0-1-1,0 0 1,11 1-1,5-1-167,0-2-1,0-1 0,0-2 1,1 0-1,-2-1 0,1-2 1,36-11-1,171-70-1383,-102 29 1316,224-135 0,-342 184 270,0-1 1,-1 0 0,0 0 0,0-2-1,11-11 1,-21 19-7,0 1 0,0-1 1,0 1-1,0-1 0,-1 0 0,1 0 0,-1 0 0,0 0 1,0 0-1,0 0 0,0 0 0,0 0 0,-1 0 0,0 0 1,1-1-1,-1 1 0,0 0 0,0 0 0,-1-1 0,1 1 0,-1 0 1,0 0-1,1 0 0,-1 0 0,-1 0 0,1 0 0,0 0 1,-1 0-1,-2-4 0,-1 1 12,1 0 0,-1 0 1,0 0-1,-1 1 0,1 0 0,-1 0 1,0 0-1,0 1 0,-1 0 0,1 0 1,-1 0-1,0 1 0,0 0 0,0 0 1,0 1-1,-1 0 0,1 0 0,-1 1 1,1 0-1,-1 0 0,1 1 0,-1 0 1,0 0-1,1 1 0,-1 0 0,1 0 1,-1 1-1,1 0 0,-1 0 0,1 1 0,0 0 1,0 0-1,1 0 0,-1 1 0,0 0 1,1 0-1,0 1 0,0 0 0,1 0 1,-1 0-1,1 1 0,0 0 0,0 0 1,1 0-1,0 1 0,0-1 0,1 1 1,-1 0-1,1 0 0,1 0 0,-1 0 1,1 1-1,1-1 0,-1 1 0,1 8 1,0-4 7,1 0 0,1-1 1,0 1-1,0-1 0,1 1 1,1-1-1,0 0 1,1 0-1,0 0 0,0 0 1,1-1-1,7 12 0,-3-9 6,1 0 0,0-1 0,0 0 0,1-1 0,1 0 0,0 0 0,0-2 0,16 11 0,-1-5-36,0-1-1,1-1 0,1-1 1,0-1-1,0-2 1,1-1-1,0-1 0,48 4 1,-63-10-148,1 0-1,-1-1 1,0-1 0,0-1 0,0 0-1,0 0 1,0-2 0,-1 0 0,1 0-1,20-11 1,-24 10-277,-1-1-1,0-1 1,-1 1-1,1-2 0,-1 1 1,11-13-1,-11 10-539,-1-1 0,0 1 0,-1-1-1,-1 0 1,1-1 0,6-19 0,45-154-9376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7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14491,'2'28'8414,"4"1"-3969,24 57-2622,-17-51-359,30 74-931,3-3-1,6-1 1,73 110-1,-109-189-569,1-1 0,1-1 0,2-1 0,0-1 1,31 27-1,-36-41-1668,-12-16-1779,-20-35-4170,11 28 6307,-43-98-9423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7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0 257 15707,'16'-3'4329,"12"-1"-3304,16-11 879,32-7-320,17-3-968,11-8-352,17-8-96,-1 1-168,-5 11 0,-16 3-160,-17 11-688,-27 12-1408,-17 6-2409,-16 41-2145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7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11 147 10402,'-5'7'8514,"5"-3"-6353,-6 3-337,17-7 160,16 4-679,12-8-905,26-7-40,18-3-360,21-8-16,11 0-824,0 0-945,-6-4-2472,121-22-2464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8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13163,'5'15'5993,"-5"-4"-4064,6 22 295,21 0 56,-5 18-911,5-7-473,6 0-224,0 0-80,-6-11-232,1-4-256,-12-3-104,1-11-432,-12-8-528,-5-11-1064,-5-10-1913,-6-19-1961,-11-96-5432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8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3793,'-1'12'6060,"-3"17"-2450,-6-3-360,-2-20 2030,11-6-5100,0-1 1,-1 1-1,1-1 1,-1 1-1,1-1 1,0 0-1,0 0 0,-1 0 1,1 0-1,0 0 1,0 0-1,0 0 1,0 0-1,0 0 1,0 0-1,0-1 1,0 1-1,1 0 1,-1-1-1,-1-2 1,-7-26 574,9 28-466,1 5-494,-10 2-483,0-2-591,12-5-698,27-10-4330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0.5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0 158 4089,'6'-21'10474,"10"2"-7929,23-12-3252,-34 27 1391,13-8-515,0 2 1,1 0-1,0 1 0,0 1 1,39-11-1,-44 15-130,1 0 0,0 2 0,0 0 0,0 0 0,0 2 0,0 0 1,0 0-1,0 2 0,18 3 0,-28-4-22,-1 0-1,0 0 1,1 1-1,-1 0 1,0 0-1,0 0 1,0 0 0,0 1-1,0 0 1,0-1-1,-1 1 1,1 1-1,-1-1 1,0 0 0,0 1-1,4 6 1,-4-4 30,0 0 0,0 1 1,-1-1-1,0 1 0,0-1 1,-1 1-1,1 0 0,-1 0 1,-1 0-1,1 8 0,-3 6 117,0 0-1,-1 0 1,0 0-1,-2 0 1,-1-1-1,-11 28 1,8-28 5,-2 1 0,0-1-1,-1-1 1,0 0 0,-2-1-1,0 0 1,-2-1 0,-27 25 0,34-35-43,0 0 0,0-1 0,-1 0 0,0 0 1,0-1-1,0 0 0,0-1 0,-19 5 0,22-7-30,0-1 0,1 0 0,-1-1 0,0 0 0,0 0 0,1 0 0,-1-1 0,0 0 0,1 0-1,-1 0 1,1-1 0,-1 0 0,1-1 0,0 1 0,-9-6 0,11 6-80,0 0 0,1 0 1,-1-1-1,1 1 0,-1-1 0,1 0 1,0 0-1,0 0 0,0 0 0,1-1 1,-1 1-1,1-1 0,0 1 0,0-1 1,0 0-1,0 0 0,1 0 0,-1 0 1,1 0-1,0 0 0,0 0 0,1-1 0,-1-6 1,2 8-25,-1-1 1,1 1 0,0-1-1,0 1 1,1-1 0,-1 1-1,1 0 1,0-1 0,-1 1-1,1 0 1,1 0 0,-1 0-1,0 1 1,1-1-1,0 0 1,-1 1 0,1 0-1,0 0 1,0-1 0,0 2-1,1-1 1,-1 0 0,0 1-1,1-1 1,-1 1 0,1 0-1,6-1 1,8-1-6,0 0 0,0 1 0,0 1 0,0 1 0,1 0 0,-1 1 0,0 1 0,26 7 1,0 2 5,-1 1 1,52 24 0,-79-29-155,-1 0 1,1 1-1,20 14 0,-10 4-6681,-32-34 1685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9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14299,'15'19'4669,"4"13"-2509,-1-2-982,344 588 5219,-296-498-5387,75 132 508,-145-299-1467,2-1 1,8-85-1,-3 116-156,1 0-1,1 0 0,0 0 0,1 0 0,1 1 0,1 0 0,0 0 0,1 1 1,1 0-1,0 1 0,1 0 0,19-19 0,-28 31 89,1 0 1,-1 0-1,1 0 0,0 0 1,0 0-1,0 1 0,0-1 1,0 1-1,0 0 1,0 0-1,1 0 0,-1 0 1,0 1-1,0-1 0,1 1 1,-1 0-1,0 0 0,1 0 1,-1 0-1,5 2 0,-2 0 11,-1 0 0,0 0 0,0 0 0,0 1 0,0 0 0,0 0 0,0 0 0,-1 1 0,1 0 0,-1-1 0,4 6 0,2 3 57,0 1 0,-1-1 1,0 2-1,-1-1 0,-1 1 0,0 1 1,7 22-1,-10-19 24,0 0-1,-1 0 1,-1 0 0,-1 1-1,-1-1 1,0 0 0,-1 1-1,-1-1 1,-1 0 0,-1 0-1,-6 19 1,7-27-68,0 0 1,-1 0-1,0-1 1,0 1-1,-1-1 1,0 0-1,-1 0 1,0-1-1,-1 0 1,1 0 0,-2 0-1,1-1 1,-1 0-1,0 0 1,0-1-1,-1 0 1,0 0-1,0-1 1,0-1-1,-17 7 1,19-10-260,0 1 0,0-2 0,0 1 0,0-1 0,-1 0 0,1 0 0,0-1 1,0 0-1,0 0 0,0-1 0,0 0 0,0 0 0,0 0 0,0-1 0,1 0 1,-1-1-1,1 1 0,0-1 0,0 0 0,1-1 0,-1 0 0,-9-10 0,14 14 56,-1 0 1,1-1-1,-1 1 0,1-1 0,0 0 0,0 1 0,0-1 0,0 0 0,0 0 0,0 1 0,1-1 0,-1 0 0,0 0 0,1 0 0,0 0 0,-1 0 1,1 0-1,0 0 0,0 0 0,0 0 0,0 0 0,0 0 0,1-3 0,6-18-1820,1 1 0,19-36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9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85 5097,'-4'2'992,"1"1"0,-1 0 0,1 0 0,0 0 0,-1 1 0,2-1-1,-1 1 1,0 0 0,1-1 0,-1 1 0,1 0 0,0 1 0,0-1 0,-1 6 0,1-2-471,1-1 0,0 1 0,0 0 1,0-1-1,1 1 0,0 0 0,1-1 0,1 9 1,1-2-276,0 1 0,2-1 0,-1 0 1,2 0-1,0 0 0,0-1 1,2 0-1,10 16 0,-7-16-198,1-1 1,0 0-1,1-1 0,0 0 1,0-1-1,1-1 0,1 0 1,0-1-1,0 0 0,0-1 0,1-1 1,0-1-1,0 0 0,1-1 1,-1 0-1,1-2 0,27 2 1,-39-4-45,0 0 0,0 0 0,1 0 0,-1-1 0,0 0 0,0 0 0,0 0 0,-1 0 0,10-5 0,-12 5 8,0 0 1,0 0-1,0-1 1,0 1-1,0-1 1,0 0-1,0 0 1,0 1-1,-1-1 0,1 0 1,-1 0-1,0-1 1,1 1-1,-1 0 1,1-4-1,-1 1 13,0-1-1,0 0 1,0 0 0,-1 0-1,0 0 1,0 0-1,-1 0 1,0 0 0,0 0-1,0 0 1,-1 0 0,1 1-1,-2-1 1,1 1-1,-5-9 1,-3-5-90,-2 0 0,0 1 1,-1 1-1,-1 0 0,0 0 0,-1 1 0,-1 1 0,-29-21 0,-10-3-3029,-100-53 0,54 40-2829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0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1 156 11202,'30'69'8874,"1"-1"-4270,55 130 388,-64-151-4145,-10-32-380,-12-15-452,0-1 1,1 1-1,-1 0 1,1 0-1,-1-1 1,0 1 0,1 0-1,-1-1 1,0 1-1,1 0 1,-1-1 0,0 1-1,1-1 1,-1 1-1,0-1 1,0 1 0,0 0-1,1-1 1,-1 1-1,0-1 1,0 1 0,0-1-1,0 1 1,0-1-1,0 1 1,0-1-1,0 1 1,0-1 0,0 1-1,0-1 1,0 1-1,0-1 1,-1 1 0,1-1-1,0 0 1,-1-67 281,0 22-392,1 0 0,3 0 0,9-51 0,-12 95 93,8-38-63,14-39 1,-19 69 59,1 1 1,0-1-1,0 1 0,1 0 1,0 0-1,1 0 1,0 1-1,0 0 0,11-11 1,-15 17 7,0 1 1,0-1-1,1 1 0,-1 0 1,1 0-1,-1 0 1,0 0-1,1 0 1,0 1-1,-1-1 0,1 1 1,-1-1-1,1 1 1,0 0-1,-1 0 1,1 0-1,0 1 0,-1-1 1,1 0-1,-1 1 1,1 0-1,-1 0 1,1-1-1,-1 2 0,1-1 1,-1 0-1,0 0 1,4 3-1,6 4 71,-1 0-1,0 1 1,18 18-1,-3 1 49,0 0-1,-2 1 1,-1 1 0,34 59-1,-46-67-616,0 1-1,-2 1 1,-1 0-1,10 43 0,-17-60-148,-1-6 415,0 0-1,0 0 0,0 0 1,0 0-1,0 0 1,0 0-1,0 0 0,0 0 1,0 0-1,1 0 1,-1 0-1,0 0 0,1 0 1,-1 0-1,1 0 1,-1 0-1,1-1 0,-1 1 1,1 0-1,-1 0 1,1 0-1,0-1 0,0 1 1,-1 0-1,1-1 1,0 1-1,0 0 0,0-1 1,0 0-1,-1 1 1,1-1-1,0 1 0,0-1 1,0 0-1,0 0 1,2 1-1,57-19-9423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0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11 13467,'-6'-2'716,"-1"0"0,0 0 0,0 1-1,0-1 1,1 2 0,-1-1 0,-1 1 0,1 0 0,0 0 0,0 1 0,0 0-1,1 0 1,-1 1 0,0 0 0,-12 5 0,11-3-469,1 0 0,-1 1-1,1 0 1,0 1 0,0-1 0,1 1 0,0 1-1,0-1 1,0 1 0,1 0 0,-6 11 0,2-3-131,1 0 0,1 1 1,1 1-1,0-1 1,1 1-1,1 0 0,0 0 1,2 0-1,0 0 0,0 1 1,2-1-1,1 22 1,2-24-13,0-1 0,0 0 1,1 1-1,1-2 1,1 1-1,0 0 0,15 23 1,-19-32-117,0-1 1,1 0-1,0 0 1,0 0-1,0-1 1,0 1-1,0-1 1,1 1 0,0-1-1,-1 0 1,1-1-1,0 1 1,1 0-1,-1-1 1,0 0-1,1 0 1,-1-1-1,1 1 1,-1-1 0,1 0-1,0 0 1,0 0-1,-1-1 1,1 0-1,0 0 1,0 0-1,0 0 1,6-2-1,-5-1-25,0 0-1,0 0 0,0 0 0,0-1 1,-1 0-1,1 0 0,-1 0 0,0-1 1,0 0-1,-1 0 0,1 0 0,5-10 1,1-1-70,0 0 1,-2-1 0,10-24-1,-8 9 166,-1 0 0,-2-1 0,0 0 0,-3 0 0,-1-1 1,0-54-1,-5 95 998,3 22-879,15 35-140,-9-32-313,1-1 0,1 0 0,15 30 0,-23-57-47,0 1 0,1-1 0,-1-1 0,1 1 0,0 0-1,0 0 1,0-1 0,0 0 0,1 1 0,6 3 0,-7-5-205,-1-1 0,1 0-1,0 0 1,0-1 0,0 1 0,-1 0 0,1-1 0,0 0 0,0 1-1,0-1 1,0 0 0,0-1 0,0 1 0,0-1 0,0 1-1,0-1 1,-1 0 0,1 0 0,0 0 0,0 0 0,2-2-1,68-37-8451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0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298 1 11330,'-13'3'1393,"0"0"-1,0 1 0,0 0 0,1 1 0,-1 0 0,1 1 0,1 1 0,-1 0 1,-10 9-1,8-5-688,0 1 1,1 0 0,1 1 0,0 1-1,1 0 1,-15 23 0,17-23-556,1 1 1,1-1 0,0 1-1,1 1 1,0-1-1,2 1 1,0 0-1,0 0 1,2 0-1,0 0 1,0 1-1,2-1 1,0 1-1,1-1 1,1 1-1,4 19 1,-1-18-144,0 0 1,2 0-1,0-1 0,1 0 0,1-1 1,0 0-1,19 24 0,-24-34-183,0-1 0,1 0 0,-1-1 0,1 1 0,0-1 0,1 0 0,-1 0 0,1-1-1,0 1 1,-1-1 0,1 0 0,1-1 0,-1 0 0,0 0 0,1 0 0,-1-1 0,1 0 0,-1 0 0,1 0 0,-1-1-1,1 0 1,0 0 0,-1-1 0,11-2 0,-5 0-644,0 0 1,0-1-1,-1-1 1,1 0-1,-1-1 0,0 0 1,0 0-1,18-16 0,112-84-5844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1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0 4257,'-56'9'13943,"8"7"-8992,43-13-4668,-1 0-1,1 0 0,-1 1 1,1-1-1,0 2 1,0-1-1,0 0 0,1 1 1,0 0-1,0 0 1,0 0-1,0 1 0,1-1 1,-4 8-1,-1 6 158,1 1-1,0 0 0,2 0 1,0 0-1,1 1 1,1 0-1,1-1 1,1 39-1,2-41-311,0 1 1,1 0-1,1-1 0,0 0 1,2 0-1,0 0 0,1 0 1,1-1-1,0 1 0,12 17 1,-16-30-195,0 0 0,1 0 0,0 0 0,0 0 0,0-1 0,0 1 0,1-1 0,0 0 0,0-1 0,0 1 0,0-1 0,0 0 0,1 0 0,-1-1 0,1 1 0,0-1 0,8 2 0,-8-4-164,0 0 0,0 0 0,0 0 0,0 0 0,0-1 0,0 0 0,0-1 0,0 1 0,0-1 0,0 0 0,-1 0 0,1-1 0,-1 0 0,0 0 0,0 0 0,0 0 0,7-7 0,11-10-1366,-1 0-1,-1-2 1,-2 0 0,0-2 0,17-26 0,67-133-1938,-84 145 4430,-14 29-336,-4 5-154,1 1 1,-1-1-1,1 1 1,-1 0 0,1 0-1,0 0 1,0 0-1,1 0 1,-1 0-1,0 1 1,1-1-1,0 1 1,-1-1-1,1 1 1,5-3-1,-5 7-55,0-1 0,0 1-1,0-1 1,0 1-1,0 0 1,-1 0-1,1 0 1,-1 1-1,1-1 1,-1 0 0,0 1-1,0 0 1,2 3-1,5 4 449,25 30 127,-1 0 0,-2 2 0,-2 2 0,27 54 0,-33-64-769,-19-29-260,-1-1 0,1 1 0,-1 0 0,0 0 0,0 1 0,3 10 0,-9-24-3234,-4-9-1379,0 0 0,-6-28 0,-11-51-3366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1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14 7082,'-1'2'914,"0"0"0,1 0 0,-1 0 0,1-1 0,-1 1 0,1 0 0,0 0 0,0 0 0,0 0 0,0 0 0,0 0 0,0 3 0,11 22 2392,-8-23-3203,-1-1 0,1 1-1,0-1 1,0 0 0,0 0-1,0 0 1,1 0 0,-1 0-1,1-1 1,-1 1 0,9 2-1,-1-1-77,0-2 0,1 0-1,-1 0 1,1-1 0,0 0-1,-1-1 1,1-1-1,-1 0 1,1 0 0,-1-1-1,1 0 1,-1-1 0,0 0-1,20-10 1,-29 13-21,0-1 0,0 0 0,0 0 0,0 0 0,-1 0 0,1-1 0,0 1 0,0 0 0,-1-1 0,1 1 0,-1-1 0,1 1 0,-1-1 0,0 0 0,1 0 0,0-2 0,-2 3 17,1-1-1,-1 1 0,0 0 1,0 0-1,0 0 1,0 0-1,0 0 0,0 0 1,-1 0-1,1 0 1,0 0-1,0 0 1,-1 0-1,1-1 0,-1 1 1,1 1-1,-1-1 1,1 0-1,-1 0 0,0 0 1,1 0-1,-3-1 1,-1-2 67,-1 0 0,1 1 0,-1 0 1,0-1-1,-1 2 0,1-1 0,0 1 0,-1 0 1,1 0-1,-9-2 0,-13-1-732,0 2 0,0 0 1,-52 3-1,65 3-3892,25-3-3291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2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0 106 14603,'5'-7'1158,"1"1"-1,-1 1 1,1-1-1,0 1 1,0 0-1,11-7 1,-5 5-668,0 1 0,1 0 0,15-5 0,-1 3-450,-1 2 0,1 0-1,30-2 1,-37 7 152,0 0 0,-1 1 0,1 2 0,0 0 0,0 0 0,-1 2 0,0 0 0,0 2 0,0 0 0,0 1 0,-1 1 1,0 0-1,-1 2 0,0 0 0,0 1 0,26 22 0,-23-14 92,-1 0 0,0 0 0,-2 2 0,0 1 1,-2 0-1,0 1 0,-2 0 0,0 1 0,-2 0 1,0 1-1,13 49 0,-21-58-239,0-1 1,-1 1-1,0 0 0,-1-1 1,-1 1-1,-1 0 1,-4 28-1,-4-2-29,-22 61 0,-7 30-2478,37-130 2039,1 1-1,-1 0 1,0 0 0,1 0-1,0-1 1,0 1 0,0 0-1,0 0 1,2 7 0,-1-8-168,1 0 0,0 0 0,-1 0 0,1 0 0,1-1 0,-1 1 1,0 0-1,1-1 0,-1 0 0,1 1 0,-1-1 0,1 0 1,0 0-1,0-1 0,5 3 0,82 39-8554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2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148 170 10402,'2'7'1186,"-1"-1"0,1 1-1,1 0 1,-1-1 0,1 0 0,1 1-1,-1-1 1,1 0 0,7 9 0,-9-13-1040,0-1 1,-1 0-1,1 1 1,0-1-1,0 0 1,-1 0 0,1 0-1,0 0 1,0-1-1,0 1 1,0 0 0,0-1-1,1 0 1,-1 1-1,0-1 1,0 0-1,0 0 1,0 0 0,0 0-1,0 0 1,1-1-1,-1 1 1,0-1-1,0 1 1,0-1 0,0 0-1,0 0 1,0 0-1,0 0 1,-1 0 0,1 0-1,0 0 1,-1-1-1,3-1 1,10-7 93,-1-1-1,0 0 1,-1-1 0,0 0-1,11-16 1,-17 20-149,-1 0 1,0 0 0,-1 0-1,0-1 1,0 1 0,-1-1-1,0 0 1,0 0-1,-1 0 1,2-17 0,-4 24-42,0 1-1,0-1 1,0 1 0,0-1 0,0 1 0,0-1 0,0 0 0,-1 1-1,1-1 1,0 1 0,-1-1 0,1 1 0,-1-1 0,0 1 0,1-1 0,-1 1-1,0 0 1,0-1 0,0 1 0,0 0 0,0 0 0,0 0 0,0 0-1,-1 0 1,1 0 0,-2-1 0,-1 0-9,1 1-1,-1-1 1,0 1-1,0 1 1,0-1-1,0 0 1,0 1-1,0 0 1,0 0-1,-6 1 1,-13 2-555,0 1 1,-43 14-1,54-14-60,-56 18-3073,-56 14-4671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6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861 253 5793,'4'0'11820,"4"5"-5065,16 13-2337,18 27-3978,-35-35-322,0 1-1,-1-1 1,0 1 0,-1 1-1,-1-1 1,0 1-1,0 0 1,-1 0 0,-1 0-1,0 0 1,0 0-1,-1 1 1,-1-1 0,0 1-1,-1-1 1,0 0-1,-1 1 1,0-1 0,-1 0-1,0 0 1,-1-1-1,-6 14 1,0-3-78,-2-1-1,0 0 1,-1-1 0,-1 0-1,-1-1 1,-1-1-1,0 0 1,-2-1 0,0-1-1,-31 21 1,38-29-9,-1-1 0,-1 0 0,1-1 0,-1 0 0,0-1 0,0 0 1,-1-1-1,0-1 0,1 0 0,-1-1 0,-21 1 0,15-3-23,1-1-1,-1-1 1,1-1-1,-1 0 1,1-2 0,0 0-1,-30-13 1,22 6-11,0-2-1,0-1 1,2-1 0,0-1 0,1-1 0,0-2-1,2 0 1,0-1 0,1-1 0,-29-41 0,33 38-2,2-2 0,0 0 0,2-1 0,0 0-1,3-1 1,-9-30 0,15 44-68,1-1 0,0 1 0,1 0 0,1 0 0,0-1 0,1 1-1,0-1 1,2 1 0,0-1 0,0 1 0,2 0 0,0 0 0,0 0 0,8-14-1,-9 23-126,0 1-1,1-1 0,0 1 0,0 0 0,0 0 0,1 1 0,-1-1 0,1 1 0,0 0 0,1 1 0,5-4 1,5-2-944,1 1 1,29-11-1,45-2-3450,89-15-2217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1.2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 31 9130,'2'-2'579,"-1"0"0,1-1 0,0 1 0,0 0 0,0 0 0,0 0 0,0 1 0,1-1 0,-1 0 0,1 1 0,-1-1 0,1 1 0,-1 0 0,1 0 0,0 0 0,-1 0 0,1 0 0,0 1 0,4-1 0,-3 1-358,0 0 1,-1 1 0,1 0-1,0 0 1,0 0-1,-1 0 1,1 0-1,-1 1 1,1-1 0,-1 1-1,1 0 1,4 4-1,5 5-101,-1 0-1,-1 0 0,0 1 0,-1 0 0,16 24 0,5 16 239,-1 2 0,-3 0-1,-3 2 1,34 114 0,-57-169-350,-1-1 1,0 1 0,1-1-1,-1 1 1,0 0-1,0-1 1,1 1 0,-1-1-1,0 1 1,0 0 0,0-1-1,0 1 1,0 0 0,0-1-1,0 1 1,0 0 0,0-1-1,0 1 1,0 0 0,0-1-1,0 1 1,-1 0 0,1-1-1,0 1 1,0-1-1,-1 1 1,0 1 0,-15-10 371,3 1-466,-67-45-485,51 32 331,0 1-1,-55-26 1,76 42 212,-1-1 0,1 2 0,-1-1-1,0 1 1,1 0 0,-1 1 0,0-1-1,0 2 1,0 0 0,0 0 0,0 0 0,0 1-1,0 0 1,0 1 0,-12 4 0,19-5 21,-1 0 0,1-1-1,0 1 1,-1 1 0,1-1 0,0 0 0,0 1 0,0-1 0,0 1 0,0-1 0,1 1 0,-1 0 0,0 0 0,1 0 0,-1 0 0,1 0 0,0 0 0,-1 0 0,1 0 0,0 1 0,0-1 0,1 0-1,-1 1 1,0-1 0,1 1 0,0-1 0,-1 1 0,1-1 0,0 1 0,0-1 0,0 0 0,1 1 0,0 4 0,1-1 14,0 1 0,0-1 0,0 0 0,1 0 0,0 0 0,0 0 1,1 0-1,0 0 0,0-1 0,0 0 0,8 8 0,0-2 27,1-2 0,0 0 0,0 0 1,1-1-1,0 0 0,19 6 0,-23-10-84,-1 0 1,1-1-1,0-1 0,0 1 0,0-2 1,1 1-1,-1-1 0,0-1 0,1 0 1,16-2-1,-22 1-216,0 0-1,-1-1 1,1 0 0,0 0 0,-1 0-1,1 0 1,-1-1 0,0 1 0,7-6 0,-2-2-1349,1 1 0,-1-1 0,10-14 0,42-66-6766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6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88 191 17772,'-22'-19'2984,"5"1"-1311,-16-11-89,23 3-544,4 4-1040,12 15-464,15-4-992,18 3-1409,169-43-3048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7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587 11 5825,'-23'-1'16366,"-4"-2"-8887,5 0-7254,-1 1-1,1 1 1,0 1 0,-29 3-1,31 1-199,-1 2 0,1 0-1,0 1 1,0 1 0,1 1 0,0 0-1,0 2 1,1 0 0,1 1-1,0 1 1,0 0 0,2 1 0,-1 1-1,2 0 1,0 2 0,1-1-1,1 2 1,0-1 0,1 2 0,1-1-1,1 1 1,1 1 0,0 0-1,2 0 1,0 0 0,1 1 0,1 0-1,1 0 1,0 33 0,5-18 30,2 1-1,2-2 1,1 1 0,2-1 0,1 0 0,2-1 0,24 51 0,-14-42-10,2 0 0,2-1 1,1-1-1,3-2 0,36 38 1,-33-43-56,2-1 0,2-2 0,1-2 0,1-1 0,55 29 0,-61-40-433,1-1 1,1-2-1,0-1 0,0-2 1,2-1-1,-1-2 0,47 5 1,-76-12 122,1-1 0,0 1 1,-1-1-1,1-1 0,0 1 0,0-1 1,-1-1-1,1 1 0,-1-1 1,1 0-1,-1-1 0,0 0 0,0 0 1,0-1-1,0 0 0,-1 0 0,10-7 1,-4-2-745,-1 0 0,-1 0 0,0-1 0,-1 0 0,0-1 0,-1 0 0,0 0 0,6-22-1,57-159-5591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7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 7658,'-1'0'411,"1"0"0,-1 0 0,1 0 0,-1 0 0,0 0 0,1 0 0,-1 0 0,0 0 0,1 1 0,-1-1 0,0 0 1,1 0-1,-1 1 0,1-1 0,-1 0 0,1 1 0,-1-1 0,1 1 0,-1-1 0,1 0 0,-1 1 0,1-1 0,-1 1 0,1 0 0,-3 17 3019,14 25-3246,-9-37 441,93 239 3799,-82-213-4107,-3-9-157,1-1 1,1 0 0,0-1-1,2-1 1,25 30 0,-32-42-162,0-1 0,0 1 0,0-1 0,1-1 0,0 0 0,1 0 0,-1 0 0,1-1 0,0 0 0,1-1 0,-1 0 0,1-1 0,-1 0 0,1 0 0,0-1 0,11 2 0,-17-5-3,1 1 1,0 0 0,0-1-1,0 0 1,-1 0 0,1 0 0,0-1-1,-1 1 1,1-1 0,-1 0-1,0-1 1,0 1 0,0-1 0,0 0-1,0 0 1,0 0 0,-1 0-1,4-4 1,2-4 55,0 0 0,-1 0 0,-1 0 0,0-1 0,7-16 0,-2 1 5,-2-1 0,-1 0 0,-1-1 0,-2 1 0,6-56 0,-9 34 458,-2 0 1,-9-85-1,5 120 151,2 17-176,9 24-579,48 76-111,45 115 0,-96-203-326,1-1 0,1 1 0,0-2 0,0 1 1,17 19-1,-20-27 44,-1-1 0,1 0 0,1-1 1,-1 1-1,0-1 0,1 0 0,0 0 1,0 0-1,-1-1 0,2 1 0,-1-1 1,0 0-1,0-1 0,1 0 0,-1 1 1,1-2-1,-1 1 0,1 0 1,-1-1-1,11-1 0,120-27-7093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8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8 11482,'-5'-1'806,"0"-1"-1,0 1 0,0 0 0,0 0 1,-1 0-1,1 1 0,0 0 0,-1 0 1,1 0-1,0 1 0,-1-1 0,1 2 1,0-1-1,-10 4 0,8-2-511,1 0 0,0 1 0,0 0 0,1 0 0,-1 0 0,1 0 0,0 1 0,0 0 0,0 1 0,-4 6 0,0 2-244,1-1 0,0 1 0,1 1-1,1 0 1,0-1 0,1 2-1,1-1 1,0 1 0,-2 18 0,4-14 37,1 0 0,1 0 0,0 0 1,2 0-1,0 0 0,1 0 1,1 0-1,10 29 0,-12-42-94,1 1-1,0-1 1,1 0-1,-1 0 1,1 0-1,1 0 1,-1-1-1,1 1 1,1-1-1,-1 0 1,1-1 0,0 1-1,0-1 1,0-1-1,1 1 1,0-1-1,-1 0 1,2 0-1,-1-1 1,0 0-1,1 0 1,-1-1-1,1 0 1,11 2-1,-13-4-24,0 1 1,0-1-1,0 0 0,0-1 0,1 1 0,-1-1 0,0 0 0,0-1 0,0 1 1,-1-1-1,1 0 0,0-1 0,-1 1 0,1-1 0,-1-1 0,6-3 1,-4 1 12,0-1 1,0 1 0,-1-2 0,1 1 0,-2-1 0,1 1 0,-1-2 0,0 1-1,6-15 1,-4 5 28,-1 0-1,-1 0 0,0 0 1,-2-1-1,0 0 0,-1 0 1,0 0-1,-2 0 0,0 0 1,-4-20-1,-16-66 870,25 122-913,0-2 0,1 1 0,1-1 0,9 16 0,8 19 73,-5 6-236,-14-18-2768,-5-38 2866,0 0 0,0 0 0,-1 0 0,1 0 0,0 0 0,0 0 0,0 0 1,0 0-1,0 0 0,0 0 0,-1 0 0,1 0 0,0 0 0,0 0 0,0 0 0,0 0 0,0 0 0,0 0 0,-1 0 0,1 0 0,0 0 0,0 0 0,0 0 0,0 0 0,-2 3-2474,-20-38-5370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8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15515,'0'4'5057,"0"7"-4208,6 18-249,5 11 1080,5 15-872,-5 15-544,6-4-264,-6 4-568,10-15-3153,51 36-3840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8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16828,'0'3'4305,"11"8"-3465,10 8-312,18 17 512,21 23 296,11 25-560,6 26 185,-6 15-25,-11-4 24,0-4-432,1-14-288,-18-22-88,-10-15-152,0-19-96,-16-25-928,-7-7-808,-10-114-9091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0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48 143 14635,'88'-16'2918,"210"-26"-1334,-236 34-1354,24 0 790,-130-4 2679,17 2-3312,16 8-284,-43-12 288,0 2-1,-56-3 1,96 13-302,-1 1 0,1 1 0,-1 0 0,1 1 0,-1 1 0,1 0 0,0 1 0,0 1 0,0 0 0,0 1 0,1 0 0,0 1 0,-15 8 0,23-10-52,-1 0 0,1 0-1,0 0 1,0 1 0,1 0 0,-1 0 0,1 0 0,0 0 0,1 1 0,-1-1 0,1 1 0,0 0 0,0 0-1,1 0 1,-2 8 0,2-5 17,0 0 0,1 1-1,1-1 1,-1 0-1,1 1 1,1-1 0,0 1-1,0-1 1,5 16-1,0-6 29,1 0-1,1-1 0,1 0 0,0 0 0,1-1 0,1 0 0,0-1 0,1 0 0,19 18 1,-12-16-100,1 0 0,1-2 0,0-1 0,1 0 1,1-2-1,0 0 0,0-2 0,35 12 0,-46-19-353,1 0 0,0 0 0,0-1 0,1-1-1,-1-1 1,1 1 0,-1-2 0,1 0 0,-1-1 0,1 0-1,-1-1 1,0 0 0,0-1 0,0-1 0,0 0-1,0-1 1,23-12 0,-15 3-1369,-2-1-1,28-25 1,133-130-6375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1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 5041,'-39'17'13470,"-4"6"-9998,39-21-3329,0 0-1,1 0 0,-1 1 1,1 0-1,-1-1 1,1 1-1,0 0 0,0 1 1,1-1-1,-1 0 1,1 1-1,-1 0 0,1-1 1,0 1-1,0 0 1,1 0-1,-3 8 1,4-9-111,0 0 1,1 0-1,-1 0 1,1 0-1,-1-1 1,1 1-1,0 0 1,0-1 0,0 1-1,0 0 1,1-1-1,-1 1 1,1-1-1,0 0 1,-1 0-1,1 1 1,0-1 0,0 0-1,1-1 1,3 4-1,53 31 19,-50-31 7,39 18 34,1-3-1,72 19 1,-81-28-17,-1 2 1,0 1-1,-1 2 0,0 2 0,42 27 1,-76-43-45,-1 0 0,1 1 1,-1-1-1,0 1 0,0 0 1,0 0-1,0 0 0,-1 0 1,1 0-1,-1 1 0,0-1 1,0 1-1,0 0 1,0 0-1,-1-1 0,1 1 1,-1 0-1,0 0 0,0 0 1,-1 0-1,1 0 0,-1 1 1,0-1-1,0 0 0,0 0 1,-2 6-1,1-4 20,-1 0-1,-1 0 0,1 0 1,-1-1-1,0 1 0,-1-1 1,1 0-1,-1 0 1,0 0-1,0 0 0,-1-1 1,1 1-1,-1-1 0,0 0 1,0-1-1,-8 5 1,1-1-119,0-1 0,-1 0 1,1-1-1,-1-1 0,0 0 1,-1 0-1,1-1 0,0-1 0,-1 0 1,1-1-1,-1-1 0,0 0 1,1-1-1,-1 0 0,1-1 1,-1 0-1,1-2 0,0 1 1,-19-9-1,26 10-98,4 1 23,0 1 1,-1-1 0,1 1 0,0-1 0,0 0-1,0 0 1,-1 0 0,1-1 0,0 1-1,0 0 1,1-1 0,-1 1 0,0-1-1,0 0 1,1 1 0,-1-1 0,1 0-1,-1 0 1,1 0 0,0 0 0,0 0-1,0 0 1,0-1 0,0 1 0,1 0-1,-1-1 1,0 1 0,1 0 0,0-1-1,0 1 1,-1 0 0,1-1 0,1 1-1,-1 0 1,0-1 0,1 1 0,-1-1-1,1 1 1,-1 0 0,1 0 0,0-1 0,0 1-1,0 0 1,1 0 0,1-2 0,90-144-6169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1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52 144 11666,'-2'1'1221,"-22"7"5905,3 0-3587,21-8-3517,0 0 0,0 0 0,0 0 0,0 0 0,0 0 0,-1 0 0,1 0 0,0 0-1,0 0 1,0 0 0,0 0 0,-1 0 0,1 0 0,0 0 0,0 0 0,0 0 0,0 0 0,0 0 0,-1 0 0,1 0 0,0 0 0,0 0 0,0 0 0,0 0 0,0 0 0,0 1 0,-1-1 0,1 0 0,0 0 0,0 0-1,0 0 1,0 0 0,0 0 0,0 0 0,0 1 0,0-1 0,0 0 0,0 0 0,0 0 0,0 0 0,-1 0 0,1 1 0,0-1 0,0 0 0,0 0 0,0 0 0,0 0 0,0 1 0,0-1 0,0 0 0,0 0 0,1 0-1,-1 0 1,0 0 0,0 1 0,0-1 0,0 0 0,0 0 0,0 0 0,0 0 0,0 0 0,0 0 0,0 1 0,28-2 701,81-16-241,0-5-1,198-67 0,-335 77 1181,4 5-1591,-1 1 0,1 1-1,-1 2 1,0 0 0,0 2-1,0 0 1,0 2 0,0 1-1,0 0 1,1 2 0,-1 1-1,1 2 1,-37 13 0,55-18-48,0 1-1,0-1 1,0 1 0,0 0 0,1 1 0,0-1 0,0 1 0,0 0-1,0 1 1,0-1 0,1 1 0,0 0 0,0 0 0,0 0 0,1 0 0,0 1-1,0-1 1,0 1 0,-3 10 0,4-10-7,2 1 1,-1-1-1,1 0 0,-1 1 0,2-1 1,-1 0-1,1 1 0,0-1 0,0 0 1,1 0-1,-1 1 0,2-1 1,-1-1-1,1 1 0,-1 0 0,1-1 1,1 1-1,-1-1 0,8 9 1,4 2 3,0 0 0,2-1 0,-1 0 0,2-2 0,0 0 0,0 0 0,1-2 0,1-1 0,0 0 0,0-1 0,1-1 0,24 5 0,-15-5-214,0-2 0,0-1 1,0-1-1,1-2 0,0-1 0,-1-1 0,1-1 0,40-8 0,-59 7-175,1-1 0,-1 0 0,0 0 0,0-1 0,0 0 0,-1-1 0,1-1 0,-1 0 0,15-11 0,-16 9-389,0-1 0,-1-1 0,0 0 0,-1 0 0,0-1 0,-1 0 0,8-14 0,72-153-6719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1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14811,'36'34'4293,"52"63"0,67 123-896,-119-159-2600,-3 2 0,31 82 1,37 141 1185,-35-94-1391,-38-102-2153,-38-103 184,6 7 655,0 1 0,0-1-1,0 0 1,1 0-1,0 0 1,0 0 0,0 0-1,1-1 1,-3-11-1,-20-92-5353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1.6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3 149 6737,'95'6'9054,"-74"-3"-8673,0-1 1,1-1 0,-1-1 0,1-1 0,-1-1 0,0 0-1,27-8 1,-45 10-322,-1-1-1,0 0 0,0 1 1,0-1-1,1 0 1,-1 0-1,0 0 0,0 0 1,0-1-1,-1 1 0,1 0 1,0-1-1,0 0 0,-1 1 1,1-1-1,-1 0 1,0 0-1,1 1 0,-1-1 1,0 0-1,1-3 0,-2 3-14,0 0 0,1 0 0,-2 0 0,1 0 0,0 0 0,0 0 0,-1 0 0,1 0 0,-1 0 0,1 0 0,-1 0 0,0 0 0,0 0 0,0 0-1,0 0 1,0 1 0,0-1 0,-2-2 0,-3-3 0,-1 1-1,1-1 0,-1 1 1,0 1-1,0-1 0,-1 1 1,0 1-1,0-1 0,-10-3 1,8 5-19,0-1 1,0 2 0,0 0 0,0 0 0,-1 1-1,1 0 1,0 0 0,-1 1 0,1 1 0,0 0 0,-20 4-1,25-3 13,0 0-1,-1 0 0,1 0 0,0 0 1,1 1-1,-1 0 0,0 0 1,1 0-1,-1 1 0,1-1 0,0 1 1,0 0-1,1 0 0,-1 1 0,1-1 1,0 1-1,0 0 0,0-1 1,1 1-1,0 1 0,0-1 0,0 0 1,-2 10-1,2-5 26,1 0 0,-1 0 0,1 0-1,1 0 1,0 0 0,1 0 0,-1 1 0,2-1 0,0 0 0,0 0 0,1-1-1,5 16 1,-5-20-129,0 1-1,0-1 1,0 0 0,0 0-1,1 0 1,0 0-1,0 0 1,0-1-1,0 0 1,1 0-1,0 0 1,0-1 0,0 1-1,0-1 1,1 0-1,-1 0 1,1-1-1,-1 0 1,1 0-1,0 0 1,0-1 0,8 1-1,-2 0-503,1-1 0,-1 0-1,0-1 1,1-1 0,-1 0 0,0-1 0,1 0-1,-1-1 1,0 0 0,18-8 0,167-61-6062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2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16115,'0'2'6137,"8"14"-4741,109 127 1968,-61-77-2322,62 94 0,-44-29 367,94 225-1,-158-334-1750,0 1 0,1-1 0,1-1-1,1 0 1,24 29 0,-37-50 275,0 0 0,0 0 0,0 0 0,1 0 0,-1 1 0,0-1 0,0 0 1,0 0-1,0 0 0,0 0 0,0 0 0,0 1 0,0-1 0,0 0 0,1 0 0,-1 0 0,0 0 1,0 0-1,0 0 0,0 0 0,0 1 0,1-1 0,-1 0 0,0 0 0,0 0 0,0 0 0,0 0 1,1 0-1,-1 0 0,0 0 0,0 0 0,0 0 0,0 0 0,1 0 0,-1 0 0,0 0 0,0 0 1,0 0-1,0 0 0,1 0 0,-1 0 0,0 0 0,0 0 0,0 0 0,0-1 0,0 1 0,1 0 1,-1 0-1,0 0 0,0 0 0,0 0 0,0 0 0,0 0 0,0-1 0,1 1 0,-1 0 0,0 0 0,0 0 1,0 0-1,0-1 0,0 1 0,0 0 0,-3-26-4232,-28-71-4492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2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0 271 17180,'6'-3'4817,"-1"3"-3889,11-4-80,23-11-16,10 1-544,33-16-264,17-6-24,5-1-1408,0-3-2585,137-52-3752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2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3 274 11506,'0'0'295,"-1"-1"-1,1 1 0,0-1 1,0 1-1,-1-1 0,1 1 0,0-1 1,0 1-1,0-1 0,-1 1 0,1-1 1,0 0-1,0 1 0,0-1 0,0 1 1,0-1-1,0 1 0,0-1 1,0 1-1,0-1 0,1 0 0,-1 1 1,0-1-1,0 1 0,0-1 0,1 1 1,-1-1-1,0 1 0,1-1 0,-1 0 1,20-14 2546,39-8-3924,-45 18 1872,80-27-761,1 5 1,1 3 0,100-10-1,-196 31 385,-9-3-209,-20-8-98,23 12-78,-25-12 104,0 1-1,-1 2 1,0 1-1,-51-8 1,66 15-13,1 2 1,-1-1-1,1 2 1,-1 0-1,1 2 0,0-1 1,-1 2-1,1 0 1,0 1-1,0 1 1,-18 7-1,26-8-47,1 0-1,0 0 0,0 0 1,1 1-1,-1 0 1,1 0-1,0 1 0,0 0 1,1 0-1,-8 12 1,10-14-41,0 1 1,0-1 0,1 1-1,0 0 1,0 0 0,0 0-1,1 0 1,0 1-1,0-1 1,0 0 0,0 1-1,1-1 1,0 0 0,0 1-1,0-1 1,1 0 0,1 7-1,2 2 71,0-1 0,1 1 0,1-1 0,0 1 0,1-2 0,0 1 0,1-1 0,0 0 0,1 0 0,19 18 0,-13-17-25,0 0 0,1 0-1,1-2 1,0 0 0,1-1-1,0-1 1,22 9 0,-8-7-79,0-2 1,0-1 0,1-1 0,0-2-1,1-1 1,-1-1 0,0-2 0,1-2-1,41-5 1,-61 4-141,1 0-1,-1-1 1,0 0-1,0-1 1,0-1-1,-1 0 1,0-1-1,1 0 0,16-12 1,-26 15-107,1-1 0,-1 0 1,0 0-1,-1 0 0,1 0 0,-1-1 0,1 1 1,-1-1-1,-1 0 0,1 0 0,-1 0 1,2-6-1,-2 3-432,0 0-1,-1 0 1,0 0 0,0 0 0,-1 0-1,0 0 1,0 0 0,-1 0 0,0 0-1,-4-12 1,-36-118-7878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3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411 0 13635,'-11'8'5857,"-6"3"-4841,-21 14-343,0 5-57,-17 14-280,0 14-336,-10-3-1305,15 0-3616,-32 41-6601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3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1 264 9634,'36'44'6446,"20"17"-3159,6 6-1271,80 116 1623,-95-119-2819,-35-47-221,-16-22 560,-19-29 194,1-8-1357,2-2-1,2 1 1,2-2 0,2 0-1,2-1 1,2 0 0,-6-78-1,15 109-75,2 0 0,0 0-1,0 1 1,5-17 0,-5 26-64,0-1 0,1 0 0,0 1 1,0-1-1,0 1 0,1 0 0,0-1 0,0 1 0,0 0 1,0 1-1,1-1 0,8-7 0,-12 12 142,6-6-605,1 1-1,0 1 1,0-1-1,0 1 1,1 0-1,-1 1 0,1 0 1,0 0-1,11-2 1,91-14-5472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4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1 181 14355,'7'20'9233,"19"5"-8968,-14-16 602,63 64 502,-4 3-1,71 98 1,-49-73-798,-81-94-445,-8-16 7,-8-27 23,3 30-168,-26-170-295,13 98-228,-8-154-1,22 217 496,1 0-1,0 1 1,6-23 0,-7 33 26,2 0 0,-1 1 0,0-1 0,1 1 0,-1-1 0,1 1 0,0 0 0,4-6 0,-5 8 7,0 0 0,0 0 0,0 0 0,0 0 0,1 1 0,-1-1 0,0 0 0,0 0 0,1 1 1,-1-1-1,0 1 0,1-1 0,-1 1 0,0 0 0,1-1 0,-1 1 0,0 0 0,1 0 0,-1 0 0,1 0 0,-1 0 0,0 0 1,3 1-1,9 3-35,-1 1 0,0 0 0,0 0 0,0 1 0,-1 1 0,17 12 0,60 53 134,-73-58-61,-1 1-1,0 0 0,-1 1 0,0 1 0,-2 0 1,0 1-1,13 28 0,-7-5 104,-2 1-1,13 58 1,-24-71-105,-5-20 60,-6-17 228,-2-9-387,0 0-1,1 0 1,1-1 0,0 0 0,1 0 0,1-1-1,1 1 1,1-1 0,0 0 0,1-26 0,2 29 24,1 0 0,1-1 0,1 1 1,0 1-1,1-1 0,0 0 0,2 1 0,8-19 1,-11 29 39,0 0 0,0 0 0,0 1 0,1-1 0,-1 1 1,1 0-1,0 0 0,0 0 0,1 1 0,-1-1 0,1 1 0,0 0 0,-1 0 1,1 1-1,1 0 0,-1 0 0,0 0 0,0 0 0,1 1 0,-1-1 1,1 2-1,-1-1 0,1 0 0,0 1 0,-1 0 0,1 1 0,7 0 1,5 2 94,0 0 0,0 2 0,0 0 0,0 1 0,-1 0 0,0 2 1,0 0-1,-1 1 0,0 0 0,0 2 0,-1 0 0,-1 0 0,0 1 1,19 22-1,-17-16-2,-1 1 1,-1 1-1,0 0 1,-2 1-1,0 1 0,-2 0 1,0 0-1,-2 1 1,0 0-1,6 37 1,-7-31-113,-5-21-190,0 1-1,0 0 1,0 0 0,-1 1 0,0-1 0,-1 0-1,0 0 1,-2 10 0,-7-4-2185,8-15 2231,0 0 0,0 0 0,0 0-1,0-1 1,0 1 0,1 0 0,-1 0 0,0-1 0,0 1 0,0 0 0,0-1 0,1 1 0,-1-1 0,0 1 0,0-1 0,1 1 0,-1-1 0,0 1 0,1-1 0,-1 0 0,0 1-1,1-1 1,-1 0 0,1 0 0,0 1 0,-1-1 0,1 0 0,-1-1 0,-38-72-6175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7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5345,'-3'13'17551,"3"-12"-17417,-1 0-1,1 0 1,0 0-1,0 0 1,-1 0-1,1-1 1,0 1-1,0 0 1,0 0-1,0 0 1,0 0-1,0 0 1,0 0-1,0 0 1,0 0 0,1 0-1,-1 0 1,0-1-1,1 1 1,-1 0-1,0 0 1,1 0-1,-1 0 1,1-1-1,-1 1 1,1 0-1,0 0 1,0 0-1,81 96 2089,107 164-1,-185-255-2258,-1 0 0,1 0 1,-1 0-1,-1 0 1,1 1-1,-1 0 0,0-1 1,1 12-1,-6-15-1787,-5-10 270,-15-27-1550,-39-88-3907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7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12979,'0'0'9386,"0"7"-9386,17 1-1417,5 6-1327,82 23-3409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7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0 111 8026,'19'32'8225,"12"13"-4182,8 11-1665,-2 3-491,-4-7-492,33 69 0,-64-114-1278,1-1 1,0-1 0,1 1-1,0 0 1,-1-1 0,9 8 0,-24-27 65,1-1 1,0 0-1,1 0 1,1-1 0,0 0-1,2-1 1,0 0-1,0 0 1,2-1 0,-7-35-1,8 29-262,0 0 0,2 0 0,1 1-1,1-1 1,1 0 0,1 0 0,1 0 0,11-45 0,-13 66 75,0 1 1,0-1-1,-1 0 0,2 0 1,-1 1-1,0-1 1,1 1-1,-1-1 1,1 1-1,0-1 1,-1 1-1,1 0 0,0 0 1,1 0-1,-1 0 1,0 0-1,0 1 1,1-1-1,-1 1 1,5-3-1,-3 4 11,0-1 1,0 0-1,0 1 1,0 0-1,1 0 0,-1 0 1,0 1-1,0-1 0,0 1 1,0 0-1,0 0 1,0 0-1,0 1 0,4 2 1,27 11 41,0 2-1,-1 2 1,-2 1 0,0 1 0,-1 2 0,-1 1 0,-1 1 0,-1 2-1,-1 0 1,-2 2 0,-1 1 0,-1 1 0,23 43 0,-37-57-261,-6-10-177,0 0-1,0-1 1,1 1 0,0-1-1,0 0 1,1 0 0,0 0-1,7 6 1,-9-10 46,-1-1 0,1 0-1,-1 1 1,1-1 0,0 0 0,0-1 0,-1 1-1,1 0 1,0-1 0,0 1 0,0-1-1,0 0 1,0 0 0,0 0 0,0-1 0,0 1-1,-1-1 1,1 1 0,0-1 0,0 0-1,0 0 1,-1 0 0,1 0 0,-1-1 0,1 1-1,-1-1 1,1 0 0,-1 1 0,3-4-1,111-88-6745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8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70 12027,'-1'8'5644,"-5"3"-3343,-1 5-1459,5-3-524,0 0 0,1 0 0,1 1 1,0-1-1,0 0 0,2 0 0,0 1 0,0-1 1,1 0-1,1-1 0,0 1 0,1-1 0,10 21 1,-11-27-333,-1 1 0,1-2 1,0 1-1,1 0 1,-1-1-1,1 0 0,0 0 1,1 0-1,-1 0 1,1-1-1,0 0 0,0 0 1,0-1-1,0 0 1,1 0-1,-1 0 1,1-1-1,0 0 0,0 0 1,0 0-1,0-1 1,0 0-1,0-1 0,0 0 1,0 0-1,0 0 1,10-2-1,-8 0-1,0 1 0,0-2 0,-1 1 0,1-1 0,0-1 0,-1 1-1,0-1 1,0-1 0,0 0 0,-1 0 0,12-10 0,-16 12 68,0 0-1,0 0 1,-1 0-1,1 0 1,-1 0-1,0-1 1,0 1-1,-1-1 1,1 0-1,-1 0 1,1 1-1,-1-1 1,0 0 0,0 0-1,-1 0 1,0 0-1,1 0 1,-1 0-1,0 0 1,-1 0-1,1 0 1,-1 0-1,0 0 1,0 0-1,0 0 1,0 0-1,-1 1 1,1-1-1,-3-4 1,-5-6 72,0 0 0,0 0 0,-1 1-1,-1 1 1,0 0 0,-1 0 0,0 1 0,-1 0 0,-14-8 0,3 3-869,0 1 0,-1 2 1,0 0-1,-40-13 0,32 16-3865,9 8-3473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1.8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84 1 1856,'-25'1'9238,"3"6"-5838,21-7-3347,0 1 1,0 0 0,0-1-1,0 1 1,1 0 0,-1 0 0,0 0-1,0 0 1,1 0 0,-1 0 0,0 0-1,1 0 1,-1 0 0,1 0 0,0 0-1,-1 0 1,1 0 0,0 0 0,-1 0-1,1 1 1,0-1 0,0 0-1,0 0 1,0 0 0,0 0 0,0 0-1,1 1 1,-1-1 0,0 0 0,0 0-1,1 0 1,-1 0 0,1 0 0,-1 0-1,1 0 1,0 0 0,0 1 0,2 4 34,1-1 1,-1 0 0,1 0 0,0-1 0,1 1 0,-1-1 0,11 7 0,16 19 128,-27-26-168,-1 1 1,1-1 0,-1 0-1,-1 1 1,1 0 0,-1 0-1,1 0 1,-1 0 0,-1 0-1,1 0 1,-1 0 0,0 0-1,0 1 1,0 9 0,-1-9 71,-1-1 0,-1 0 0,1 0 0,-1 0 1,0 0-1,0 0 0,0-1 0,-1 1 1,1-1-1,-1 1 0,0-1 0,-1 0 1,1 0-1,-1 0 0,-6 5 0,7-6-265,-38 29 738,39-31-696,1 0-1,0-1 0,-1 1 1,1-1-1,0 1 1,-1-1-1,1 0 0,-1 1 1,1-1-1,0 0 0,-1 0 1,1 0-1,-1 0 0,-1 0 1,2-1-115,0 1 1,0-1-1,0 1 1,0-1-1,0 1 1,0-1-1,1 0 1,-1 1-1,0-1 1,0 0-1,1 0 1,-1 1-1,0-1 1,1 0-1,-1 0 1,1 0-1,-1 0 1,1 0-1,0 0 1,-1 0-1,1 0 1,0 0-1,0-1 1,-9-58-7590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9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1 253 13747,'6'9'6182,"15"5"-5101,-10-6-248,62 62 2386,105 130-1,-130-143-2185,23 38 186,-106-232-48,28 99-1219,2 0 0,1-1 0,2 0 0,5-63 0,0 78 10,0 0 1,1 0 0,1 0-1,2 1 1,0 0 0,1 0-1,1 1 1,20-35 0,-26 52 20,0 1 1,1-1 0,-1 0 0,1 1-1,0 0 1,0-1 0,0 2 0,1-1-1,-1 0 1,1 1 0,0 0 0,0 0-1,0 0 1,0 1 0,0 0 0,1 0-1,-1 0 1,1 1 0,0-1 0,-1 1-1,1 1 1,10-1 0,-4 2 9,0 0 1,-1 2-1,1-1 1,-1 1-1,1 1 1,-1 0-1,0 0 1,-1 1-1,20 13 1,-7-3 56,-1 0 1,-1 2-1,0 1 1,-1 1-1,-1 0 1,-1 2-1,-1 0 1,15 23-1,11 26 288,43 98 1,-24-46-207,-56-102-719,-6-20 552,0 1 1,0-1 0,0 0 0,0 0 0,0 0 0,0 1-1,0-1 1,0 0 0,0 0 0,0 0 0,0 1-1,0-1 1,0 0 0,-1 0 0,1 0 0,0 0 0,0 1-1,0-1 1,0 0 0,0 0 0,-1 0 0,1 0-1,0 0 1,0 0 0,0 1 0,0-1 0,-1 0 0,1 0-1,0 0 1,0 0 0,0 0 0,-1 0 0,1 0-1,0 0 1,0 0 0,0 0 0,-1 0 0,1 0 0,0 0-1,0 0 1,0 0 0,-1 0 0,1 0 0,-2-1-230,0 0 1,0 0 0,0 0 0,0-1 0,1 1-1,-1 0 1,1-1 0,-1 1 0,1-1-1,-1 1 1,1-1 0,0 0 0,-1 1 0,1-1-1,-1-3 1,-18-47-5942,-32-76-3340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1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0 5001,'-11'4'21317,"35"20"-19888,59 95 603,80 133-172,-115-162-1578,-3 3 0,-5 1 0,32 111 0,-72-205-282,0 0 0,0 0 0,0 1 0,0-1 0,0 0 0,1 0 0,-1 0 0,0 1 0,0-1 0,0 0 0,0 0 0,0 1 0,0-1 0,0 0 0,0 0 0,0 0 0,-1 1 0,1-1 0,0 0 0,0 0 0,0 0 0,0 1 0,0-1 0,0 0 0,0 0 0,0 0 0,-1 1 0,1-1 0,0 0 0,0 0 0,0 0 0,0 0 0,0 1 0,-1-1 0,1 0 0,0 0 0,0 0 0,0 0 0,-1 0 0,1 0 0,0 0 0,0 0 0,-1 0 0,1 0 0,0 0 0,0 0 0,0 0 0,-1 0 0,1 0 0,0 0 0,0 0 0,-1 0 0,-20-6 0,-31-22 0,39 21 0,-42-20 0,0 3 0,-2 2 0,-116-28 0,159 47-12,-1 0 1,0 1-1,1 1 0,-1 0 1,-23 2-1,34-1 9,-1 1-1,1 0 1,-1-1-1,1 1 1,0 1-1,-1-1 1,1 1 0,0 0-1,0 0 1,0 0-1,0 0 1,1 0 0,-1 1-1,1 0 1,-1 0-1,1 0 1,0 0-1,0 1 1,0-1 0,1 1-1,-1-1 1,1 1-1,-3 6 1,1 0-7,1-1-1,0 1 1,1 0-1,0 0 1,1 0 0,0 0-1,0 0 1,1 0-1,1 0 1,0 1 0,0-1-1,1 0 1,0 0-1,6 16 1,-7-22-14,1 1-1,0 0 0,1-1 1,-1 1-1,1-1 1,0 0-1,0 0 1,0 0-1,1 0 1,-1 0-1,1-1 0,0 0 1,0 0-1,0 0 1,0 0-1,1 0 1,-1-1-1,1 0 1,0 0-1,-1 0 1,1 0-1,0-1 0,0 0 1,0 0-1,0 0 1,0-1-1,0 0 1,0 0-1,1 0 1,-1 0-1,6-2 0,30-7-241,0-2-1,-1-2 1,0-1-1,51-27 0,-10 5-56,-70 31 298,257-101-972,-196 80 633,132-27-1,-173 49 313,1 2-1,33 0 1,43-3 32,-54-8 165,-114-58 697,49 61-833,0 0 0,0 1 1,-1 0-1,0 1 1,-1 0-1,1 1 1,-1 0-1,-1 1 0,1 1 1,-21-6-1,28 10-1,1-1 0,-1 1 0,0 1-1,0-1 1,0 1 0,1 0-1,-1 0 1,0 1 0,0-1 0,0 1-1,1 1 1,-1-1 0,1 1 0,-1 0-1,1 0 1,-1 1 0,1-1 0,0 1-1,0 0 1,1 1 0,-1-1-1,0 1 1,1 0 0,0 0 0,0 0-1,0 1 1,1-1 0,-6 10 0,5-6 17,-1 0 0,1 1 0,1 0 1,0 0-1,0 0 0,1 0 0,0 0 1,0 0-1,1 1 0,0-1 0,1 1 1,0-1-1,1 0 0,0 1 0,0-1 1,1 0-1,0 1 0,0-1 1,1 0-1,1 0 0,-1-1 0,2 1 1,-1-1-1,1 0 0,0 0 0,6 7 1,2 1 2,0 0 1,0-1 0,2-1 0,0 0-1,0-1 1,1-1 0,1 0 0,0-1-1,0-1 1,1-1 0,25 10 0,-18-10-40,1-2 0,-1 0 0,44 4 0,-59-10-24,0 0 1,0-1-1,0 0 1,-1 0-1,1-1 1,0 0-1,0-1 1,-1 0-1,1-1 1,-1 1-1,0-2 1,0 0-1,11-6 1,-15 7-166,-1-1 0,0 0 0,0 0 1,0 0-1,-1-1 0,1 1 0,-1-1 0,0 0 1,0 0-1,-1 0 0,1 0 0,-1-1 0,3-9 1,-2 5-978,0 0-1,2 0 1,-1 0 0,1 1 0,0 0 0,12-14 0,55-59-7072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1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17100,'6'6'7327,"10"18"-5751,-4-7-944,40 57 192,-3 3 0,-4 1 0,37 88 0,77 262 2012,-131-354-2791,-18-50-115,-1 1-1,-1-1 1,8 46 0,-18-58-470,1-7-1401,15-18-5520,41-52-749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2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0 10498,'-12'0'2860,"-51"1"6356,4 9-6235,53-8-2924,1 0 1,-1 0-1,1 1 1,-1-1 0,1 1-1,0 0 1,0 1 0,0-1-1,1 1 1,-1 0 0,1 0-1,0 0 1,0 1 0,0 0-1,1-1 1,0 1-1,0 0 1,-5 10 0,1 3 154,0 0 1,2 0 0,-1 0 0,2 1-1,1 0 1,0-1 0,0 30 0,3-40-159,1-1 0,-1 1 0,1-1 0,1 0 1,-1 1-1,1-1 0,1 0 0,-1 0 0,7 12 1,-6-15-60,-1-1 0,1 1 0,0-1 1,0 1-1,1-1 0,-1 0 1,0 0-1,1 0 0,0-1 1,0 1-1,0-1 0,0 0 0,0 0 1,0 0-1,0 0 0,1-1 1,4 1-1,-4-1-20,-1-1 0,1 0 0,-1 0 0,1 0 0,-1 0 1,1-1-1,-1 0 0,0 0 0,1 0 0,-1 0 0,0-1 0,0 1 0,0-1 1,0 0-1,0-1 0,0 1 0,-1 0 0,1-1 0,-1 0 0,1 0 0,-1 0 0,0-1 1,0 1-1,-1-1 0,4-4 0,8-13 108,-1 0 1,-1-1-1,12-31 1,-14 30-74,19-46 76,12-24 296,-41 92-355,0 1 0,1 0 0,-1-1-1,1 1 1,-1 0 0,1-1 0,-1 1-1,0 0 1,1 0 0,-1 0 0,1-1-1,-1 1 1,1 0 0,-1 0 0,1 0 0,-1 0-1,1 0 1,-1 0 0,1 0 0,-1 0-1,1 0 1,0 0 0,-1 0 0,1 0 0,-1 0-1,1 0 1,-1 0 0,1 1 0,-1-1-1,1 0 1,-1 0 0,0 1 0,1-1 0,-1 0-1,1 0 1,-1 1 0,0-1 0,1 1-1,0-1 1,20 20 312,-15-14-111,58 44 712,-28-23-660,38 38-1,-73-64-419,0 1 1,0-1-1,0 0 0,0 0 1,1 1-1,-1-1 1,1 0-1,-1 0 1,1 0-1,-1-1 0,1 1 1,-1 0-1,1 0 1,0-1-1,-1 1 0,4 0 1,-3-2-333,0 0 0,0 0 1,0 0-1,0 0 0,0 0 1,0 0-1,-1-1 0,1 1 1,-1-1-1,1 1 0,-1-1 1,1 1-1,-1-1 0,0 0 1,0 0-1,0 1 0,0-1 1,0 0-1,1-3 0,33-67-7141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2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1 12139,'-57'12'11029,"43"-7"-10369,-1 1 0,1 0 0,1 0 0,-1 2 0,1-1 0,-19 16 1,31-22-648,-1 0 1,1 0 0,0 0 0,-1 1 0,1-1 0,0 1 0,0-1 0,0 0 0,0 1 0,0 0-1,0-1 1,0 1 0,1 0 0,-1-1 0,0 1 0,1 0 0,-1 0 0,1-1 0,0 1 0,0 0-1,0 0 1,0 0 0,0 0 0,0-1 0,0 1 0,0 0 0,1 0 0,-1 0 0,1-1 0,-1 1-1,1 0 1,0-1 0,0 1 0,0 0 0,0-1 0,0 1 0,0-1 0,0 1 0,0-1 0,1 0-1,-1 0 1,0 1 0,3 0 0,7 8-47,1 0 0,1-1 0,0 0-1,15 7 1,-15-9 36,38 21 43,-30-17-36,-1 0 0,0 0 0,-1 2 0,27 23 0,-42-32 18,1 1-1,-1-1 1,0 1 0,-1 0 0,1 0 0,-1 0 0,0 0-1,0 0 1,-1 1 0,1 0 0,-1-1 0,-1 1 0,1 0-1,-1 0 1,0 0 0,0 0 0,-1 0 0,1 0 0,-1 0-1,-1 0 1,1 0 0,-2 8 0,0-6 28,-1 0 0,0 0 0,0 1 0,0-2-1,-1 1 1,0 0 0,-1-1 0,1 0 0,-2 0 0,1 0 0,-1 0 0,0-1 0,0 0 0,0 0 0,-13 8-1,15-11-205,0-1 1,-1 1-1,1-1 0,-1 0 0,1 0 0,-1 0 0,0-1 0,0 1 0,0-1 0,0 0 0,1-1 0,-1 1 0,0-1 0,0 0 0,0 0 0,0-1 0,0 1 0,0-1 0,0 0 0,0-1 0,0 1 0,1-1 1,-1 0-1,0 0 0,1 0 0,0-1 0,-1 0 0,-3-3 0,6 5-120,1 0 1,-1-1 0,1 0-1,-1 1 1,1-1-1,-1 0 1,1 1 0,0-1-1,0 0 1,0 0-1,0 0 1,0 0 0,1 0-1,-1 0 1,0 0 0,1-1-1,0 1 1,-1-4-1,2-90-7343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2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12099,'-3'6'1313,"2"1"-1,-1-1 1,1 1 0,0 0 0,-1 10 0,7 36 1769,-1-35-2430,1-1 0,0 0 0,15 30-1,-8-27-434,0 0 0,2-2 0,0 1-1,2-2 1,0 0 0,0-1-1,2 0 1,0-2 0,0 0 0,1-1-1,25 13 1,-40-23-212,1-1 0,-1 1 0,1-1 0,-1 0 0,1 0 0,0-1 0,0 1 0,0-1 0,0 0 0,0 0 0,0-1 0,0 1 0,0-1 0,1 0 0,4-1 0,-6-1 4,0 1-1,-1-1 1,1 0-1,-1 1 0,1-1 1,-1-1-1,0 1 0,0-1 1,0 1-1,0-1 0,0 0 1,-1 0-1,1 0 1,-1 0-1,0 0 0,0-1 1,0 1-1,0-1 0,-1 1 1,2-5-1,6-16-43,-2-1 0,-1 0 0,-1 0 0,-1-1 0,2-40 1,-4 30 6,14-64 1,-16 100 37,0-1 0,0 0 0,0 1 0,0-1 0,0 1 0,0-1 0,0 1 0,0-1 0,0 0 0,0 1-1,0-1 1,0 1 0,1-1 0,-1 1 0,0-1 0,0 1 0,1-1 0,-1 1 0,0-1 0,1 1 0,-1-1 0,0 1 0,1 0 0,-1-1 0,1 1 0,-1 0 0,1-1 0,-1 1 0,1 0-1,-1-1 1,1 1 0,0 0 0,8 16 623,3 6-363,161 181 1410,-165-194-2021,0 0 1,1 0-1,0-1 0,1 0 0,-1-1 0,19 10 0,-28-16 246,1-1-1,-1 0 0,0 0 1,1 0-1,-1 0 0,1 0 1,-1 1-1,1-1 0,-1 0 0,0 0 1,1 0-1,-1 0 0,1 0 1,-1 0-1,1-1 0,-1 1 0,0 0 1,1 0-1,-1 0 0,1 0 1,-1 0-1,0-1 0,1 1 0,-1 0 1,1 0-1,-1-1 0,0 1 1,1 0-1,-1 0 0,0-1 0,1 1 1,-1-1-1,0 1 0,0 0 1,0-1-1,1 1 0,-1 0 0,0-2 1,25-40-7696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3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 15611,'-5'2'7519,"-17"12"-4381,12-3-2858,1 1 0,1 0 0,0 0 0,0 1 0,1 0 0,1 1 0,0-1 0,1 1 0,-4 15 0,5-14-192,1-1 0,0 1 0,1 0 0,0 0 1,1 0-1,1 0 0,0 0 0,1 0 1,1 0-1,3 16 0,-2-23-77,-1 1-1,1 0 1,1-1-1,0 0 1,0 0-1,0 0 1,1 0-1,0-1 1,1 0 0,0 0-1,0 0 1,0-1-1,1 1 1,0-2-1,0 1 1,0-1-1,1 0 1,9 5-1,-4-4-158,0-1-1,0 0 0,1 0 0,-1-1 0,1-1 0,0 0 0,0-1 0,0-1 0,0 0 0,19-1 0,-10-3-881,0 0 0,0-2 0,-1 0 0,1-2 0,-1 0 0,38-20 0,126-69-5837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4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1 166 11274,'0'-1'5303,"13"-1"-4467,73-6 1531,399-57 1178,-494 63-2703,-1-1-1,0 1 1,0-1-1,-17-9 1,-12-3-640,-10-1-14,-56-11 1,86 24-77,-1 0 1,1 1-1,0 1 1,-1 0-1,1 2 1,-25 3-1,41-3-77,1-1 0,-1 1-1,1-1 1,0 1-1,-1 0 1,1 0 0,0 0-1,0 0 1,0 1-1,-1-1 1,1 1-1,1-1 1,-1 1 0,0 0-1,0-1 1,0 1-1,1 0 1,-1 0-1,1 0 1,0 0 0,0 1-1,-2 2 1,2 0 21,-1 1 0,1-1 0,0 1 0,0 0 0,0-1 1,1 1-1,0 0 0,0 0 0,2 8 0,1 3 103,1 0-1,0 0 1,1 0 0,1-1-1,13 25 1,-7-19-52,2-1 1,0-1-1,2 0 1,0-1-1,1-1 1,1 0-1,27 20 1,-30-26-186,1-1 0,1 0 1,0-2-1,0 0 0,0 0 0,1-2 0,1 0 0,-1-1 1,1-1-1,23 3 0,-29-7-243,-1-1-1,1 0 1,-1 0 0,1-1-1,-1-1 1,1 0 0,-1-1-1,0 0 1,0-1 0,18-8-1,17-12-3848,72-50-1,73-56-4771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4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7506,'-2'1'501,"0"1"0,0-1 0,0 1 0,0 0 0,1 0 0,-1 0 0,1 0 0,-1 0 0,1 0 0,0 1 0,-1-1 0,1 0 0,0 1 0,1-1 0,-1 0 0,0 1 0,1-1 1,-1 1-1,1-1 0,0 1 0,0 0 0,0 4 0,1-4-285,1 1 1,-1 0 0,1-1 0,-1 0-1,1 1 1,0-1 0,1 0-1,-1 0 1,0 0 0,1 0-1,0 0 1,-1-1 0,6 4 0,10 7-309,1-1 0,0-2 0,0 0 1,24 9-1,-39-17 402,22 8-269,3 1 240,0 2-1,52 32 1,-75-41-138,0 0 1,0 0-1,-1 0 1,0 1-1,1 0 1,-2 0-1,1 0 1,0 1-1,-1 0 1,0 0-1,-1 0 1,1 0-1,-1 0 1,0 1-1,-1-1 1,0 1-1,0 0 1,2 13-1,-4-15-93,0 0 0,0-1-1,0 1 1,-1 0 0,0 0 0,0 0-1,0 0 1,0 0 0,-1-1 0,0 1-1,0-1 1,0 1 0,0-1 0,-1 0 0,0 0-1,0 0 1,0 0 0,0 0 0,-1-1-1,1 1 1,-1-1 0,0 0 0,0 0-1,0 0 1,-1-1 0,1 1 0,0-1-1,-1 0 1,0-1 0,-6 3 0,-8 1-691,0 0 1,0-1 0,0-1 0,-1-1-1,1-1 1,-28-1 0,43 0 205,1 0 0,-1 0 1,1-1-1,-1 1 0,0-1 0,1 0 1,-1 0-1,1 0 0,0-1 0,-5-1 0,2-2-733,0-1 0,0 1 0,0-1 0,1 0 0,-5-7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4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14019,'5'4'4929,"1"10"-3505,21 12 521,0 7 383,6 11-823,6 11-441,-1-7-136,-5 3-248,0-3-136,-6-4-376,-5-4-136,-11-7-32,-6-15-824,-5-3-1096,-11-4-3289,-27-40-4033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2.4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108 0 7418,'12'6'6099,"0"8"-3843,9 22-1805,-17-26 543,25 48 904,-2 2 0,36 125 0,6 135-31,-61-236-1785,-14-101-394,0-1-1,-2 1 0,0 1 0,0 0 1,-15-20-1,12 20 197,0 1-1,-2 0 1,0 1 0,0 0-1,-1 1 1,-1 1 0,0 0 0,-1 1-1,-20-11 1,32 20 119,0 0 0,0 1 0,-1 0 0,1 0 1,-1 0-1,1 0 0,-1 0 0,1 1 0,-1 0 0,1 0 0,-1 0 0,0 1 0,1 0 1,-1 0-1,1 0 0,-1 0 0,1 0 0,0 1 0,-6 3 0,7-4 5,1 0 1,-1 0-1,1 1 0,-1-1 0,1 1 0,-1 0 1,1 0-1,0 0 0,0 0 0,0 0 0,0 0 1,0 0-1,1 1 0,-1-1 0,1 0 0,-1 1 0,1 0 1,0-1-1,0 1 0,0 0 0,0 0 0,1-1 1,-1 1-1,1 0 0,0 0 0,0 0 0,0 0 0,0 0 1,0-1-1,1 5 0,2 2 19,0 0 0,1-1 0,0 1-1,1-1 1,-1 0 0,1 0 0,1 0 0,0-1-1,0 0 1,0 0 0,1-1 0,0 1 0,0-2 0,1 1-1,0-1 1,-1 0 0,2 0 0,-1-1 0,1 0-1,15 4 1,-15-5-456,0-1-1,1 0 1,-1 0-1,1-1 1,16-1-1,-17 0-426,0-1 1,0 0-1,-1-1 0,1 0 0,0-1 0,12-4 1,74-40-5301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4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15147,'5'0'6434,"1"0"-5714,-1 0-720,12 0-592,21 0-2321,99-33-5705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5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210 188 12795,'1'15'3586,"0"0"0,6 29-1,-3-30-2955,0 0 0,0-1 0,1 0 0,7 13 0,-10-21-646,0 0 0,1-1 1,-1 1-1,1-1 0,0 1 0,0-1 0,0 0 0,1 0 0,0-1 0,0 1 0,-1-1 0,2 0 0,-1 0 0,0 0 0,1 0 0,-1-1 0,1 0 1,0 0-1,0 0 0,0 0 0,0-1 0,0 0 0,0 0 0,0 0 0,0-1 0,1 1 0,-1-1 0,8-1 0,-9-1-16,0 1-1,0-1 1,0 0-1,0-1 0,0 1 1,0-1-1,0 1 1,-1-1-1,1 0 1,-1 0-1,0-1 0,0 1 1,0-1-1,0 1 1,-1-1-1,0 0 1,1 0-1,2-8 1,2-4 128,-1 0 0,0 0 1,6-30-1,-10 37-50,0 1 0,-1-1 0,-1 0 0,1 0 1,-2 0-1,1 1 0,-1-1 0,0 0 0,-1 0 0,0 1 0,-3-11 0,2 14 28,0-1 0,0 0 1,0 1-1,0-1 0,-1 1 0,0 0 0,0 0 0,-1 1 0,1-1 0,-1 1 0,0 0 0,0 0 0,0 0 0,-1 1 0,1 0 0,-10-4 0,-6-1-107,-1 0-1,0 2 0,0 1 1,0 0-1,0 2 1,-1 0-1,1 2 0,-1 0 1,0 2-1,1 0 0,-1 2 1,1 0-1,-25 7 1,16-6-1205,15-5-958,23-43-12405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5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1 11915,'-11'3'2736,"0"5"-1608,-16 3-7,0 14-761,-6-3-360,5 15-1489,-26 51-3120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5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 10834,'22'49'7665,"9"15"-3364,15 31-1165,-39-80-2733,1-1 0,1 0 0,0 0 1,22 24-1,2 2 873,-32-41-1172,0 0 0,-1-1 1,1 1-1,0 0 1,-1-1-1,1 1 0,-1-1 1,0 1-1,1-1 1,-1 1-1,0-1 0,0 0 1,0-2-1,-4-40-91,1 1 0,3-1-1,2 0 1,1 0 0,16-73-1,-18 112-20,0-1 1,0 1-1,1 0 0,0 0 0,0 0 0,0 0 0,1 0 0,-1 0 0,1 0 1,0 1-1,1-1 0,-1 1 0,1 0 0,6-5 0,-7 7-1,0 0 0,0 1 0,1-1-1,-1 1 1,1 0 0,-1 0 0,1 0-1,0 1 1,-1-1 0,1 1 0,0 0-1,-1 0 1,1 0 0,0 1 0,-1-1-1,1 1 1,-1 0 0,1 0 0,-1 0-1,1 0 1,-1 1 0,6 2 0,14 8 120,1 1 0,-2 1 0,0 1 1,0 1-1,-2 1 0,0 1 0,24 28 1,111 153 392,-134-169-458,44 43-2388,-61-98-5301,5-53 580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6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11859,'3'4'11175,"8"14"-7691,4 6-3379,47 65 1585,90 171-1,21 111 1076,-99-222-2765,-30-65 0,-98-123 0,31 19 0,-114-87 0,118 94 0,1 2 0,-1 0 0,-1 1 0,0 1 0,-39-12 0,57 20-6,-1 0 0,1 1 0,0-1 0,-1 0 0,1 1 0,-1 0 0,1-1 0,-1 1 0,1 0 0,-1 1 0,1-1 0,0 0 1,-1 1-1,1-1 0,-1 1 0,1-1 0,0 1 0,0 0 0,-1 0 0,1 1 0,0-1 0,0 0 0,0 1 0,0-1 0,0 1 0,0-1 0,1 1 0,-1 0 0,0 0 0,1 0 0,-3 4 0,1 1-12,0 1-1,1-1 1,0 1-1,0 0 1,1 0-1,0 0 1,0 0-1,1 14 1,1-1 48,0 0 0,1 0 0,1-1 0,1 1 0,1-1 0,1 1 0,0-1 0,19 37 0,-20-48-44,0 1 1,1-1-1,-1-1 1,2 1-1,-1-1 1,1-1-1,1 1 1,-1-1-1,1 0 1,1-1-1,-1 1 1,1-2-1,0 1 1,0-1-1,1-1 1,-1 0-1,1 0 1,0-1-1,0 0 1,11 1-1,5-1-167,0-2-1,0-1 0,0-2 1,1 0-1,-2-1 0,1-2 1,36-11-1,171-70-1383,-102 29 1316,224-135 0,-342 184 270,0-1 1,-1 0 0,0 0 0,0-2-1,11-11 1,-21 19-7,0 1 0,0-1 1,0 1-1,0-1 0,-1 0 0,1 0 0,-1 0 0,0 0 1,0 0-1,0 0 0,0 0 0,0 0 0,-1 0 0,0 0 1,1-1-1,-1 1 0,0 0 0,0 0 0,-1-1 0,1 1 0,-1 0 1,0 0-1,1 0 0,-1 0 0,-1 0 0,1 0 0,0 0 1,-1 0-1,-2-4 0,-1 1 12,1 0 0,-1 0 1,0 0-1,-1 1 0,1 0 0,-1 0 1,0 0-1,0 1 0,-1 0 0,1 0 1,-1 0-1,0 1 0,0 0 0,0 0 1,0 1-1,-1 0 0,1 0 0,-1 1 1,1 0-1,-1 0 0,1 1 0,-1 0 1,0 0-1,1 1 0,-1 0 0,1 0 1,-1 1-1,1 0 0,-1 0 0,1 1 0,0 0 1,0 0-1,1 0 0,-1 1 0,0 0 1,1 0-1,0 1 0,0 0 0,1 0 1,-1 0-1,1 1 0,0 0 0,0 0 1,1 0-1,0 1 0,0-1 0,1 1 1,-1 0-1,1 0 0,1 0 0,-1 0 1,1 1-1,1-1 0,-1 1 0,1 8 1,0-4 7,1 0 0,1-1 1,0 1-1,0-1 0,1 1 1,1-1-1,0 0 1,1 0-1,0 0 0,0 0 1,1-1-1,7 12 0,-3-9 6,1 0 0,0-1 0,0 0 0,1-1 0,1 0 0,0 0 0,0-2 0,16 11 0,-1-5-36,0-1-1,1-1 0,1-1 1,0-1-1,0-2 1,1-1-1,0-1 0,48 4 1,-63-10-148,1 0-1,-1-1 1,0-1 0,0-1 0,0 0-1,0 0 1,0-2 0,-1 0 0,1 0-1,20-11 1,-24 10-277,-1-1-1,0-1 1,-1 1-1,1-2 0,-1 1 1,11-13-1,-11 10-539,-1-1 0,0 1 0,-1-1-1,-1 0 1,1-1 0,6-19 0,45-154-9376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7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14491,'2'28'8414,"4"1"-3969,24 57-2622,-17-51-359,30 74-931,3-3-1,6-1 1,73 110-1,-109-189-569,1-1 0,1-1 0,2-1 0,0-1 1,31 27-1,-36-41-1668,-12-16-1779,-20-35-4170,11 28 6307,-43-98-9423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7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0 257 15707,'16'-3'4329,"12"-1"-3304,16-11 879,32-7-320,17-3-968,11-8-352,17-8-96,-1 1-168,-5 11 0,-16 3-160,-17 11-688,-27 12-1408,-17 6-2409,-16 41-2145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7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11 147 10402,'-5'7'8514,"5"-3"-6353,-6 3-337,17-7 160,16 4-679,12-8-905,26-7-40,18-3-360,21-8-16,11 0-824,0 0-945,-6-4-2472,121-22-2464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8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13163,'5'15'5993,"-5"-4"-4064,6 22 295,21 0 56,-5 18-911,5-7-473,6 0-224,0 0-80,-6-11-232,1-4-256,-12-3-104,1-11-432,-12-8-528,-5-11-1064,-5-10-1913,-6-19-1961,-11-96-5432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8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3793,'-1'12'6060,"-3"17"-2450,-6-3-360,-2-20 2030,11-6-5100,0-1 1,-1 1-1,1-1 1,-1 1-1,1-1 1,0 0-1,0 0 0,-1 0 1,1 0-1,0 0 1,0 0-1,0 0 1,0 0-1,0 0 1,0 0-1,0-1 1,0 1-1,1 0 1,-1-1-1,-1-2 1,-7-26 574,9 28-466,1 5-494,-10 2-483,0-2-591,12-5-698,27-10-4330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2.8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0 256 7674,'1'-2'5606,"12"-5"-3156,245-80 1534,-247 84-3558,0 0 0,0 0 1,-1-1-1,1-1 1,14-8-1,-22 11-378,0-1-1,0 1 0,0-1 0,0 0 1,0 0-1,0 0 0,-1 0 0,0 0 1,1-1-1,-1 1 0,0-1 0,-1 1 1,1-1-1,-1 0 0,0 0 0,1 0 1,-2 1-1,2-8 0,-2 9-26,0 1 0,0-1 0,0 0 1,0 0-1,0 1 0,0-1 0,0 0 0,-1 1 0,1-1 0,-1 0 0,1 1 0,-1-1 0,0 0 0,1 1 0,-1-1 0,0 1 1,0-1-1,0 1 0,0 0 0,0-1 0,-1 1 0,1 0 0,-2-1 0,-1-1-5,1 1 0,-1 0 0,0 0-1,-1 0 1,1 0 0,0 1 0,0 0 0,-10-2 0,3 2-18,-1 0 0,1 0 0,-1 1 0,0 0 0,1 1 0,-16 4 0,21-4 21,-1 0 1,1 1-1,-1 0 0,1 0 0,0 1 0,0 0 1,0 0-1,1 0 0,-1 1 0,1 0 0,0 0 1,0 0-1,0 0 0,0 1 0,1 0 0,-1 0 1,1 0-1,1 1 0,-1-1 0,1 1 1,0 0-1,0 0 0,1 0 0,-1 0 0,2 1 1,-1-1-1,0 1 0,1-1 0,1 1 0,-1-1 1,1 1-1,0 0 0,0-1 0,1 1 0,0-1 1,3 13-1,0-7 54,0-1 0,0-1 1,1 1-1,0-1 0,1 1 0,0-1 1,1-1-1,0 0 0,0 0 0,1 0 0,0-1 1,1 0-1,0 0 0,0-1 0,0 0 1,12 5-1,-5-2-29,0-1 1,1-1-1,1-1 0,-1 0 1,1-1-1,1-1 0,-1-1 1,1 0-1,22 1 0,-30-4-97,-1-1 0,0 0-1,1-1 1,-1 0 0,0 0 0,0-1-1,1 0 1,-1-1 0,-1 0 0,1-1-1,0 0 1,10-6 0,-14 6-275,0-1 1,0 1-1,-1-1 0,1 0 1,-1-1-1,0 1 1,7-12-1,-6 7-1025,0-1 1,-1 1-1,0-1 0,-1 0 1,4-18-1,15-73-10589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9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14299,'15'19'4669,"4"13"-2509,-1-2-982,344 588 5219,-296-498-5387,75 132 508,-145-299-1467,2-1 1,8-85-1,-3 116-156,1 0-1,1 0 0,0 0 0,1 0 0,1 1 0,1 0 0,0 0 0,1 1 1,1 0-1,0 1 0,1 0 0,19-19 0,-28 31 89,1 0 1,-1 0-1,1 0 0,0 0 1,0 0-1,0 1 0,0-1 1,0 1-1,0 0 1,0 0-1,1 0 0,-1 0 1,0 1-1,0-1 0,1 1 1,-1 0-1,0 0 0,1 0 1,-1 0-1,5 2 0,-2 0 11,-1 0 0,0 0 0,0 0 0,0 1 0,0 0 0,0 0 0,0 0 0,-1 1 0,1 0 0,-1-1 0,4 6 0,2 3 57,0 1 0,-1-1 1,0 2-1,-1-1 0,-1 1 0,0 1 1,7 22-1,-10-19 24,0 0-1,-1 0 1,-1 0 0,-1 1-1,-1-1 1,0 0 0,-1 1-1,-1-1 1,-1 0 0,-1 0-1,-6 19 1,7-27-68,0 0 1,-1 0-1,0-1 1,0 1-1,-1-1 1,0 0-1,-1 0 1,0-1-1,-1 0 1,1 0 0,-2 0-1,1-1 1,-1 0-1,0 0 1,0-1-1,-1 0 1,0 0-1,0-1 1,0-1-1,-17 7 1,19-10-260,0 1 0,0-2 0,0 1 0,0-1 0,-1 0 0,1 0 0,0-1 1,0 0-1,0 0 0,0-1 0,0 0 0,0 0 0,0 0 0,0-1 0,1 0 1,-1-1-1,1 1 0,0-1 0,0 0 0,1-1 0,-1 0 0,-9-10 0,14 14 56,-1 0 1,1-1-1,-1 1 0,1-1 0,0 0 0,0 1 0,0-1 0,0 0 0,0 0 0,0 1 0,1-1 0,-1 0 0,0 0 0,1 0 0,0 0 0,-1 0 1,1 0-1,0 0 0,0 0 0,0 0 0,0 0 0,0 0 0,1-3 0,6-18-1820,1 1 0,19-36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9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85 5097,'-4'2'992,"1"1"0,-1 0 0,1 0 0,0 0 0,-1 1 0,2-1-1,-1 1 1,0 0 0,1-1 0,-1 1 0,1 0 0,0 1 0,0-1 0,-1 6 0,1-2-471,1-1 0,0 1 0,0 0 1,0-1-1,1 1 0,0 0 0,1-1 0,1 9 1,1-2-276,0 1 0,2-1 0,-1 0 1,2 0-1,0 0 0,0-1 1,2 0-1,10 16 0,-7-16-198,1-1 1,0 0-1,1-1 0,0 0 1,0-1-1,1-1 0,1 0 1,0-1-1,0 0 0,0-1 0,1-1 1,0-1-1,0 0 0,1-1 1,-1 0-1,1-2 0,27 2 1,-39-4-45,0 0 0,0 0 0,1 0 0,-1-1 0,0 0 0,0 0 0,0 0 0,-1 0 0,10-5 0,-12 5 8,0 0 1,0 0-1,0-1 1,0 1-1,0-1 1,0 0-1,0 0 1,0 1-1,-1-1 0,1 0 1,-1 0-1,0-1 1,1 1-1,-1 0 1,1-4-1,-1 1 13,0-1-1,0 0 1,0 0 0,-1 0-1,0 0 1,0 0-1,-1 0 1,0 0 0,0 0-1,0 0 1,-1 0 0,1 1-1,-2-1 1,1 1-1,-5-9 1,-3-5-90,-2 0 0,0 1 1,-1 1-1,-1 0 0,0 0 0,-1 1 0,-1 1 0,-29-21 0,-10-3-3029,-100-53 0,54 40-2829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0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1 156 11202,'30'69'8874,"1"-1"-4270,55 130 388,-64-151-4145,-10-32-380,-12-15-452,0-1 1,1 1-1,-1 0 1,1 0-1,-1-1 1,0 1 0,1 0-1,-1-1 1,0 1-1,1 0 1,-1-1 0,0 1-1,1-1 1,-1 1-1,0-1 1,0 1 0,0 0-1,1-1 1,-1 1-1,0-1 1,0 1 0,0-1-1,0 1 1,0-1-1,0 1 1,0-1-1,0 1 1,0-1 0,0 1-1,0-1 1,0 1-1,0-1 1,-1 1 0,1-1-1,0 0 1,-1-67 281,0 22-392,1 0 0,3 0 0,9-51 0,-12 95 93,8-38-63,14-39 1,-19 69 59,1 1 1,0-1-1,0 1 0,1 0 1,0 0-1,1 0 1,0 1-1,0 0 0,11-11 1,-15 17 7,0 1 1,0-1-1,1 1 0,-1 0 1,1 0-1,-1 0 1,0 0-1,1 0 1,0 1-1,-1-1 0,1 1 1,-1-1-1,1 1 1,0 0-1,-1 0 1,1 0-1,0 1 0,-1-1 1,1 0-1,-1 1 1,1 0-1,-1 0 1,1-1-1,-1 2 0,1-1 1,-1 0-1,0 0 1,4 3-1,6 4 71,-1 0-1,0 1 1,18 18-1,-3 1 49,0 0-1,-2 1 1,-1 1 0,34 59-1,-46-67-616,0 1-1,-2 1 1,-1 0-1,10 43 0,-17-60-148,-1-6 415,0 0-1,0 0 0,0 0 1,0 0-1,0 0 1,0 0-1,0 0 0,0 0 1,0 0-1,1 0 1,-1 0-1,0 0 0,1 0 1,-1 0-1,1 0 1,-1 0-1,1-1 0,-1 1 1,1 0-1,-1 0 1,1 0-1,0-1 0,0 1 1,-1 0-1,1-1 1,0 1-1,0 0 0,0-1 1,0 0-1,-1 1 1,1-1-1,0 1 0,0-1 1,0 0-1,0 0 1,2 1-1,57-19-9423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0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11 13467,'-6'-2'716,"-1"0"0,0 0 0,0 1-1,0-1 1,1 2 0,-1-1 0,-1 1 0,1 0 0,0 0 0,0 1 0,0 0-1,1 0 1,-1 1 0,0 0 0,-12 5 0,11-3-469,1 0 0,-1 1-1,1 0 1,0 1 0,0-1 0,1 1 0,0 1-1,0-1 1,0 1 0,1 0 0,-6 11 0,2-3-131,1 0 0,1 1 1,1 1-1,0-1 1,1 1-1,1 0 0,0 0 1,2 0-1,0 0 0,0 1 1,2-1-1,1 22 1,2-24-13,0-1 0,0 0 1,1 1-1,1-2 1,1 1-1,0 0 0,15 23 1,-19-32-117,0-1 1,1 0-1,0 0 1,0 0-1,0-1 1,0 1-1,0-1 1,1 1 0,0-1-1,-1 0 1,1-1-1,0 1 1,1 0-1,-1-1 1,0 0-1,1 0 1,-1-1-1,1 1 1,-1-1 0,1 0-1,0 0 1,0 0-1,-1-1 1,1 0-1,0 0 1,0 0-1,0 0 1,6-2-1,-5-1-25,0 0-1,0 0 0,0 0 0,0-1 1,-1 0-1,1 0 0,-1 0 0,0-1 1,0 0-1,-1 0 0,1 0 0,5-10 1,1-1-70,0 0 1,-2-1 0,10-24-1,-8 9 166,-1 0 0,-2-1 0,0 0 0,-3 0 0,-1-1 1,0-54-1,-5 95 998,3 22-879,15 35-140,-9-32-313,1-1 0,1 0 0,15 30 0,-23-57-47,0 1 0,1-1 0,-1-1 0,1 1 0,0 0-1,0 0 1,0-1 0,0 0 0,1 1 0,6 3 0,-7-5-205,-1-1 0,1 0-1,0 0 1,0-1 0,0 1 0,-1 0 0,1-1 0,0 0 0,0 1-1,0-1 1,0 0 0,0-1 0,0 1 0,0-1 0,0 1-1,0-1 1,-1 0 0,1 0 0,0 0 0,0 0 0,2-2-1,68-37-8451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0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298 1 11330,'-13'3'1393,"0"0"-1,0 1 0,0 0 0,1 1 0,-1 0 0,1 1 0,1 1 0,-1 0 1,-10 9-1,8-5-688,0 1 1,1 0 0,1 1 0,0 1-1,1 0 1,-15 23 0,17-23-556,1 1 1,1-1 0,0 1-1,1 1 1,0-1-1,2 1 1,0 0-1,0 0 1,2 0-1,0 0 1,0 1-1,2-1 1,0 1-1,1-1 1,1 1-1,4 19 1,-1-18-144,0 0 1,2 0-1,0-1 0,1 0 0,1-1 1,0 0-1,19 24 0,-24-34-183,0-1 0,1 0 0,-1-1 0,1 1 0,0-1 0,1 0 0,-1 0 0,1-1-1,0 1 1,-1-1 0,1 0 0,1-1 0,-1 0 0,0 0 0,1 0 0,-1-1 0,1 0 0,-1 0 0,1 0 0,-1-1-1,1 0 1,0 0 0,-1-1 0,11-2 0,-5 0-644,0 0 1,0-1-1,-1-1 1,1 0-1,-1-1 0,0 0 1,0 0-1,18-16 0,112-84-5844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1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0 4257,'-56'9'13943,"8"7"-8992,43-13-4668,-1 0-1,1 0 0,-1 1 1,1-1-1,0 2 1,0-1-1,0 0 0,1 1 1,0 0-1,0 0 1,0 0-1,0 1 0,1-1 1,-4 8-1,-1 6 158,1 1-1,0 0 0,2 0 1,0 0-1,1 1 1,1 0-1,1-1 1,1 39-1,2-41-311,0 1 1,1 0-1,1-1 0,0 0 1,2 0-1,0 0 0,1 0 1,1-1-1,0 1 0,12 17 1,-16-30-195,0 0 0,1 0 0,0 0 0,0 0 0,0-1 0,0 1 0,1-1 0,0 0 0,0-1 0,0 1 0,0-1 0,0 0 0,1 0 0,-1-1 0,1 1 0,0-1 0,8 2 0,-8-4-164,0 0 0,0 0 0,0 0 0,0 0 0,0-1 0,0 0 0,0-1 0,0 1 0,0-1 0,0 0 0,-1 0 0,1-1 0,-1 0 0,0 0 0,0 0 0,0 0 0,7-7 0,11-10-1366,-1 0-1,-1-2 1,-2 0 0,0-2 0,17-26 0,67-133-1938,-84 145 4430,-14 29-336,-4 5-154,1 1 1,-1-1-1,1 1 1,-1 0 0,1 0-1,0 0 1,0 0-1,1 0 1,-1 0-1,0 1 1,1-1-1,0 1 1,-1-1-1,1 1 1,5-3-1,-5 7-55,0-1 0,0 1-1,0-1 1,0 1-1,0 0 1,-1 0-1,1 0 1,-1 1-1,1-1 1,-1 0 0,0 1-1,0 0 1,2 3-1,5 4 449,25 30 127,-1 0 0,-2 2 0,-2 2 0,27 54 0,-33-64-769,-19-29-260,-1-1 0,1 1 0,-1 0 0,0 0 0,0 1 0,3 10 0,-9-24-3234,-4-9-1379,0 0 0,-6-28 0,-11-51-3366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1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14 7082,'-1'2'914,"0"0"0,1 0 0,-1 0 0,1-1 0,-1 1 0,1 0 0,0 0 0,0 0 0,0 0 0,0 0 0,0 0 0,0 3 0,11 22 2392,-8-23-3203,-1-1 0,1 1-1,0-1 1,0 0 0,0 0-1,0 0 1,1 0 0,-1 0-1,1-1 1,-1 1 0,9 2-1,-1-1-77,0-2 0,1 0-1,-1 0 1,1-1 0,0 0-1,-1-1 1,1-1-1,-1 0 1,1 0 0,-1-1-1,1 0 1,-1-1 0,0 0-1,20-10 1,-29 13-21,0-1 0,0 0 0,0 0 0,0 0 0,-1 0 0,1-1 0,0 1 0,0 0 0,-1-1 0,1 1 0,-1-1 0,1 1 0,-1-1 0,0 0 0,1 0 0,0-2 0,-2 3 17,1-1-1,-1 1 0,0 0 1,0 0-1,0 0 1,0 0-1,0 0 0,0 0 1,-1 0-1,1 0 1,0 0-1,0 0 1,-1 0-1,1-1 0,-1 1 1,1 1-1,-1-1 1,1 0-1,-1 0 0,0 0 1,1 0-1,-3-1 1,-1-2 67,-1 0 0,1 1 0,-1 0 1,0-1-1,-1 2 0,1-1 0,0 1 0,-1 0 1,1 0-1,-9-2 0,-13-1-732,0 2 0,0 0 1,-52 3-1,65 3-3892,25-3-3291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2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0 106 14603,'5'-7'1158,"1"1"-1,-1 1 1,1-1-1,0 1 1,0 0-1,11-7 1,-5 5-668,0 1 0,1 0 0,15-5 0,-1 3-450,-1 2 0,1 0-1,30-2 1,-37 7 152,0 0 0,-1 1 0,1 2 0,0 0 0,0 0 0,-1 2 0,0 0 0,0 2 0,0 0 0,0 1 0,-1 1 1,0 0-1,-1 2 0,0 0 0,0 1 0,26 22 0,-23-14 92,-1 0 0,0 0 0,-2 2 0,0 1 1,-2 0-1,0 1 0,-2 0 0,0 1 0,-2 0 1,0 1-1,13 49 0,-21-58-239,0-1 1,-1 1-1,0 0 0,-1-1 1,-1 1-1,-1 0 1,-4 28-1,-4-2-29,-22 61 0,-7 30-2478,37-130 2039,1 1-1,-1 0 1,0 0 0,1 0-1,0-1 1,0 1 0,0 0-1,0 0 1,2 7 0,-1-8-168,1 0 0,0 0 0,-1 0 0,1 0 0,1-1 0,-1 1 1,0 0-1,1-1 0,-1 0 0,1 1 0,-1-1 0,1 0 1,0 0-1,0-1 0,5 3 0,82 39-8554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2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148 170 10402,'2'7'1186,"-1"-1"0,1 1-1,1 0 1,-1-1 0,1 0 0,1 1-1,-1-1 1,1 0 0,7 9 0,-9-13-1040,0-1 1,-1 0-1,1 1 1,0-1-1,0 0 1,-1 0 0,1 0-1,0 0 1,0-1-1,0 1 1,0 0 0,0-1-1,1 0 1,-1 1-1,0-1 1,0 0-1,0 0 1,0 0 0,0 0-1,0 0 1,1-1-1,-1 1 1,0-1-1,0 1 1,0-1 0,0 0-1,0 0 1,0 0-1,0 0 1,-1 0 0,1 0-1,0 0 1,-1-1-1,3-1 1,10-7 93,-1-1-1,0 0 1,-1-1 0,0 0-1,11-16 1,-17 20-149,-1 0 1,0 0 0,-1 0-1,0-1 1,0 1 0,-1-1-1,0 0 1,0 0-1,-1 0 1,2-17 0,-4 24-42,0 1-1,0-1 1,0 1 0,0-1 0,0 1 0,0-1 0,0 0 0,-1 1-1,1-1 1,0 1 0,-1-1 0,1 1 0,-1-1 0,0 1 0,1-1 0,-1 1-1,0 0 1,0-1 0,0 1 0,0 0 0,0 0 0,0 0 0,0 0-1,-1 0 1,1 0 0,-2-1 0,-1 0-9,1 1-1,-1-1 1,0 1-1,0 1 1,0-1-1,0 0 1,0 1-1,0 0 1,0 0-1,-6 1 1,-13 2-555,0 1 1,-43 14-1,54-14-60,-56 18-3073,-56 14-4671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0:45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57 5753,'-22'-11'9209,"20"10"-8617,0-1 0,0 0 1,0 0-1,0 1 0,0-1 1,1 0-1,-1 0 0,0-1 1,1 1-1,0 0 0,-1 0 1,1-1-1,0 1 0,0-1 1,0 1-1,1-1 0,-1 1 1,1-1-1,0-2 2399,0 15 237,-1-6-3210,0 0-1,1 0 1,-1 1 0,1-1-1,0 0 1,0 0 0,1 0-1,-1 0 1,1 0 0,0 0 0,0 0-1,0 0 1,0 0 0,1 0-1,0-1 1,0 1 0,4 6-1,6 18-3,15 59-14,-5 1 0,-3 0 0,7 99 0,-8-53 0,-9-70 0,1 97 0,-11-166-307,-1 0 0,1 0 0,-1 0 0,0 0 0,0 0 0,0 1 0,-1-1 0,-5-7 1,-12-25-3599,18 31 3142,0 0 0,1 0 0,0 0 0,0 0-1,1 0 1,-1 0 0,2-8 0,10-94-7742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4.0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1 164 6121,'5'-1'11678,"6"-4"-7248,38-13-4860,19-3 577,-25 7-17,1 2-1,83-12 1,-127 24-120,1 1-1,-1-1 0,0 0 1,0 0-1,0 0 0,1 0 1,-1 0-1,0 0 0,0 0 0,1 0 1,-1 0-1,0 0 0,0 0 1,1 0-1,-1 0 0,0 0 1,0 0-1,0 0 0,1 0 0,-1 0 1,0-1-1,0 1 0,0 0 1,1 0-1,-1 0 0,0 0 1,0 0-1,0 0 0,1-1 1,-1 1-1,0 0 0,0 0 0,0 0 1,0-1-1,0 1 0,0 0 1,1 0-1,-1 0 0,0-1 1,0 1-1,0 0 0,0 0 0,0 0 1,0-1-1,0 1 0,0 0 1,0 0-1,0-1 0,0 1 1,0 0-1,0 0 0,0-1 0,0 1 1,0 0-1,0 0 0,0 0 1,0-1-1,-1 1 0,1 0 1,0 0-1,0 0 0,0-1 1,-20-15 265,-34-12-234,40 24-12,1 0 0,-1 1 0,1 1 1,-1 0-1,0 1 0,0 0 0,0 1 0,0 1 0,0 0 0,0 1 0,0 0 0,1 1 0,-20 7 0,31-9-26,-1 1 0,1 0-1,-1 0 1,1 0 0,0 0-1,0 0 1,0 0 0,0 1 0,0-1-1,0 1 1,1-1 0,-1 1-1,1 0 1,-1-1 0,1 1 0,0 0-1,0 0 1,1 0 0,-1 0 0,1 0-1,-1 0 1,1 0 0,0 0-1,0 0 1,0 0 0,0 0 0,1 0-1,-1 0 1,1 0 0,0 0-1,1 3 1,2 8 82,0 0 0,1-1 0,1 1 0,0-1-1,11 15 1,-10-16-39,1 0 0,1-1 0,0 0 0,0-1 0,1 0 0,0 0 0,1-1 0,0 0 0,1-1 0,0-1-1,13 8 1,-17-12-115,0 1-1,1-1 1,-1-1-1,1 0 0,0 0 1,0 0-1,-1-1 1,1-1-1,0 1 1,0-2-1,0 1 0,0-1 1,0 0-1,0-1 1,-1 0-1,1 0 1,-1-1-1,15-7 0,-6 2-867,-1-1-1,0 0 0,22-17 1,20-30-4471,15-27-254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0:46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11 132 7578,'-11'4'14507,"17"-8"-13083,16 0-400,22-7-208,10-11-191,34 4 7,10-11-256,1 10-40,-6 1-288,-11 7-48,-22 11-64,1 0-280,-23 7-728,0 4-641,-10-7-871,48 29-3490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0:46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1 151 7754,'0'0'11866,"5"0"-10850,34-4 521,4-10-177,29-1-776,15-3-304,6-12-208,0 1-72,-16 7-944,0 4-2937,70 43-2328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0:48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0 10994,'-10'14'2377,"1"0"0,1 1 0,0 0 0,-10 24-1,11-18-1309,1-1-1,1 1 0,-2 21 0,2 15-1256,4 104 1,3-69 1808,-1 4-806,16 122 0,-11-179-755,1 0-1,3 0 1,0-1-1,3 0 1,32 69-1,-39-95-233,0-1-1,1 0 0,0 0 1,1 0-1,0-1 0,1 0 1,16 15-1,-23-24-18,-1 0 0,1 0 0,0 0 0,-1 0 0,1 0 0,0 0 0,0-1 0,-1 1 1,1-1-1,0 1 0,0-1 0,0 0 0,0 1 0,0-1 0,-1 0 0,1 0 0,0-1 0,0 1 0,0 0 0,0-1 0,0 1 0,0-1 1,-1 1-1,1-1 0,0 0 0,2-2 0,2 0-583,-1-1 0,0 0 0,-1 0-1,1-1 1,-1 1 0,1-1 0,-1 0 0,-1 0 0,5-7 0,46-90-6181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0:48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38 6457,'-6'25'7649,"10"4"-3946,16 28-1113,-16-47-1779,37 86 1487,-22-55-1541,-2 1 0,15 52 0,-24-73-330,-3-33 40,-1-44 109,-4 45-622,5-28 86,0 1 0,3 1 0,1-1-1,2 1 1,27-64 0,-35 95-50,-1 1 0,1 0 1,0-1-1,1 1 0,-1 0 0,1 0 0,0 1 1,0-1-1,0 1 0,1 0 0,0 0 1,-1 0-1,2 1 0,-1-1 0,0 1 1,0 1-1,7-4 0,-7 5-5,-1 0 0,1 0-1,-1 1 1,1-1 0,-1 1 0,1 0-1,-1 0 1,1 1 0,-1-1 0,1 1-1,-1 0 1,0 0 0,1 0 0,-1 1 0,0 0-1,0 0 1,0 0 0,0 0 0,0 0-1,0 1 1,-1 0 0,1-1 0,3 6-1,4 2 24,-2 1 0,1 1 0,-2 0 0,1 0 0,-1 0-1,-1 1 1,-1 0 0,7 18 0,3 16 65,11 55 0,-4-11-200,-22-89-16,-1 0 0,1 0 0,-1-1 1,1 1-1,0 0 0,0 0 0,-1 0 1,1-1-1,1 1 0,-1-1 0,0 1 0,0 0 1,1-1-1,-1 0 0,2 2 0,-1-2-191,0-1 0,-1 0 0,1 0-1,0 0 1,0 0 0,-1 0 0,1 0-1,0 0 1,-1 0 0,1-1-1,0 1 1,-1-1 0,1 1 0,-1-1-1,1 1 1,0-1 0,-1 0 0,0 0-1,1 0 1,-1 0 0,1 0 0,-1 0-1,0 0 1,2-3 0,50-45-6005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0:48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5305,'5'2'10827,"7"5"-5706,66 35-3382,-37-16-1216,-2 2 0,0 2 0,-2 1 1,-2 2-1,-1 1 0,-2 2 0,-1 2 0,48 75 1,-36-41-11,-3 1-1,-4 2 1,-3 2 0,30 104 0,-53-147-700,9 29-632,-2-30-4610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6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861 253 5793,'4'0'11820,"4"5"-5065,16 13-2337,18 27-3978,-35-35-322,0 1-1,-1-1 1,0 1 0,-1 1-1,-1-1 1,0 1-1,0 0 1,-1 0 0,-1 0-1,0 0 1,0 0-1,-1 1 1,-1-1 0,0 1-1,-1-1 1,0 0-1,-1 1 1,0-1 0,-1 0-1,0 0 1,-1-1-1,-6 14 1,0-3-78,-2-1-1,0 0 1,-1-1 0,-1 0-1,-1-1 1,-1-1-1,0 0 1,-2-1 0,0-1-1,-31 21 1,38-29-9,-1-1 0,-1 0 0,1-1 0,-1 0 0,0-1 0,0 0 1,-1-1-1,0-1 0,1 0 0,-1-1 0,-21 1 0,15-3-23,1-1-1,-1-1 1,1-1-1,-1 0 1,1-2 0,0 0-1,-30-13 1,22 6-11,0-2-1,0-1 1,2-1 0,0-1 0,1-1 0,0-2-1,2 0 1,0-1 0,1-1 0,-29-41 0,33 38-2,2-2 0,0 0 0,2-1 0,0 0-1,3-1 1,-9-30 0,15 44-68,1-1 0,0 1 0,1 0 0,1 0 0,0-1 0,1 1-1,0-1 1,2 1 0,0-1 0,0 1 0,2 0 0,0 0 0,0 0 0,8-14-1,-9 23-126,0 1-1,1-1 0,0 1 0,0 0 0,0 0 0,1 1 0,-1-1 0,1 1 0,0 0 0,1 1 0,5-4 1,5-2-944,1 1 1,29-11-1,45-2-3450,89-15-2217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6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88 191 17772,'-22'-19'2984,"5"1"-1311,-16-11-89,23 3-544,4 4-1040,12 15-464,15-4-992,18 3-1409,169-43-3048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7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587 11 5825,'-23'-1'16366,"-4"-2"-8887,5 0-7254,-1 1-1,1 1 1,0 1 0,-29 3-1,31 1-199,-1 2 0,1 0-1,0 1 1,0 1 0,1 1 0,0 0-1,0 2 1,1 0 0,1 1-1,0 1 1,0 0 0,2 1 0,-1 1-1,2 0 1,0 2 0,1-1-1,1 2 1,0-1 0,1 2 0,1-1-1,1 1 1,1 1 0,0 0-1,2 0 1,0 0 0,1 1 0,1 0-1,1 0 1,0 33 0,5-18 30,2 1-1,2-2 1,1 1 0,2-1 0,1 0 0,2-1 0,24 51 0,-14-42-10,2 0 0,2-1 1,1-1-1,3-2 0,36 38 1,-33-43-56,2-1 0,2-2 0,1-2 0,1-1 0,55 29 0,-61-40-433,1-1 1,1-2-1,0-1 0,0-2 1,2-1-1,-1-2 0,47 5 1,-76-12 122,1-1 0,0 1 1,-1-1-1,1-1 0,0 1 0,0-1 1,-1-1-1,1 1 0,-1-1 1,1 0-1,-1-1 0,0 0 0,0 0 1,0-1-1,0 0 0,-1 0 0,10-7 1,-4-2-745,-1 0 0,-1 0 0,0-1 0,-1 0 0,0-1 0,-1 0 0,0 0 0,6-22-1,57-159-5591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7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 7658,'-1'0'411,"1"0"0,-1 0 0,1 0 0,-1 0 0,0 0 0,1 0 0,-1 0 0,0 0 0,1 1 0,-1-1 0,0 0 1,1 0-1,-1 1 0,1-1 0,-1 0 0,1 1 0,-1-1 0,1 1 0,-1-1 0,1 0 0,-1 1 0,1-1 0,-1 1 0,1 0 0,-3 17 3019,14 25-3246,-9-37 441,93 239 3799,-82-213-4107,-3-9-157,1-1 1,1 0 0,0-1-1,2-1 1,25 30 0,-32-42-162,0-1 0,0 1 0,0-1 0,1-1 0,0 0 0,1 0 0,-1 0 0,1-1 0,0 0 0,1-1 0,-1 0 0,1-1 0,-1 0 0,1 0 0,0-1 0,11 2 0,-17-5-3,1 1 1,0 0 0,0-1-1,0 0 1,-1 0 0,1 0 0,0-1-1,-1 1 1,1-1 0,-1 0-1,0-1 1,0 1 0,0-1 0,0 0-1,0 0 1,0 0 0,-1 0-1,4-4 1,2-4 55,0 0 0,-1 0 0,-1 0 0,0-1 0,7-16 0,-2 1 5,-2-1 0,-1 0 0,-1-1 0,-2 1 0,6-56 0,-9 34 458,-2 0 1,-9-85-1,5 120 151,2 17-176,9 24-579,48 76-111,45 115 0,-96-203-326,1-1 0,1 1 0,0-2 0,0 1 1,17 19-1,-20-27 44,-1-1 0,1 0 0,1-1 1,-1 1-1,0-1 0,1 0 0,0 0 1,0 0-1,-1-1 0,2 1 0,-1-1 1,0 0-1,0-1 0,1 0 0,-1 1 1,1-2-1,-1 1 0,1 0 1,-1-1-1,11-1 0,120-27-7093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8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8 11482,'-5'-1'806,"0"-1"-1,0 1 0,0 0 0,0 0 1,-1 0-1,1 1 0,0 0 0,-1 0 1,1 0-1,0 1 0,-1-1 0,1 2 1,0-1-1,-10 4 0,8-2-511,1 0 0,0 1 0,0 0 0,1 0 0,-1 0 0,1 0 0,0 1 0,0 0 0,0 1 0,-4 6 0,0 2-244,1-1 0,0 1 0,1 1-1,1 0 1,0-1 0,1 2-1,1-1 1,0 1 0,-2 18 0,4-14 37,1 0 0,1 0 0,0 0 1,2 0-1,0 0 0,1 0 1,1 0-1,10 29 0,-12-42-94,1 1-1,0-1 1,1 0-1,-1 0 1,1 0-1,1 0 1,-1-1-1,1 1 1,1-1-1,-1 0 1,1-1 0,0 1-1,0-1 1,0-1-1,1 1 1,0-1-1,-1 0 1,2 0-1,-1-1 1,0 0-1,1 0 1,-1-1-1,1 0 1,11 2-1,-13-4-24,0 1 1,0-1-1,0 0 0,0-1 0,1 1 0,-1-1 0,0 0 0,0-1 0,0 1 1,-1-1-1,1 0 0,0-1 0,-1 1 0,1-1 0,-1-1 0,6-3 1,-4 1 12,0-1 1,0 1 0,-1-2 0,1 1 0,-2-1 0,1 1 0,-1-2 0,0 1-1,6-15 1,-4 5 28,-1 0-1,-1 0 0,0 0 1,-2-1-1,0 0 0,-1 0 1,0 0-1,-2 0 0,0 0 1,-4-20-1,-16-66 870,25 122-913,0-2 0,1 1 0,1-1 0,9 16 0,8 19 73,-5 6-236,-14-18-2768,-5-38 2866,0 0 0,0 0 0,-1 0 0,1 0 0,0 0 0,0 0 0,0 0 1,0 0-1,0 0 0,0 0 0,-1 0 0,1 0 0,0 0 0,0 0 0,0 0 0,0 0 0,0 0 0,0 0 0,-1 0 0,1 0 0,0 0 0,0 0 0,0 0 0,0 0 0,-2 3-2474,-20-38-5370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4.3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0 416,'-3'5'10137,"3"2"-6130,8 16-4290,-4-15 1589,96 264 4667,24 144-1869,-91-320-3522,-18-58-509,-18-46-1036,0-1 0,1 0 0,0 0 0,1 0 0,-1 0 0,2 0 0,0-15 0,6-75-4533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8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15515,'0'4'5057,"0"7"-4208,6 18-249,5 11 1080,5 15-872,-5 15-544,6-4-264,-6 4-568,10-15-3153,51 36-3840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8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16828,'0'3'4305,"11"8"-3465,10 8-312,18 17 512,21 23 296,11 25-560,6 26 185,-6 15-25,-11-4 24,0-4-432,1-14-288,-18-22-88,-10-15-152,0-19-96,-16-25-928,-7-7-808,-10-114-9091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0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48 143 14635,'88'-16'2918,"210"-26"-1334,-236 34-1354,24 0 790,-130-4 2679,17 2-3312,16 8-284,-43-12 288,0 2-1,-56-3 1,96 13-302,-1 1 0,1 1 0,-1 0 0,1 1 0,-1 1 0,1 0 0,0 1 0,0 1 0,0 0 0,0 1 0,1 0 0,0 1 0,-15 8 0,23-10-52,-1 0 0,1 0-1,0 0 1,0 1 0,1 0 0,-1 0 0,1 0 0,0 0 0,1 1 0,-1-1 0,1 1 0,0 0 0,0 0-1,1 0 1,-2 8 0,2-5 17,0 0 0,1 1-1,1-1 1,-1 0-1,1 1 1,1-1 0,0 1-1,0-1 1,5 16-1,0-6 29,1 0-1,1-1 0,1 0 0,0 0 0,1-1 0,1 0 0,0-1 0,1 0 0,19 18 1,-12-16-100,1 0 0,1-2 0,0-1 0,1 0 1,1-2-1,0 0 0,0-2 0,35 12 0,-46-19-353,1 0 0,0 0 0,0-1 0,1-1-1,-1-1 1,1 1 0,-1-2 0,1 0 0,-1-1 0,1 0-1,-1-1 1,0 0 0,0-1 0,0-1 0,0 0-1,0-1 1,23-12 0,-15 3-1369,-2-1-1,28-25 1,133-130-6375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1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 5041,'-39'17'13470,"-4"6"-9998,39-21-3329,0 0-1,1 0 0,-1 1 1,1 0-1,-1-1 1,1 1-1,0 0 0,0 1 1,1-1-1,-1 0 1,1 1-1,-1 0 0,1-1 1,0 1-1,0 0 1,1 0-1,-3 8 1,4-9-111,0 0 1,1 0-1,-1 0 1,1 0-1,-1-1 1,1 1-1,0 0 1,0-1 0,0 1-1,0 0 1,1-1-1,-1 1 1,1-1-1,0 0 1,-1 0-1,1 1 1,0-1 0,0 0-1,1-1 1,3 4-1,53 31 19,-50-31 7,39 18 34,1-3-1,72 19 1,-81-28-17,-1 2 1,0 1-1,-1 2 0,0 2 0,42 27 1,-76-43-45,-1 0 0,1 1 1,-1-1-1,0 1 0,0 0 1,0 0-1,0 0 0,-1 0 1,1 0-1,-1 1 0,0-1 1,0 1-1,0 0 1,0 0-1,-1-1 0,1 1 1,-1 0-1,0 0 0,0 0 1,-1 0-1,1 0 0,-1 1 1,0-1-1,0 0 0,0 0 1,-2 6-1,1-4 20,-1 0-1,-1 0 0,1 0 1,-1-1-1,0 1 0,-1-1 1,1 0-1,-1 0 1,0 0-1,0 0 0,-1-1 1,1 1-1,-1-1 0,0 0 1,0-1-1,-8 5 1,1-1-119,0-1 0,-1 0 1,1-1-1,-1-1 0,0 0 1,-1 0-1,1-1 0,0-1 0,-1 0 1,1-1-1,-1-1 0,0 0 1,1-1-1,-1 0 0,1-1 1,-1 0-1,1-2 0,0 1 1,-19-9-1,26 10-98,4 1 23,0 1 1,-1-1 0,1 1 0,0-1 0,0 0-1,0 0 1,-1 0 0,1-1 0,0 1-1,0 0 1,1-1 0,-1 1 0,0-1-1,0 0 1,1 1 0,-1-1 0,1 0-1,-1 0 1,1 0 0,0 0 0,0 0-1,0 0 1,0-1 0,0 1 0,1 0-1,-1-1 1,0 1 0,1 0 0,0-1-1,0 1 1,-1 0 0,1-1 0,1 1-1,-1 0 1,0-1 0,1 1 0,-1-1-1,1 1 1,-1 0 0,1 0 0,0-1 0,0 1-1,0 0 1,1 0 0,1-2 0,90-144-6169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1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52 144 11666,'-2'1'1221,"-22"7"5905,3 0-3587,21-8-3517,0 0 0,0 0 0,0 0 0,0 0 0,0 0 0,-1 0 0,1 0 0,0 0-1,0 0 1,0 0 0,0 0 0,-1 0 0,1 0 0,0 0 0,0 0 0,0 0 0,0 0 0,0 0 0,-1 0 0,1 0 0,0 0 0,0 0 0,0 0 0,0 0 0,0 0 0,0 1 0,-1-1 0,1 0 0,0 0 0,0 0-1,0 0 1,0 0 0,0 0 0,0 0 0,0 1 0,0-1 0,0 0 0,0 0 0,0 0 0,0 0 0,-1 0 0,1 1 0,0-1 0,0 0 0,0 0 0,0 0 0,0 0 0,0 1 0,0-1 0,0 0 0,0 0 0,1 0-1,-1 0 1,0 0 0,0 1 0,0-1 0,0 0 0,0 0 0,0 0 0,0 0 0,0 0 0,0 0 0,0 1 0,28-2 701,81-16-241,0-5-1,198-67 0,-335 77 1181,4 5-1591,-1 1 0,1 1-1,-1 2 1,0 0 0,0 2-1,0 0 1,0 2 0,0 1-1,0 0 1,1 2 0,-1 1-1,1 2 1,-37 13 0,55-18-48,0 1-1,0-1 1,0 1 0,0 0 0,1 1 0,0-1 0,0 1 0,0 0-1,0 1 1,0-1 0,1 1 0,0 0 0,0 0 0,0 0 0,1 0 0,0 1-1,0-1 1,0 1 0,-3 10 0,4-10-7,2 1 1,-1-1-1,1 0 0,-1 1 0,2-1 1,-1 0-1,1 1 0,0-1 0,0 0 1,1 0-1,-1 1 0,2-1 1,-1-1-1,1 1 0,-1 0 0,1-1 1,1 1-1,-1-1 0,8 9 1,4 2 3,0 0 0,2-1 0,-1 0 0,2-2 0,0 0 0,0 0 0,1-2 0,1-1 0,0 0 0,0-1 0,1-1 0,24 5 0,-15-5-214,0-2 0,0-1 1,0-1-1,1-2 0,0-1 0,-1-1 0,1-1 0,40-8 0,-59 7-175,1-1 0,-1 0 0,0 0 0,0-1 0,0 0 0,-1-1 0,1-1 0,-1 0 0,15-11 0,-16 9-389,0-1 0,-1-1 0,0 0 0,-1 0 0,0-1 0,-1 0 0,8-14 0,72-153-6719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1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14811,'36'34'4293,"52"63"0,67 123-896,-119-159-2600,-3 2 0,31 82 1,37 141 1185,-35-94-1391,-38-102-2153,-38-103 184,6 7 655,0 1 0,0-1-1,0 0 1,1 0-1,0 0 1,0 0 0,0 0-1,1-1 1,-3-11-1,-20-92-5353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2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16115,'0'2'6137,"8"14"-4741,109 127 1968,-61-77-2322,62 94 0,-44-29 367,94 225-1,-158-334-1750,0 1 0,1-1 0,1-1-1,1 0 1,24 29 0,-37-50 275,0 0 0,0 0 0,0 0 0,1 0 0,-1 1 0,0-1 0,0 0 1,0 0-1,0 0 0,0 0 0,0 0 0,0 1 0,0-1 0,0 0 0,1 0 0,-1 0 0,0 0 1,0 0-1,0 0 0,0 0 0,0 1 0,1-1 0,-1 0 0,0 0 0,0 0 0,0 0 0,0 0 1,1 0-1,-1 0 0,0 0 0,0 0 0,0 0 0,0 0 0,1 0 0,-1 0 0,0 0 0,0 0 1,0 0-1,0 0 0,1 0 0,-1 0 0,0 0 0,0 0 0,0 0 0,0-1 0,0 1 0,1 0 1,-1 0-1,0 0 0,0 0 0,0 0 0,0 0 0,0 0 0,0-1 0,1 1 0,-1 0 0,0 0 0,0 0 1,0 0-1,0-1 0,0 1 0,0 0 0,-3-26-4232,-28-71-4492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2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0 271 17180,'6'-3'4817,"-1"3"-3889,11-4-80,23-11-16,10 1-544,33-16-264,17-6-24,5-1-1408,0-3-2585,137-52-3752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2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3 274 11506,'0'0'295,"-1"-1"-1,1 1 0,0-1 1,0 1-1,-1-1 0,1 1 0,0-1 1,0 1-1,0-1 0,-1 1 0,1-1 1,0 0-1,0 1 0,0-1 0,0 1 1,0-1-1,0 1 0,0-1 1,0 1-1,0-1 0,1 0 0,-1 1 1,0-1-1,0 1 0,0-1 0,1 1 1,-1-1-1,0 1 0,1-1 0,-1 0 1,20-14 2546,39-8-3924,-45 18 1872,80-27-761,1 5 1,1 3 0,100-10-1,-196 31 385,-9-3-209,-20-8-98,23 12-78,-25-12 104,0 1-1,-1 2 1,0 1-1,-51-8 1,66 15-13,1 2 1,-1-1-1,1 2 1,-1 0-1,1 2 0,0-1 1,-1 2-1,1 0 1,0 1-1,0 1 1,-18 7-1,26-8-47,1 0-1,0 0 0,0 0 1,1 1-1,-1 0 1,1 0-1,0 1 0,0 0 1,1 0-1,-8 12 1,10-14-41,0 1 1,0-1 0,1 1-1,0 0 1,0 0 0,0 0-1,1 0 1,0 1-1,0-1 1,0 0 0,0 1-1,1-1 1,0 0 0,0 1-1,0-1 1,1 0 0,1 7-1,2 2 71,0-1 0,1 1 0,1-1 0,0 1 0,1-2 0,0 1 0,1-1 0,0 0 0,1 0 0,19 18 0,-13-17-25,0 0 0,1 0-1,1-2 1,0 0 0,1-1-1,0-1 1,22 9 0,-8-7-79,0-2 1,0-1 0,1-1 0,0-2-1,1-1 1,-1-1 0,0-2 0,1-2-1,41-5 1,-61 4-141,1 0-1,-1-1 1,0 0-1,0-1 1,0-1-1,-1 0 1,0-1-1,1 0 0,16-12 1,-26 15-107,1-1 0,-1 0 1,0 0-1,-1 0 0,1 0 0,-1-1 0,1 1 1,-1-1-1,-1 0 0,1 0 0,-1 0 1,2-6-1,-2 3-432,0 0-1,-1 0 1,0 0 0,0 0 0,-1 0-1,0 0 1,0 0 0,-1 0 0,0 0-1,-4-12 1,-36-118-7878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3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411 0 13635,'-11'8'5857,"-6"3"-4841,-21 14-343,0 5-57,-17 14-280,0 14-336,-10-3-1305,15 0-3616,-32 41-6601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4.9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35 127 8866,'3'-2'6296,"4"0"-3693,18-2-2637,-23 4 443,87-6 103,-54 4-233,0 0 1,0-2 0,-1-2 0,37-11 0,-72 16-109,0 0 0,1 0 0,-1 0 0,0 0 0,0 0 0,0 0 0,0 0-1,0 1 1,0-1 0,0 0 0,0 0 0,0 1 0,0-1 0,0 1 0,-1-1 0,-1 0 0,-30-13 105,12 3-234,-1 2-1,0 1 0,-1 0 0,-46-8 0,64 16-15,-1-1-1,1 1 1,-1 0 0,1 0 0,-1 0-1,1 1 1,-1 0 0,1 0-1,-1 0 1,1 1 0,0 0-1,0 0 1,0 0 0,0 0-1,0 1 1,0 0 0,0 0 0,1 1-1,0-1 1,0 1 0,0 0-1,0 0 1,0 0 0,1 0-1,0 1 1,0-1 0,-3 6-1,1-1 41,1 0-1,1 1 0,-1-1 0,1 1 0,1-1 0,0 1 0,0 0 1,1 0-1,0 0 0,1 0 0,0 0 0,0 0 0,1 0 0,1 0 1,0 0-1,0-1 0,1 1 0,0 0 0,0-1 0,1 0 0,1 0 0,-1 0 1,1 0-1,11 12 0,-10-12-222,1 0 0,1 0 0,0-1 0,0-1 0,0 1 0,1-1 0,0-1 0,0 1 0,1-1 0,0-1 0,0 0 1,0-1-1,1 0 0,-1 0 0,1-1 0,0 0 0,0-1 0,0 0 0,0-1 0,1 0 0,19-2 0,-14-1-986,0-1 1,-1 0-1,1-2 0,-1 0 0,0 0 1,0-2-1,28-16 0,141-78-7408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3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1 264 9634,'36'44'6446,"20"17"-3159,6 6-1271,80 116 1623,-95-119-2819,-35-47-221,-16-22 560,-19-29 194,1-8-1357,2-2-1,2 1 1,2-2 0,2 0-1,2-1 1,2 0 0,-6-78-1,15 109-75,2 0 0,0 0-1,0 1 1,5-17 0,-5 26-64,0-1 0,1 0 0,0 1 1,0-1-1,0 1 0,1 0 0,0-1 0,0 1 0,0 0 1,0 1-1,1-1 0,8-7 0,-12 12 142,6-6-605,1 1-1,0 1 1,0-1-1,0 1 1,1 0-1,-1 1 0,1 0 1,0 0-1,11-2 1,91-14-5472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4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1 181 14355,'7'20'9233,"19"5"-8968,-14-16 602,63 64 502,-4 3-1,71 98 1,-49-73-798,-81-94-445,-8-16 7,-8-27 23,3 30-168,-26-170-295,13 98-228,-8-154-1,22 217 496,1 0-1,0 1 1,6-23 0,-7 33 26,2 0 0,-1 1 0,0-1 0,1 1 0,-1-1 0,1 1 0,0 0 0,4-6 0,-5 8 7,0 0 0,0 0 0,0 0 0,0 0 0,1 1 0,-1-1 0,0 0 0,0 0 0,1 1 1,-1-1-1,0 1 0,1-1 0,-1 1 0,0 0 0,1-1 0,-1 1 0,0 0 0,1 0 0,-1 0 0,1 0 0,-1 0 0,0 0 1,3 1-1,9 3-35,-1 1 0,0 0 0,0 0 0,0 1 0,-1 1 0,17 12 0,60 53 134,-73-58-61,-1 1-1,0 0 0,-1 1 0,0 1 0,-2 0 1,0 1-1,13 28 0,-7-5 104,-2 1-1,13 58 1,-24-71-105,-5-20 60,-6-17 228,-2-9-387,0 0-1,1 0 1,1-1 0,0 0 0,1 0 0,1-1-1,1 1 1,1-1 0,0 0 0,1-26 0,2 29 24,1 0 0,1-1 0,1 1 1,0 1-1,1-1 0,0 0 0,2 1 0,8-19 1,-11 29 39,0 0 0,0 0 0,0 1 0,1-1 0,-1 1 1,1 0-1,0 0 0,0 0 0,1 1 0,-1-1 0,1 1 0,0 0 0,-1 0 1,1 1-1,1 0 0,-1 0 0,0 0 0,0 0 0,1 1 0,-1-1 1,1 2-1,-1-1 0,1 0 0,0 1 0,-1 0 0,1 1 0,7 0 1,5 2 94,0 0 0,0 2 0,0 0 0,0 1 0,-1 0 0,0 2 1,0 0-1,-1 1 0,0 0 0,0 2 0,-1 0 0,-1 0 0,0 1 1,19 22-1,-17-16-2,-1 1 1,-1 1-1,0 0 1,-2 1-1,0 1 0,-2 0 1,0 0-1,-2 1 1,0 0-1,6 37 1,-7-31-113,-5-21-190,0 1-1,0 0 1,0 0 0,-1 1 0,0-1 0,-1 0-1,0 0 1,-2 10 0,-7-4-2185,8-15 2231,0 0 0,0 0 0,0 0-1,0-1 1,0 1 0,1 0 0,-1 0 0,0-1 0,0 1 0,0 0 0,0-1 0,1 1 0,-1-1 0,0 1 0,0-1 0,1 1 0,-1-1 0,0 1 0,1-1 0,-1 0 0,0 1-1,1-1 1,-1 0 0,1 0 0,0 1 0,-1-1 0,1 0 0,-1-1 0,-38-72-6175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7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5345,'-3'13'17551,"3"-12"-17417,-1 0-1,1 0 1,0 0-1,0 0 1,-1 0-1,1-1 1,0 1-1,0 0 1,0 0-1,0 0 1,0 0-1,0 0 1,0 0-1,0 0 1,0 0 0,1 0-1,-1 0 1,0-1-1,1 1 1,-1 0-1,0 0 1,1 0-1,-1 0 1,1-1-1,-1 1 1,1 0-1,0 0 1,0 0-1,81 96 2089,107 164-1,-185-255-2258,-1 0 0,1 0 1,-1 0-1,-1 0 1,1 1-1,-1 0 0,0-1 1,1 12-1,-6-15-1787,-5-10 270,-15-27-1550,-39-88-3907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7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12979,'0'0'9386,"0"7"-9386,17 1-1417,5 6-1327,82 23-3409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7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0 111 8026,'19'32'8225,"12"13"-4182,8 11-1665,-2 3-491,-4-7-492,33 69 0,-64-114-1278,1-1 1,0-1 0,1 1-1,0 0 1,-1-1 0,9 8 0,-24-27 65,1-1 1,0 0-1,1 0 1,1-1 0,0 0-1,2-1 1,0 0-1,0 0 1,2-1 0,-7-35-1,8 29-262,0 0 0,2 0 0,1 1-1,1-1 1,1 0 0,1 0 0,1 0 0,11-45 0,-13 66 75,0 1 1,0-1-1,-1 0 0,2 0 1,-1 1-1,0-1 1,1 1-1,-1-1 1,1 1-1,0-1 1,-1 1-1,1 0 0,0 0 1,1 0-1,-1 0 1,0 0-1,0 1 1,1-1-1,-1 1 1,5-3-1,-3 4 11,0-1 1,0 0-1,0 1 1,0 0-1,1 0 0,-1 0 1,0 1-1,0-1 0,0 1 1,0 0-1,0 0 1,0 0-1,0 1 0,4 2 1,27 11 41,0 2-1,-1 2 1,-2 1 0,0 1 0,-1 2 0,-1 1 0,-1 1 0,-1 2-1,-1 0 1,-2 2 0,-1 1 0,-1 1 0,23 43 0,-37-57-261,-6-10-177,0 0-1,0-1 1,1 1 0,0-1-1,0 0 1,1 0 0,0 0-1,7 6 1,-9-10 46,-1-1 0,1 0-1,-1 1 1,1-1 0,0 0 0,0-1 0,-1 1-1,1 0 1,0-1 0,0 1 0,0-1-1,0 0 1,0 0 0,0 0 0,0-1 0,0 1-1,-1-1 1,1 1 0,0-1 0,0 0-1,0 0 1,-1 0 0,1 0 0,-1-1 0,1 1-1,-1-1 1,1 0 0,-1 1 0,3-4-1,111-88-6745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8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70 12027,'-1'8'5644,"-5"3"-3343,-1 5-1459,5-3-524,0 0 0,1 0 0,1 1 1,0-1-1,0 0 0,2 0 0,0 1 0,0-1 1,1 0-1,1-1 0,0 1 0,1-1 0,10 21 1,-11-27-333,-1 1 0,1-2 1,0 1-1,1 0 1,-1-1-1,1 0 0,0 0 1,1 0-1,-1 0 1,1-1-1,0 0 0,0 0 1,0-1-1,0 0 1,1 0-1,-1 0 1,1-1-1,0 0 0,0 0 1,0 0-1,0-1 1,0 0-1,0-1 0,0 0 1,0 0-1,0 0 1,10-2-1,-8 0-1,0 1 0,0-2 0,-1 1 0,1-1 0,0-1 0,-1 1-1,0-1 1,0-1 0,0 0 0,-1 0 0,12-10 0,-16 12 68,0 0-1,0 0 1,-1 0-1,1 0 1,-1 0-1,0-1 1,0 1-1,-1-1 1,1 0-1,-1 0 1,1 1-1,-1-1 1,0 0 0,0 0-1,-1 0 1,0 0-1,1 0 1,-1 0-1,0 0 1,-1 0-1,1 0 1,-1 0-1,0 0 1,0 0-1,0 0 1,0 0-1,-1 1 1,1-1-1,-3-4 1,-5-6 72,0 0 0,0 0 0,-1 1-1,-1 1 1,0 0 0,-1 0 0,0 1 0,-1 0 0,-14-8 0,3 3-869,0 1 0,-1 2 1,0 0-1,-40-13 0,32 16-3865,9 8-3473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9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1 253 13747,'6'9'6182,"15"5"-5101,-10-6-248,62 62 2386,105 130-1,-130-143-2185,23 38 186,-106-232-48,28 99-1219,2 0 0,1-1 0,2 0 0,5-63 0,0 78 10,0 0 1,1 0 0,1 0-1,2 1 1,0 0 0,1 0-1,1 1 1,20-35 0,-26 52 20,0 1 1,1-1 0,-1 0 0,1 1-1,0 0 1,0-1 0,0 2 0,1-1-1,-1 0 1,1 1 0,0 0 0,0 0-1,0 0 1,0 1 0,0 0 0,1 0-1,-1 0 1,1 1 0,0-1 0,-1 1-1,1 1 1,10-1 0,-4 2 9,0 0 1,-1 2-1,1-1 1,-1 1-1,1 1 1,-1 0-1,0 0 1,-1 1-1,20 13 1,-7-3 56,-1 0 1,-1 2-1,0 1 1,-1 1-1,-1 0 1,-1 2-1,-1 0 1,15 23-1,11 26 288,43 98 1,-24-46-207,-56-102-719,-6-20 552,0 1 1,0-1 0,0 0 0,0 0 0,0 0 0,0 1-1,0-1 1,0 0 0,0 0 0,0 0 0,0 1-1,0-1 1,0 0 0,-1 0 0,1 0 0,0 0 0,0 1-1,0-1 1,0 0 0,0 0 0,-1 0 0,1 0-1,0 0 1,0 0 0,0 1 0,0-1 0,-1 0 0,1 0-1,0 0 1,0 0 0,0 0 0,-1 0 0,1 0-1,0 0 1,0 0 0,0 0 0,-1 0 0,1 0 0,0 0-1,0 0 1,0 0 0,-1 0 0,1 0 0,-2-1-230,0 0 1,0 0 0,0 0 0,0-1 0,1 1-1,-1 0 1,1-1 0,-1 1 0,1-1-1,-1 1 1,1-1 0,0 0 0,-1 1 0,1-1-1,-1-3 1,-18-47-5942,-32-76-3340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1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0 5001,'-11'4'21317,"35"20"-19888,59 95 603,80 133-172,-115-162-1578,-3 3 0,-5 1 0,32 111 0,-72-205-282,0 0 0,0 0 0,0 1 0,0-1 0,0 0 0,1 0 0,-1 0 0,0 1 0,0-1 0,0 0 0,0 0 0,0 1 0,0-1 0,0 0 0,0 0 0,0 0 0,-1 1 0,1-1 0,0 0 0,0 0 0,0 0 0,0 1 0,0-1 0,0 0 0,0 0 0,0 0 0,-1 1 0,1-1 0,0 0 0,0 0 0,0 0 0,0 0 0,0 1 0,-1-1 0,1 0 0,0 0 0,0 0 0,0 0 0,-1 0 0,1 0 0,0 0 0,0 0 0,-1 0 0,1 0 0,0 0 0,0 0 0,0 0 0,-1 0 0,1 0 0,0 0 0,0 0 0,-1 0 0,-20-6 0,-31-22 0,39 21 0,-42-20 0,0 3 0,-2 2 0,-116-28 0,159 47-12,-1 0 1,0 1-1,1 1 0,-1 0 1,-23 2-1,34-1 9,-1 1-1,1 0 1,-1-1-1,1 1 1,0 1-1,-1-1 1,1 1 0,0 0-1,0 0 1,0 0-1,0 0 1,1 0 0,-1 1-1,1 0 1,-1 0-1,1 0 1,0 0-1,0 1 1,0-1 0,1 1-1,-1-1 1,1 1-1,-3 6 1,1 0-7,1-1-1,0 1 1,1 0-1,0 0 1,1 0 0,0 0-1,0 0 1,1 0-1,1 0 1,0 1 0,0-1-1,1 0 1,0 0-1,6 16 1,-7-22-14,1 1-1,0 0 0,1-1 1,-1 1-1,1-1 1,0 0-1,0 0 1,0 0-1,1 0 1,-1 0-1,1-1 0,0 0 1,0 0-1,0 0 1,0 0-1,1 0 1,-1-1-1,1 0 1,0 0-1,-1 0 1,1 0-1,0-1 0,0 0 1,0 0-1,0 0 1,0-1-1,0 0 1,0 0-1,1 0 1,-1 0-1,6-2 0,30-7-241,0-2-1,-1-2 1,0-1-1,51-27 0,-10 5-56,-70 31 298,257-101-972,-196 80 633,132-27-1,-173 49 313,1 2-1,33 0 1,43-3 32,-54-8 165,-114-58 697,49 61-833,0 0 0,0 1 1,-1 0-1,0 1 1,-1 0-1,1 1 1,-1 0-1,-1 1 0,1 1 1,-21-6-1,28 10-1,1-1 0,-1 1 0,0 1-1,0-1 1,0 1 0,1 0-1,-1 0 1,0 1 0,0-1 0,0 1-1,1 1 1,-1-1 0,1 1 0,-1 0-1,1 0 1,-1 1 0,1-1 0,0 1-1,0 0 1,1 1 0,-1-1-1,0 1 1,1 0 0,0 0 0,0 0-1,0 1 1,1-1 0,-6 10 0,5-6 17,-1 0 0,1 1 0,1 0 1,0 0-1,0 0 0,1 0 0,0 0 1,0 0-1,1 1 0,0-1 0,1 1 1,0-1-1,1 0 0,0 1 0,0-1 1,1 0-1,0 1 0,0-1 1,1 0-1,1 0 0,-1-1 0,2 1 1,-1-1-1,1 0 0,0 0 0,6 7 1,2 1 2,0 0 1,0-1 0,2-1 0,0 0-1,0-1 1,1-1 0,1 0 0,0-1-1,0-1 1,1-1 0,25 10 0,-18-10-40,1-2 0,-1 0 0,44 4 0,-59-10-24,0 0 1,0-1-1,0 0 1,-1 0-1,1-1 1,0 0-1,0-1 1,-1 0-1,1-1 1,-1 1-1,0-2 1,0 0-1,11-6 1,-15 7-166,-1-1 0,0 0 0,0 0 1,0 0-1,-1-1 0,1 1 0,-1-1 0,0 0 1,0 0-1,-1 0 0,1 0 0,-1-1 0,3-9 1,-2 5-978,0 0-1,2 0 1,-1 0 0,1 1 0,0 0 0,12-14 0,55-59-7072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1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17100,'6'6'7327,"10"18"-5751,-4-7-944,40 57 192,-3 3 0,-4 1 0,37 88 0,77 262 2012,-131-354-2791,-18-50-115,-1 1-1,-1-1 1,8 46 0,-18-58-470,1-7-1401,15-18-5520,41-52-749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2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0 10498,'-12'0'2860,"-51"1"6356,4 9-6235,53-8-2924,1 0 1,-1 0-1,1 1 1,-1-1 0,1 1-1,0 0 1,0 1 0,0-1-1,1 1 1,-1 0 0,1 0-1,0 0 1,0 1 0,0 0-1,1-1 1,0 1-1,0 0 1,-5 10 0,1 3 154,0 0 1,2 0 0,-1 0 0,2 1-1,1 0 1,0-1 0,0 30 0,3-40-159,1-1 0,-1 1 0,1-1 0,1 0 1,-1 1-1,1-1 0,1 0 0,-1 0 0,7 12 1,-6-15-60,-1-1 0,1 1 0,0-1 1,0 1-1,1-1 0,-1 0 1,0 0-1,1 0 0,0-1 1,0 1-1,0-1 0,0 0 0,0 0 1,0 0-1,0 0 0,1-1 1,4 1-1,-4-1-20,-1-1 0,1 0 0,-1 0 0,1 0 0,-1 0 1,1-1-1,-1 0 0,0 0 0,1 0 0,-1 0 0,0-1 0,0 1 0,0-1 1,0 0-1,0-1 0,0 1 0,-1 0 0,1-1 0,-1 0 0,1 0 0,-1 0 0,0-1 1,0 1-1,-1-1 0,4-4 0,8-13 108,-1 0 1,-1-1-1,12-31 1,-14 30-74,19-46 76,12-24 296,-41 92-355,0 1 0,1 0 0,-1-1-1,1 1 1,-1 0 0,1-1 0,-1 1-1,0 0 1,1 0 0,-1 0 0,1-1-1,-1 1 1,1 0 0,-1 0 0,1 0 0,-1 0-1,1 0 1,-1 0 0,1 0 0,-1 0-1,1 0 1,0 0 0,-1 0 0,1 0 0,-1 0-1,1 0 1,-1 0 0,1 1 0,-1-1-1,1 0 1,-1 0 0,0 1 0,1-1 0,-1 0-1,1 0 1,-1 1 0,0-1 0,1 1-1,0-1 1,20 20 312,-15-14-111,58 44 712,-28-23-660,38 38-1,-73-64-419,0 1 1,0-1-1,0 0 0,0 0 1,1 1-1,-1-1 1,1 0-1,-1 0 1,1 0-1,-1-1 0,1 1 1,-1 0-1,1 0 1,0-1-1,-1 1 0,4 0 1,-3-2-333,0 0 0,0 0 1,0 0-1,0 0 0,0 0 1,0 0-1,-1-1 0,1 1 1,-1-1-1,1 1 0,-1-1 1,1 1-1,-1-1 0,0 0 1,0 0-1,0 1 0,0-1 1,0 0-1,1-3 0,33-67-7141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22.4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1088,'0'3'9106,"4"0"-4881,4 7-3777,0 14-392,12 13 368,11 19 633,9 18-425,8 9 112,-5 2-24,1-8-48,-4-8-392,-5-8-128,-7-11-144,-8-13-8,-8-10-312,-8-11-1264,-12-8-2121,-72-53-2088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6.2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1 168,'12'9'10908,"-1"4"-4805,1 3-2660,4 11-2735,5 6 851,-10-17-1009,95 137 3190,-95-133-3803,-1 1 0,0 0-1,8 28 1,-24-50-1039,1-1 0,0 0 0,0 0 0,0-1 1,1 1-1,-1-1 0,0 0 0,1 0 0,-5-4 0,-80-65-9948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5.2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120 4 3737,'-4'-1'2041,"-31"-1"7438,28 9-8012,14 11-1146,36 40 12,-30-42-303,0 1-1,0 1 0,-2 0 0,14 29 0,-23-42 46,0 0-1,-1 0 1,1 0 0,-1 0-1,0 0 1,0 0-1,-1 1 1,0-1-1,0 0 1,0 0-1,0 1 1,-1-1-1,0 0 1,0 0-1,0 0 1,-1 0 0,0 0-1,1 0 1,-2 0-1,1 0 1,-1-1-1,-5 9 1,0-4 103,0 0 0,0-1 0,-1 0 0,1-1 0,-2 1 1,1-2-1,-13 8 0,19-12-258,0-1 0,1 1 1,-1 0-1,0-1 0,0 1 1,-1-1-1,1 0 0,0 0 0,0 0 1,-1-1-1,1 1 0,0-1 0,-1 0 1,1 0-1,0 0 0,-1 0 1,1 0-1,0-1 0,0 0 0,-1 1 1,1-1-1,0 0 0,0-1 1,0 1-1,0 0 0,0-1 0,0 0 1,-4-3-1,6 4-38,0 0-1,1 1 1,-1-1 0,1 0 0,-1 0-1,1 0 1,-1 0 0,1 0 0,0 0-1,-1 0 1,1 0 0,0 0-1,0 0 1,0 0 0,0 0 0,0 0-1,0 0 1,0 0 0,0 0 0,0 0-1,0 0 1,0 0 0,1 0 0,0-1-1,20-60-5106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2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1 12139,'-57'12'11029,"43"-7"-10369,-1 1 0,1 0 0,1 0 0,-1 2 0,1-1 0,-19 16 1,31-22-648,-1 0 1,1 0 0,0 0 0,-1 1 0,1-1 0,0 1 0,0-1 0,0 0 0,0 1 0,0 0-1,0-1 1,0 1 0,1 0 0,-1-1 0,0 1 0,1 0 0,-1 0 0,1-1 0,0 1 0,0 0-1,0 0 1,0 0 0,0 0 0,0-1 0,0 1 0,0 0 0,1 0 0,-1 0 0,1-1 0,-1 1-1,1 0 1,0-1 0,0 1 0,0 0 0,0-1 0,0 1 0,0-1 0,0 1 0,0-1 0,1 0-1,-1 0 1,0 1 0,3 0 0,7 8-47,1 0 0,1-1 0,0 0-1,15 7 1,-15-9 36,38 21 43,-30-17-36,-1 0 0,0 0 0,-1 2 0,27 23 0,-42-32 18,1 1-1,-1-1 1,0 1 0,-1 0 0,1 0 0,-1 0 0,0 0-1,0 0 1,-1 1 0,1 0 0,-1-1 0,-1 1 0,1 0-1,-1 0 1,0 0 0,0 0 0,-1 0 0,1 0 0,-1 0-1,-1 0 1,1 0 0,-2 8 0,0-6 28,-1 0 0,0 0 0,0 1 0,0-2-1,-1 1 1,0 0 0,-1-1 0,1 0 0,-2 0 0,1 0 0,-1 0 0,0-1 0,0 0 0,0 0 0,-13 8-1,15-11-205,0-1 1,-1 1-1,1-1 0,-1 0 0,1 0 0,-1 0 0,0-1 0,0 1 0,0-1 0,0 0 0,1-1 0,-1 1 0,0-1 0,0 0 0,0 0 0,0-1 0,0 1 0,0-1 0,0 0 0,0-1 0,0 1 0,1-1 1,-1 0-1,0 0 0,1 0 0,0-1 0,-1 0 0,-3-3 0,6 5-120,1 0 1,-1-1 0,1 0-1,-1 1 1,1-1-1,-1 0 1,1 1 0,0-1-1,0 0 1,0 0-1,0 0 1,0 0 0,1 0-1,-1 0 1,0 0 0,1-1-1,0 1 1,-1-4-1,2-90-7343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2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12099,'-3'6'1313,"2"1"-1,-1-1 1,1 1 0,0 0 0,-1 10 0,7 36 1769,-1-35-2430,1-1 0,0 0 0,15 30-1,-8-27-434,0 0 0,2-2 0,0 1-1,2-2 1,0 0 0,0-1-1,2 0 1,0-2 0,0 0 0,1-1-1,25 13 1,-40-23-212,1-1 0,-1 1 0,1-1 0,-1 0 0,1 0 0,0-1 0,0 1 0,0-1 0,0 0 0,0 0 0,0-1 0,0 1 0,0-1 0,1 0 0,4-1 0,-6-1 4,0 1-1,-1-1 1,1 0-1,-1 1 0,1-1 1,-1-1-1,0 1 0,0-1 1,0 1-1,0-1 0,0 0 1,-1 0-1,1 0 1,-1 0-1,0 0 0,0-1 1,0 1-1,0-1 0,-1 1 1,2-5-1,6-16-43,-2-1 0,-1 0 0,-1 0 0,-1-1 0,2-40 1,-4 30 6,14-64 1,-16 100 37,0-1 0,0 0 0,0 1 0,0-1 0,0 1 0,0-1 0,0 1 0,0-1 0,0 0 0,0 1-1,0-1 1,0 1 0,1-1 0,-1 1 0,0-1 0,0 1 0,1-1 0,-1 1 0,0-1 0,1 1 0,-1-1 0,0 1 0,1 0 0,-1-1 0,1 1 0,-1 0 0,1-1 0,-1 1 0,1 0-1,-1-1 1,1 1 0,0 0 0,8 16 623,3 6-363,161 181 1410,-165-194-2021,0 0 1,1 0-1,0-1 0,1 0 0,-1-1 0,19 10 0,-28-16 246,1-1-1,-1 0 0,0 0 1,1 0-1,-1 0 0,1 0 1,-1 1-1,1-1 0,-1 0 0,0 0 1,1 0-1,-1 0 0,1 0 1,-1 0-1,1-1 0,-1 1 0,0 0 1,1 0-1,-1 0 0,1 0 1,-1 0-1,0-1 0,1 1 0,-1 0 1,1 0-1,-1-1 0,0 1 1,1 0-1,-1 0 0,0-1 0,1 1 1,-1-1-1,0 1 0,0 0 1,0-1-1,1 1 0,-1 0 0,0-2 1,25-40-7696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3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 15611,'-5'2'7519,"-17"12"-4381,12-3-2858,1 1 0,1 0 0,0 0 0,0 1 0,1 0 0,1 1 0,0-1 0,1 1 0,-4 15 0,5-14-192,1-1 0,0 1 0,1 0 0,0 0 1,1 0-1,1 0 0,0 0 0,1 0 1,1 0-1,3 16 0,-2-23-77,-1 1-1,1 0 1,1-1-1,0 0 1,0 0-1,0 0 1,1 0-1,0-1 1,1 0 0,0 0-1,0 0 1,0-1-1,1 1 1,0-2-1,0 1 1,0-1-1,1 0 1,9 5-1,-4-4-158,0-1-1,0 0 0,1 0 0,-1-1 0,1-1 0,0 0 0,0-1 0,0-1 0,0 0 0,19-1 0,-10-3-881,0 0 0,0-2 0,-1 0 0,1-2 0,-1 0 0,38-20 0,126-69-5837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4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1 166 11274,'0'-1'5303,"13"-1"-4467,73-6 1531,399-57 1178,-494 63-2703,-1-1-1,0 1 1,0-1-1,-17-9 1,-12-3-640,-10-1-14,-56-11 1,86 24-77,-1 0 1,1 1-1,0 1 1,-1 0-1,1 2 1,-25 3-1,41-3-77,1-1 0,-1 1-1,1-1 1,0 1-1,-1 0 1,1 0 0,0 0-1,0 0 1,0 1-1,-1-1 1,1 1-1,1-1 1,-1 1 0,0 0-1,0-1 1,0 1-1,1 0 1,-1 0-1,1 0 1,0 0 0,0 1-1,-2 2 1,2 0 21,-1 1 0,1-1 0,0 1 0,0 0 0,0-1 1,1 1-1,0 0 0,0 0 0,2 8 0,1 3 103,1 0-1,0 0 1,1 0 0,1-1-1,13 25 1,-7-19-52,2-1 1,0-1-1,2 0 1,0-1-1,1-1 1,1 0-1,27 20 1,-30-26-186,1-1 0,1 0 1,0-2-1,0 0 0,0 0 0,1-2 0,1 0 0,-1-1 1,1-1-1,23 3 0,-29-7-243,-1-1-1,1 0 1,-1 0 0,1-1-1,-1-1 1,1 0 0,-1-1-1,0 0 1,0-1 0,18-8-1,17-12-3848,72-50-1,73-56-4771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4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7506,'-2'1'501,"0"1"0,0-1 0,0 1 0,0 0 0,1 0 0,-1 0 0,1 0 0,-1 0 0,1 0 0,0 1 0,-1-1 0,1 0 0,0 1 0,1-1 0,-1 0 0,0 1 0,1-1 1,-1 1-1,1-1 0,0 1 0,0 0 0,0 4 0,1-4-285,1 1 1,-1 0 0,1-1 0,-1 0-1,1 1 1,0-1 0,1 0-1,-1 0 1,0 0 0,1 0-1,0 0 1,-1-1 0,6 4 0,10 7-309,1-1 0,0-2 0,0 0 1,24 9-1,-39-17 402,22 8-269,3 1 240,0 2-1,52 32 1,-75-41-138,0 0 1,0 0-1,-1 0 1,0 1-1,1 0 1,-2 0-1,1 0 1,0 1-1,-1 0 1,0 0-1,-1 0 1,1 0-1,-1 0 1,0 1-1,-1-1 1,0 1-1,0 0 1,2 13-1,-4-15-93,0 0 0,0-1-1,0 1 1,-1 0 0,0 0 0,0 0-1,0 0 1,0 0 0,-1-1 0,0 1-1,0-1 1,0 1 0,0-1 0,-1 0 0,0 0-1,0 0 1,0 0 0,0 0 0,-1-1-1,1 1 1,-1-1 0,0 0 0,0 0-1,0 0 1,-1-1 0,1 1 0,0-1-1,-1 0 1,0-1 0,-6 3 0,-8 1-691,0 0 1,0-1 0,0-1 0,-1-1-1,1-1 1,-28-1 0,43 0 205,1 0 0,-1 0 1,1-1-1,-1 1 0,0-1 0,1 0 1,-1 0-1,1 0 0,0-1 0,-5-1 0,2-2-733,0-1 0,0 1 0,0-1 0,1 0 0,-5-7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4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14019,'5'4'4929,"1"10"-3505,21 12 521,0 7 383,6 11-823,6 11-441,-1-7-136,-5 3-248,0-3-136,-6-4-376,-5-4-136,-11-7-32,-6-15-824,-5-3-1096,-11-4-3289,-27-40-4033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4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15147,'5'0'6434,"1"0"-5714,-1 0-720,12 0-592,21 0-2321,99-33-5705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5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210 188 12795,'1'15'3586,"0"0"0,6 29-1,-3-30-2955,0 0 0,0-1 0,1 0 0,7 13 0,-10-21-646,0 0 0,1-1 1,-1 1-1,1-1 0,0 1 0,0-1 0,0 0 0,1 0 0,0-1 0,0 1 0,-1-1 0,2 0 0,-1 0 0,0 0 0,1 0 0,-1-1 0,1 0 1,0 0-1,0 0 0,0 0 0,0-1 0,0 0 0,0 0 0,0 0 0,0-1 0,1 1 0,-1-1 0,8-1 0,-9-1-16,0 1-1,0-1 1,0 0-1,0-1 0,0 1 1,0-1-1,0 1 1,-1-1-1,1 0 1,-1 0-1,0-1 0,0 1 1,0-1-1,0 1 1,-1-1-1,0 0 1,1 0-1,2-8 1,2-4 128,-1 0 0,0 0 1,6-30-1,-10 37-50,0 1 0,-1-1 0,-1 0 0,1 0 1,-2 0-1,1 1 0,-1-1 0,0 0 0,-1 0 0,0 1 0,-3-11 0,2 14 28,0-1 0,0 0 1,0 1-1,0-1 0,-1 1 0,0 0 0,0 0 0,-1 1 0,1-1 0,-1 1 0,0 0 0,0 0 0,0 0 0,-1 1 0,1 0 0,-10-4 0,-6-1-107,-1 0-1,0 2 0,0 1 1,0 0-1,0 2 1,-1 0-1,1 2 0,-1 0 1,0 2-1,1 0 0,-1 2 1,1 0-1,-25 7 1,16-6-1205,15-5-958,23-43-12405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5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1 11915,'-11'3'2736,"0"5"-1608,-16 3-7,0 14-761,-6-3-360,5 15-1489,-26 51-3120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5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 10834,'22'49'7665,"9"15"-3364,15 31-1165,-39-80-2733,1-1 0,1 0 0,0 0 1,22 24-1,2 2 873,-32-41-1172,0 0 0,-1-1 1,1 1-1,0 0 1,-1-1-1,1 1 0,-1-1 1,0 1-1,1-1 1,-1 1-1,0-1 0,0 0 1,0-2-1,-4-40-91,1 1 0,3-1-1,2 0 1,1 0 0,16-73-1,-18 112-20,0-1 1,0 1-1,1 0 0,0 0 0,0 0 0,0 0 0,1 0 0,-1 0 0,1 0 1,0 1-1,1-1 0,-1 1 0,1 0 0,6-5 0,-7 7-1,0 0 0,0 1 0,1-1-1,-1 1 1,1 0 0,-1 0 0,1 0-1,0 1 1,-1-1 0,1 1 0,0 0-1,-1 0 1,1 0 0,0 1 0,-1-1-1,1 1 1,-1 0 0,1 0 0,-1 0-1,1 0 1,-1 1 0,6 2 0,14 8 120,1 1 0,-2 1 0,0 1 1,0 1-1,-2 1 0,0 1 0,24 28 1,111 153 392,-134-169-458,44 43-2388,-61-98-5301,5-53 580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5.4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294 3 10330,'-20'-3'4537,"1"6"-3505,-25 2 361,4 3-57,-3 8-464,7 5-64,4 3 65,9 13-9,7 0-248,0 3-224,12 0-216,8-3-176,12 0-88,7-5-256,9-10-1088,16-7-1017,7-12-2240,128-43-2200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6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11859,'3'4'11175,"8"14"-7691,4 6-3379,47 65 1585,90 171-1,21 111 1076,-99-222-2765,-30-65 0,-98-123 0,31 19 0,-114-87 0,118 94 0,1 2 0,-1 0 0,-1 1 0,0 1 0,-39-12 0,57 20-6,-1 0 0,1 1 0,0-1 0,-1 0 0,1 1 0,-1 0 0,1-1 0,-1 1 0,1 0 0,-1 1 0,1-1 0,0 0 1,-1 1-1,1-1 0,-1 1 0,1-1 0,0 1 0,0 0 0,-1 0 0,1 1 0,0-1 0,0 0 0,0 1 0,0-1 0,0 1 0,0-1 0,1 1 0,-1 0 0,0 0 0,1 0 0,-3 4 0,1 1-12,0 1-1,1-1 1,0 1-1,0 0 1,1 0-1,0 0 1,0 0-1,1 14 1,1-1 48,0 0 0,1 0 0,1-1 0,1 1 0,1-1 0,1 1 0,0-1 0,19 37 0,-20-48-44,0 1 1,1-1-1,-1-1 1,2 1-1,-1-1 1,1-1-1,1 1 1,-1-1-1,1 0 1,1-1-1,-1 1 1,1-2-1,0 1 1,0-1-1,1-1 1,-1 0-1,1 0 1,0-1-1,0 0 1,11 1-1,5-1-167,0-2-1,0-1 0,0-2 1,1 0-1,-2-1 0,1-2 1,36-11-1,171-70-1383,-102 29 1316,224-135 0,-342 184 270,0-1 1,-1 0 0,0 0 0,0-2-1,11-11 1,-21 19-7,0 1 0,0-1 1,0 1-1,0-1 0,-1 0 0,1 0 0,-1 0 0,0 0 1,0 0-1,0 0 0,0 0 0,0 0 0,-1 0 0,0 0 1,1-1-1,-1 1 0,0 0 0,0 0 0,-1-1 0,1 1 0,-1 0 1,0 0-1,1 0 0,-1 0 0,-1 0 0,1 0 0,0 0 1,-1 0-1,-2-4 0,-1 1 12,1 0 0,-1 0 1,0 0-1,-1 1 0,1 0 0,-1 0 1,0 0-1,0 1 0,-1 0 0,1 0 1,-1 0-1,0 1 0,0 0 0,0 0 1,0 1-1,-1 0 0,1 0 0,-1 1 1,1 0-1,-1 0 0,1 1 0,-1 0 1,0 0-1,1 1 0,-1 0 0,1 0 1,-1 1-1,1 0 0,-1 0 0,1 1 0,0 0 1,0 0-1,1 0 0,-1 1 0,0 0 1,1 0-1,0 1 0,0 0 0,1 0 1,-1 0-1,1 1 0,0 0 0,0 0 1,1 0-1,0 1 0,0-1 0,1 1 1,-1 0-1,1 0 0,1 0 0,-1 0 1,1 1-1,1-1 0,-1 1 0,1 8 1,0-4 7,1 0 0,1-1 1,0 1-1,0-1 0,1 1 1,1-1-1,0 0 1,1 0-1,0 0 0,0 0 1,1-1-1,7 12 0,-3-9 6,1 0 0,0-1 0,0 0 0,1-1 0,1 0 0,0 0 0,0-2 0,16 11 0,-1-5-36,0-1-1,1-1 0,1-1 1,0-1-1,0-2 1,1-1-1,0-1 0,48 4 1,-63-10-148,1 0-1,-1-1 1,0-1 0,0-1 0,0 0-1,0 0 1,0-2 0,-1 0 0,1 0-1,20-11 1,-24 10-277,-1-1-1,0-1 1,-1 1-1,1-2 0,-1 1 1,11-13-1,-11 10-539,-1-1 0,0 1 0,-1-1-1,-1 0 1,1-1 0,6-19 0,45-154-9376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7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14491,'2'28'8414,"4"1"-3969,24 57-2622,-17-51-359,30 74-931,3-3-1,6-1 1,73 110-1,-109-189-569,1-1 0,1-1 0,2-1 0,0-1 1,31 27-1,-36-41-1668,-12-16-1779,-20-35-4170,11 28 6307,-43-98-9423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7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0 257 15707,'16'-3'4329,"12"-1"-3304,16-11 879,32-7-320,17-3-968,11-8-352,17-8-96,-1 1-168,-5 11 0,-16 3-160,-17 11-688,-27 12-1408,-17 6-2409,-16 41-2145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7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11 147 10402,'-5'7'8514,"5"-3"-6353,-6 3-337,17-7 160,16 4-679,12-8-905,26-7-40,18-3-360,21-8-16,11 0-824,0 0-945,-6-4-2472,121-22-2464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8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13163,'5'15'5993,"-5"-4"-4064,6 22 295,21 0 56,-5 18-911,5-7-473,6 0-224,0 0-80,-6-11-232,1-4-256,-12-3-104,1-11-432,-12-8-528,-5-11-1064,-5-10-1913,-6-19-1961,-11-96-5432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8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3793,'-1'12'6060,"-3"17"-2450,-6-3-360,-2-20 2030,11-6-5100,0-1 1,-1 1-1,1-1 1,-1 1-1,1-1 1,0 0-1,0 0 0,-1 0 1,1 0-1,0 0 1,0 0-1,0 0 1,0 0-1,0 0 1,0 0-1,0-1 1,0 1-1,1 0 1,-1-1-1,-1-2 1,-7-26 574,9 28-466,1 5-494,-10 2-483,0-2-591,12-5-698,27-10-4330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9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14299,'15'19'4669,"4"13"-2509,-1-2-982,344 588 5219,-296-498-5387,75 132 508,-145-299-1467,2-1 1,8-85-1,-3 116-156,1 0-1,1 0 0,0 0 0,1 0 0,1 1 0,1 0 0,0 0 0,1 1 1,1 0-1,0 1 0,1 0 0,19-19 0,-28 31 89,1 0 1,-1 0-1,1 0 0,0 0 1,0 0-1,0 1 0,0-1 1,0 1-1,0 0 1,0 0-1,1 0 0,-1 0 1,0 1-1,0-1 0,1 1 1,-1 0-1,0 0 0,1 0 1,-1 0-1,5 2 0,-2 0 11,-1 0 0,0 0 0,0 0 0,0 1 0,0 0 0,0 0 0,0 0 0,-1 1 0,1 0 0,-1-1 0,4 6 0,2 3 57,0 1 0,-1-1 1,0 2-1,-1-1 0,-1 1 0,0 1 1,7 22-1,-10-19 24,0 0-1,-1 0 1,-1 0 0,-1 1-1,-1-1 1,0 0 0,-1 1-1,-1-1 1,-1 0 0,-1 0-1,-6 19 1,7-27-68,0 0 1,-1 0-1,0-1 1,0 1-1,-1-1 1,0 0-1,-1 0 1,0-1-1,-1 0 1,1 0 0,-2 0-1,1-1 1,-1 0-1,0 0 1,0-1-1,-1 0 1,0 0-1,0-1 1,0-1-1,-17 7 1,19-10-260,0 1 0,0-2 0,0 1 0,0-1 0,-1 0 0,1 0 0,0-1 1,0 0-1,0 0 0,0-1 0,0 0 0,0 0 0,0 0 0,0-1 0,1 0 1,-1-1-1,1 1 0,0-1 0,0 0 0,1-1 0,-1 0 0,-9-10 0,14 14 56,-1 0 1,1-1-1,-1 1 0,1-1 0,0 0 0,0 1 0,0-1 0,0 0 0,0 0 0,0 1 0,1-1 0,-1 0 0,0 0 0,1 0 0,0 0 0,-1 0 1,1 0-1,0 0 0,0 0 0,0 0 0,0 0 0,0 0 0,1-3 0,6-18-1820,1 1 0,19-36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9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85 5097,'-4'2'992,"1"1"0,-1 0 0,1 0 0,0 0 0,-1 1 0,2-1-1,-1 1 1,0 0 0,1-1 0,-1 1 0,1 0 0,0 1 0,0-1 0,-1 6 0,1-2-471,1-1 0,0 1 0,0 0 1,0-1-1,1 1 0,0 0 0,1-1 0,1 9 1,1-2-276,0 1 0,2-1 0,-1 0 1,2 0-1,0 0 0,0-1 1,2 0-1,10 16 0,-7-16-198,1-1 1,0 0-1,1-1 0,0 0 1,0-1-1,1-1 0,1 0 1,0-1-1,0 0 0,0-1 0,1-1 1,0-1-1,0 0 0,1-1 1,-1 0-1,1-2 0,27 2 1,-39-4-45,0 0 0,0 0 0,1 0 0,-1-1 0,0 0 0,0 0 0,0 0 0,-1 0 0,10-5 0,-12 5 8,0 0 1,0 0-1,0-1 1,0 1-1,0-1 1,0 0-1,0 0 1,0 1-1,-1-1 0,1 0 1,-1 0-1,0-1 1,1 1-1,-1 0 1,1-4-1,-1 1 13,0-1-1,0 0 1,0 0 0,-1 0-1,0 0 1,0 0-1,-1 0 1,0 0 0,0 0-1,0 0 1,-1 0 0,1 1-1,-2-1 1,1 1-1,-5-9 1,-3-5-90,-2 0 0,0 1 1,-1 1-1,-1 0 0,0 0 0,-1 1 0,-1 1 0,-29-21 0,-10-3-3029,-100-53 0,54 40-2829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0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1 156 11202,'30'69'8874,"1"-1"-4270,55 130 388,-64-151-4145,-10-32-380,-12-15-452,0-1 1,1 1-1,-1 0 1,1 0-1,-1-1 1,0 1 0,1 0-1,-1-1 1,0 1-1,1 0 1,-1-1 0,0 1-1,1-1 1,-1 1-1,0-1 1,0 1 0,0 0-1,1-1 1,-1 1-1,0-1 1,0 1 0,0-1-1,0 1 1,0-1-1,0 1 1,0-1-1,0 1 1,0-1 0,0 1-1,0-1 1,0 1-1,0-1 1,-1 1 0,1-1-1,0 0 1,-1-67 281,0 22-392,1 0 0,3 0 0,9-51 0,-12 95 93,8-38-63,14-39 1,-19 69 59,1 1 1,0-1-1,0 1 0,1 0 1,0 0-1,1 0 1,0 1-1,0 0 0,11-11 1,-15 17 7,0 1 1,0-1-1,1 1 0,-1 0 1,1 0-1,-1 0 1,0 0-1,1 0 1,0 1-1,-1-1 0,1 1 1,-1-1-1,1 1 1,0 0-1,-1 0 1,1 0-1,0 1 0,-1-1 1,1 0-1,-1 1 1,1 0-1,-1 0 1,1-1-1,-1 2 0,1-1 1,-1 0-1,0 0 1,4 3-1,6 4 71,-1 0-1,0 1 1,18 18-1,-3 1 49,0 0-1,-2 1 1,-1 1 0,34 59-1,-46-67-616,0 1-1,-2 1 1,-1 0-1,10 43 0,-17-60-148,-1-6 415,0 0-1,0 0 0,0 0 1,0 0-1,0 0 1,0 0-1,0 0 0,0 0 1,0 0-1,1 0 1,-1 0-1,0 0 0,1 0 1,-1 0-1,1 0 1,-1 0-1,1-1 0,-1 1 1,1 0-1,-1 0 1,1 0-1,0-1 0,0 1 1,-1 0-1,1-1 1,0 1-1,0 0 0,0-1 1,0 0-1,-1 1 1,1-1-1,0 1 0,0-1 1,0 0-1,0 0 1,2 1-1,57-19-9423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0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11 13467,'-6'-2'716,"-1"0"0,0 0 0,0 1-1,0-1 1,1 2 0,-1-1 0,-1 1 0,1 0 0,0 0 0,0 1 0,0 0-1,1 0 1,-1 1 0,0 0 0,-12 5 0,11-3-469,1 0 0,-1 1-1,1 0 1,0 1 0,0-1 0,1 1 0,0 1-1,0-1 1,0 1 0,1 0 0,-6 11 0,2-3-131,1 0 0,1 1 1,1 1-1,0-1 1,1 1-1,1 0 0,0 0 1,2 0-1,0 0 0,0 1 1,2-1-1,1 22 1,2-24-13,0-1 0,0 0 1,1 1-1,1-2 1,1 1-1,0 0 0,15 23 1,-19-32-117,0-1 1,1 0-1,0 0 1,0 0-1,0-1 1,0 1-1,0-1 1,1 1 0,0-1-1,-1 0 1,1-1-1,0 1 1,1 0-1,-1-1 1,0 0-1,1 0 1,-1-1-1,1 1 1,-1-1 0,1 0-1,0 0 1,0 0-1,-1-1 1,1 0-1,0 0 1,0 0-1,0 0 1,6-2-1,-5-1-25,0 0-1,0 0 0,0 0 0,0-1 1,-1 0-1,1 0 0,-1 0 0,0-1 1,0 0-1,-1 0 0,1 0 0,5-10 1,1-1-70,0 0 1,-2-1 0,10-24-1,-8 9 166,-1 0 0,-2-1 0,0 0 0,-3 0 0,-1-1 1,0-54-1,-5 95 998,3 22-879,15 35-140,-9-32-313,1-1 0,1 0 0,15 30 0,-23-57-47,0 1 0,1-1 0,-1-1 0,1 1 0,0 0-1,0 0 1,0-1 0,0 0 0,1 1 0,6 3 0,-7-5-205,-1-1 0,1 0-1,0 0 1,0-1 0,0 1 0,-1 0 0,1-1 0,0 0 0,0 1-1,0-1 1,0 0 0,0-1 0,0 1 0,0-1 0,0 1-1,0-1 1,-1 0 0,1 0 0,0 0 0,0 0 0,2-2-1,68-37-8451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5.8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315 14 9490,'-15'-2'1513,"-1"0"-1,1 1 1,0 1 0,-1 1-1,-15 3 1,16-2-1027,1 1 1,-1 1-1,1 0 1,0 1-1,-22 11 1,29-13-421,1 0 0,0 1 1,0 0-1,0 0 0,0 0 0,1 1 0,-1-1 1,1 1-1,1 1 0,-1-1 0,1 1 0,0-1 1,0 1-1,0 1 0,1-1 0,0 0 1,0 1-1,1-1 0,-1 1 0,2 0 0,-1 0 1,1 0-1,0 0 0,0 0 0,1 0 0,0 0 1,0 0-1,3 14 0,-3-18-64,1 1 1,0-1-1,0 0 1,0 0-1,0 0 1,1 0-1,-1 0 1,1 0-1,0 0 0,-1 0 1,1 0-1,1-1 1,-1 1-1,0-1 1,1 0-1,-1 1 1,1-1-1,0 0 0,-1-1 1,1 1-1,0 0 1,0-1-1,0 0 1,1 1-1,-1-1 0,0-1 1,0 1-1,1 0 1,-1-1-1,0 1 1,7-1-1,-1 0-54,1-1 1,-1 0-1,0 0 0,0-1 1,0 0-1,0-1 0,0 1 0,-1-2 1,1 1-1,12-8 0,-7 1-71,0 0 1,-1 0-1,0-1 0,-1 0 0,0-2 0,-1 1 1,17-26-1,-12 13 419,-1-1 0,-1-1 0,15-42 0,-29 67 93,2 12-210,13 25-387,1-1 0,3 0 0,0-1 0,2-1 0,26 30 0,-44-59 99,-1 1-195,-1-3 120,-1 0 0,1 0 0,-1 0 1,1 1-1,0-1 0,0 0 1,-1 0-1,1 0 0,0 0 1,0 0-1,0 0 0,0 0 1,0-1-1,0 1 0,0 0 0,0 0 1,1-1-1,-1 1 0,0-1 1,0 1-1,1-1 0,-1 1 1,0-1-1,0 0 0,1 0 1,-1 0-1,0 0 0,1 0 0,-1 0 1,0 0-1,1 0 0,-1 0 1,0 0-1,1-1 0,-1 1 1,3-2-1,39-36-4792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0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298 1 11330,'-13'3'1393,"0"0"-1,0 1 0,0 0 0,1 1 0,-1 0 0,1 1 0,1 1 0,-1 0 1,-10 9-1,8-5-688,0 1 1,1 0 0,1 1 0,0 1-1,1 0 1,-15 23 0,17-23-556,1 1 1,1-1 0,0 1-1,1 1 1,0-1-1,2 1 1,0 0-1,0 0 1,2 0-1,0 0 1,0 1-1,2-1 1,0 1-1,1-1 1,1 1-1,4 19 1,-1-18-144,0 0 1,2 0-1,0-1 0,1 0 0,1-1 1,0 0-1,19 24 0,-24-34-183,0-1 0,1 0 0,-1-1 0,1 1 0,0-1 0,1 0 0,-1 0 0,1-1-1,0 1 1,-1-1 0,1 0 0,1-1 0,-1 0 0,0 0 0,1 0 0,-1-1 0,1 0 0,-1 0 0,1 0 0,-1-1-1,1 0 1,0 0 0,-1-1 0,11-2 0,-5 0-644,0 0 1,0-1-1,-1-1 1,1 0-1,-1-1 0,0 0 1,0 0-1,18-16 0,112-84-5844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1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0 4257,'-56'9'13943,"8"7"-8992,43-13-4668,-1 0-1,1 0 0,-1 1 1,1-1-1,0 2 1,0-1-1,0 0 0,1 1 1,0 0-1,0 0 1,0 0-1,0 1 0,1-1 1,-4 8-1,-1 6 158,1 1-1,0 0 0,2 0 1,0 0-1,1 1 1,1 0-1,1-1 1,1 39-1,2-41-311,0 1 1,1 0-1,1-1 0,0 0 1,2 0-1,0 0 0,1 0 1,1-1-1,0 1 0,12 17 1,-16-30-195,0 0 0,1 0 0,0 0 0,0 0 0,0-1 0,0 1 0,1-1 0,0 0 0,0-1 0,0 1 0,0-1 0,0 0 0,1 0 0,-1-1 0,1 1 0,0-1 0,8 2 0,-8-4-164,0 0 0,0 0 0,0 0 0,0 0 0,0-1 0,0 0 0,0-1 0,0 1 0,0-1 0,0 0 0,-1 0 0,1-1 0,-1 0 0,0 0 0,0 0 0,0 0 0,7-7 0,11-10-1366,-1 0-1,-1-2 1,-2 0 0,0-2 0,17-26 0,67-133-1938,-84 145 4430,-14 29-336,-4 5-154,1 1 1,-1-1-1,1 1 1,-1 0 0,1 0-1,0 0 1,0 0-1,1 0 1,-1 0-1,0 1 1,1-1-1,0 1 1,-1-1-1,1 1 1,5-3-1,-5 7-55,0-1 0,0 1-1,0-1 1,0 1-1,0 0 1,-1 0-1,1 0 1,-1 1-1,1-1 1,-1 0 0,0 1-1,0 0 1,2 3-1,5 4 449,25 30 127,-1 0 0,-2 2 0,-2 2 0,27 54 0,-33-64-769,-19-29-260,-1-1 0,1 1 0,-1 0 0,0 0 0,0 1 0,3 10 0,-9-24-3234,-4-9-1379,0 0 0,-6-28 0,-11-51-3366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1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14 7082,'-1'2'914,"0"0"0,1 0 0,-1 0 0,1-1 0,-1 1 0,1 0 0,0 0 0,0 0 0,0 0 0,0 0 0,0 0 0,0 3 0,11 22 2392,-8-23-3203,-1-1 0,1 1-1,0-1 1,0 0 0,0 0-1,0 0 1,1 0 0,-1 0-1,1-1 1,-1 1 0,9 2-1,-1-1-77,0-2 0,1 0-1,-1 0 1,1-1 0,0 0-1,-1-1 1,1-1-1,-1 0 1,1 0 0,-1-1-1,1 0 1,-1-1 0,0 0-1,20-10 1,-29 13-21,0-1 0,0 0 0,0 0 0,0 0 0,-1 0 0,1-1 0,0 1 0,0 0 0,-1-1 0,1 1 0,-1-1 0,1 1 0,-1-1 0,0 0 0,1 0 0,0-2 0,-2 3 17,1-1-1,-1 1 0,0 0 1,0 0-1,0 0 1,0 0-1,0 0 0,0 0 1,-1 0-1,1 0 1,0 0-1,0 0 1,-1 0-1,1-1 0,-1 1 1,1 1-1,-1-1 1,1 0-1,-1 0 0,0 0 1,1 0-1,-3-1 1,-1-2 67,-1 0 0,1 1 0,-1 0 1,0-1-1,-1 2 0,1-1 0,0 1 0,-1 0 1,1 0-1,-9-2 0,-13-1-732,0 2 0,0 0 1,-52 3-1,65 3-3892,25-3-3291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2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0 106 14603,'5'-7'1158,"1"1"-1,-1 1 1,1-1-1,0 1 1,0 0-1,11-7 1,-5 5-668,0 1 0,1 0 0,15-5 0,-1 3-450,-1 2 0,1 0-1,30-2 1,-37 7 152,0 0 0,-1 1 0,1 2 0,0 0 0,0 0 0,-1 2 0,0 0 0,0 2 0,0 0 0,0 1 0,-1 1 1,0 0-1,-1 2 0,0 0 0,0 1 0,26 22 0,-23-14 92,-1 0 0,0 0 0,-2 2 0,0 1 1,-2 0-1,0 1 0,-2 0 0,0 1 0,-2 0 1,0 1-1,13 49 0,-21-58-239,0-1 1,-1 1-1,0 0 0,-1-1 1,-1 1-1,-1 0 1,-4 28-1,-4-2-29,-22 61 0,-7 30-2478,37-130 2039,1 1-1,-1 0 1,0 0 0,1 0-1,0-1 1,0 1 0,0 0-1,0 0 1,2 7 0,-1-8-168,1 0 0,0 0 0,-1 0 0,1 0 0,1-1 0,-1 1 1,0 0-1,1-1 0,-1 0 0,1 1 0,-1-1 0,1 0 1,0 0-1,0-1 0,5 3 0,82 39-8554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2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148 170 10402,'2'7'1186,"-1"-1"0,1 1-1,1 0 1,-1-1 0,1 0 0,1 1-1,-1-1 1,1 0 0,7 9 0,-9-13-1040,0-1 1,-1 0-1,1 1 1,0-1-1,0 0 1,-1 0 0,1 0-1,0 0 1,0-1-1,0 1 1,0 0 0,0-1-1,1 0 1,-1 1-1,0-1 1,0 0-1,0 0 1,0 0 0,0 0-1,0 0 1,1-1-1,-1 1 1,0-1-1,0 1 1,0-1 0,0 0-1,0 0 1,0 0-1,0 0 1,-1 0 0,1 0-1,0 0 1,-1-1-1,3-1 1,10-7 93,-1-1-1,0 0 1,-1-1 0,0 0-1,11-16 1,-17 20-149,-1 0 1,0 0 0,-1 0-1,0-1 1,0 1 0,-1-1-1,0 0 1,0 0-1,-1 0 1,2-17 0,-4 24-42,0 1-1,0-1 1,0 1 0,0-1 0,0 1 0,0-1 0,0 0 0,-1 1-1,1-1 1,0 1 0,-1-1 0,1 1 0,-1-1 0,0 1 0,1-1 0,-1 1-1,0 0 1,0-1 0,0 1 0,0 0 0,0 0 0,0 0 0,0 0-1,-1 0 1,1 0 0,-2-1 0,-1 0-9,1 1-1,-1-1 1,0 1-1,0 1 1,0-1-1,0 0 1,0 1-1,0 0 1,0 0-1,-6 1 1,-13 2-555,0 1 1,-43 14-1,54-14-60,-56 18-3073,-56 14-4671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0:30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32389,'93'1276'0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0:34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15 9706,'-8'-8'15849,"28"1"-10955,-15 10-4746,1 0-1,-1 0 1,0 0 0,0 1-1,0-1 1,-1 1 0,1 1-1,5 5 1,4 4-70,26 22-6,-1 1-1,-2 2 1,-2 1-1,44 67 1,-47-61 4,61 68 1,-91-117-50,-1 1 1,0-1-1,0 0 0,0 0 1,0 0-1,0 0 0,-1-1 1,1 1-1,-1 0 0,0-5 1,3-15 71,5-1-99,1 1 0,1 1 0,1 0 0,0 0 0,2 1 0,27-34 0,0-3 0,10-12-140,-63 76-2350,-37 24-5449,21-13 4468,-54 31-3173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0:45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57 5753,'-22'-11'9209,"20"10"-8617,0-1 0,0 0 1,0 0-1,0 1 0,0-1 1,1 0-1,-1 0 0,0-1 1,1 1-1,0 0 0,-1 0 1,1-1-1,0 1 0,0-1 1,0 1-1,1-1 0,-1 1 1,1-1-1,0-2 2399,0 15 237,-1-6-3210,0 0-1,1 0 1,-1 1 0,1-1-1,0 0 1,0 0 0,1 0-1,-1 0 1,1 0 0,0 0 0,0 0-1,0 0 1,0 0 0,1 0-1,0-1 1,0 1 0,4 6-1,6 18-3,15 59-14,-5 1 0,-3 0 0,7 99 0,-8-53 0,-9-70 0,1 97 0,-11-166-307,-1 0 0,1 0 0,-1 0 0,0 0 0,0 0 0,0 1 0,-1-1 0,-5-7 1,-12-25-3599,18 31 3142,0 0 0,1 0 0,0 0 0,0 0-1,1 0 1,-1 0 0,2-8 0,10-94-7742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0:46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11 132 7578,'-11'4'14507,"17"-8"-13083,16 0-400,22-7-208,10-11-191,34 4 7,10-11-256,1 10-40,-6 1-288,-11 7-48,-22 11-64,1 0-280,-23 7-728,0 4-641,-10-7-871,48 29-3490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0:46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1 151 7754,'0'0'11866,"5"0"-10850,34-4 521,4-10-177,29-1-776,15-3-304,6-12-208,0 1-72,-16 7-944,0 4-2937,70 43-2328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6.1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7114,'0'8'6945,"8"8"-4424,4 10 7,12 14-175,0 13-585,3 11-656,9 5-184,-12 2-351,-4 1-217,3 0-352,-15-8-8,-4-6 0,0-10-713,0-8-895,0-11-2369,24 5-2776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0:48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0 10994,'-10'14'2377,"1"0"0,1 1 0,0 0 0,-10 24-1,11-18-1309,1-1-1,1 1 0,-2 21 0,2 15-1256,4 104 1,3-69 1808,-1 4-806,16 122 0,-11-179-755,1 0-1,3 0 1,0-1-1,3 0 1,32 69-1,-39-95-233,0-1-1,1 0 0,0 0 1,1 0-1,0-1 0,1 0 1,16 15-1,-23-24-18,-1 0 0,1 0 0,0 0 0,-1 0 0,1 0 0,0 0 0,0-1 0,-1 1 1,1-1-1,0 1 0,0-1 0,0 0 0,0 1 0,0-1 0,-1 0 0,1 0 0,0-1 0,0 1 0,0 0 0,0-1 0,0 1 0,0-1 1,-1 1-1,1-1 0,0 0 0,2-2 0,2 0-583,-1-1 0,0 0 0,-1 0-1,1-1 1,-1 1 0,1-1 0,-1 0 0,-1 0 0,5-7 0,46-90-6181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0:48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38 6457,'-6'25'7649,"10"4"-3946,16 28-1113,-16-47-1779,37 86 1487,-22-55-1541,-2 1 0,15 52 0,-24-73-330,-3-33 40,-1-44 109,-4 45-622,5-28 86,0 1 0,3 1 0,1-1-1,2 1 1,27-64 0,-35 95-50,-1 1 0,1 0 1,0-1-1,1 1 0,-1 0 0,1 0 0,0 1 1,0-1-1,0 1 0,1 0 0,0 0 1,-1 0-1,2 1 0,-1-1 0,0 1 1,0 1-1,7-4 0,-7 5-5,-1 0 0,1 0-1,-1 1 1,1-1 0,-1 1 0,1 0-1,-1 0 1,1 1 0,-1-1 0,1 1-1,-1 0 1,0 0 0,1 0 0,-1 1 0,0 0-1,0 0 1,0 0 0,0 0 0,0 0-1,0 1 1,-1 0 0,1-1 0,3 6-1,4 2 24,-2 1 0,1 1 0,-2 0 0,1 0 0,-1 0-1,-1 1 1,-1 0 0,7 18 0,3 16 65,11 55 0,-4-11-200,-22-89-16,-1 0 0,1 0 0,-1-1 1,1 1-1,0 0 0,0 0 0,-1 0 1,1-1-1,1 1 0,-1-1 0,0 1 0,0 0 1,1-1-1,-1 0 0,2 2 0,-1-2-191,0-1 0,-1 0 0,1 0-1,0 0 1,0 0 0,-1 0 0,1 0-1,0 0 1,-1 0 0,1-1-1,0 1 1,-1-1 0,1 1 0,-1-1-1,1 1 1,0-1 0,-1 0 0,0 0-1,1 0 1,-1 0 0,1 0 0,-1 0-1,0 0 1,2-3 0,50-45-6005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0:48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5305,'5'2'10827,"7"5"-5706,66 35-3382,-37-16-1216,-2 2 0,0 2 0,-2 1 1,-2 2-1,-1 1 0,-2 2 0,-1 2 0,48 75 1,-36-41-11,-3 1-1,-4 2 1,-3 2 0,30 104 0,-53-147-700,9 29-632,-2-30-4610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0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9434,'-7'7'15369,"10"-5"-14817,-1 0 1,1 0 0,-1 1 0,1-1-1,-1 1 1,0-1 0,0 1-1,0 0 1,1 4 0,18 53 904,-9-22-636,-10-34-812,165 452 141,-143-372-150,50 148 0,-71-220-150,-8-12-269,-19-24-1052,-31-44-2754,46 55 2945,1-1 0,1 0 0,-7-16 0,-37-105-5499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0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10882,'5'4'11181,"7"-4"-7121,20-6-5398,-17 3 2216,171-30-154,174-25-171,-247 48-345,-105 10-503,1 0 0,-1 1 0,0 0 1,1 0-1,-1 0 0,0 1 0,0 1 0,0-1 1,0 1-1,13 7 0,-11-5-2774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0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6145,'0'4'8338,"0"0"-6025,5 7-705,12 0 240,16-8-671,21 1-393,12-4-272,16-7-40,6-4-200,-1-8-224,-10 5-48,-11 3-176,-6 0-1432,-22 3-2481,28-3-1568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1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11202,'0'3'13214,"0"11"-11452,-19 239 2222,9-166-3239,1 108 1,11-165-680,1-1 0,1 1 0,2-1 0,16 53 0,-16-65-156,1 1 0,1-1 0,0-1 0,1 1 0,1-2 0,0 1 0,1-1 0,24 24 0,-35-38-51,1-1-1,-1 1 0,1-1 1,-1 1-1,1-1 0,-1 1 1,1-1-1,0 0 0,-1 1 1,1-1-1,-1 0 0,1 1 1,0-1-1,-1 0 0,1 0 1,0 0-1,-1 0 0,1 0 1,0 1-1,-1-1 0,1 0 1,0-1-1,0 1 0,-1 0 1,1 0-1,0 0 0,-1 0 1,1 0-1,0-1 0,-1 1 1,1 0-1,-1-1 0,1 1 1,0 0-1,-1-1 0,1 1 1,-1-1-1,1 1 0,-1-1 1,1 1-1,-1-1 0,1 1 1,0-2-1,21-41-6855,-15 26 4933,42-95-7414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1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12419,'24'45'6350,"-2"-2"-3814,18 37-661,-15-35-1257,-16-27-299,1 0-1,1-1 1,1 0-1,17 21 1,-20-29 900,-15-29 12,-6-27-981,9 38-240,0 0 0,1 0 1,0 0-1,-2-14 0,2-22-2,-1 17-7,1-1-1,2 0 1,1 1-1,7-50 1,-7 75-7,0-1-1,0 0 1,0 0 0,0 1 0,1-1 0,0 0-1,0 1 1,0 0 0,0-1 0,0 1 0,0 0 0,1 0-1,0 0 1,-1 1 0,1-1 0,0 0 0,0 1 0,1 0-1,-1 0 1,0 0 0,8-3 0,-7 4-6,0 0 1,0 1-1,1-1 0,-1 1 1,0 0-1,1 0 0,-1 0 0,0 1 1,1-1-1,-1 1 0,0 0 1,0 0-1,0 1 0,0-1 1,0 1-1,0 0 0,0 0 1,0 0-1,6 6 0,5 3 69,-1 1 1,-1 1-1,0 0 0,-1 0 0,0 2 0,-1-1 1,-1 1-1,0 1 0,13 29 0,-2 7 94,27 102 0,-42-137-290,1-12-3487,-5-7 2645,1 1 0,0-1 0,0 0-1,-1 0 1,1 0 0,-1 0 0,1 0 0,-1-1 0,4-4 0,50-50-5234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2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1280,'0'0'14331,"6"0"-9866,-1 0-3248,17 3 39,5-3 16,6 4-392,11 0-488,-6-4-272,1 0-72,4 0-48,-10-4-440,-5-3-1592,10-4-2153,44-22-2136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2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11282,'6'-27'9515,"17"-12"-8866,-14 26 705,-8 13-1239,-1-1 1,1 1-1,0 0 1,-1 0 0,1-1-1,0 1 1,0 0-1,-1 0 1,1 0 0,0 0-1,0 0 1,0 0-1,-1 0 1,1 0 0,0 1-1,0-1 1,-1 0-1,1 0 1,0 1 0,-1-1-1,1 0 1,0 1-1,-1-1 1,1 1 0,0-1-1,0 1 1,28 18 1,-18-12 143,0 1-192,0 0 1,-1 0 0,0 1-1,-1 0 1,0 1 0,0 0-1,-1 0 1,-1 1 0,1 0-1,-2 0 1,1 1-1,-2 0 1,0 0 0,5 15-1,3 19 181,-2 0-1,8 73 1,-18-113-233,-2 12-24,-7-15-2425,-17-21-7206,5-5 3144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6.4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94 3 6497,'-48'51'9886,"41"-43"-9244,1 0 0,1 1 0,0-1 0,-8 18 0,11-21-614,0-1 0,1 1 0,0 0 0,0-1 0,0 1 0,0 0 0,1 0 0,-1 0 0,1-1 0,1 1 0,-1 0 0,1 0 1,0 0-1,0-1 0,0 1 0,0 0 0,1-1 0,0 1 0,0-1 0,0 0 0,0 1 0,1-1 0,0 0 0,0 0 0,0-1 0,6 7 0,-2-4-23,1 0-1,-1-1 1,1 1 0,0-2 0,0 1 0,1-1 0,-1 0 0,1-1 0,0 0 0,0 0 0,0-1-1,1 0 1,-1-1 0,10 1 0,-13-1 26,0-1 1,0 0-1,0 0 0,1-1 0,-1 1 0,0-1 1,0-1-1,0 1 0,-1-1 0,1 0 0,0 0 0,-1-1 1,1 0-1,-1 0 0,0 0 0,0 0 0,0-1 1,0 0-1,-1 0 0,1 0 0,-1-1 0,6-8 1,-8 10 42,0-1 0,-1 1 1,0-1-1,0 0 1,0 0-1,0 0 1,0 0-1,-1 0 1,0 0-1,0 0 0,0 1 1,0-1-1,0 0 1,-1 0-1,0 0 1,0 0-1,0 0 1,0 0-1,-1 1 0,1-1 1,-1 1-1,0-1 1,0 1-1,0 0 1,-1-1-1,1 1 1,-5-4-1,-3-5-51,-1 1 1,0 0-1,-1 1 0,0 0 1,-21-13-1,21 17-404,0 0 1,0 0-1,0 1 1,-1 1-1,0 0 1,0 0-1,-15-1 0,11-1-3006,29-1-2816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3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1 173 10010,'0'-4'7554,"5"4"-5354,1-4-727,-1 1-897,17-1-568,5-7 160,12 4 224,15-4-184,1 0-56,5-8-144,-16 8-8,6 0-528,-12-7-1865,0 7-2296,44-37-1632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3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11090,'16'15'2889,"1"-4"-729,15 22 137,23 3-657,-6 16-487,12 6-289,-7 12 160,-4 0-8,-18 10 56,-15 5-63,-6-8-257,-11-11-320,-6-11-416,1-11-16,-12-15-904,7-3-1465,-1-23-2416,5-36-1152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4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9426,'10'6'9031,"17"19"-5662,-11-7-2537,0 1 1,-2 0-1,0 1 1,-1 1-1,-1 0 1,-1 0-1,15 45 1,-6 0-407,15 101 0,-29-139-556,-3-19-124,-13-60-13729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4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14971,'5'0'3937,"1"0"-2753,16 3 249,5-3 79,28 4-552,5-4-424,17 0-368,-1-7-56,-4-1-112,-1 1-1296,-11-8-2817,33-10-2344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5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14379,'0'3'5729,"1"18"-3769,1 1 0,9 40 0,36 96 285,-46-155-2196,48 143 1533,124 251 1,-167-387-1105,3 7-3486,-15-34-4004,-10-25 1441,-31-70-4090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5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0 191 14187,'6'-4'4745,"5"1"-3217,22-5-375,21-6-353,23-5 160,16 1-456,17-8-200,-1 1-240,1-1-64,-1 0-720,-21 12-912,-28 6-2681,27 16-984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5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1 173 13035,'5'0'4473,"1"-4"-2961,16 4 32,5-7-343,17 0-601,27-4-264,11-8-240,-5 5-96,10-8-1312,1 3-3137,109-50-2769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6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 6233,'-2'0'916,"1"0"0,0 0 0,-1 0 1,1 0-1,0 1 0,-1-1 0,1 0 0,0 1 0,-1-1 0,1 1 0,0-1 0,0 1 0,0 0 0,0 0 0,0-1 0,-2 2 0,-9 20 4127,4 37-6833,6-35 3338,-3 4-1314,2 0 1,0 0-1,2 0 1,2 0-1,0 0 1,2 0-1,1 0 1,1 0-1,9 28 1,-2-19-145,1 0 1,2-2 0,1 1 0,2-2 0,22 32 0,-30-51-555,0-1 0,1 0 0,1 0 0,0-2-1,0 1 1,27 18 0,-37-29 119,-1-1 201,0-1-1,-1 1 1,1-1-1,-1 0 1,1 1-1,0-1 1,-1 0 0,1 1-1,0-1 1,-1 0-1,1 1 1,0-1-1,-1 0 1,1 0-1,0 0 1,0 0-1,-1 0 1,1 0-1,0 0 1,-1 0-1,1 0 1,0 0 0,0 0-1,-1-1 1,1 1-1,0 0 1,-1 0-1,1-1 1,0 1-1,-1 0 1,1-1-1,0 1 1,-1-1-1,1 1 1,-1-1 0,1 1-1,-1-1 1,1 1-1,-1-1 1,1 1-1,-1-1 1,0 0-1,1 1 1,-1-1-1,0 0 1,0 1-1,1-1 1,-1 0-1,0 0 1,29-53-5629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6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13275,'5'18'2019,"0"-1"0,1 0-1,11 24 1,61 91 540,-41-72-1403,-35-58-1127,0 3 34,1 0 1,0 0-1,0 0 1,0-1-1,0 1 1,1-1-1,0 0 1,0 0-1,0-1 1,8 6-1,-15-13 44,0 0 0,0 0 0,1 0 0,0 0-1,0 0 1,0 0 0,0-1 0,1 1 0,0-1 0,-2-7-1,2 7-90,-4-17-29,0-1-1,2 1 1,1 0-1,0-1 1,2 1-1,1-1 1,0 1-1,2-1 0,0 1 1,2 0-1,0 0 1,2 0-1,0 1 1,11-21-1,-17 40 10,0 1 0,0-1 0,0 1 0,0-1 0,0 1-1,0-1 1,1 1 0,-1 0 0,1 0 0,-1-1 0,1 1-1,-1 0 1,1 0 0,0 1 0,-1-1 0,1 0 0,0 0 0,0 1-1,0-1 1,-1 1 0,1 0 0,0 0 0,0-1 0,0 1-1,0 0 1,0 1 0,0-1 0,-1 0 0,1 0 0,0 1-1,3 0 1,4 2-12,0 1-1,0-1 1,-1 1-1,16 10 0,-10-5 37,-1 1-1,0 1 1,-1 0-1,0 0 1,-1 1-1,0 1 1,-1 0-1,0 0 1,10 20-1,5 15-1,28 78 0,-11-24-1558,-39-96 994,7 12-3515,-9-18 3805,0 0 0,0 0 0,0 0 0,0 0 0,0 0-1,-1 0 1,1-1 0,0 1 0,0 0 0,0-1-1,0 1 1,-1 0 0,1-1 0,0 1 0,0-1 0,-1 1-1,1-1 1,0 1 0,-1-1 0,1 1 0,0-1-1,-1 0 1,1 1 0,-1-1 0,1 0 0,-1 0 0,0 0-1,1 1 1,-1-1 0,0 0 0,1-1 0,37-63-7874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6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14699,'6'0'4921,"-1"0"-3641,12 4 497,10-4-217,6 0-680,0 0-488,5-4-248,6 0-144,-11-3-480,5 0-1328,0-1-2889,61-21-1616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6.8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0 124 9658,'23'56'8714,"23"20"-4465,-31-54-3634,-1 1 0,14 29 1,-21-36-73,-7-25 200,-3-10-513,1-13-124,-2-1 14,2 0-1,1-1 1,2 1 0,1 0-1,10-50 1,-12 80-109,1 0 1,0-1-1,0 1 0,0 0 1,0 0-1,1 0 0,-1 0 0,1 0 1,0 0-1,0 0 0,0 0 1,0 1-1,0-1 0,1 1 1,-1 0-1,1-1 0,-1 1 1,6-3-1,-5 4-19,0 1 0,0-1 0,0 0 0,0 1 0,0-1 0,0 1 0,0 0 0,0 0 0,0 0 0,0 1 0,0-1 0,0 1 0,0-1 0,-1 1 0,1 0 0,5 3 0,5 2 13,-1 1-1,1 1 1,-2 1 0,1-1-1,-1 2 1,0 0-1,10 12 1,0 2 104,0 1 0,-2 0 0,17 31 0,-30-46-136,0 1 0,-1 0 0,0 1 0,-1-1 0,0 1 0,-1 0 0,0 0 0,-1 0 0,0 0 0,-1 0 0,-1 15 0,-6 4-1039,6-30 947,0-1 0,0 1-1,0-1 1,-1 1 0,1 0 0,0-1 0,-1 1 0,1-1 0,0 1 0,-1-1 0,1 1 0,0-1 0,-1 1 0,1-1 0,-1 0-1,1 1 1,-1-1 0,1 1 0,-1-1 0,1 0 0,-1 1 0,0-1 0,1 0 0,-1 0 0,1 0 0,-1 1 0,0-1 0,1 0-1,-1 0 1,1 0 0,-1 0 0,0 0 0,1 0 0,-1 0 0,0 0 0,1-1 0,-1 1 0,1 0 0,-1 0 0,0 0-1,1-1 1,-1 1 0,1 0 0,-1 0 0,1-1 0,-1 1 0,1-1 0,-1 1 0,1 0 0,-1-1 0,1 1 0,-1-2 0,-37-38-6240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7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 14923,'32'-22'6180,"20"-13"-2539,-40 26-3692,1 2 1,-1 0 0,2 0 0,-1 1 0,1 1 0,0 0 0,27-5 0,-39 10 46,-1 0 1,1-1 0,0 1 0,0 0 0,0 0 0,0 1 0,-1-1 0,1 0-1,0 0 1,0 1 0,0-1 0,-1 1 0,1 0 0,0-1 0,-1 1 0,1 0 0,0 0-1,-1 0 1,1 0 0,-1 0 0,0 1 0,2 1 0,-1-1 20,0 1 0,0 0 0,0 0 1,-1 0-1,0 1 0,1-1 0,-1 0 0,-1 0 1,1 1-1,0-1 0,0 5 0,-1 4 119,1 1 0,-2-1 0,0 0-1,0 1 1,-6 20 0,-27 69 517,24-78-448,1 0-1,1 1 1,1 0-1,2 0 1,0 0-1,-1 28 1,6-52-190,0-1 0,0 0 0,0 1 0,0-1 0,0 1 1,0-1-1,1 0 0,-1 1 0,0-1 0,0 0 0,0 1 1,0-1-1,0 0 0,1 1 0,-1-1 0,0 0 1,0 1-1,0-1 0,1 0 0,-1 1 0,0-1 0,1 0 1,-1 0-1,0 1 0,0-1 0,1 0 0,-1 0 0,0 0 1,1 0-1,-1 1 0,1-1 0,-1 0 0,0 0 1,1 0-1,18-3 177,23-15-167,-34 14 52,40-15-1161,88-21-1,-112 33-955,10-7-2130,25-27-1298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7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13851,'29'6'7415,"15"15"-6053,-19-7-542,-6-4-357,-2 1 0,1 1 0,-2 0 0,1 1 0,-2 1 1,0 0-1,26 33 0,80 125 1965,-121-171-2420,27 44 408,-3 1 1,-1 0-1,-3 2 1,17 55-1,-10-4 114,16 110 0,-35-156-652,-3 1 0,-1 60 1,-4-109-129,0 0 1,0 0 0,-1 1 0,1-1 0,-1 0 0,0 0-1,0 0 1,-1-1 0,0 1 0,0 0 0,-3 6 0,5-10 152,-1-1 1,1 1 0,0-1-1,-1 1 1,1-1-1,-1 0 1,1 1 0,-1-1-1,1 1 1,-1-1 0,1 0-1,-1 1 1,1-1 0,-1 0-1,1 0 1,-1 1-1,1-1 1,-1 0 0,0 0-1,1 0 1,-1 0 0,1 0-1,-1 0 1,0 0 0,1 0-1,-1 0 1,1 0-1,-1 0 1,1 0 0,-1 0-1,0-1 1,1 1 0,-1 0-1,1 0 1,-1-1 0,1 1-1,-1 0 1,0-1-1,-60-34-5732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6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861 253 5793,'4'0'11820,"4"5"-5065,16 13-2337,18 27-3978,-35-35-322,0 1-1,-1-1 1,0 1 0,-1 1-1,-1-1 1,0 1-1,0 0 1,-1 0 0,-1 0-1,0 0 1,0 0-1,-1 1 1,-1-1 0,0 1-1,-1-1 1,0 0-1,-1 1 1,0-1 0,-1 0-1,0 0 1,-1-1-1,-6 14 1,0-3-78,-2-1-1,0 0 1,-1-1 0,-1 0-1,-1-1 1,-1-1-1,0 0 1,-2-1 0,0-1-1,-31 21 1,38-29-9,-1-1 0,-1 0 0,1-1 0,-1 0 0,0-1 0,0 0 1,-1-1-1,0-1 0,1 0 0,-1-1 0,-21 1 0,15-3-23,1-1-1,-1-1 1,1-1-1,-1 0 1,1-2 0,0 0-1,-30-13 1,22 6-11,0-2-1,0-1 1,2-1 0,0-1 0,1-1 0,0-2-1,2 0 1,0-1 0,1-1 0,-29-41 0,33 38-2,2-2 0,0 0 0,2-1 0,0 0-1,3-1 1,-9-30 0,15 44-68,1-1 0,0 1 0,1 0 0,1 0 0,0-1 0,1 1-1,0-1 1,2 1 0,0-1 0,0 1 0,2 0 0,0 0 0,0 0 0,8-14-1,-9 23-126,0 1-1,1-1 0,0 1 0,0 0 0,0 0 0,1 1 0,-1-1 0,1 1 0,0 0 0,1 1 0,5-4 1,5-2-944,1 1 1,29-11-1,45-2-3450,89-15-2217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6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88 191 17772,'-22'-19'2984,"5"1"-1311,-16-11-89,23 3-544,4 4-1040,12 15-464,15-4-992,18 3-1409,169-43-3048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7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587 11 5825,'-23'-1'16366,"-4"-2"-8887,5 0-7254,-1 1-1,1 1 1,0 1 0,-29 3-1,31 1-199,-1 2 0,1 0-1,0 1 1,0 1 0,1 1 0,0 0-1,0 2 1,1 0 0,1 1-1,0 1 1,0 0 0,2 1 0,-1 1-1,2 0 1,0 2 0,1-1-1,1 2 1,0-1 0,1 2 0,1-1-1,1 1 1,1 1 0,0 0-1,2 0 1,0 0 0,1 1 0,1 0-1,1 0 1,0 33 0,5-18 30,2 1-1,2-2 1,1 1 0,2-1 0,1 0 0,2-1 0,24 51 0,-14-42-10,2 0 0,2-1 1,1-1-1,3-2 0,36 38 1,-33-43-56,2-1 0,2-2 0,1-2 0,1-1 0,55 29 0,-61-40-433,1-1 1,1-2-1,0-1 0,0-2 1,2-1-1,-1-2 0,47 5 1,-76-12 122,1-1 0,0 1 1,-1-1-1,1-1 0,0 1 0,0-1 1,-1-1-1,1 1 0,-1-1 1,1 0-1,-1-1 0,0 0 0,0 0 1,0-1-1,0 0 0,-1 0 0,10-7 1,-4-2-745,-1 0 0,-1 0 0,0-1 0,-1 0 0,0-1 0,-1 0 0,0 0 0,6-22-1,57-159-5591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7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 7658,'-1'0'411,"1"0"0,-1 0 0,1 0 0,-1 0 0,0 0 0,1 0 0,-1 0 0,0 0 0,1 1 0,-1-1 0,0 0 1,1 0-1,-1 1 0,1-1 0,-1 0 0,1 1 0,-1-1 0,1 1 0,-1-1 0,1 0 0,-1 1 0,1-1 0,-1 1 0,1 0 0,-3 17 3019,14 25-3246,-9-37 441,93 239 3799,-82-213-4107,-3-9-157,1-1 1,1 0 0,0-1-1,2-1 1,25 30 0,-32-42-162,0-1 0,0 1 0,0-1 0,1-1 0,0 0 0,1 0 0,-1 0 0,1-1 0,0 0 0,1-1 0,-1 0 0,1-1 0,-1 0 0,1 0 0,0-1 0,11 2 0,-17-5-3,1 1 1,0 0 0,0-1-1,0 0 1,-1 0 0,1 0 0,0-1-1,-1 1 1,1-1 0,-1 0-1,0-1 1,0 1 0,0-1 0,0 0-1,0 0 1,0 0 0,-1 0-1,4-4 1,2-4 55,0 0 0,-1 0 0,-1 0 0,0-1 0,7-16 0,-2 1 5,-2-1 0,-1 0 0,-1-1 0,-2 1 0,6-56 0,-9 34 458,-2 0 1,-9-85-1,5 120 151,2 17-176,9 24-579,48 76-111,45 115 0,-96-203-326,1-1 0,1 1 0,0-2 0,0 1 1,17 19-1,-20-27 44,-1-1 0,1 0 0,1-1 1,-1 1-1,0-1 0,1 0 0,0 0 1,0 0-1,-1-1 0,2 1 0,-1-1 1,0 0-1,0-1 0,1 0 0,-1 1 1,1-2-1,-1 1 0,1 0 1,-1-1-1,11-1 0,120-27-7093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8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8 11482,'-5'-1'806,"0"-1"-1,0 1 0,0 0 0,0 0 1,-1 0-1,1 1 0,0 0 0,-1 0 1,1 0-1,0 1 0,-1-1 0,1 2 1,0-1-1,-10 4 0,8-2-511,1 0 0,0 1 0,0 0 0,1 0 0,-1 0 0,1 0 0,0 1 0,0 0 0,0 1 0,-4 6 0,0 2-244,1-1 0,0 1 0,1 1-1,1 0 1,0-1 0,1 2-1,1-1 1,0 1 0,-2 18 0,4-14 37,1 0 0,1 0 0,0 0 1,2 0-1,0 0 0,1 0 1,1 0-1,10 29 0,-12-42-94,1 1-1,0-1 1,1 0-1,-1 0 1,1 0-1,1 0 1,-1-1-1,1 1 1,1-1-1,-1 0 1,1-1 0,0 1-1,0-1 1,0-1-1,1 1 1,0-1-1,-1 0 1,2 0-1,-1-1 1,0 0-1,1 0 1,-1-1-1,1 0 1,11 2-1,-13-4-24,0 1 1,0-1-1,0 0 0,0-1 0,1 1 0,-1-1 0,0 0 0,0-1 0,0 1 1,-1-1-1,1 0 0,0-1 0,-1 1 0,1-1 0,-1-1 0,6-3 1,-4 1 12,0-1 1,0 1 0,-1-2 0,1 1 0,-2-1 0,1 1 0,-1-2 0,0 1-1,6-15 1,-4 5 28,-1 0-1,-1 0 0,0 0 1,-2-1-1,0 0 0,-1 0 1,0 0-1,-2 0 0,0 0 1,-4-20-1,-16-66 870,25 122-913,0-2 0,1 1 0,1-1 0,9 16 0,8 19 73,-5 6-236,-14-18-2768,-5-38 2866,0 0 0,0 0 0,-1 0 0,1 0 0,0 0 0,0 0 0,0 0 1,0 0-1,0 0 0,0 0 0,-1 0 0,1 0 0,0 0 0,0 0 0,0 0 0,0 0 0,0 0 0,0 0 0,-1 0 0,1 0 0,0 0 0,0 0 0,0 0 0,0 0 0,-2 3-2474,-20-38-5370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8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15515,'0'4'5057,"0"7"-4208,6 18-249,5 11 1080,5 15-872,-5 15-544,6-4-264,-6 4-568,10-15-3153,51 36-3840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8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16828,'0'3'4305,"11"8"-3465,10 8-312,18 17 512,21 23 296,11 25-560,6 26 185,-6 15-25,-11-4 24,0-4-432,1-14-288,-18-22-88,-10-15-152,0-19-96,-16-25-928,-7-7-808,-10-114-9091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0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48 143 14635,'88'-16'2918,"210"-26"-1334,-236 34-1354,24 0 790,-130-4 2679,17 2-3312,16 8-284,-43-12 288,0 2-1,-56-3 1,96 13-302,-1 1 0,1 1 0,-1 0 0,1 1 0,-1 1 0,1 0 0,0 1 0,0 1 0,0 0 0,0 1 0,1 0 0,0 1 0,-15 8 0,23-10-52,-1 0 0,1 0-1,0 0 1,0 1 0,1 0 0,-1 0 0,1 0 0,0 0 0,1 1 0,-1-1 0,1 1 0,0 0 0,0 0-1,1 0 1,-2 8 0,2-5 17,0 0 0,1 1-1,1-1 1,-1 0-1,1 1 1,1-1 0,0 1-1,0-1 1,5 16-1,0-6 29,1 0-1,1-1 0,1 0 0,0 0 0,1-1 0,1 0 0,0-1 0,1 0 0,19 18 1,-12-16-100,1 0 0,1-2 0,0-1 0,1 0 1,1-2-1,0 0 0,0-2 0,35 12 0,-46-19-353,1 0 0,0 0 0,0-1 0,1-1-1,-1-1 1,1 1 0,-1-2 0,1 0 0,-1-1 0,1 0-1,-1-1 1,0 0 0,0-1 0,0-1 0,0 0-1,0-1 1,23-12 0,-15 3-1369,-2-1-1,28-25 1,133-130-6375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9.3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21 9562,'6'43'10115,"13"25"-7684,-4-20-1154,41 225 3131,-52-246-3798,-4-27-584,1 0 1,-1 0 0,0 0 0,0 0-1,0 0 1,0 0 0,0 0-1,0 0 1,0 0 0,0 0-1,0 0 1,0 0 0,0 0-1,0 0 1,0 0 0,0 0 0,1 0-1,-1 0 1,0 0 0,0 0-1,0 0 1,0 0 0,0 0-1,0 0 1,0 0 0,0 0 0,0 0-1,0 0 1,0 0 0,1 0-1,-1 0 1,0 0 0,0 0-1,0 0 1,0 0 0,0 0 0,0 0-1,0 0 1,-3-44 775,-4 1-989,2-1 0,1-84-1,4 110 83,2 1 0,0-1-1,1 1 1,0 0-1,2 0 1,0 1-1,1-1 1,0 1 0,1 0-1,12-18 1,-18 32 87,0 1 1,0 0 0,1-1-1,-1 1 1,0 0 0,1 0-1,-1 0 1,1 0 0,-1 0-1,1 0 1,0 0 0,-1 0-1,1 1 1,0-1-1,-1 1 1,1-1 0,0 1-1,0 0 1,0 0 0,-1-1-1,1 1 1,0 0 0,0 1-1,0-1 1,0 0 0,-1 1-1,1-1 1,0 1 0,0-1-1,-1 1 1,1 0-1,0-1 1,-1 1 0,4 2-1,8 5-7,-1 0-1,1 1 0,15 15 1,-6-6 39,-3-4-5,0 1 0,-1 0 0,0 2 1,-1 0-1,-1 0 0,21 31 0,-33-40-61,1 0-1,-1 0 1,0 0 0,0 1-1,-1-1 1,0 1-1,-1 0 1,0-1-1,0 1 1,-1 1 0,0-1-1,-1 0 1,1 0-1,-2 0 1,0 0 0,0 0-1,0 0 1,-1 0-1,0 0 1,-4 9-1,-5 9-2091,6-16-4904,21-32 898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1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 5041,'-39'17'13470,"-4"6"-9998,39-21-3329,0 0-1,1 0 0,-1 1 1,1 0-1,-1-1 1,1 1-1,0 0 0,0 1 1,1-1-1,-1 0 1,1 1-1,-1 0 0,1-1 1,0 1-1,0 0 1,1 0-1,-3 8 1,4-9-111,0 0 1,1 0-1,-1 0 1,1 0-1,-1-1 1,1 1-1,0 0 1,0-1 0,0 1-1,0 0 1,1-1-1,-1 1 1,1-1-1,0 0 1,-1 0-1,1 1 1,0-1 0,0 0-1,1-1 1,3 4-1,53 31 19,-50-31 7,39 18 34,1-3-1,72 19 1,-81-28-17,-1 2 1,0 1-1,-1 2 0,0 2 0,42 27 1,-76-43-45,-1 0 0,1 1 1,-1-1-1,0 1 0,0 0 1,0 0-1,0 0 0,-1 0 1,1 0-1,-1 1 0,0-1 1,0 1-1,0 0 1,0 0-1,-1-1 0,1 1 1,-1 0-1,0 0 0,0 0 1,-1 0-1,1 0 0,-1 1 1,0-1-1,0 0 0,0 0 1,-2 6-1,1-4 20,-1 0-1,-1 0 0,1 0 1,-1-1-1,0 1 0,-1-1 1,1 0-1,-1 0 1,0 0-1,0 0 0,-1-1 1,1 1-1,-1-1 0,0 0 1,0-1-1,-8 5 1,1-1-119,0-1 0,-1 0 1,1-1-1,-1-1 0,0 0 1,-1 0-1,1-1 0,0-1 0,-1 0 1,1-1-1,-1-1 0,0 0 1,1-1-1,-1 0 0,1-1 1,-1 0-1,1-2 0,0 1 1,-19-9-1,26 10-98,4 1 23,0 1 1,-1-1 0,1 1 0,0-1 0,0 0-1,0 0 1,-1 0 0,1-1 0,0 1-1,0 0 1,1-1 0,-1 1 0,0-1-1,0 0 1,1 1 0,-1-1 0,1 0-1,-1 0 1,1 0 0,0 0 0,0 0-1,0 0 1,0-1 0,0 1 0,1 0-1,-1-1 1,0 1 0,1 0 0,0-1-1,0 1 1,-1 0 0,1-1 0,1 1-1,-1 0 1,0-1 0,1 1 0,-1-1-1,1 1 1,-1 0 0,1 0 0,0-1 0,0 1-1,0 0 1,1 0 0,1-2 0,90-144-6169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1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52 144 11666,'-2'1'1221,"-22"7"5905,3 0-3587,21-8-3517,0 0 0,0 0 0,0 0 0,0 0 0,0 0 0,-1 0 0,1 0 0,0 0-1,0 0 1,0 0 0,0 0 0,-1 0 0,1 0 0,0 0 0,0 0 0,0 0 0,0 0 0,0 0 0,-1 0 0,1 0 0,0 0 0,0 0 0,0 0 0,0 0 0,0 0 0,0 1 0,-1-1 0,1 0 0,0 0 0,0 0-1,0 0 1,0 0 0,0 0 0,0 0 0,0 1 0,0-1 0,0 0 0,0 0 0,0 0 0,0 0 0,-1 0 0,1 1 0,0-1 0,0 0 0,0 0 0,0 0 0,0 0 0,0 1 0,0-1 0,0 0 0,0 0 0,1 0-1,-1 0 1,0 0 0,0 1 0,0-1 0,0 0 0,0 0 0,0 0 0,0 0 0,0 0 0,0 0 0,0 1 0,28-2 701,81-16-241,0-5-1,198-67 0,-335 77 1181,4 5-1591,-1 1 0,1 1-1,-1 2 1,0 0 0,0 2-1,0 0 1,0 2 0,0 1-1,0 0 1,1 2 0,-1 1-1,1 2 1,-37 13 0,55-18-48,0 1-1,0-1 1,0 1 0,0 0 0,1 1 0,0-1 0,0 1 0,0 0-1,0 1 1,0-1 0,1 1 0,0 0 0,0 0 0,0 0 0,1 0 0,0 1-1,0-1 1,0 1 0,-3 10 0,4-10-7,2 1 1,-1-1-1,1 0 0,-1 1 0,2-1 1,-1 0-1,1 1 0,0-1 0,0 0 1,1 0-1,-1 1 0,2-1 1,-1-1-1,1 1 0,-1 0 0,1-1 1,1 1-1,-1-1 0,8 9 1,4 2 3,0 0 0,2-1 0,-1 0 0,2-2 0,0 0 0,0 0 0,1-2 0,1-1 0,0 0 0,0-1 0,1-1 0,24 5 0,-15-5-214,0-2 0,0-1 1,0-1-1,1-2 0,0-1 0,-1-1 0,1-1 0,40-8 0,-59 7-175,1-1 0,-1 0 0,0 0 0,0-1 0,0 0 0,-1-1 0,1-1 0,-1 0 0,15-11 0,-16 9-389,0-1 0,-1-1 0,0 0 0,-1 0 0,0-1 0,-1 0 0,8-14 0,72-153-6719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1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14811,'36'34'4293,"52"63"0,67 123-896,-119-159-2600,-3 2 0,31 82 1,37 141 1185,-35-94-1391,-38-102-2153,-38-103 184,6 7 655,0 1 0,0-1-1,0 0 1,1 0-1,0 0 1,0 0 0,0 0-1,1-1 1,-3-11-1,-20-92-5353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2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16115,'0'2'6137,"8"14"-4741,109 127 1968,-61-77-2322,62 94 0,-44-29 367,94 225-1,-158-334-1750,0 1 0,1-1 0,1-1-1,1 0 1,24 29 0,-37-50 275,0 0 0,0 0 0,0 0 0,1 0 0,-1 1 0,0-1 0,0 0 1,0 0-1,0 0 0,0 0 0,0 0 0,0 1 0,0-1 0,0 0 0,1 0 0,-1 0 0,0 0 1,0 0-1,0 0 0,0 0 0,0 1 0,1-1 0,-1 0 0,0 0 0,0 0 0,0 0 0,0 0 1,1 0-1,-1 0 0,0 0 0,0 0 0,0 0 0,0 0 0,1 0 0,-1 0 0,0 0 0,0 0 1,0 0-1,0 0 0,1 0 0,-1 0 0,0 0 0,0 0 0,0 0 0,0-1 0,0 1 0,1 0 1,-1 0-1,0 0 0,0 0 0,0 0 0,0 0 0,0 0 0,0-1 0,1 1 0,-1 0 0,0 0 0,0 0 1,0 0-1,0-1 0,0 1 0,0 0 0,-3-26-4232,-28-71-4492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2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0 271 17180,'6'-3'4817,"-1"3"-3889,11-4-80,23-11-16,10 1-544,33-16-264,17-6-24,5-1-1408,0-3-2585,137-52-3752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2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3 274 11506,'0'0'295,"-1"-1"-1,1 1 0,0-1 1,0 1-1,-1-1 0,1 1 0,0-1 1,0 1-1,0-1 0,-1 1 0,1-1 1,0 0-1,0 1 0,0-1 0,0 1 1,0-1-1,0 1 0,0-1 1,0 1-1,0-1 0,1 0 0,-1 1 1,0-1-1,0 1 0,0-1 0,1 1 1,-1-1-1,0 1 0,1-1 0,-1 0 1,20-14 2546,39-8-3924,-45 18 1872,80-27-761,1 5 1,1 3 0,100-10-1,-196 31 385,-9-3-209,-20-8-98,23 12-78,-25-12 104,0 1-1,-1 2 1,0 1-1,-51-8 1,66 15-13,1 2 1,-1-1-1,1 2 1,-1 0-1,1 2 0,0-1 1,-1 2-1,1 0 1,0 1-1,0 1 1,-18 7-1,26-8-47,1 0-1,0 0 0,0 0 1,1 1-1,-1 0 1,1 0-1,0 1 0,0 0 1,1 0-1,-8 12 1,10-14-41,0 1 1,0-1 0,1 1-1,0 0 1,0 0 0,0 0-1,1 0 1,0 1-1,0-1 1,0 0 0,0 1-1,1-1 1,0 0 0,0 1-1,0-1 1,1 0 0,1 7-1,2 2 71,0-1 0,1 1 0,1-1 0,0 1 0,1-2 0,0 1 0,1-1 0,0 0 0,1 0 0,19 18 0,-13-17-25,0 0 0,1 0-1,1-2 1,0 0 0,1-1-1,0-1 1,22 9 0,-8-7-79,0-2 1,0-1 0,1-1 0,0-2-1,1-1 1,-1-1 0,0-2 0,1-2-1,41-5 1,-61 4-141,1 0-1,-1-1 1,0 0-1,0-1 1,0-1-1,-1 0 1,0-1-1,1 0 0,16-12 1,-26 15-107,1-1 0,-1 0 1,0 0-1,-1 0 0,1 0 0,-1-1 0,1 1 1,-1-1-1,-1 0 0,1 0 0,-1 0 1,2-6-1,-2 3-432,0 0-1,-1 0 1,0 0 0,0 0 0,-1 0-1,0 0 1,0 0 0,-1 0 0,0 0-1,-4-12 1,-36-118-7878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3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411 0 13635,'-11'8'5857,"-6"3"-4841,-21 14-343,0 5-57,-17 14-280,0 14-336,-10-3-1305,15 0-3616,-32 41-6601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3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1 264 9634,'36'44'6446,"20"17"-3159,6 6-1271,80 116 1623,-95-119-2819,-35-47-221,-16-22 560,-19-29 194,1-8-1357,2-2-1,2 1 1,2-2 0,2 0-1,2-1 1,2 0 0,-6-78-1,15 109-75,2 0 0,0 0-1,0 1 1,5-17 0,-5 26-64,0-1 0,1 0 0,0 1 1,0-1-1,0 1 0,1 0 0,0-1 0,0 1 0,0 0 1,0 1-1,1-1 0,8-7 0,-12 12 142,6-6-605,1 1-1,0 1 1,0-1-1,0 1 1,1 0-1,-1 1 0,1 0 1,0 0-1,11-2 1,91-14-5472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4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1 181 14355,'7'20'9233,"19"5"-8968,-14-16 602,63 64 502,-4 3-1,71 98 1,-49-73-798,-81-94-445,-8-16 7,-8-27 23,3 30-168,-26-170-295,13 98-228,-8-154-1,22 217 496,1 0-1,0 1 1,6-23 0,-7 33 26,2 0 0,-1 1 0,0-1 0,1 1 0,-1-1 0,1 1 0,0 0 0,4-6 0,-5 8 7,0 0 0,0 0 0,0 0 0,0 0 0,1 1 0,-1-1 0,0 0 0,0 0 0,1 1 1,-1-1-1,0 1 0,1-1 0,-1 1 0,0 0 0,1-1 0,-1 1 0,0 0 0,1 0 0,-1 0 0,1 0 0,-1 0 0,0 0 1,3 1-1,9 3-35,-1 1 0,0 0 0,0 0 0,0 1 0,-1 1 0,17 12 0,60 53 134,-73-58-61,-1 1-1,0 0 0,-1 1 0,0 1 0,-2 0 1,0 1-1,13 28 0,-7-5 104,-2 1-1,13 58 1,-24-71-105,-5-20 60,-6-17 228,-2-9-387,0 0-1,1 0 1,1-1 0,0 0 0,1 0 0,1-1-1,1 1 1,1-1 0,0 0 0,1-26 0,2 29 24,1 0 0,1-1 0,1 1 1,0 1-1,1-1 0,0 0 0,2 1 0,8-19 1,-11 29 39,0 0 0,0 0 0,0 1 0,1-1 0,-1 1 1,1 0-1,0 0 0,0 0 0,1 1 0,-1-1 0,1 1 0,0 0 0,-1 0 1,1 1-1,1 0 0,-1 0 0,0 0 0,0 0 0,1 1 0,-1-1 1,1 2-1,-1-1 0,1 0 0,0 1 0,-1 0 0,1 1 0,7 0 1,5 2 94,0 0 0,0 2 0,0 0 0,0 1 0,-1 0 0,0 2 1,0 0-1,-1 1 0,0 0 0,0 2 0,-1 0 0,-1 0 0,0 1 1,19 22-1,-17-16-2,-1 1 1,-1 1-1,0 0 1,-2 1-1,0 1 0,-2 0 1,0 0-1,-2 1 1,0 0-1,6 37 1,-7-31-113,-5-21-190,0 1-1,0 0 1,0 0 0,-1 1 0,0-1 0,-1 0-1,0 0 1,-2 10 0,-7-4-2185,8-15 2231,0 0 0,0 0 0,0 0-1,0-1 1,0 1 0,1 0 0,-1 0 0,0-1 0,0 1 0,0 0 0,0-1 0,1 1 0,-1-1 0,0 1 0,0-1 0,1 1 0,-1-1 0,0 1 0,1-1 0,-1 0 0,0 1-1,1-1 1,-1 0 0,1 0 0,0 1 0,-1-1 0,1 0 0,-1-1 0,-38-72-6175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7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5345,'-3'13'17551,"3"-12"-17417,-1 0-1,1 0 1,0 0-1,0 0 1,-1 0-1,1-1 1,0 1-1,0 0 1,0 0-1,0 0 1,0 0-1,0 0 1,0 0-1,0 0 1,0 0 0,1 0-1,-1 0 1,0-1-1,1 1 1,-1 0-1,0 0 1,1 0-1,-1 0 1,1-1-1,-1 1 1,1 0-1,0 0 1,0 0-1,81 96 2089,107 164-1,-185-255-2258,-1 0 0,1 0 1,-1 0-1,-1 0 1,1 1-1,-1 0 0,0-1 1,1 12-1,-6-15-1787,-5-10 270,-15-27-1550,-39-88-3907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49.9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48 11931,'3'0'10986,"5"1"-5574,51 3-5422,51 3 173,-18 0-1206,-31-8-2796,-60 1 3673,0 0-131,0 0 0,0 0-1,1 0 1,-1 0 0,0 0 0,0-1 0,0 1 0,1 0-1,-1-1 1,0 1 0,0-1 0,0 1 0,0-1 0,0 1 0,0-1-1,0 0 1,0 0 0,0 0 0,0 1 0,0-1 0,-1 0 0,1 0-1,0 0 1,-1 0 0,1 0 0,0 0 0,-1 0 0,1-3 0,18-42-7414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7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12979,'0'0'9386,"0"7"-9386,17 1-1417,5 6-1327,82 23-3409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7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0 111 8026,'19'32'8225,"12"13"-4182,8 11-1665,-2 3-491,-4-7-492,33 69 0,-64-114-1278,1-1 1,0-1 0,1 1-1,0 0 1,-1-1 0,9 8 0,-24-27 65,1-1 1,0 0-1,1 0 1,1-1 0,0 0-1,2-1 1,0 0-1,0 0 1,2-1 0,-7-35-1,8 29-262,0 0 0,2 0 0,1 1-1,1-1 1,1 0 0,1 0 0,1 0 0,11-45 0,-13 66 75,0 1 1,0-1-1,-1 0 0,2 0 1,-1 1-1,0-1 1,1 1-1,-1-1 1,1 1-1,0-1 1,-1 1-1,1 0 0,0 0 1,1 0-1,-1 0 1,0 0-1,0 1 1,1-1-1,-1 1 1,5-3-1,-3 4 11,0-1 1,0 0-1,0 1 1,0 0-1,1 0 0,-1 0 1,0 1-1,0-1 0,0 1 1,0 0-1,0 0 1,0 0-1,0 1 0,4 2 1,27 11 41,0 2-1,-1 2 1,-2 1 0,0 1 0,-1 2 0,-1 1 0,-1 1 0,-1 2-1,-1 0 1,-2 2 0,-1 1 0,-1 1 0,23 43 0,-37-57-261,-6-10-177,0 0-1,0-1 1,1 1 0,0-1-1,0 0 1,1 0 0,0 0-1,7 6 1,-9-10 46,-1-1 0,1 0-1,-1 1 1,1-1 0,0 0 0,0-1 0,-1 1-1,1 0 1,0-1 0,0 1 0,0-1-1,0 0 1,0 0 0,0 0 0,0-1 0,0 1-1,-1-1 1,1 1 0,0-1 0,0 0-1,0 0 1,-1 0 0,1 0 0,-1-1 0,1 1-1,-1-1 1,1 0 0,-1 1 0,3-4-1,111-88-6745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8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70 12027,'-1'8'5644,"-5"3"-3343,-1 5-1459,5-3-524,0 0 0,1 0 0,1 1 1,0-1-1,0 0 0,2 0 0,0 1 0,0-1 1,1 0-1,1-1 0,0 1 0,1-1 0,10 21 1,-11-27-333,-1 1 0,1-2 1,0 1-1,1 0 1,-1-1-1,1 0 0,0 0 1,1 0-1,-1 0 1,1-1-1,0 0 0,0 0 1,0-1-1,0 0 1,1 0-1,-1 0 1,1-1-1,0 0 0,0 0 1,0 0-1,0-1 1,0 0-1,0-1 0,0 0 1,0 0-1,0 0 1,10-2-1,-8 0-1,0 1 0,0-2 0,-1 1 0,1-1 0,0-1 0,-1 1-1,0-1 1,0-1 0,0 0 0,-1 0 0,12-10 0,-16 12 68,0 0-1,0 0 1,-1 0-1,1 0 1,-1 0-1,0-1 1,0 1-1,-1-1 1,1 0-1,-1 0 1,1 1-1,-1-1 1,0 0 0,0 0-1,-1 0 1,0 0-1,1 0 1,-1 0-1,0 0 1,-1 0-1,1 0 1,-1 0-1,0 0 1,0 0-1,0 0 1,0 0-1,-1 1 1,1-1-1,-3-4 1,-5-6 72,0 0 0,0 0 0,-1 1-1,-1 1 1,0 0 0,-1 0 0,0 1 0,-1 0 0,-14-8 0,3 3-869,0 1 0,-1 2 1,0 0-1,-40-13 0,32 16-3865,9 8-3473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9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1 253 13747,'6'9'6182,"15"5"-5101,-10-6-248,62 62 2386,105 130-1,-130-143-2185,23 38 186,-106-232-48,28 99-1219,2 0 0,1-1 0,2 0 0,5-63 0,0 78 10,0 0 1,1 0 0,1 0-1,2 1 1,0 0 0,1 0-1,1 1 1,20-35 0,-26 52 20,0 1 1,1-1 0,-1 0 0,1 1-1,0 0 1,0-1 0,0 2 0,1-1-1,-1 0 1,1 1 0,0 0 0,0 0-1,0 0 1,0 1 0,0 0 0,1 0-1,-1 0 1,1 1 0,0-1 0,-1 1-1,1 1 1,10-1 0,-4 2 9,0 0 1,-1 2-1,1-1 1,-1 1-1,1 1 1,-1 0-1,0 0 1,-1 1-1,20 13 1,-7-3 56,-1 0 1,-1 2-1,0 1 1,-1 1-1,-1 0 1,-1 2-1,-1 0 1,15 23-1,11 26 288,43 98 1,-24-46-207,-56-102-719,-6-20 552,0 1 1,0-1 0,0 0 0,0 0 0,0 0 0,0 1-1,0-1 1,0 0 0,0 0 0,0 0 0,0 1-1,0-1 1,0 0 0,-1 0 0,1 0 0,0 0 0,0 1-1,0-1 1,0 0 0,0 0 0,-1 0 0,1 0-1,0 0 1,0 0 0,0 1 0,0-1 0,-1 0 0,1 0-1,0 0 1,0 0 0,0 0 0,-1 0 0,1 0-1,0 0 1,0 0 0,0 0 0,-1 0 0,1 0 0,0 0-1,0 0 1,0 0 0,-1 0 0,1 0 0,-2-1-230,0 0 1,0 0 0,0 0 0,0-1 0,1 1-1,-1 0 1,1-1 0,-1 1 0,1-1-1,-1 1 1,1-1 0,0 0 0,-1 1 0,1-1-1,-1-3 1,-18-47-5942,-32-76-3340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1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0 5001,'-11'4'21317,"35"20"-19888,59 95 603,80 133-172,-115-162-1578,-3 3 0,-5 1 0,32 111 0,-72-205-282,0 0 0,0 0 0,0 1 0,0-1 0,0 0 0,1 0 0,-1 0 0,0 1 0,0-1 0,0 0 0,0 0 0,0 1 0,0-1 0,0 0 0,0 0 0,0 0 0,-1 1 0,1-1 0,0 0 0,0 0 0,0 0 0,0 1 0,0-1 0,0 0 0,0 0 0,0 0 0,-1 1 0,1-1 0,0 0 0,0 0 0,0 0 0,0 0 0,0 1 0,-1-1 0,1 0 0,0 0 0,0 0 0,0 0 0,-1 0 0,1 0 0,0 0 0,0 0 0,-1 0 0,1 0 0,0 0 0,0 0 0,0 0 0,-1 0 0,1 0 0,0 0 0,0 0 0,-1 0 0,-20-6 0,-31-22 0,39 21 0,-42-20 0,0 3 0,-2 2 0,-116-28 0,159 47-12,-1 0 1,0 1-1,1 1 0,-1 0 1,-23 2-1,34-1 9,-1 1-1,1 0 1,-1-1-1,1 1 1,0 1-1,-1-1 1,1 1 0,0 0-1,0 0 1,0 0-1,0 0 1,1 0 0,-1 1-1,1 0 1,-1 0-1,1 0 1,0 0-1,0 1 1,0-1 0,1 1-1,-1-1 1,1 1-1,-3 6 1,1 0-7,1-1-1,0 1 1,1 0-1,0 0 1,1 0 0,0 0-1,0 0 1,1 0-1,1 0 1,0 1 0,0-1-1,1 0 1,0 0-1,6 16 1,-7-22-14,1 1-1,0 0 0,1-1 1,-1 1-1,1-1 1,0 0-1,0 0 1,0 0-1,1 0 1,-1 0-1,1-1 0,0 0 1,0 0-1,0 0 1,0 0-1,1 0 1,-1-1-1,1 0 1,0 0-1,-1 0 1,1 0-1,0-1 0,0 0 1,0 0-1,0 0 1,0-1-1,0 0 1,0 0-1,1 0 1,-1 0-1,6-2 0,30-7-241,0-2-1,-1-2 1,0-1-1,51-27 0,-10 5-56,-70 31 298,257-101-972,-196 80 633,132-27-1,-173 49 313,1 2-1,33 0 1,43-3 32,-54-8 165,-114-58 697,49 61-833,0 0 0,0 1 1,-1 0-1,0 1 1,-1 0-1,1 1 1,-1 0-1,-1 1 0,1 1 1,-21-6-1,28 10-1,1-1 0,-1 1 0,0 1-1,0-1 1,0 1 0,1 0-1,-1 0 1,0 1 0,0-1 0,0 1-1,1 1 1,-1-1 0,1 1 0,-1 0-1,1 0 1,-1 1 0,1-1 0,0 1-1,0 0 1,1 1 0,-1-1-1,0 1 1,1 0 0,0 0 0,0 0-1,0 1 1,1-1 0,-6 10 0,5-6 17,-1 0 0,1 1 0,1 0 1,0 0-1,0 0 0,1 0 0,0 0 1,0 0-1,1 1 0,0-1 0,1 1 1,0-1-1,1 0 0,0 1 0,0-1 1,1 0-1,0 1 0,0-1 1,1 0-1,1 0 0,-1-1 0,2 1 1,-1-1-1,1 0 0,0 0 0,6 7 1,2 1 2,0 0 1,0-1 0,2-1 0,0 0-1,0-1 1,1-1 0,1 0 0,0-1-1,0-1 1,1-1 0,25 10 0,-18-10-40,1-2 0,-1 0 0,44 4 0,-59-10-24,0 0 1,0-1-1,0 0 1,-1 0-1,1-1 1,0 0-1,0-1 1,-1 0-1,1-1 1,-1 1-1,0-2 1,0 0-1,11-6 1,-15 7-166,-1-1 0,0 0 0,0 0 1,0 0-1,-1-1 0,1 1 0,-1-1 0,0 0 1,0 0-1,-1 0 0,1 0 0,-1-1 0,3-9 1,-2 5-978,0 0-1,2 0 1,-1 0 0,1 1 0,0 0 0,12-14 0,55-59-7072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1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17100,'6'6'7327,"10"18"-5751,-4-7-944,40 57 192,-3 3 0,-4 1 0,37 88 0,77 262 2012,-131-354-2791,-18-50-115,-1 1-1,-1-1 1,8 46 0,-18-58-470,1-7-1401,15-18-5520,41-52-749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2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0 10498,'-12'0'2860,"-51"1"6356,4 9-6235,53-8-2924,1 0 1,-1 0-1,1 1 1,-1-1 0,1 1-1,0 0 1,0 1 0,0-1-1,1 1 1,-1 0 0,1 0-1,0 0 1,0 1 0,0 0-1,1-1 1,0 1-1,0 0 1,-5 10 0,1 3 154,0 0 1,2 0 0,-1 0 0,2 1-1,1 0 1,0-1 0,0 30 0,3-40-159,1-1 0,-1 1 0,1-1 0,1 0 1,-1 1-1,1-1 0,1 0 0,-1 0 0,7 12 1,-6-15-60,-1-1 0,1 1 0,0-1 1,0 1-1,1-1 0,-1 0 1,0 0-1,1 0 0,0-1 1,0 1-1,0-1 0,0 0 0,0 0 1,0 0-1,0 0 0,1-1 1,4 1-1,-4-1-20,-1-1 0,1 0 0,-1 0 0,1 0 0,-1 0 1,1-1-1,-1 0 0,0 0 0,1 0 0,-1 0 0,0-1 0,0 1 0,0-1 1,0 0-1,0-1 0,0 1 0,-1 0 0,1-1 0,-1 0 0,1 0 0,-1 0 0,0-1 1,0 1-1,-1-1 0,4-4 0,8-13 108,-1 0 1,-1-1-1,12-31 1,-14 30-74,19-46 76,12-24 296,-41 92-355,0 1 0,1 0 0,-1-1-1,1 1 1,-1 0 0,1-1 0,-1 1-1,0 0 1,1 0 0,-1 0 0,1-1-1,-1 1 1,1 0 0,-1 0 0,1 0 0,-1 0-1,1 0 1,-1 0 0,1 0 0,-1 0-1,1 0 1,0 0 0,-1 0 0,1 0 0,-1 0-1,1 0 1,-1 0 0,1 1 0,-1-1-1,1 0 1,-1 0 0,0 1 0,1-1 0,-1 0-1,1 0 1,-1 1 0,0-1 0,1 1-1,0-1 1,20 20 312,-15-14-111,58 44 712,-28-23-660,38 38-1,-73-64-419,0 1 1,0-1-1,0 0 0,0 0 1,1 1-1,-1-1 1,1 0-1,-1 0 1,1 0-1,-1-1 0,1 1 1,-1 0-1,1 0 1,0-1-1,-1 1 0,4 0 1,-3-2-333,0 0 0,0 0 1,0 0-1,0 0 0,0 0 1,0 0-1,-1-1 0,1 1 1,-1-1-1,1 1 0,-1-1 1,1 1-1,-1-1 0,0 0 1,0 0-1,0 1 0,0-1 1,0 0-1,1-3 0,33-67-7141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2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1 12139,'-57'12'11029,"43"-7"-10369,-1 1 0,1 0 0,1 0 0,-1 2 0,1-1 0,-19 16 1,31-22-648,-1 0 1,1 0 0,0 0 0,-1 1 0,1-1 0,0 1 0,0-1 0,0 0 0,0 1 0,0 0-1,0-1 1,0 1 0,1 0 0,-1-1 0,0 1 0,1 0 0,-1 0 0,1-1 0,0 1 0,0 0-1,0 0 1,0 0 0,0 0 0,0-1 0,0 1 0,0 0 0,1 0 0,-1 0 0,1-1 0,-1 1-1,1 0 1,0-1 0,0 1 0,0 0 0,0-1 0,0 1 0,0-1 0,0 1 0,0-1 0,1 0-1,-1 0 1,0 1 0,3 0 0,7 8-47,1 0 0,1-1 0,0 0-1,15 7 1,-15-9 36,38 21 43,-30-17-36,-1 0 0,0 0 0,-1 2 0,27 23 0,-42-32 18,1 1-1,-1-1 1,0 1 0,-1 0 0,1 0 0,-1 0 0,0 0-1,0 0 1,-1 1 0,1 0 0,-1-1 0,-1 1 0,1 0-1,-1 0 1,0 0 0,0 0 0,-1 0 0,1 0 0,-1 0-1,-1 0 1,1 0 0,-2 8 0,0-6 28,-1 0 0,0 0 0,0 1 0,0-2-1,-1 1 1,0 0 0,-1-1 0,1 0 0,-2 0 0,1 0 0,-1 0 0,0-1 0,0 0 0,0 0 0,-13 8-1,15-11-205,0-1 1,-1 1-1,1-1 0,-1 0 0,1 0 0,-1 0 0,0-1 0,0 1 0,0-1 0,0 0 0,1-1 0,-1 1 0,0-1 0,0 0 0,0 0 0,0-1 0,0 1 0,0-1 0,0 0 0,0-1 0,0 1 0,1-1 1,-1 0-1,0 0 0,1 0 0,0-1 0,-1 0 0,-3-3 0,6 5-120,1 0 1,-1-1 0,1 0-1,-1 1 1,1-1-1,-1 0 1,1 1 0,0-1-1,0 0 1,0 0-1,0 0 1,0 0 0,1 0-1,-1 0 1,0 0 0,1-1-1,0 1 1,-1-4-1,2-90-7343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2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12099,'-3'6'1313,"2"1"-1,-1-1 1,1 1 0,0 0 0,-1 10 0,7 36 1769,-1-35-2430,1-1 0,0 0 0,15 30-1,-8-27-434,0 0 0,2-2 0,0 1-1,2-2 1,0 0 0,0-1-1,2 0 1,0-2 0,0 0 0,1-1-1,25 13 1,-40-23-212,1-1 0,-1 1 0,1-1 0,-1 0 0,1 0 0,0-1 0,0 1 0,0-1 0,0 0 0,0 0 0,0-1 0,0 1 0,0-1 0,1 0 0,4-1 0,-6-1 4,0 1-1,-1-1 1,1 0-1,-1 1 0,1-1 1,-1-1-1,0 1 0,0-1 1,0 1-1,0-1 0,0 0 1,-1 0-1,1 0 1,-1 0-1,0 0 0,0-1 1,0 1-1,0-1 0,-1 1 1,2-5-1,6-16-43,-2-1 0,-1 0 0,-1 0 0,-1-1 0,2-40 1,-4 30 6,14-64 1,-16 100 37,0-1 0,0 0 0,0 1 0,0-1 0,0 1 0,0-1 0,0 1 0,0-1 0,0 0 0,0 1-1,0-1 1,0 1 0,1-1 0,-1 1 0,0-1 0,0 1 0,1-1 0,-1 1 0,0-1 0,1 1 0,-1-1 0,0 1 0,1 0 0,-1-1 0,1 1 0,-1 0 0,1-1 0,-1 1 0,1 0-1,-1-1 1,1 1 0,0 0 0,8 16 623,3 6-363,161 181 1410,-165-194-2021,0 0 1,1 0-1,0-1 0,1 0 0,-1-1 0,19 10 0,-28-16 246,1-1-1,-1 0 0,0 0 1,1 0-1,-1 0 0,1 0 1,-1 1-1,1-1 0,-1 0 0,0 0 1,1 0-1,-1 0 0,1 0 1,-1 0-1,1-1 0,-1 1 0,0 0 1,1 0-1,-1 0 0,1 0 1,-1 0-1,0-1 0,1 1 0,-1 0 1,1 0-1,-1-1 0,0 1 1,1 0-1,-1 0 0,0-1 0,1 1 1,-1-1-1,0 1 0,0 0 1,0-1-1,1 1 0,-1 0 0,0-2 1,25-40-7696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3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 15611,'-5'2'7519,"-17"12"-4381,12-3-2858,1 1 0,1 0 0,0 0 0,0 1 0,1 0 0,1 1 0,0-1 0,1 1 0,-4 15 0,5-14-192,1-1 0,0 1 0,1 0 0,0 0 1,1 0-1,1 0 0,0 0 0,1 0 1,1 0-1,3 16 0,-2-23-77,-1 1-1,1 0 1,1-1-1,0 0 1,0 0-1,0 0 1,1 0-1,0-1 1,1 0 0,0 0-1,0 0 1,0-1-1,1 1 1,0-2-1,0 1 1,0-1-1,1 0 1,9 5-1,-4-4-158,0-1-1,0 0 0,1 0 0,-1-1 0,1-1 0,0 0 0,0-1 0,0-1 0,0 0 0,19-1 0,-10-3-881,0 0 0,0-2 0,-1 0 0,1-2 0,-1 0 0,38-20 0,126-69-5837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9:50.5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75 10722,'74'-29'7759,"-48"18"-7426,1 1 0,27-7 0,-44 15-288,0 0 1,-1 0-1,1 1 0,0 0 0,0 1 0,-1 0 1,1 1-1,0 0 0,0 0 0,-1 1 1,1 1-1,-1-1 0,1 1 0,9 5 0,-11-3 32,-1-1-1,1 2 1,-1-1-1,0 1 1,-1 0-1,1 0 1,-1 0-1,0 1 1,-1 0-1,0 1 1,0-1-1,0 1 0,-1 0 1,0 0-1,4 15 1,-2-5 130,-1 0 0,-1 0 0,0 0-1,-2 1 1,0 0 0,-1-1 0,-1 1 0,0 0 0,-2-1 0,-4 22 0,3-26-90,0 1 0,-1-1 0,-1 0 0,0 0 0,-1-1 0,-1 0 1,0 0-1,-1 0 0,0-1 0,-1 0 0,0-1 0,0 0 0,-17 14 0,22-22-89,-1 1 0,0-1-1,1 0 1,-1-1 0,0 1-1,-1-1 1,1 0-1,0-1 1,-1 1 0,1-1-1,-1 0 1,1 0 0,-1-1-1,0 1 1,1-1-1,-1-1 1,1 1 0,-1-1-1,0 0 1,1 0 0,0 0-1,-1-1 1,1 0-1,-8-4 1,4 2-4,1 0 0,0-1 0,1 0 1,-1 0-1,1-1 0,0 0 0,0 0 0,1 0 0,0-1 0,0 0 0,1 0 0,-1-1 0,2 1 1,-8-15-1,11 20-32,0-1 1,0 1-1,1-1 1,-1 0-1,0 1 1,1-1-1,0 0 1,-1 1 0,1-1-1,0 0 1,0 1-1,1-1 1,-1 0-1,0 1 1,1-1-1,0 0 1,0 1-1,0-1 1,2-4 0,-1 3-12,1 0 1,0 1 0,0-1-1,1 1 1,-1 0-1,1-1 1,-1 1 0,1 1-1,0-1 1,7-3 0,6-2-36,1 1 0,0 0 0,1 2 0,27-6 0,-14 6 29,-1 1 0,1 1 0,-1 1 0,1 2 0,38 5 0,-54-3-27,0 0 0,-1 1 0,1 1 0,-1 1 0,0 0 0,0 0 0,0 2 0,-1 0 0,0 0 0,0 2 0,-1-1 0,17 16 0,-28-23-175,0 2 0,1-1 0,-1 0 0,0 0 0,0 1 0,0-1 0,-1 1 0,1 0 0,0-1 0,-1 1 0,0 0 0,0 0 0,0 0 1,0 0-1,0 0 0,-1 0 0,1 6 0,-6 30-5476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4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1 166 11274,'0'-1'5303,"13"-1"-4467,73-6 1531,399-57 1178,-494 63-2703,-1-1-1,0 1 1,0-1-1,-17-9 1,-12-3-640,-10-1-14,-56-11 1,86 24-77,-1 0 1,1 1-1,0 1 1,-1 0-1,1 2 1,-25 3-1,41-3-77,1-1 0,-1 1-1,1-1 1,0 1-1,-1 0 1,1 0 0,0 0-1,0 0 1,0 1-1,-1-1 1,1 1-1,1-1 1,-1 1 0,0 0-1,0-1 1,0 1-1,1 0 1,-1 0-1,1 0 1,0 0 0,0 1-1,-2 2 1,2 0 21,-1 1 0,1-1 0,0 1 0,0 0 0,0-1 1,1 1-1,0 0 0,0 0 0,2 8 0,1 3 103,1 0-1,0 0 1,1 0 0,1-1-1,13 25 1,-7-19-52,2-1 1,0-1-1,2 0 1,0-1-1,1-1 1,1 0-1,27 20 1,-30-26-186,1-1 0,1 0 1,0-2-1,0 0 0,0 0 0,1-2 0,1 0 0,-1-1 1,1-1-1,23 3 0,-29-7-243,-1-1-1,1 0 1,-1 0 0,1-1-1,-1-1 1,1 0 0,-1-1-1,0 0 1,0-1 0,18-8-1,17-12-3848,72-50-1,73-56-4771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4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7506,'-2'1'501,"0"1"0,0-1 0,0 1 0,0 0 0,1 0 0,-1 0 0,1 0 0,-1 0 0,1 0 0,0 1 0,-1-1 0,1 0 0,0 1 0,1-1 0,-1 0 0,0 1 0,1-1 1,-1 1-1,1-1 0,0 1 0,0 0 0,0 4 0,1-4-285,1 1 1,-1 0 0,1-1 0,-1 0-1,1 1 1,0-1 0,1 0-1,-1 0 1,0 0 0,1 0-1,0 0 1,-1-1 0,6 4 0,10 7-309,1-1 0,0-2 0,0 0 1,24 9-1,-39-17 402,22 8-269,3 1 240,0 2-1,52 32 1,-75-41-138,0 0 1,0 0-1,-1 0 1,0 1-1,1 0 1,-2 0-1,1 0 1,0 1-1,-1 0 1,0 0-1,-1 0 1,1 0-1,-1 0 1,0 1-1,-1-1 1,0 1-1,0 0 1,2 13-1,-4-15-93,0 0 0,0-1-1,0 1 1,-1 0 0,0 0 0,0 0-1,0 0 1,0 0 0,-1-1 0,0 1-1,0-1 1,0 1 0,0-1 0,-1 0 0,0 0-1,0 0 1,0 0 0,0 0 0,-1-1-1,1 1 1,-1-1 0,0 0 0,0 0-1,0 0 1,-1-1 0,1 1 0,0-1-1,-1 0 1,0-1 0,-6 3 0,-8 1-691,0 0 1,0-1 0,0-1 0,-1-1-1,1-1 1,-28-1 0,43 0 205,1 0 0,-1 0 1,1-1-1,-1 1 0,0-1 0,1 0 1,-1 0-1,1 0 0,0-1 0,-5-1 0,2-2-733,0-1 0,0 1 0,0-1 0,1 0 0,-5-7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4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14019,'5'4'4929,"1"10"-3505,21 12 521,0 7 383,6 11-823,6 11-441,-1-7-136,-5 3-248,0-3-136,-6-4-376,-5-4-136,-11-7-32,-6-15-824,-5-3-1096,-11-4-3289,-27-40-4033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4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15147,'5'0'6434,"1"0"-5714,-1 0-720,12 0-592,21 0-2321,99-33-5705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5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210 188 12795,'1'15'3586,"0"0"0,6 29-1,-3-30-2955,0 0 0,0-1 0,1 0 0,7 13 0,-10-21-646,0 0 0,1-1 1,-1 1-1,1-1 0,0 1 0,0-1 0,0 0 0,1 0 0,0-1 0,0 1 0,-1-1 0,2 0 0,-1 0 0,0 0 0,1 0 0,-1-1 0,1 0 1,0 0-1,0 0 0,0 0 0,0-1 0,0 0 0,0 0 0,0 0 0,0-1 0,1 1 0,-1-1 0,8-1 0,-9-1-16,0 1-1,0-1 1,0 0-1,0-1 0,0 1 1,0-1-1,0 1 1,-1-1-1,1 0 1,-1 0-1,0-1 0,0 1 1,0-1-1,0 1 1,-1-1-1,0 0 1,1 0-1,2-8 1,2-4 128,-1 0 0,0 0 1,6-30-1,-10 37-50,0 1 0,-1-1 0,-1 0 0,1 0 1,-2 0-1,1 1 0,-1-1 0,0 0 0,-1 0 0,0 1 0,-3-11 0,2 14 28,0-1 0,0 0 1,0 1-1,0-1 0,-1 1 0,0 0 0,0 0 0,-1 1 0,1-1 0,-1 1 0,0 0 0,0 0 0,0 0 0,-1 1 0,1 0 0,-10-4 0,-6-1-107,-1 0-1,0 2 0,0 1 1,0 0-1,0 2 1,-1 0-1,1 2 0,-1 0 1,0 2-1,1 0 0,-1 2 1,1 0-1,-25 7 1,16-6-1205,15-5-958,23-43-12405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5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1 11915,'-11'3'2736,"0"5"-1608,-16 3-7,0 14-761,-6-3-360,5 15-1489,-26 51-3120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5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 10834,'22'49'7665,"9"15"-3364,15 31-1165,-39-80-2733,1-1 0,1 0 0,0 0 1,22 24-1,2 2 873,-32-41-1172,0 0 0,-1-1 1,1 1-1,0 0 1,-1-1-1,1 1 0,-1-1 1,0 1-1,1-1 1,-1 1-1,0-1 0,0 0 1,0-2-1,-4-40-91,1 1 0,3-1-1,2 0 1,1 0 0,16-73-1,-18 112-20,0-1 1,0 1-1,1 0 0,0 0 0,0 0 0,0 0 0,1 0 0,-1 0 0,1 0 1,0 1-1,1-1 0,-1 1 0,1 0 0,6-5 0,-7 7-1,0 0 0,0 1 0,1-1-1,-1 1 1,1 0 0,-1 0 0,1 0-1,0 1 1,-1-1 0,1 1 0,0 0-1,-1 0 1,1 0 0,0 1 0,-1-1-1,1 1 1,-1 0 0,1 0 0,-1 0-1,1 0 1,-1 1 0,6 2 0,14 8 120,1 1 0,-2 1 0,0 1 1,0 1-1,-2 1 0,0 1 0,24 28 1,111 153 392,-134-169-458,44 43-2388,-61-98-5301,5-53 580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6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11859,'3'4'11175,"8"14"-7691,4 6-3379,47 65 1585,90 171-1,21 111 1076,-99-222-2765,-30-65 0,-98-123 0,31 19 0,-114-87 0,118 94 0,1 2 0,-1 0 0,-1 1 0,0 1 0,-39-12 0,57 20-6,-1 0 0,1 1 0,0-1 0,-1 0 0,1 1 0,-1 0 0,1-1 0,-1 1 0,1 0 0,-1 1 0,1-1 0,0 0 1,-1 1-1,1-1 0,-1 1 0,1-1 0,0 1 0,0 0 0,-1 0 0,1 1 0,0-1 0,0 0 0,0 1 0,0-1 0,0 1 0,0-1 0,1 1 0,-1 0 0,0 0 0,1 0 0,-3 4 0,1 1-12,0 1-1,1-1 1,0 1-1,0 0 1,1 0-1,0 0 1,0 0-1,1 14 1,1-1 48,0 0 0,1 0 0,1-1 0,1 1 0,1-1 0,1 1 0,0-1 0,19 37 0,-20-48-44,0 1 1,1-1-1,-1-1 1,2 1-1,-1-1 1,1-1-1,1 1 1,-1-1-1,1 0 1,1-1-1,-1 1 1,1-2-1,0 1 1,0-1-1,1-1 1,-1 0-1,1 0 1,0-1-1,0 0 1,11 1-1,5-1-167,0-2-1,0-1 0,0-2 1,1 0-1,-2-1 0,1-2 1,36-11-1,171-70-1383,-102 29 1316,224-135 0,-342 184 270,0-1 1,-1 0 0,0 0 0,0-2-1,11-11 1,-21 19-7,0 1 0,0-1 1,0 1-1,0-1 0,-1 0 0,1 0 0,-1 0 0,0 0 1,0 0-1,0 0 0,0 0 0,0 0 0,-1 0 0,0 0 1,1-1-1,-1 1 0,0 0 0,0 0 0,-1-1 0,1 1 0,-1 0 1,0 0-1,1 0 0,-1 0 0,-1 0 0,1 0 0,0 0 1,-1 0-1,-2-4 0,-1 1 12,1 0 0,-1 0 1,0 0-1,-1 1 0,1 0 0,-1 0 1,0 0-1,0 1 0,-1 0 0,1 0 1,-1 0-1,0 1 0,0 0 0,0 0 1,0 1-1,-1 0 0,1 0 0,-1 1 1,1 0-1,-1 0 0,1 1 0,-1 0 1,0 0-1,1 1 0,-1 0 0,1 0 1,-1 1-1,1 0 0,-1 0 0,1 1 0,0 0 1,0 0-1,1 0 0,-1 1 0,0 0 1,1 0-1,0 1 0,0 0 0,1 0 1,-1 0-1,1 1 0,0 0 0,0 0 1,1 0-1,0 1 0,0-1 0,1 1 1,-1 0-1,1 0 0,1 0 0,-1 0 1,1 1-1,1-1 0,-1 1 0,1 8 1,0-4 7,1 0 0,1-1 1,0 1-1,0-1 0,1 1 1,1-1-1,0 0 1,1 0-1,0 0 0,0 0 1,1-1-1,7 12 0,-3-9 6,1 0 0,0-1 0,0 0 0,1-1 0,1 0 0,0 0 0,0-2 0,16 11 0,-1-5-36,0-1-1,1-1 0,1-1 1,0-1-1,0-2 1,1-1-1,0-1 0,48 4 1,-63-10-148,1 0-1,-1-1 1,0-1 0,0-1 0,0 0-1,0 0 1,0-2 0,-1 0 0,1 0-1,20-11 1,-24 10-277,-1-1-1,0-1 1,-1 1-1,1-2 0,-1 1 1,11-13-1,-11 10-539,-1-1 0,0 1 0,-1-1-1,-1 0 1,1-1 0,6-19 0,45-154-9376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7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14491,'2'28'8414,"4"1"-3969,24 57-2622,-17-51-359,30 74-931,3-3-1,6-1 1,73 110-1,-109-189-569,1-1 0,1-1 0,2-1 0,0-1 1,31 27-1,-36-41-1668,-12-16-1779,-20-35-4170,11 28 6307,-43-98-9423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7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0 257 15707,'16'-3'4329,"12"-1"-3304,16-11 879,32-7-320,17-3-968,11-8-352,17-8-96,-1 1-168,-5 11 0,-16 3-160,-17 11-688,-27 12-1408,-17 6-2409,-16 41-2145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0:29.5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 27 1944,'-17'-5'6157,"10"3"-4119,-1-1 0,1 0 0,-1 0 1,-13-8-1,28 17-802,0-1 0,0 1 0,-1 1 0,0-1 0,0 1 0,-1 0 1,1 0-1,-2 0 0,6 11 0,-1 1-553,-1 0-1,0 1 1,7 30 0,-4 3-889,-2 1 1,2 71-1,32 472 206,-24-128 0,-10-143 0,-1-154 0,16 241 0,28 413 0,-44-76 0,-8-514 0,3 208 0,-5-191 0,4 102 0,4-90 0,-7-163 0,16 147 0,-7-174 0,-5 119 0,-1-14 0,4-14 0,-3-51 0,35 220 0,-16-169 0,-13-82 0,-8-68 0,-1-12 0,-1 0 0,1-1 0,1 1 0,-1 0 0,1 0 0,-1 0 0,1-1 0,0 1 0,0 0 0,1-1 0,-1 1 0,1-1 0,-1 1 0,1-1 0,0 0 0,3 4 0,-4-9 0,0 1 0,-1-1 0,1 0 0,-1 0 0,1 1 0,-1-1 0,0 0 0,0 0 0,1 1 0,-1-1 0,-1 0 0,1 0 0,0-2 0,-2-11-243,1-1 0,0 1 0,2-20 0,6-4-2246,12-46-1,61-203-6018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7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11 147 10402,'-5'7'8514,"5"-3"-6353,-6 3-337,17-7 160,16 4-679,12-8-905,26-7-40,18-3-360,21-8-16,11 0-824,0 0-945,-6-4-2472,121-22-2464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8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13163,'5'15'5993,"-5"-4"-4064,6 22 295,21 0 56,-5 18-911,5-7-473,6 0-224,0 0-80,-6-11-232,1-4-256,-12-3-104,1-11-432,-12-8-528,-5-11-1064,-5-10-1913,-6-19-1961,-11-96-5432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8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3793,'-1'12'6060,"-3"17"-2450,-6-3-360,-2-20 2030,11-6-5100,0-1 1,-1 1-1,1-1 1,-1 1-1,1-1 1,0 0-1,0 0 0,-1 0 1,1 0-1,0 0 1,0 0-1,0 0 1,0 0-1,0 0 1,0 0-1,0-1 1,0 1-1,1 0 1,-1-1-1,-1-2 1,-7-26 574,9 28-466,1 5-494,-10 2-483,0-2-591,12-5-698,27-10-4330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9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14299,'15'19'4669,"4"13"-2509,-1-2-982,344 588 5219,-296-498-5387,75 132 508,-145-299-1467,2-1 1,8-85-1,-3 116-156,1 0-1,1 0 0,0 0 0,1 0 0,1 1 0,1 0 0,0 0 0,1 1 1,1 0-1,0 1 0,1 0 0,19-19 0,-28 31 89,1 0 1,-1 0-1,1 0 0,0 0 1,0 0-1,0 1 0,0-1 1,0 1-1,0 0 1,0 0-1,1 0 0,-1 0 1,0 1-1,0-1 0,1 1 1,-1 0-1,0 0 0,1 0 1,-1 0-1,5 2 0,-2 0 11,-1 0 0,0 0 0,0 0 0,0 1 0,0 0 0,0 0 0,0 0 0,-1 1 0,1 0 0,-1-1 0,4 6 0,2 3 57,0 1 0,-1-1 1,0 2-1,-1-1 0,-1 1 0,0 1 1,7 22-1,-10-19 24,0 0-1,-1 0 1,-1 0 0,-1 1-1,-1-1 1,0 0 0,-1 1-1,-1-1 1,-1 0 0,-1 0-1,-6 19 1,7-27-68,0 0 1,-1 0-1,0-1 1,0 1-1,-1-1 1,0 0-1,-1 0 1,0-1-1,-1 0 1,1 0 0,-2 0-1,1-1 1,-1 0-1,0 0 1,0-1-1,-1 0 1,0 0-1,0-1 1,0-1-1,-17 7 1,19-10-260,0 1 0,0-2 0,0 1 0,0-1 0,-1 0 0,1 0 0,0-1 1,0 0-1,0 0 0,0-1 0,0 0 0,0 0 0,0 0 0,0-1 0,1 0 1,-1-1-1,1 1 0,0-1 0,0 0 0,1-1 0,-1 0 0,-9-10 0,14 14 56,-1 0 1,1-1-1,-1 1 0,1-1 0,0 0 0,0 1 0,0-1 0,0 0 0,0 0 0,0 1 0,1-1 0,-1 0 0,0 0 0,1 0 0,0 0 0,-1 0 1,1 0-1,0 0 0,0 0 0,0 0 0,0 0 0,0 0 0,1-3 0,6-18-1820,1 1 0,19-36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9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85 5097,'-4'2'992,"1"1"0,-1 0 0,1 0 0,0 0 0,-1 1 0,2-1-1,-1 1 1,0 0 0,1-1 0,-1 1 0,1 0 0,0 1 0,0-1 0,-1 6 0,1-2-471,1-1 0,0 1 0,0 0 1,0-1-1,1 1 0,0 0 0,1-1 0,1 9 1,1-2-276,0 1 0,2-1 0,-1 0 1,2 0-1,0 0 0,0-1 1,2 0-1,10 16 0,-7-16-198,1-1 1,0 0-1,1-1 0,0 0 1,0-1-1,1-1 0,1 0 1,0-1-1,0 0 0,0-1 0,1-1 1,0-1-1,0 0 0,1-1 1,-1 0-1,1-2 0,27 2 1,-39-4-45,0 0 0,0 0 0,1 0 0,-1-1 0,0 0 0,0 0 0,0 0 0,-1 0 0,10-5 0,-12 5 8,0 0 1,0 0-1,0-1 1,0 1-1,0-1 1,0 0-1,0 0 1,0 1-1,-1-1 0,1 0 1,-1 0-1,0-1 1,1 1-1,-1 0 1,1-4-1,-1 1 13,0-1-1,0 0 1,0 0 0,-1 0-1,0 0 1,0 0-1,-1 0 1,0 0 0,0 0-1,0 0 1,-1 0 0,1 1-1,-2-1 1,1 1-1,-5-9 1,-3-5-90,-2 0 0,0 1 1,-1 1-1,-1 0 0,0 0 0,-1 1 0,-1 1 0,-29-21 0,-10-3-3029,-100-53 0,54 40-2829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0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1 156 11202,'30'69'8874,"1"-1"-4270,55 130 388,-64-151-4145,-10-32-380,-12-15-452,0-1 1,1 1-1,-1 0 1,1 0-1,-1-1 1,0 1 0,1 0-1,-1-1 1,0 1-1,1 0 1,-1-1 0,0 1-1,1-1 1,-1 1-1,0-1 1,0 1 0,0 0-1,1-1 1,-1 1-1,0-1 1,0 1 0,0-1-1,0 1 1,0-1-1,0 1 1,0-1-1,0 1 1,0-1 0,0 1-1,0-1 1,0 1-1,0-1 1,-1 1 0,1-1-1,0 0 1,-1-67 281,0 22-392,1 0 0,3 0 0,9-51 0,-12 95 93,8-38-63,14-39 1,-19 69 59,1 1 1,0-1-1,0 1 0,1 0 1,0 0-1,1 0 1,0 1-1,0 0 0,11-11 1,-15 17 7,0 1 1,0-1-1,1 1 0,-1 0 1,1 0-1,-1 0 1,0 0-1,1 0 1,0 1-1,-1-1 0,1 1 1,-1-1-1,1 1 1,0 0-1,-1 0 1,1 0-1,0 1 0,-1-1 1,1 0-1,-1 1 1,1 0-1,-1 0 1,1-1-1,-1 2 0,1-1 1,-1 0-1,0 0 1,4 3-1,6 4 71,-1 0-1,0 1 1,18 18-1,-3 1 49,0 0-1,-2 1 1,-1 1 0,34 59-1,-46-67-616,0 1-1,-2 1 1,-1 0-1,10 43 0,-17-60-148,-1-6 415,0 0-1,0 0 0,0 0 1,0 0-1,0 0 1,0 0-1,0 0 0,0 0 1,0 0-1,1 0 1,-1 0-1,0 0 0,1 0 1,-1 0-1,1 0 1,-1 0-1,1-1 0,-1 1 1,1 0-1,-1 0 1,1 0-1,0-1 0,0 1 1,-1 0-1,1-1 1,0 1-1,0 0 0,0-1 1,0 0-1,-1 1 1,1-1-1,0 1 0,0-1 1,0 0-1,0 0 1,2 1-1,57-19-9423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0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11 13467,'-6'-2'716,"-1"0"0,0 0 0,0 1-1,0-1 1,1 2 0,-1-1 0,-1 1 0,1 0 0,0 0 0,0 1 0,0 0-1,1 0 1,-1 1 0,0 0 0,-12 5 0,11-3-469,1 0 0,-1 1-1,1 0 1,0 1 0,0-1 0,1 1 0,0 1-1,0-1 1,0 1 0,1 0 0,-6 11 0,2-3-131,1 0 0,1 1 1,1 1-1,0-1 1,1 1-1,1 0 0,0 0 1,2 0-1,0 0 0,0 1 1,2-1-1,1 22 1,2-24-13,0-1 0,0 0 1,1 1-1,1-2 1,1 1-1,0 0 0,15 23 1,-19-32-117,0-1 1,1 0-1,0 0 1,0 0-1,0-1 1,0 1-1,0-1 1,1 1 0,0-1-1,-1 0 1,1-1-1,0 1 1,1 0-1,-1-1 1,0 0-1,1 0 1,-1-1-1,1 1 1,-1-1 0,1 0-1,0 0 1,0 0-1,-1-1 1,1 0-1,0 0 1,0 0-1,0 0 1,6-2-1,-5-1-25,0 0-1,0 0 0,0 0 0,0-1 1,-1 0-1,1 0 0,-1 0 0,0-1 1,0 0-1,-1 0 0,1 0 0,5-10 1,1-1-70,0 0 1,-2-1 0,10-24-1,-8 9 166,-1 0 0,-2-1 0,0 0 0,-3 0 0,-1-1 1,0-54-1,-5 95 998,3 22-879,15 35-140,-9-32-313,1-1 0,1 0 0,15 30 0,-23-57-47,0 1 0,1-1 0,-1-1 0,1 1 0,0 0-1,0 0 1,0-1 0,0 0 0,1 1 0,6 3 0,-7-5-205,-1-1 0,1 0-1,0 0 1,0-1 0,0 1 0,-1 0 0,1-1 0,0 0 0,0 1-1,0-1 1,0 0 0,0-1 0,0 1 0,0-1 0,0 1-1,0-1 1,-1 0 0,1 0 0,0 0 0,0 0 0,2-2-1,68-37-8451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0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298 1 11330,'-13'3'1393,"0"0"-1,0 1 0,0 0 0,1 1 0,-1 0 0,1 1 0,1 1 0,-1 0 1,-10 9-1,8-5-688,0 1 1,1 0 0,1 1 0,0 1-1,1 0 1,-15 23 0,17-23-556,1 1 1,1-1 0,0 1-1,1 1 1,0-1-1,2 1 1,0 0-1,0 0 1,2 0-1,0 0 1,0 1-1,2-1 1,0 1-1,1-1 1,1 1-1,4 19 1,-1-18-144,0 0 1,2 0-1,0-1 0,1 0 0,1-1 1,0 0-1,19 24 0,-24-34-183,0-1 0,1 0 0,-1-1 0,1 1 0,0-1 0,1 0 0,-1 0 0,1-1-1,0 1 1,-1-1 0,1 0 0,1-1 0,-1 0 0,0 0 0,1 0 0,-1-1 0,1 0 0,-1 0 0,1 0 0,-1-1-1,1 0 1,0 0 0,-1-1 0,11-2 0,-5 0-644,0 0 1,0-1-1,-1-1 1,1 0-1,-1-1 0,0 0 1,0 0-1,18-16 0,112-84-5844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1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0 4257,'-56'9'13943,"8"7"-8992,43-13-4668,-1 0-1,1 0 0,-1 1 1,1-1-1,0 2 1,0-1-1,0 0 0,1 1 1,0 0-1,0 0 1,0 0-1,0 1 0,1-1 1,-4 8-1,-1 6 158,1 1-1,0 0 0,2 0 1,0 0-1,1 1 1,1 0-1,1-1 1,1 39-1,2-41-311,0 1 1,1 0-1,1-1 0,0 0 1,2 0-1,0 0 0,1 0 1,1-1-1,0 1 0,12 17 1,-16-30-195,0 0 0,1 0 0,0 0 0,0 0 0,0-1 0,0 1 0,1-1 0,0 0 0,0-1 0,0 1 0,0-1 0,0 0 0,1 0 0,-1-1 0,1 1 0,0-1 0,8 2 0,-8-4-164,0 0 0,0 0 0,0 0 0,0 0 0,0-1 0,0 0 0,0-1 0,0 1 0,0-1 0,0 0 0,-1 0 0,1-1 0,-1 0 0,0 0 0,0 0 0,0 0 0,7-7 0,11-10-1366,-1 0-1,-1-2 1,-2 0 0,0-2 0,17-26 0,67-133-1938,-84 145 4430,-14 29-336,-4 5-154,1 1 1,-1-1-1,1 1 1,-1 0 0,1 0-1,0 0 1,0 0-1,1 0 1,-1 0-1,0 1 1,1-1-1,0 1 1,-1-1-1,1 1 1,5-3-1,-5 7-55,0-1 0,0 1-1,0-1 1,0 1-1,0 0 1,-1 0-1,1 0 1,-1 1-1,1-1 1,-1 0 0,0 1-1,0 0 1,2 3-1,5 4 449,25 30 127,-1 0 0,-2 2 0,-2 2 0,27 54 0,-33-64-769,-19-29-260,-1-1 0,1 1 0,-1 0 0,0 0 0,0 1 0,3 10 0,-9-24-3234,-4-9-1379,0 0 0,-6-28 0,-11-51-3366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1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14 7082,'-1'2'914,"0"0"0,1 0 0,-1 0 0,1-1 0,-1 1 0,1 0 0,0 0 0,0 0 0,0 0 0,0 0 0,0 0 0,0 3 0,11 22 2392,-8-23-3203,-1-1 0,1 1-1,0-1 1,0 0 0,0 0-1,0 0 1,1 0 0,-1 0-1,1-1 1,-1 1 0,9 2-1,-1-1-77,0-2 0,1 0-1,-1 0 1,1-1 0,0 0-1,-1-1 1,1-1-1,-1 0 1,1 0 0,-1-1-1,1 0 1,-1-1 0,0 0-1,20-10 1,-29 13-21,0-1 0,0 0 0,0 0 0,0 0 0,-1 0 0,1-1 0,0 1 0,0 0 0,-1-1 0,1 1 0,-1-1 0,1 1 0,-1-1 0,0 0 0,1 0 0,0-2 0,-2 3 17,1-1-1,-1 1 0,0 0 1,0 0-1,0 0 1,0 0-1,0 0 0,0 0 1,-1 0-1,1 0 1,0 0-1,0 0 1,-1 0-1,1-1 0,-1 1 1,1 1-1,-1-1 1,1 0-1,-1 0 0,0 0 1,1 0-1,-3-1 1,-1-2 67,-1 0 0,1 1 0,-1 0 1,0-1-1,-1 2 0,1-1 0,0 1 0,-1 0 1,1 0-1,-9-2 0,-13-1-732,0 2 0,0 0 1,-52 3-1,65 3-3892,25-3-3291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6.3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75 12459,'4'-11'5169,"-8"3"-3137,4-11-223,0 9-713,0 4-1096,-4 4-1488,20-17-5066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0:29.5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26680,'1312'5'0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2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0 106 14603,'5'-7'1158,"1"1"-1,-1 1 1,1-1-1,0 1 1,0 0-1,11-7 1,-5 5-668,0 1 0,1 0 0,15-5 0,-1 3-450,-1 2 0,1 0-1,30-2 1,-37 7 152,0 0 0,-1 1 0,1 2 0,0 0 0,0 0 0,-1 2 0,0 0 0,0 2 0,0 0 0,0 1 0,-1 1 1,0 0-1,-1 2 0,0 0 0,0 1 0,26 22 0,-23-14 92,-1 0 0,0 0 0,-2 2 0,0 1 1,-2 0-1,0 1 0,-2 0 0,0 1 0,-2 0 1,0 1-1,13 49 0,-21-58-239,0-1 1,-1 1-1,0 0 0,-1-1 1,-1 1-1,-1 0 1,-4 28-1,-4-2-29,-22 61 0,-7 30-2478,37-130 2039,1 1-1,-1 0 1,0 0 0,1 0-1,0-1 1,0 1 0,0 0-1,0 0 1,2 7 0,-1-8-168,1 0 0,0 0 0,-1 0 0,1 0 0,1-1 0,-1 1 1,0 0-1,1-1 0,-1 0 0,1 1 0,-1-1 0,1 0 1,0 0-1,0-1 0,5 3 0,82 39-8554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2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148 170 10402,'2'7'1186,"-1"-1"0,1 1-1,1 0 1,-1-1 0,1 0 0,1 1-1,-1-1 1,1 0 0,7 9 0,-9-13-1040,0-1 1,-1 0-1,1 1 1,0-1-1,0 0 1,-1 0 0,1 0-1,0 0 1,0-1-1,0 1 1,0 0 0,0-1-1,1 0 1,-1 1-1,0-1 1,0 0-1,0 0 1,0 0 0,0 0-1,0 0 1,1-1-1,-1 1 1,0-1-1,0 1 1,0-1 0,0 0-1,0 0 1,0 0-1,0 0 1,-1 0 0,1 0-1,0 0 1,-1-1-1,3-1 1,10-7 93,-1-1-1,0 0 1,-1-1 0,0 0-1,11-16 1,-17 20-149,-1 0 1,0 0 0,-1 0-1,0-1 1,0 1 0,-1-1-1,0 0 1,0 0-1,-1 0 1,2-17 0,-4 24-42,0 1-1,0-1 1,0 1 0,0-1 0,0 1 0,0-1 0,0 0 0,-1 1-1,1-1 1,0 1 0,-1-1 0,1 1 0,-1-1 0,0 1 0,1-1 0,-1 1-1,0 0 1,0-1 0,0 1 0,0 0 0,0 0 0,0 0 0,0 0-1,-1 0 1,1 0 0,-2-1 0,-1 0-9,1 1-1,-1-1 1,0 1-1,0 1 1,0-1-1,0 0 1,0 1-1,0 0 1,0 0-1,-6 1 1,-13 2-555,0 1 1,-43 14-1,54-14-60,-56 18-3073,-56 14-4671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0:30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32389,'93'1276'0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0:34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15 9706,'-8'-8'15849,"28"1"-10955,-15 10-4746,1 0-1,-1 0 1,0 0 0,0 1-1,0-1 1,-1 1 0,1 1-1,5 5 1,4 4-70,26 22-6,-1 1-1,-2 2 1,-2 1-1,44 67 1,-47-61 4,61 68 1,-91-117-50,-1 1 1,0-1-1,0 0 0,0 0 1,0 0-1,0 0 0,-1-1 1,1 1-1,-1 0 0,0-5 1,3-15 71,5-1-99,1 1 0,1 1 0,1 0 0,0 0 0,2 1 0,27-34 0,0-3 0,10-12-140,-63 76-2350,-37 24-5449,21-13 4468,-54 31-3173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0:45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57 5753,'-22'-11'9209,"20"10"-8617,0-1 0,0 0 1,0 0-1,0 1 0,0-1 1,1 0-1,-1 0 0,0-1 1,1 1-1,0 0 0,-1 0 1,1-1-1,0 1 0,0-1 1,0 1-1,1-1 0,-1 1 1,1-1-1,0-2 2399,0 15 237,-1-6-3210,0 0-1,1 0 1,-1 1 0,1-1-1,0 0 1,0 0 0,1 0-1,-1 0 1,1 0 0,0 0 0,0 0-1,0 0 1,0 0 0,1 0-1,0-1 1,0 1 0,4 6-1,6 18-3,15 59-14,-5 1 0,-3 0 0,7 99 0,-8-53 0,-9-70 0,1 97 0,-11-166-307,-1 0 0,1 0 0,-1 0 0,0 0 0,0 0 0,0 1 0,-1-1 0,-5-7 1,-12-25-3599,18 31 3142,0 0 0,1 0 0,0 0 0,0 0-1,1 0 1,-1 0 0,2-8 0,10-94-7742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0:46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11 132 7578,'-11'4'14507,"17"-8"-13083,16 0-400,22-7-208,10-11-191,34 4 7,10-11-256,1 10-40,-6 1-288,-11 7-48,-22 11-64,1 0-280,-23 7-728,0 4-641,-10-7-871,48 29-3490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0:46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1 151 7754,'0'0'11866,"5"0"-10850,34-4 521,4-10-177,29-1-776,15-3-304,6-12-208,0 1-72,-16 7-944,0 4-2937,70 43-2328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0:48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0 10994,'-10'14'2377,"1"0"0,1 1 0,0 0 0,-10 24-1,11-18-1309,1-1-1,1 1 0,-2 21 0,2 15-1256,4 104 1,3-69 1808,-1 4-806,16 122 0,-11-179-755,1 0-1,3 0 1,0-1-1,3 0 1,32 69-1,-39-95-233,0-1-1,1 0 0,0 0 1,1 0-1,0-1 0,1 0 1,16 15-1,-23-24-18,-1 0 0,1 0 0,0 0 0,-1 0 0,1 0 0,0 0 0,0-1 0,-1 1 1,1-1-1,0 1 0,0-1 0,0 0 0,0 1 0,0-1 0,-1 0 0,1 0 0,0-1 0,0 1 0,0 0 0,0-1 0,0 1 0,0-1 1,-1 1-1,1-1 0,0 0 0,2-2 0,2 0-583,-1-1 0,0 0 0,-1 0-1,1-1 1,-1 1 0,1-1 0,-1 0 0,-1 0 0,5-7 0,46-90-6181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0:48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38 6457,'-6'25'7649,"10"4"-3946,16 28-1113,-16-47-1779,37 86 1487,-22-55-1541,-2 1 0,15 52 0,-24-73-330,-3-33 40,-1-44 109,-4 45-622,5-28 86,0 1 0,3 1 0,1-1-1,2 1 1,27-64 0,-35 95-50,-1 1 0,1 0 1,0-1-1,1 1 0,-1 0 0,1 0 0,0 1 1,0-1-1,0 1 0,1 0 0,0 0 1,-1 0-1,2 1 0,-1-1 0,0 1 1,0 1-1,7-4 0,-7 5-5,-1 0 0,1 0-1,-1 1 1,1-1 0,-1 1 0,1 0-1,-1 0 1,1 1 0,-1-1 0,1 1-1,-1 0 1,0 0 0,1 0 0,-1 1 0,0 0-1,0 0 1,0 0 0,0 0 0,0 0-1,0 1 1,-1 0 0,1-1 0,3 6-1,4 2 24,-2 1 0,1 1 0,-2 0 0,1 0 0,-1 0-1,-1 1 1,-1 0 0,7 18 0,3 16 65,11 55 0,-4-11-200,-22-89-16,-1 0 0,1 0 0,-1-1 1,1 1-1,0 0 0,0 0 0,-1 0 1,1-1-1,1 1 0,-1-1 0,0 1 0,0 0 1,1-1-1,-1 0 0,2 2 0,-1-2-191,0-1 0,-1 0 0,1 0-1,0 0 1,0 0 0,-1 0 0,1 0-1,0 0 1,-1 0 0,1-1-1,0 1 1,-1-1 0,1 1 0,-1-1-1,1 1 1,0-1 0,-1 0 0,0 0-1,1 0 1,-1 0 0,1 0 0,-1 0-1,0 0 1,2-3 0,50-45-6005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0:48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5305,'5'2'10827,"7"5"-5706,66 35-3382,-37-16-1216,-2 2 0,0 2 0,-2 1 1,-2 2-1,-1 1 0,-2 2 0,-1 2 0,48 75 1,-36-41-11,-3 1-1,-4 2 1,-3 2 0,30 104 0,-53-147-700,9 29-632,-2-30-4610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0:29.5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24563,'0'7014'0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0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9434,'-7'7'15369,"10"-5"-14817,-1 0 1,1 0 0,-1 1 0,1-1-1,-1 1 1,0-1 0,0 1-1,0 0 1,1 4 0,18 53 904,-9-22-636,-10-34-812,165 452 141,-143-372-150,50 148 0,-71-220-150,-8-12-269,-19-24-1052,-31-44-2754,46 55 2945,1-1 0,1 0 0,-7-16 0,-37-105-5499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0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10882,'5'4'11181,"7"-4"-7121,20-6-5398,-17 3 2216,171-30-154,174-25-171,-247 48-345,-105 10-503,1 0 0,-1 1 0,0 0 1,1 0-1,-1 0 0,0 1 0,0 1 0,0-1 1,0 1-1,13 7 0,-11-5-2774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0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6145,'0'4'8338,"0"0"-6025,5 7-705,12 0 240,16-8-671,21 1-393,12-4-272,16-7-40,6-4-200,-1-8-224,-10 5-48,-11 3-176,-6 0-1432,-22 3-2481,28-3-1568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1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11202,'0'3'13214,"0"11"-11452,-19 239 2222,9-166-3239,1 108 1,11-165-680,1-1 0,1 1 0,2-1 0,16 53 0,-16-65-156,1 1 0,1-1 0,0-1 0,1 1 0,1-2 0,0 1 0,1-1 0,24 24 0,-35-38-51,1-1-1,-1 1 0,1-1 1,-1 1-1,1-1 0,-1 1 1,1-1-1,0 0 0,-1 1 1,1-1-1,-1 0 0,1 1 1,0-1-1,-1 0 0,1 0 1,0 0-1,-1 0 0,1 0 1,0 1-1,-1-1 0,1 0 1,0-1-1,0 1 0,-1 0 1,1 0-1,0 0 0,-1 0 1,1 0-1,0-1 0,-1 1 1,1 0-1,-1-1 0,1 1 1,0 0-1,-1-1 0,1 1 1,-1-1-1,1 1 0,-1-1 1,1 1-1,-1-1 0,1 1 1,0-2-1,21-41-6855,-15 26 4933,42-95-7414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1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12419,'24'45'6350,"-2"-2"-3814,18 37-661,-15-35-1257,-16-27-299,1 0-1,1-1 1,1 0-1,17 21 1,-20-29 900,-15-29 12,-6-27-981,9 38-240,0 0 0,1 0 1,0 0-1,-2-14 0,2-22-2,-1 17-7,1-1-1,2 0 1,1 1-1,7-50 1,-7 75-7,0-1-1,0 0 1,0 0 0,0 1 0,1-1 0,0 0-1,0 1 1,0 0 0,0-1 0,0 1 0,0 0 0,1 0-1,0 0 1,-1 1 0,1-1 0,0 0 0,0 1 0,1 0-1,-1 0 1,0 0 0,8-3 0,-7 4-6,0 0 1,0 1-1,1-1 0,-1 1 1,0 0-1,1 0 0,-1 0 0,0 1 1,1-1-1,-1 1 0,0 0 1,0 0-1,0 1 0,0-1 1,0 1-1,0 0 0,0 0 1,0 0-1,6 6 0,5 3 69,-1 1 1,-1 1-1,0 0 0,-1 0 0,0 2 0,-1-1 1,-1 1-1,0 1 0,13 29 0,-2 7 94,27 102 0,-42-137-290,1-12-3487,-5-7 2645,1 1 0,0-1 0,0 0-1,-1 0 1,1 0 0,-1 0 0,1 0 0,-1-1 0,4-4 0,50-50-5234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2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1280,'0'0'14331,"6"0"-9866,-1 0-3248,17 3 39,5-3 16,6 4-392,11 0-488,-6-4-272,1 0-72,4 0-48,-10-4-440,-5-3-1592,10-4-2153,44-22-2136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2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11282,'6'-27'9515,"17"-12"-8866,-14 26 705,-8 13-1239,-1-1 1,1 1-1,0 0 1,-1 0 0,1-1-1,0 1 1,0 0-1,-1 0 1,1 0 0,0 0-1,0 0 1,0 0-1,-1 0 1,1 0 0,0 1-1,0-1 1,-1 0-1,1 0 1,0 1 0,-1-1-1,1 0 1,0 1-1,-1-1 1,1 1 0,0-1-1,0 1 1,28 18 1,-18-12 143,0 1-192,0 0 1,-1 0 0,0 1-1,-1 0 1,0 1 0,0 0-1,-1 0 1,-1 1 0,1 0-1,-2 0 1,1 1-1,-2 0 1,0 0 0,5 15-1,3 19 181,-2 0-1,8 73 1,-18-113-233,-2 12-24,-7-15-2425,-17-21-7206,5-5 3144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3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1 173 10010,'0'-4'7554,"5"4"-5354,1-4-727,-1 1-897,17-1-568,5-7 160,12 4 224,15-4-184,1 0-56,5-8-144,-16 8-8,6 0-528,-12-7-1865,0 7-2296,44-37-1632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3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11090,'16'15'2889,"1"-4"-729,15 22 137,23 3-657,-6 16-487,12 6-289,-7 12 160,-4 0-8,-18 10 56,-15 5-63,-6-8-257,-11-11-320,-6-11-416,1-11-16,-12-15-904,7-3-1465,-1-23-2416,5-36-1152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4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9426,'10'6'9031,"17"19"-5662,-11-7-2537,0 1 1,-2 0-1,0 1 1,-1 1-1,-1 0 1,-1 0-1,15 45 1,-6 0-407,15 101 0,-29-139-556,-3-19-124,-13-60-13729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0:29.5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1090 1 3057,'-40'3'13354,"29"-3"-10577,-132 6 6463,-77 20-9471,69-8 520,140-16-294,-53 5 49,0-2 1,-112-5-1,110-8 298,-78-3-30,145 11-264,1 1 0,-1-1 0,0 1 0,0 0 0,1 0 0,-1-1 0,0 1 0,0 0 0,0 0 0,0 0 0,0 0 0,0 0 0,0 1 1,-1-1-1,1 0 0,0 0 0,-1 0 0,1 1 0,-1-1 0,1 0 0,-1 1 0,1-1 0,-1 1 0,0-1 0,0 0 0,0 2 0,8 53 626,-6-37-409,7 70 393,-5 135 0,-5-143-711,-4 114 53,6 154 0,11-212 0,12 244 0,-17-226 0,41 232 0,3 39 0,-32-123 0,-2-5 0,-1-54 0,0 0 0,-1-118 0,40 278 0,-18-150 0,-30-202 0,-2 1 0,-4 101 0,-2-79 0,1-26 0,5 217 0,30 223 0,-11-274 0,-21-151 0,5 75 0,-8-108 0,1 0 0,2 0 0,10 52 0,-13-70 0,0-11 0,0 0 0,0 0 0,0 0 0,0 0 0,0 0 0,0 0 0,1 0 0,-1 0 0,1 0 0,-1 0 0,1 0 0,0-1 0,1 3 0,-6 9 0,1-8 0,3 4 0,0-7 0,-1 0 0,1 0 0,0 0 0,0-1 0,0 1 0,0 0 0,1 0 0,-1 0 0,0-1 0,1 1 0,-1 0 0,1 0 0,0-1 0,0 1 0,-1 0 0,3 2 0,-2 11 0,2 25 0,-5-39 0,2 1 0,8-49-2439,18-8-3530,42-84-4299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4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14971,'5'0'3937,"1"0"-2753,16 3 249,5-3 79,28 4-552,5-4-424,17 0-368,-1-7-56,-4-1-112,-1 1-1296,-11-8-2817,33-10-2344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5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14379,'0'3'5729,"1"18"-3769,1 1 0,9 40 0,36 96 285,-46-155-2196,48 143 1533,124 251 1,-167-387-1105,3 7-3486,-15-34-4004,-10-25 1441,-31-70-4090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5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0 191 14187,'6'-4'4745,"5"1"-3217,22-5-375,21-6-353,23-5 160,16 1-456,17-8-200,-1 1-240,1-1-64,-1 0-720,-21 12-912,-28 6-2681,27 16-984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5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1 173 13035,'5'0'4473,"1"-4"-2961,16 4 32,5-7-343,17 0-601,27-4-264,11-8-240,-5 5-96,10-8-1312,1 3-3137,109-50-2769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6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 6233,'-2'0'916,"1"0"0,0 0 0,-1 0 1,1 0-1,0 1 0,-1-1 0,1 0 0,0 1 0,-1-1 0,1 1 0,0-1 0,0 1 0,0 0 0,0 0 0,0-1 0,-2 2 0,-9 20 4127,4 37-6833,6-35 3338,-3 4-1314,2 0 1,0 0-1,2 0 1,2 0-1,0 0 1,2 0-1,1 0 1,1 0-1,9 28 1,-2-19-145,1 0 1,2-2 0,1 1 0,2-2 0,22 32 0,-30-51-555,0-1 0,1 0 0,1 0 0,0-2-1,0 1 1,27 18 0,-37-29 119,-1-1 201,0-1-1,-1 1 1,1-1-1,-1 0 1,1 1-1,0-1 1,-1 0 0,1 1-1,0-1 1,-1 0-1,1 1 1,0-1-1,-1 0 1,1 0-1,0 0 1,0 0-1,-1 0 1,1 0-1,0 0 1,-1 0-1,1 0 1,0 0 0,0 0-1,-1-1 1,1 1-1,0 0 1,-1 0-1,1-1 1,0 1-1,-1 0 1,1-1-1,0 1 1,-1-1-1,1 1 1,-1-1 0,1 1-1,-1-1 1,1 1-1,-1-1 1,1 1-1,-1-1 1,0 0-1,1 1 1,-1-1-1,0 0 1,0 1-1,1-1 1,-1 0-1,0 0 1,29-53-5629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6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13275,'5'18'2019,"0"-1"0,1 0-1,11 24 1,61 91 540,-41-72-1403,-35-58-1127,0 3 34,1 0 1,0 0-1,0 0 1,0-1-1,0 1 1,1-1-1,0 0 1,0 0-1,0-1 1,8 6-1,-15-13 44,0 0 0,0 0 0,1 0 0,0 0-1,0 0 1,0 0 0,0-1 0,1 1 0,0-1 0,-2-7-1,2 7-90,-4-17-29,0-1-1,2 1 1,1 0-1,0-1 1,2 1-1,1-1 1,0 1-1,2-1 0,0 1 1,2 0-1,0 0 1,2 0-1,0 1 1,11-21-1,-17 40 10,0 1 0,0-1 0,0 1 0,0-1 0,0 1-1,0-1 1,1 1 0,-1 0 0,1 0 0,-1-1 0,1 1-1,-1 0 1,1 0 0,0 1 0,-1-1 0,1 0 0,0 0 0,0 1-1,0-1 1,-1 1 0,1 0 0,0 0 0,0-1 0,0 1-1,0 0 1,0 1 0,0-1 0,-1 0 0,1 0 0,0 1-1,3 0 1,4 2-12,0 1-1,0-1 1,-1 1-1,16 10 0,-10-5 37,-1 1-1,0 1 1,-1 0-1,0 0 1,-1 1-1,0 1 1,-1 0-1,0 0 1,10 20-1,5 15-1,28 78 0,-11-24-1558,-39-96 994,7 12-3515,-9-18 3805,0 0 0,0 0 0,0 0 0,0 0 0,0 0-1,-1 0 1,1-1 0,0 1 0,0 0 0,0-1-1,0 1 1,-1 0 0,1-1 0,0 1 0,0-1 0,-1 1-1,1-1 1,0 1 0,-1-1 0,1 1 0,0-1-1,-1 0 1,1 1 0,-1-1 0,1 0 0,-1 0 0,0 0-1,1 1 1,-1-1 0,0 0 0,1-1 0,37-63-7874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6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14699,'6'0'4921,"-1"0"-3641,12 4 497,10-4-217,6 0-680,0 0-488,5-4-248,6 0-144,-11-3-480,5 0-1328,0-1-2889,61-21-1616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7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 14923,'32'-22'6180,"20"-13"-2539,-40 26-3692,1 2 1,-1 0 0,2 0 0,-1 1 0,1 1 0,0 0 0,27-5 0,-39 10 46,-1 0 1,1-1 0,0 1 0,0 0 0,0 0 0,0 1 0,-1-1 0,1 0-1,0 0 1,0 1 0,0-1 0,-1 1 0,1 0 0,0-1 0,-1 1 0,1 0 0,0 0-1,-1 0 1,1 0 0,-1 0 0,0 1 0,2 1 0,-1-1 20,0 1 0,0 0 0,0 0 1,-1 0-1,0 1 0,1-1 0,-1 0 0,-1 0 1,1 1-1,0-1 0,0 5 0,-1 4 119,1 1 0,-2-1 0,0 0-1,0 1 1,-6 20 0,-27 69 517,24-78-448,1 0-1,1 1 1,1 0-1,2 0 1,0 0-1,-1 28 1,6-52-190,0-1 0,0 0 0,0 1 0,0-1 0,0 1 1,0-1-1,1 0 0,-1 1 0,0-1 0,0 0 0,0 1 1,0-1-1,0 0 0,1 1 0,-1-1 0,0 0 1,0 1-1,0-1 0,1 0 0,-1 1 0,0-1 0,1 0 1,-1 0-1,0 1 0,0-1 0,1 0 0,-1 0 0,0 0 1,1 0-1,-1 1 0,1-1 0,-1 0 0,0 0 1,1 0-1,18-3 177,23-15-167,-34 14 52,40-15-1161,88-21-1,-112 33-955,10-7-2130,25-27-1298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7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13851,'29'6'7415,"15"15"-6053,-19-7-542,-6-4-357,-2 1 0,1 1 0,-2 0 0,1 1 0,-2 1 1,0 0-1,26 33 0,80 125 1965,-121-171-2420,27 44 408,-3 1 1,-1 0-1,-3 2 1,17 55-1,-10-4 114,16 110 0,-35-156-652,-3 1 0,-1 60 1,-4-109-129,0 0 1,0 0 0,-1 1 0,1-1 0,-1 0 0,0 0-1,0 0 1,-1-1 0,0 1 0,0 0 0,-3 6 0,5-10 152,-1-1 1,1 1 0,0-1-1,-1 1 1,1-1-1,-1 0 1,1 1 0,-1-1-1,1 1 1,-1-1 0,1 0-1,-1 1 1,1-1 0,-1 0-1,1 0 1,-1 1-1,1-1 1,-1 0 0,0 0-1,1 0 1,-1 0 0,1 0-1,-1 0 1,0 0 0,1 0-1,-1 0 1,1 0-1,-1 0 1,1 0 0,-1 0-1,0-1 1,1 1 0,-1 0-1,1 0 1,-1-1 0,1 1-1,-1 0 1,0-1-1,-60-34-5732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15 9706,'-8'-8'15849,"28"1"-10955,-15 10-4746,1 0-1,-1 0 1,0 0 0,0 1-1,0-1 1,-1 1 0,1 1-1,5 5 1,4 4-70,26 22-6,-1 1-1,-2 2 1,-2 1-1,44 67 1,-47-61 4,61 68 1,-91-117-50,-1 1 1,0-1-1,0 0 0,0 0 1,0 0-1,0 0 0,-1-1 1,1 1-1,-1 0 0,0-5 1,3-15 71,5-1-99,1 1 0,1 1 0,1 0 0,0 0 0,2 1 0,27-34 0,0-3 0,10-12-140,-63 76-2350,-37 24-5449,21-13 4468,-54 31-3173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0:29.5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1158 0 776,'-10'1'9834,"-7"2"-3621,16-3-5880,0 0-1,1 0 1,-1 1-1,0-1 1,0 0-1,0 0 1,1 1 0,-1-1-1,0 1 1,1-1-1,-1 0 1,0 1-1,1-1 1,-1 1-1,0-1 1,1 1-1,-1 0 1,1-1-1,-1 1 1,1 0-1,-1-1 1,1 1-1,0 0 1,-1 0-1,1-1 1,-1 3 950,-121-4 2676,-361 18-3438,361-3-530,9-3-43,-135 33 0,241-40 45,-10 0-29,16-4 100,8 11 1022,3 117-509,0-22-613,-13 192 36,2 48 0,41 159 0,4-78 0,-11-109 0,13 292 0,-20-178 0,-21-366 0,-4 91 0,-3-95 0,12 115 0,14 63 0,-2-17 0,-5-3 0,-10-92 0,-4-13 0,-3-74 0,2-1 0,8 54 0,-5-55 0,-1 0 0,-2 49 0,-2-57 0,1 0 0,1 0 0,1 0 0,12 46 0,-11-61 0,-2 1 0,0 0 0,-1 0 0,-1 21 0,0-32 0,4 41 0,-8-14 0,8-66-811,10-12-4682,6-15-984,10-65-4283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9434,'-7'7'15369,"10"-5"-14817,-1 0 1,1 0 0,-1 1 0,1-1-1,-1 1 1,0-1 0,0 1-1,0 0 1,1 4 0,18 53 904,-9-22-636,-10-34-812,165 452 141,-143-372-150,50 148 0,-71-220-150,-8-12-269,-19-24-1052,-31-44-2754,46 55 2945,1-1 0,1 0 0,-7-16 0,-37-105-5499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10882,'5'4'11181,"7"-4"-7121,20-6-5398,-17 3 2216,171-30-154,174-25-171,-247 48-345,-105 10-503,1 0 0,-1 1 0,0 0 1,1 0-1,-1 0 0,0 1 0,0 1 0,0-1 1,0 1-1,13 7 0,-11-5-2774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6145,'0'4'8338,"0"0"-6025,5 7-705,12 0 240,16-8-671,21 1-393,12-4-272,16-7-40,6-4-200,-1-8-224,-10 5-48,-11 3-176,-6 0-1432,-22 3-2481,28-3-1568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11202,'0'3'13214,"0"11"-11452,-19 239 2222,9-166-3239,1 108 1,11-165-680,1-1 0,1 1 0,2-1 0,16 53 0,-16-65-156,1 1 0,1-1 0,0-1 0,1 1 0,1-2 0,0 1 0,1-1 0,24 24 0,-35-38-51,1-1-1,-1 1 0,1-1 1,-1 1-1,1-1 0,-1 1 1,1-1-1,0 0 0,-1 1 1,1-1-1,-1 0 0,1 1 1,0-1-1,-1 0 0,1 0 1,0 0-1,-1 0 0,1 0 1,0 1-1,-1-1 0,1 0 1,0-1-1,0 1 0,-1 0 1,1 0-1,0 0 0,-1 0 1,1 0-1,0-1 0,-1 1 1,1 0-1,-1-1 0,1 1 1,0 0-1,-1-1 0,1 1 1,-1-1-1,1 1 0,-1-1 1,1 1-1,-1-1 0,1 1 1,0-2-1,21-41-6855,-15 26 4933,42-95-7414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12419,'24'45'6350,"-2"-2"-3814,18 37-661,-15-35-1257,-16-27-299,1 0-1,1-1 1,1 0-1,17 21 1,-20-29 900,-15-29 12,-6-27-981,9 38-240,0 0 0,1 0 1,0 0-1,-2-14 0,2-22-2,-1 17-7,1-1-1,2 0 1,1 1-1,7-50 1,-7 75-7,0-1-1,0 0 1,0 0 0,0 1 0,1-1 0,0 0-1,0 1 1,0 0 0,0-1 0,0 1 0,0 0 0,1 0-1,0 0 1,-1 1 0,1-1 0,0 0 0,0 1 0,1 0-1,-1 0 1,0 0 0,8-3 0,-7 4-6,0 0 1,0 1-1,1-1 0,-1 1 1,0 0-1,1 0 0,-1 0 0,0 1 1,1-1-1,-1 1 0,0 0 1,0 0-1,0 1 0,0-1 1,0 1-1,0 0 0,0 0 1,0 0-1,6 6 0,5 3 69,-1 1 1,-1 1-1,0 0 0,-1 0 0,0 2 0,-1-1 1,-1 1-1,0 1 0,13 29 0,-2 7 94,27 102 0,-42-137-290,1-12-3487,-5-7 2645,1 1 0,0-1 0,0 0-1,-1 0 1,1 0 0,-1 0 0,1 0 0,-1-1 0,4-4 0,50-50-5234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1280,'0'0'14331,"6"0"-9866,-1 0-3248,17 3 39,5-3 16,6 4-392,11 0-488,-6-4-272,1 0-72,4 0-48,-10-4-440,-5-3-1592,10-4-2153,44-22-2136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11090,'16'15'2889,"1"-4"-729,15 22 137,23 3-657,-6 16-487,12 6-289,-7 12 160,-4 0-8,-18 10 56,-15 5-63,-6-8-257,-11-11-320,-6-11-416,1-11-16,-12-15-904,7-3-1465,-1-23-2416,5-36-1152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9426,'10'6'9031,"17"19"-5662,-11-7-2537,0 1 1,-2 0-1,0 1 1,-1 1-1,-1 0 1,-1 0-1,15 45 1,-6 0-407,15 101 0,-29-139-556,-3-19-124,-13-60-13729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14971,'5'0'3937,"1"0"-2753,16 3 249,5-3 79,28 4-552,5-4-424,17 0-368,-1-7-56,-4-1-112,-1 1-1296,-11-8-2817,33-10-2344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14379,'0'3'5729,"1"18"-3769,1 1 0,9 40 0,36 96 285,-46-155-2196,48 143 1533,124 251 1,-167-387-1105,3 7-3486,-15-34-4004,-10-25 1441,-31-70-4090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0:29.5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1124 2 248,'-14'-1'12458,"14"1"-12317,-1 0 0,1 0 0,0 0 0,0 0 0,0 0-1,0 0 1,-1 0 0,1 0 0,0 0 0,0 0 0,0 0 0,0 0 0,-1 0 0,1 0 0,0 0 0,0 0 0,0 0 0,-1 0-1,1 0 1,0 0 0,0 0 0,0 0 0,0 0 0,-1 0 0,1 0 0,0 0 0,0 0 0,0 0 0,0 1 0,0-1-1,-1 0 1,1 0 0,0 0 0,0 0 0,0 0 0,0 1 0,0-1 0,0 0 0,0 0 0,-1 0 0,1 0 0,0 1 0,0-1-1,0 0 1,0 0 0,0 0 0,0 0 0,0 1 0,0-1 0,0 0 0,0 0 0,0 0 0,0 1 0,0-1 0,0 0-1,0 0 1,0 0 0,1 0 0,-1 1 0,0-1 0,0 0 0,0 0 0,0 0 0,0 1 0,0 6 2107,0-6-1939,-20-1 4113,-8 0-3321,-62 12-1084,0 5 0,-107 33-1,-59 13-38,186-54 65,-1-2-1,-78-3 0,126-5-15,0-2-1,0 0 1,-26-7 0,45 8-13,3 2 53,-2-1 216,3 1-278,0 0 0,-1 0 0,1 0 0,0 0 0,0 0 0,-1 0 0,1 0 0,0 0 0,0 0 0,-1 0 0,1 0-1,0 0 1,0 0 0,0 0 0,-1-1 0,1 1 0,0 0 0,0 0 0,0 0 0,-1 0 0,1 0 0,0 0 0,0-1-1,0 1 1,0 0 0,-1 0 0,1 0 0,0 0 0,0-1 0,0 1 0,0 0 0,0 0 0,0-1 0,-1 1 0,1 0 0,0 0-1,0 0 1,0-1 0,0 1 0,0 0 0,0 0 0,0-1 0,0 1 0,0 0 0,0 0 0,0 0 0,0-1 0,0 1-1,1 0 1,-1 0 0,0-1 0,0 1 0,0 0 0,0 0 0,0 0 0,0-1 0,0 1 0,1 0 0,-1 0-2,0 0 0,0 0 0,0 0 0,0 0 0,0 0 0,0 0 0,0 0 0,1 0 0,-1 0 0,0 0 0,0 0 0,0 0 0,0 0 0,0 0 0,0 0 0,0 0 0,0 0 0,1 0 0,-1 0 0,0 0 0,0 0 0,0 0 0,0 0 0,0 0 0,0 0 0,0 0 0,0 0 0,-1 3-29,0-9 126,1 6-112,0 7-45,2-9 177,4 13-81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0 191 14187,'6'-4'4745,"5"1"-3217,22-5-375,21-6-353,23-5 160,16 1-456,17-8-200,-1 1-240,1-1-64,-1 0-720,-21 12-912,-28 6-2681,27 16-984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1 173 13035,'5'0'4473,"1"-4"-2961,16 4 32,5-7-343,17 0-601,27-4-264,11-8-240,-5 5-96,10-8-1312,1 3-3137,109-50-2769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 6233,'-2'0'916,"1"0"0,0 0 0,-1 0 1,1 0-1,0 1 0,-1-1 0,1 0 0,0 1 0,-1-1 0,1 1 0,0-1 0,0 1 0,0 0 0,0 0 0,0-1 0,-2 2 0,-9 20 4127,4 37-6833,6-35 3338,-3 4-1314,2 0 1,0 0-1,2 0 1,2 0-1,0 0 1,2 0-1,1 0 1,1 0-1,9 28 1,-2-19-145,1 0 1,2-2 0,1 1 0,2-2 0,22 32 0,-30-51-555,0-1 0,1 0 0,1 0 0,0-2-1,0 1 1,27 18 0,-37-29 119,-1-1 201,0-1-1,-1 1 1,1-1-1,-1 0 1,1 1-1,0-1 1,-1 0 0,1 1-1,0-1 1,-1 0-1,1 1 1,0-1-1,-1 0 1,1 0-1,0 0 1,0 0-1,-1 0 1,1 0-1,0 0 1,-1 0-1,1 0 1,0 0 0,0 0-1,-1-1 1,1 1-1,0 0 1,-1 0-1,1-1 1,0 1-1,-1 0 1,1-1-1,0 1 1,-1-1-1,1 1 1,-1-1 0,1 1-1,-1-1 1,1 1-1,-1-1 1,1 1-1,-1-1 1,0 0-1,1 1 1,-1-1-1,0 0 1,0 1-1,1-1 1,-1 0-1,0 0 1,29-53-5629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13275,'5'18'2019,"0"-1"0,1 0-1,11 24 1,61 91 540,-41-72-1403,-35-58-1127,0 3 34,1 0 1,0 0-1,0 0 1,0-1-1,0 1 1,1-1-1,0 0 1,0 0-1,0-1 1,8 6-1,-15-13 44,0 0 0,0 0 0,1 0 0,0 0-1,0 0 1,0 0 0,0-1 0,1 1 0,0-1 0,-2-7-1,2 7-90,-4-17-29,0-1-1,2 1 1,1 0-1,0-1 1,2 1-1,1-1 1,0 1-1,2-1 0,0 1 1,2 0-1,0 0 1,2 0-1,0 1 1,11-21-1,-17 40 10,0 1 0,0-1 0,0 1 0,0-1 0,0 1-1,0-1 1,1 1 0,-1 0 0,1 0 0,-1-1 0,1 1-1,-1 0 1,1 0 0,0 1 0,-1-1 0,1 0 0,0 0 0,0 1-1,0-1 1,-1 1 0,1 0 0,0 0 0,0-1 0,0 1-1,0 0 1,0 1 0,0-1 0,-1 0 0,1 0 0,0 1-1,3 0 1,4 2-12,0 1-1,0-1 1,-1 1-1,16 10 0,-10-5 37,-1 1-1,0 1 1,-1 0-1,0 0 1,-1 1-1,0 1 1,-1 0-1,0 0 1,10 20-1,5 15-1,28 78 0,-11-24-1558,-39-96 994,7 12-3515,-9-18 3805,0 0 0,0 0 0,0 0 0,0 0 0,0 0-1,-1 0 1,1-1 0,0 1 0,0 0 0,0-1-1,0 1 1,-1 0 0,1-1 0,0 1 0,0-1 0,-1 1-1,1-1 1,0 1 0,-1-1 0,1 1 0,0-1-1,-1 0 1,1 1 0,-1-1 0,1 0 0,-1 0 0,0 0-1,1 1 1,-1-1 0,0 0 0,1-1 0,37-63-7874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14699,'6'0'4921,"-1"0"-3641,12 4 497,10-4-217,6 0-680,0 0-488,5-4-248,6 0-144,-11-3-480,5 0-1328,0-1-2889,61-21-1616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13851,'29'6'7415,"15"15"-6053,-19-7-542,-6-4-357,-2 1 0,1 1 0,-2 0 0,1 1 0,-2 1 1,0 0-1,26 33 0,80 125 1965,-121-171-2420,27 44 408,-3 1 1,-1 0-1,-3 2 1,17 55-1,-10-4 114,16 110 0,-35-156-652,-3 1 0,-1 60 1,-4-109-129,0 0 1,0 0 0,-1 1 0,1-1 0,-1 0 0,0 0-1,0 0 1,-1-1 0,0 1 0,0 0 0,-3 6 0,5-10 152,-1-1 1,1 1 0,0-1-1,-1 1 1,1-1-1,-1 0 1,1 1 0,-1-1-1,1 1 1,-1-1 0,1 0-1,-1 1 1,1-1 0,-1 0-1,1 0 1,-1 1-1,1-1 1,-1 0 0,0 0-1,1 0 1,-1 0 0,1 0-1,-1 0 1,0 0 0,1 0-1,-1 0 1,1 0-1,-1 0 1,1 0 0,-1 0-1,0-1 1,1 1 0,-1 0-1,1 0 1,-1-1 0,1 1-1,-1 0 1,0-1-1,-60-34-5732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15 9706,'-8'-8'15849,"28"1"-10955,-15 10-4746,1 0-1,-1 0 1,0 0 0,0 1-1,0-1 1,-1 1 0,1 1-1,5 5 1,4 4-70,26 22-6,-1 1-1,-2 2 1,-2 1-1,44 67 1,-47-61 4,61 68 1,-91-117-50,-1 1 1,0-1-1,0 0 0,0 0 1,0 0-1,0 0 0,-1-1 1,1 1-1,-1 0 0,0-5 1,3-15 71,5-1-99,1 1 0,1 1 0,1 0 0,0 0 0,2 1 0,27-34 0,0-3 0,10-12-140,-63 76-2350,-37 24-5449,21-13 4468,-54 31-3173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9434,'-7'7'15369,"10"-5"-14817,-1 0 1,1 0 0,-1 1 0,1-1-1,-1 1 1,0-1 0,0 1-1,0 0 1,1 4 0,18 53 904,-9-22-636,-10-34-812,165 452 141,-143-372-150,50 148 0,-71-220-150,-8-12-269,-19-24-1052,-31-44-2754,46 55 2945,1-1 0,1 0 0,-7-16 0,-37-105-5499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10882,'5'4'11181,"7"-4"-7121,20-6-5398,-17 3 2216,171-30-154,174-25-171,-247 48-345,-105 10-503,1 0 0,-1 1 0,0 0 1,1 0-1,-1 0 0,0 1 0,0 1 0,0-1 1,0 1-1,13 7 0,-11-5-2774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6145,'0'4'8338,"0"0"-6025,5 7-705,12 0 240,16-8-671,21 1-393,12-4-272,16-7-40,6-4-200,-1-8-224,-10 5-48,-11 3-176,-6 0-1432,-22 3-2481,28-3-1568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0:29.5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1136 1 10138,'-5'5'9077,"-11"22"-1641,-2-17-6875,-1-1-1,0-1 1,0 0 0,-24 5-1,-35 4-406,0-3 1,-1-4-1,-83 1 0,1 0-136,-57 0 157,15 5 312,199-15-543,-10 1 230,16 0 469,-1-1-622,0-1 0,0 1 0,0-1 0,0 1 0,0-1 0,-1 1 0,1-1 0,0 1 0,0 0 0,0 0 0,-1-1 0,1 1 0,-1 0 0,1 0 0,0 0 0,-1 0 0,1 0 0,-1 0 0,0 0 0,1 1 0,17 101 279,32 239 214,-14-44-514,-28-220 0,4 0 0,27 95 0,-28-118 0,-1 1 0,-3 0 0,-1 110 0,-3-51 0,4 13 0,28 152 0,1 29 0,0-1 0,17 94 0,-43-298 0,27 137 0,13 50 0,-43-256 0,-1 1 0,1 65 0,-8-49 0,-10 68 0,-8-55 0,15-54 0,0 0 0,1 0 0,0 0 0,1 1 0,0-1 0,0 13 0,-6 33 0,12-86 0,-4 16-808,1 1-1,1-1 1,0 1-1,0-1 1,2 1-1,-1 0 1,1 0-1,11-21 1,25-73-5532,30-141-5689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11202,'0'3'13214,"0"11"-11452,-19 239 2222,9-166-3239,1 108 1,11-165-680,1-1 0,1 1 0,2-1 0,16 53 0,-16-65-156,1 1 0,1-1 0,0-1 0,1 1 0,1-2 0,0 1 0,1-1 0,24 24 0,-35-38-51,1-1-1,-1 1 0,1-1 1,-1 1-1,1-1 0,-1 1 1,1-1-1,0 0 0,-1 1 1,1-1-1,-1 0 0,1 1 1,0-1-1,-1 0 0,1 0 1,0 0-1,-1 0 0,1 0 1,0 1-1,-1-1 0,1 0 1,0-1-1,0 1 0,-1 0 1,1 0-1,0 0 0,-1 0 1,1 0-1,0-1 0,-1 1 1,1 0-1,-1-1 0,1 1 1,0 0-1,-1-1 0,1 1 1,-1-1-1,1 1 0,-1-1 1,1 1-1,-1-1 0,1 1 1,0-2-1,21-41-6855,-15 26 4933,42-95-7414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12419,'24'45'6350,"-2"-2"-3814,18 37-661,-15-35-1257,-16-27-299,1 0-1,1-1 1,1 0-1,17 21 1,-20-29 900,-15-29 12,-6-27-981,9 38-240,0 0 0,1 0 1,0 0-1,-2-14 0,2-22-2,-1 17-7,1-1-1,2 0 1,1 1-1,7-50 1,-7 75-7,0-1-1,0 0 1,0 0 0,0 1 0,1-1 0,0 0-1,0 1 1,0 0 0,0-1 0,0 1 0,0 0 0,1 0-1,0 0 1,-1 1 0,1-1 0,0 0 0,0 1 0,1 0-1,-1 0 1,0 0 0,8-3 0,-7 4-6,0 0 1,0 1-1,1-1 0,-1 1 1,0 0-1,1 0 0,-1 0 0,0 1 1,1-1-1,-1 1 0,0 0 1,0 0-1,0 1 0,0-1 1,0 1-1,0 0 0,0 0 1,0 0-1,6 6 0,5 3 69,-1 1 1,-1 1-1,0 0 0,-1 0 0,0 2 0,-1-1 1,-1 1-1,0 1 0,13 29 0,-2 7 94,27 102 0,-42-137-290,1-12-3487,-5-7 2645,1 1 0,0-1 0,0 0-1,-1 0 1,1 0 0,-1 0 0,1 0 0,-1-1 0,4-4 0,50-50-5234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1280,'0'0'14331,"6"0"-9866,-1 0-3248,17 3 39,5-3 16,6 4-392,11 0-488,-6-4-272,1 0-72,4 0-48,-10-4-440,-5-3-1592,10-4-2153,44-22-2136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11090,'16'15'2889,"1"-4"-729,15 22 137,23 3-657,-6 16-487,12 6-289,-7 12 160,-4 0-8,-18 10 56,-15 5-63,-6-8-257,-11-11-320,-6-11-416,1-11-16,-12-15-904,7-3-1465,-1-23-2416,5-36-1152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9426,'10'6'9031,"17"19"-5662,-11-7-2537,0 1 1,-2 0-1,0 1 1,-1 1-1,-1 0 1,-1 0-1,15 45 1,-6 0-407,15 101 0,-29-139-556,-3-19-124,-13-60-13729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14971,'5'0'3937,"1"0"-2753,16 3 249,5-3 79,28 4-552,5-4-424,17 0-368,-1-7-56,-4-1-112,-1 1-1296,-11-8-2817,33-10-2344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14379,'0'3'5729,"1"18"-3769,1 1 0,9 40 0,36 96 285,-46-155-2196,48 143 1533,124 251 1,-167-387-1105,3 7-3486,-15-34-4004,-10-25 1441,-31-70-4090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0 191 14187,'6'-4'4745,"5"1"-3217,22-5-375,21-6-353,23-5 160,16 1-456,17-8-200,-1 1-240,1-1-64,-1 0-720,-21 12-912,-28 6-2681,27 16-984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1 173 13035,'5'0'4473,"1"-4"-2961,16 4 32,5-7-343,17 0-601,27-4-264,11-8-240,-5 5-96,10-8-1312,1 3-3137,109-50-2769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 6233,'-2'0'916,"1"0"0,0 0 0,-1 0 1,1 0-1,0 1 0,-1-1 0,1 0 0,0 1 0,-1-1 0,1 1 0,0-1 0,0 1 0,0 0 0,0 0 0,0-1 0,-2 2 0,-9 20 4127,4 37-6833,6-35 3338,-3 4-1314,2 0 1,0 0-1,2 0 1,2 0-1,0 0 1,2 0-1,1 0 1,1 0-1,9 28 1,-2-19-145,1 0 1,2-2 0,1 1 0,2-2 0,22 32 0,-30-51-555,0-1 0,1 0 0,1 0 0,0-2-1,0 1 1,27 18 0,-37-29 119,-1-1 201,0-1-1,-1 1 1,1-1-1,-1 0 1,1 1-1,0-1 1,-1 0 0,1 1-1,0-1 1,-1 0-1,1 1 1,0-1-1,-1 0 1,1 0-1,0 0 1,0 0-1,-1 0 1,1 0-1,0 0 1,-1 0-1,1 0 1,0 0 0,0 0-1,-1-1 1,1 1-1,0 0 1,-1 0-1,1-1 1,0 1-1,-1 0 1,1-1-1,0 1 1,-1-1-1,1 1 1,-1-1 0,1 1-1,-1-1 1,1 1-1,-1-1 1,1 1-1,-1-1 1,0 0-1,1 1 1,-1-1-1,0 0 1,0 1-1,1-1 1,-1 0-1,0 0 1,29-53-5629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0:29.5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1102 1 12027,'-5'3'6451,"6"6"-2146,-1-9-4197,0 0 0,0 0 1,-1 0-1,1 0 0,0 0 1,0 0-1,0 0 0,-1-1 0,1 1 1,0 0-1,0 0 0,0 0 1,0 0-1,-1 0 0,1 0 1,0 0-1,0 0 0,0 0 0,-1 0 1,1 0-1,0 1 0,0-1 1,0 0-1,-1 0 0,1 0 0,0 0 1,0 0-1,0 0 0,0 0 1,-1 0-1,1 0 0,0 1 1,0-1-1,0 0 0,0 0 0,0 0 1,0 0-1,-1 1 0,1-1 1,0 0-1,0 0 0,0 0 0,0 0 1,0 1-1,0-1 0,0 0 1,0 0-1,0 0 0,0 1 1,0-1-1,0 0 0,-35 5 4232,6-3-4336,0 1 1,-35 8 0,-20 2-6,-245 11 1,-117 13 0,376-27 0,66-10 0,5 2 0,1 0 0,-1 0 0,0 0 0,0 0 0,0 0 0,0 0 0,0 0 0,0 0 0,0 0 0,0 1 0,-1-1 0,0 0 0,1 0 0,-1 1 0,0 3 0,1 54 0,0-11 0,35 180 0,15 137 0,-30-168 0,14 286 0,-32-391 0,0-46 0,-5 60 0,-3 114 0,6-158 0,-3 50 0,-27 196 0,21-210 0,7-68 0,-11 61 0,-2-24 0,-9 109 0,21-148 0,1 0 0,2 0 0,1 0 0,1 0 0,2 0 0,12 45 0,-13-60 0,-1 0 0,-1 1 0,2 28 0,-4-29 0,1 0 0,0-1 0,2 1 0,-1 0 0,7 16 0,-1-6 0,-1 2 0,4 26 0,6 20 0,-13-42 0,-4-26 0,1 1 0,-1-1 0,1 1 0,0-1 0,0 1 0,0-1 0,1 0 0,3 8 0,-2-10 0,-3-1 0,0-3 0,-8-26-264,7 18-167,-1-6-945,2-1 1,0 1 0,1-1-1,4-25 1,28-154-7056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13275,'5'18'2019,"0"-1"0,1 0-1,11 24 1,61 91 540,-41-72-1403,-35-58-1127,0 3 34,1 0 1,0 0-1,0 0 1,0-1-1,0 1 1,1-1-1,0 0 1,0 0-1,0-1 1,8 6-1,-15-13 44,0 0 0,0 0 0,1 0 0,0 0-1,0 0 1,0 0 0,0-1 0,1 1 0,0-1 0,-2-7-1,2 7-90,-4-17-29,0-1-1,2 1 1,1 0-1,0-1 1,2 1-1,1-1 1,0 1-1,2-1 0,0 1 1,2 0-1,0 0 1,2 0-1,0 1 1,11-21-1,-17 40 10,0 1 0,0-1 0,0 1 0,0-1 0,0 1-1,0-1 1,1 1 0,-1 0 0,1 0 0,-1-1 0,1 1-1,-1 0 1,1 0 0,0 1 0,-1-1 0,1 0 0,0 0 0,0 1-1,0-1 1,-1 1 0,1 0 0,0 0 0,0-1 0,0 1-1,0 0 1,0 1 0,0-1 0,-1 0 0,1 0 0,0 1-1,3 0 1,4 2-12,0 1-1,0-1 1,-1 1-1,16 10 0,-10-5 37,-1 1-1,0 1 1,-1 0-1,0 0 1,-1 1-1,0 1 1,-1 0-1,0 0 1,10 20-1,5 15-1,28 78 0,-11-24-1558,-39-96 994,7 12-3515,-9-18 3805,0 0 0,0 0 0,0 0 0,0 0 0,0 0-1,-1 0 1,1-1 0,0 1 0,0 0 0,0-1-1,0 1 1,-1 0 0,1-1 0,0 1 0,0-1 0,-1 1-1,1-1 1,0 1 0,-1-1 0,1 1 0,0-1-1,-1 0 1,1 1 0,-1-1 0,1 0 0,-1 0 0,0 0-1,1 1 1,-1-1 0,0 0 0,1-1 0,37-63-7874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14699,'6'0'4921,"-1"0"-3641,12 4 497,10-4-217,6 0-680,0 0-488,5-4-248,6 0-144,-11-3-480,5 0-1328,0-1-2889,61-21-1616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13851,'29'6'7415,"15"15"-6053,-19-7-542,-6-4-357,-2 1 0,1 1 0,-2 0 0,1 1 0,-2 1 1,0 0-1,26 33 0,80 125 1965,-121-171-2420,27 44 408,-3 1 1,-1 0-1,-3 2 1,17 55-1,-10-4 114,16 110 0,-35-156-652,-3 1 0,-1 60 1,-4-109-129,0 0 1,0 0 0,-1 1 0,1-1 0,-1 0 0,0 0-1,0 0 1,-1-1 0,0 1 0,0 0 0,-3 6 0,5-10 152,-1-1 1,1 1 0,0-1-1,-1 1 1,1-1-1,-1 0 1,1 1 0,-1-1-1,1 1 1,-1-1 0,1 0-1,-1 1 1,1-1 0,-1 0-1,1 0 1,-1 1-1,1-1 1,-1 0 0,0 0-1,1 0 1,-1 0 0,1 0-1,-1 0 1,0 0 0,1 0-1,-1 0 1,1 0-1,-1 0 1,1 0 0,-1 0-1,0-1 1,1 1 0,-1 0-1,1 0 1,-1-1 0,1 1-1,-1 0 1,0-1-1,-60-34-5732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49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3066 2264,'3'0'283,"-1"0"0,0 0 0,0 1-1,1-1 1,-1 0 0,0 1 0,0 0-1,1 0 1,-1 0 0,0 0-1,0 0 1,0 0 0,0 0 0,0 0-1,0 1 1,5 11 11347,-10-6-6853,2-7-4693,1 0 0,0 0 0,0 0 0,-1 0-1,1 1 1,0-1 0,0 0 0,-1 0 0,1 0 0,0 0 0,0 1 0,0-1 0,-1 0 0,1 0 0,0 1 0,0-1 0,0 0 0,0 0 0,0 1-1,0-1 1,-1 0 0,1 0 0,0 1 0,0-1 0,0 0 0,0 1 0,0-1 0,0 0 0,0 0 0,0 1 0,0-1 0,0 0 0,0 1-1,0-1 1,1 0 0,-1 0 0,0 1 0,0-1 0,0 0 0,0 0 0,0 1 0,0-1 0,1 0 0,-1 0 0,0 1 0,0-1 0,0 0 0,1 0-1,-1 0 1,0 0 0,1 1 0,-1-1 71,0-1 0,1 1 0,-1 0 0,0-1 0,0 1 0,1-1 0,-1 1 0,0 0 0,0-1 0,1 1 0,-1-1 0,0 1 0,0-1 0,0 1 0,0 0 0,0-1-1,0 1 1,0-1 0,0 1 0,0-1 0,0 1 0,0-1 0,0 1 0,0-1 0,0 1 0,0 0 0,0-1 0,0 1 0,-1-1 0,-5-29 681,-11-26-1154,1 3 342,-6-15-7,-1 10-17,-28-100 0,-11-29 0,42 114 0,7 20 0,8 35 0,1 0 0,1 0 0,0-30 0,2 28 0,-1 0 0,-1 1 0,-6-24 0,-3-10 0,2-2 0,2 1 0,-1-96 0,1 19 0,1 57 0,3 0 0,3 0 0,4-1 0,16-103 0,-10 146 0,2 0 0,1 1 0,2 0 0,1 1 0,30-48 0,-9 17 0,-10 21 0,1 1 0,49-54 0,-13 18 0,43-52 0,128-115 0,-220 228 0,1 1 0,0 0 0,0 1 0,2 1 0,-1 0 0,27-11 0,-16 11 0,19-9 0,1 2 0,75-18 0,106-19 0,11-3 0,-184 48 0,0 3 0,80-2 0,15 5 0,-65 1 0,123 9 0,-154-1 0,-75-5-115,2-1-937,-1 2-1,1 0 0,0 1 1,-1 1-1,-29 8 0,-79 30-7623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55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1899 3132 4393,'4'-3'16465,"13"-9"-6351,-14 2-9982,-1 1-1,0-1 1,0 0-1,-1 1 1,0-1 0,-1 0-1,0 0 1,-1 1-1,0-1 1,-3-13-1,0-30 217,1-6-348,-11-61 0,4 40 0,-19-70 0,17 100 0,-7-59 0,13 39 0,-16-121 0,16 152 0,3 15 0,-1 1 0,-9-29 0,-38-153 0,21 90 0,-22-67 0,-86-188 0,122 328 0,-76-198 0,26 103 0,53 107 0,-1 1 0,-1 0 0,-2 2 0,-23-30 0,24 33 0,10 17 0,0-1 0,-1 1 0,0 0 0,0 1 0,-13-10 0,-21-19 0,28 23 0,0 0 0,0 0 0,-1 2 0,-1 0 0,0 0 0,-28-12 0,-101-32 0,110 43 0,-65-30 0,-72-11 0,28 8 0,57 14 0,41 20 0,-1 2 0,0 1 0,-58 0 0,82 7 0,-38 3 0,62-3-316,66-14-9006,80-26 964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2:44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1 158 4049,'2'0'643,"1"0"1,0 0-1,-1 0 1,1-1-1,0 1 1,-1 0-1,1-1 1,-1 0-1,1 0 1,-1 0-1,1 0 0,-1 0 1,1 0-1,-1-1 1,0 1-1,0-1 1,3-1-1,7-6 2727,4-7 2406,0-7-4502,-9 13-1391,-1 1 0,1-1 0,1 2 1,12-13-1,-17 19 103,35-25 12,-37 26-2,0 0 0,0 1 0,0-1 0,0 0 1,0 1-1,0-1 0,1 1 0,-1-1 0,0 1 1,0 0-1,0 0 0,0-1 0,1 1 0,-1 0 1,0 0-1,0 0 0,1 0 0,-1 0 0,0 0 1,0 1-1,0-1 0,1 0 0,-1 1 0,0-1 1,0 0-1,0 1 0,0-1 0,0 1 0,0 0 1,0-1-1,0 1 0,0 0 0,1 1 0,5 10 14,-1-1-1,0 1 0,-1 0 0,0 1 0,-1-1 1,-1 1-1,0 0 0,-1 0 0,0 0 0,-1 0 1,0 0-1,-1 0 0,0 0 0,-4 16 1,-4 17 34,-2-1 0,-28 76 1,5-16-33,33-104-12,-1 1-1,1-1 0,0 0 0,0 1 0,0-1 0,0 0 0,0 1 0,0-1 0,0 0 0,0 0 0,0 1 0,0-1 0,1 0 0,-1 1 0,1-1 0,-1 0 0,1 0 0,-1 0 0,1 1 0,0-1 0,-1 0 0,1 0 0,0 0 0,1 1 0,1 0 4,-1 0 1,1 0-1,0 0 0,0-1 0,0 1 0,0-1 0,1 1 0,-1-1 0,5 1 0,10 2 49,1-2-1,34 1 0,-44-2-25,103-1 199,45 3-272,-157-3-1,1 0 0,-1 0 0,0 0 0,1 0 1,-1 0-1,1 0 0,-1 0 0,1 0 0,-1 0 1,1 0-1,-1 0 0,0 0 0,1 0 1,-1 0-1,1 0 0,-1 0 0,1 0 0,-1 1 1,0-1-1,1 0 0,-1 0 0,1 0 0,-1 1 1,0-1-1,1 0 0,-1 1 0,0-1 0,1 0 1,-1 1-1,0-1 0,0 0 0,1 1 1,-1-1-1,0 0 0,0 1 0,0-1 0,0 1 1,1-1-1,-1 1 0,0-1 0,0 0 0,0 1 1,0-1-1,0 1 0,0 0 0,-1 1-488,-1 0 0,1-1 0,-1 1 0,1 0 0,-1-1 0,0 0 0,0 1 0,0-1 1,1 0-1,-1 0 0,0 0 0,-3 1 0,-52 24-5938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2:46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2977,'9'5'1805,"23"8"6565,-32-13-8199,1 1-1,-1-1 1,1 0-1,-1 0 0,0 1 1,1-1-1,-1 0 1,1 0-1,-1 0 0,1 1 1,-1-1-1,1 0 1,-1 0-1,1 0 0,-1 0 1,1 0-1,-1 0 1,1 0-1,-1 0 1,1 0-1,-1 0 0,1-1 1,-1 1-1,1 0 1,-1 0-1,1 0 0,-1 0 1,1-1-1,-1 1 1,0 0-1,1-1 0,-1 1 1,1 0-1,-1-1 1,0 1-1,1 0 0,-1-1 1,0 1-1,0-1 1,1 1-1,-1 0 1,0-1-1,0 1 0,0-1 1,1 0-1,11-8 3568,16-8-2592,13-3-1069,-17 8-53,2 0-1,-1 2 1,51-14 0,-70 23-22,0 0 0,1 0 1,-1 0-1,0 1 0,1-1 0,-1 1 0,1 1 1,-1 0-1,0 0 0,1 0 0,-1 0 0,0 1 1,0 0-1,0 0 0,0 1 0,0 0 0,-1 0 1,1 0-1,-1 1 0,0 0 0,0 0 0,6 5 1,-9-6 13,0 1 1,0-1-1,-1 0 1,1 1-1,-1-1 1,0 1-1,0-1 1,0 1 0,0-1-1,0 1 1,-1 0-1,0 0 1,0-1-1,0 1 1,0 0-1,0-1 1,-1 1 0,0 0-1,1-1 1,-1 1-1,-1 0 1,1-1-1,0 0 1,-1 1-1,-3 4 1,-2 6 75,-1 0 0,-1-1-1,0 1 1,-17 18 0,20-25-62,-1-1 1,-1 1-1,1-1 0,-1-1 0,0 1 0,0-1 1,-1-1-1,-10 5 0,30-23 295,15-8-256,2-2-68,-22 18-18,0 1-1,1-1 0,-1 1 0,1 0 0,0 1 1,1 0-1,-1 0 0,1 0 0,0 1 1,0 0-1,0 1 0,9-2 0,-12 3 17,0 0 0,-1 0-1,1 1 1,0 0 0,0 0-1,0 0 1,0 1 0,0 0 0,-1 0-1,1 0 1,0 0 0,0 1-1,-1 0 1,1 0 0,-1 0-1,0 0 1,6 4 0,-5-1 2,0-1 0,-1 1 0,0 0 0,1 0 1,-2 0-1,1 0 0,-1 1 0,0-1 0,0 1 0,0 0 0,3 11 1,-2-1 1,-1-1 1,0 0 0,-1 1-1,-1 0 1,0 0 0,-1-1-1,-1 1 1,0 0 0,-1 0-1,-5 15 1,4-19 17,-1 1 0,-1-2 1,0 1-1,-1 0 0,0-1 0,0 0 1,-1 0-1,-1-1 0,0 0 0,0-1 1,-1 1-1,-14 10 0,-7 3 41,-2-1 0,-62 31 0,86-49-71,2 0-80,2-3-43,1 1-1,0 0 0,0 0 0,0 0 1,0 0-1,0 0 0,-5 6 0,7-5-2588,10-20-1135,19-60-3584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2:50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2865,'1'1'161,"-1"0"0,1 0 1,-1 0-1,1-1 0,0 1 1,-1 0-1,1 0 0,0 0 0,-1-1 1,1 1-1,0 0 0,0-1 1,0 1-1,0 0 0,0-1 1,0 0-1,0 1 0,0-1 1,0 1-1,0-1 0,0 0 1,0 0-1,0 1 0,0-1 1,1 0-1,25 3 5844,-27 12 645,-6-12-5863,5-2-627,1-1 0,-1 0 0,1 0 0,-1 0 0,1 1 0,-1-1 0,0 0-1,1 1 1,-1-1 0,1 1 0,0-1 0,-1 0 0,1 1 0,-1-1 0,1 1 0,0-1 0,-1 1 0,1-1 0,0 1 0,-1-1-1,1 1 1,0 0 0,0-1 0,0 1 0,-1-1 0,1 1 0,0-1 0,0 1 0,0 0 0,32-15 2034,-7-8-1494,-16 17-688,1 1 0,0 0 0,1 0 1,-1 1-1,0 1 0,1 0 1,0 0-1,-1 1 0,1 0 0,0 1 1,0 0-1,-1 1 0,1 0 0,0 1 1,14 4-1,-19-5 2,-1 1 0,1 0 0,-1 0 0,1 1 0,-1-1 0,0 1 0,1 0 0,-2 1 0,1-1 0,0 1 0,-1 0 0,1 0 0,-1 1 0,0-1 0,-1 1 0,1 0 0,-1 0 0,0 0 0,0 0 0,0 0 0,-1 1 0,0-1 0,0 1 0,0 0 0,-1 0 0,0-1 0,0 1 0,0 0 0,-1 8 0,0-11 38,0 1-1,-1 0 1,0-1 0,1 1 0,-1-1 0,0 1-1,-1-1 1,1 0 0,-1 1 0,1-1-1,-1 0 1,0 0 0,0 0 0,-1 0 0,1 0-1,0-1 1,-1 1 0,0-1 0,1 1-1,-1-1 1,0 0 0,0 0 0,-1 0 0,1-1-1,0 1 1,0-1 0,-1 0 0,1 0-1,-1 0 1,1 0 0,-1 0 0,0-1 0,1 0-1,-7 0 1,88-21-368,-64 20 315,1 2-1,-1-1 1,0 2 0,1 0-1,-1 0 1,0 1 0,-1 1-1,1 1 1,0 0 0,-1 0-1,22 13 1,-28-13 2,0-1-1,0 2 1,0-1 0,0 1-1,-1 0 1,0 0 0,0 0-1,-1 1 1,0 0-1,0 0 1,0 0 0,-1 1-1,0 0 1,-1 0 0,0 0-1,0 0 1,0 0 0,-1 0-1,0 1 1,0 14-1,-1-12 18,-1 1 0,0 0 0,-1-1 0,-1 1 0,0-1 0,0 0 0,-1 1 0,0-1 0,-1 0 0,-1-1 0,0 1-1,0-1 1,-12 17 0,13-21 14,-1 0-1,-1 0 0,1-1 0,-1 1 0,0-1 1,0-1-1,0 1 0,-1-1 0,1 0 0,-1-1 1,0 0-1,0 0 0,-1 0 0,1-1 1,-1 0-1,1 0 0,-1-1 0,1 0 0,-1 0 1,0-1-1,-10 0 0,13 0-67,1-1-1,-1 1 1,1-1 0,-1 0 0,1 0-1,-1-1 1,1 1 0,-6-4-1,9 5 3,1 0 0,0 0-1,-1-1 1,1 1-1,0 0 1,0 0 0,-1 0-1,1-1 1,0 1-1,0 0 1,-1 0 0,1-1-1,0 1 1,0 0 0,0-1-1,-1 1 1,1 0-1,0-1 1,0 1 0,0 0-1,0-1 1,0 1-1,0 0 1,0-1 0,0 1-1,0 0 1,0-1-1,0 1 1,0 0 0,0-1-1,0 1 1,0 0 0,0-1-1,0 1 1,0 0-1,0-1 1,1 1 0,23-15-1938,164-51-9834,-7 2 4179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2:5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4241,'16'6'752,"16"4"6635,-31-9-7086,0-1 1,0 0 0,0 0-1,0 0 1,0 0-1,0-1 1,-1 1-1,1 0 1,0 0-1,0-1 1,0 1-1,0 0 1,0-1-1,0 1 1,0-1 0,0 1-1,-1-1 1,1 1-1,0-1 1,0 0-1,-1 1 1,1-1-1,0 0 1,-1 0-1,1 1 1,-1-1-1,1 0 1,0-1 0,-1 1-153,0 0 0,0 1 1,1-1-1,-1 0 0,0 1 1,0-1-1,1 0 0,-1 1 1,0-1-1,1 1 0,-1-1 1,1 1-1,-1-1 0,1 1 1,-1-1-1,1 1 1,-1-1-1,1 1 0,-1-1 1,1 1-1,0 0 0,-1-1 1,1 1-1,-1 0 0,1 0 1,0-1-1,-1 1 0,1 0 1,0 0-1,0 0 1,-1 0-1,1 0 0,0 0 1,-1 0-1,1 0 0,0 0 1,0 0-1,1 2-19,0-1 1,0 1-1,0 0 1,-1 0-1,1-1 1,0 1-1,-1 0 1,0 0-1,1 1 1,-1-1-1,1 3 1,29 83-693,-27-75 1109,51 245 240,-16-59-648,-24-126-40,-10-43-122,18 55-1,-71-131-10170,24 16 4718,-29-32-2726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2:57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0 4057,'17'2'9110,"-7"6"-4385,-10-5-4473,1 0 1,-1 0-1,1 0 1,-1 0-1,0 1 1,0-1-1,-1 0 1,1 0-1,0 0 1,-1 0-1,-1 3 1,-6 22 251,-1-1 0,-1 0 0,-2 0-1,-1-1 1,-29 46 0,25-47-371,2 1 0,1 0 0,1 1 0,2 1 0,-14 44 0,25-71-134,0 0 1,0 0 0,0 0 0,0 0-1,0-1 1,0 1 0,0 0 0,0 0-1,0 0 1,0 0 0,0 0 0,0-1-1,1 1 1,-1 0 0,0 0 0,1 0-1,-1-1 1,0 1 0,1 0 0,-1 0-1,1-1 1,-1 1 0,1-1 0,0 1-1,-1 0 1,1-1 0,-1 1 0,3 0 0,28 7 49,34-13 77,-65 5-126,79-14 231,137-16-121,-184 28-86,0 1 1,0 1-1,-1 2 0,57 11 0,-27 8-120,-61-21 51,0 1 0,0-1-1,0 0 1,0 0-1,0 1 1,0-1-1,0 0 1,0 1-1,0-1 1,0 0-1,0 0 1,0 1 0,0-1-1,0 0 1,0 0-1,0 1 1,0-1-1,0 0 1,0 1-1,0-1 1,0 0 0,0 0-1,-1 1 1,1-1-1,0 0 1,0 0-1,0 1 1,0-1-1,-1 0 1,1 0 0,0 0-1,0 0 1,-1 1-1,1-1 1,0 0-1,0 0 1,-1 0-1,1 0 1,0 0 0,0 0-1,-1 1 1,1-1-1,0 0 1,0 0-1,-1 0 1,1 0-1,0 0 1,-1 0 0,-38 10-5524,-50 0-2343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0:29.5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1067 0 1328,'-17'3'9446,"9"10"-3045,-2 3-639,-23 0-2638,-26 4-2865,24-9-9,-8 3-111,-1-2 0,-1-2 0,-53 5 1,-140 1 110,79-7 212,96-4-433,-95 5 94,102-18 740,56 8-472,12 17 843,4 31-1032,-10-19-94,5 36 115,4-1 0,34 96 1,-33-113 32,-2 0 0,-2 2 0,-2-1 0,3 52 0,23 103-228,-27-159-28,-2 0 0,1 56 0,7 45 0,-5-64 0,-5 0 0,-2 1 0,-14 123 0,8-146 0,-5 41 0,2-29 0,4 111 0,3-93 0,2 19 0,2-83 0,-4-20 0,0 0 0,0 0 0,0 0 0,0-1 0,-1 1 0,0 0 0,0 0 0,-1 6 0,0-1 0,1 1 0,0-1 0,1 1 0,3 19 0,0-3 0,5 18 0,-6-34 0,-1 0 0,0 0 0,0 0 0,-1 13 0,-11-55-3037,17-22-2396,24-81-3893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6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861 253 5793,'4'0'11820,"4"5"-5065,16 13-2337,18 27-3978,-35-35-322,0 1-1,-1-1 1,0 1 0,-1 1-1,-1-1 1,0 1-1,0 0 1,-1 0 0,-1 0-1,0 0 1,0 0-1,-1 1 1,-1-1 0,0 1-1,-1-1 1,0 0-1,-1 1 1,0-1 0,-1 0-1,0 0 1,-1-1-1,-6 14 1,0-3-78,-2-1-1,0 0 1,-1-1 0,-1 0-1,-1-1 1,-1-1-1,0 0 1,-2-1 0,0-1-1,-31 21 1,38-29-9,-1-1 0,-1 0 0,1-1 0,-1 0 0,0-1 0,0 0 1,-1-1-1,0-1 0,1 0 0,-1-1 0,-21 1 0,15-3-23,1-1-1,-1-1 1,1-1-1,-1 0 1,1-2 0,0 0-1,-30-13 1,22 6-11,0-2-1,0-1 1,2-1 0,0-1 0,1-1 0,0-2-1,2 0 1,0-1 0,1-1 0,-29-41 0,33 38-2,2-2 0,0 0 0,2-1 0,0 0-1,3-1 1,-9-30 0,15 44-68,1-1 0,0 1 0,1 0 0,1 0 0,0-1 0,1 1-1,0-1 1,2 1 0,0-1 0,0 1 0,2 0 0,0 0 0,0 0 0,8-14-1,-9 23-126,0 1-1,1-1 0,0 1 0,0 0 0,0 0 0,1 1 0,-1-1 0,1 1 0,0 0 0,1 1 0,5-4 1,5-2-944,1 1 1,29-11-1,45-2-3450,89-15-2217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6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88 191 17772,'-22'-19'2984,"5"1"-1311,-16-11-89,23 3-544,4 4-1040,12 15-464,15-4-992,18 3-1409,169-43-3048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7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587 11 5825,'-23'-1'16366,"-4"-2"-8887,5 0-7254,-1 1-1,1 1 1,0 1 0,-29 3-1,31 1-199,-1 2 0,1 0-1,0 1 1,0 1 0,1 1 0,0 0-1,0 2 1,1 0 0,1 1-1,0 1 1,0 0 0,2 1 0,-1 1-1,2 0 1,0 2 0,1-1-1,1 2 1,0-1 0,1 2 0,1-1-1,1 1 1,1 1 0,0 0-1,2 0 1,0 0 0,1 1 0,1 0-1,1 0 1,0 33 0,5-18 30,2 1-1,2-2 1,1 1 0,2-1 0,1 0 0,2-1 0,24 51 0,-14-42-10,2 0 0,2-1 1,1-1-1,3-2 0,36 38 1,-33-43-56,2-1 0,2-2 0,1-2 0,1-1 0,55 29 0,-61-40-433,1-1 1,1-2-1,0-1 0,0-2 1,2-1-1,-1-2 0,47 5 1,-76-12 122,1-1 0,0 1 1,-1-1-1,1-1 0,0 1 0,0-1 1,-1-1-1,1 1 0,-1-1 1,1 0-1,-1-1 0,0 0 0,0 0 1,0-1-1,0 0 0,-1 0 0,10-7 1,-4-2-745,-1 0 0,-1 0 0,0-1 0,-1 0 0,0-1 0,-1 0 0,0 0 0,6-22-1,57-159-5591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7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 7658,'-1'0'411,"1"0"0,-1 0 0,1 0 0,-1 0 0,0 0 0,1 0 0,-1 0 0,0 0 0,1 1 0,-1-1 0,0 0 1,1 0-1,-1 1 0,1-1 0,-1 0 0,1 1 0,-1-1 0,1 1 0,-1-1 0,1 0 0,-1 1 0,1-1 0,-1 1 0,1 0 0,-3 17 3019,14 25-3246,-9-37 441,93 239 3799,-82-213-4107,-3-9-157,1-1 1,1 0 0,0-1-1,2-1 1,25 30 0,-32-42-162,0-1 0,0 1 0,0-1 0,1-1 0,0 0 0,1 0 0,-1 0 0,1-1 0,0 0 0,1-1 0,-1 0 0,1-1 0,-1 0 0,1 0 0,0-1 0,11 2 0,-17-5-3,1 1 1,0 0 0,0-1-1,0 0 1,-1 0 0,1 0 0,0-1-1,-1 1 1,1-1 0,-1 0-1,0-1 1,0 1 0,0-1 0,0 0-1,0 0 1,0 0 0,-1 0-1,4-4 1,2-4 55,0 0 0,-1 0 0,-1 0 0,0-1 0,7-16 0,-2 1 5,-2-1 0,-1 0 0,-1-1 0,-2 1 0,6-56 0,-9 34 458,-2 0 1,-9-85-1,5 120 151,2 17-176,9 24-579,48 76-111,45 115 0,-96-203-326,1-1 0,1 1 0,0-2 0,0 1 1,17 19-1,-20-27 44,-1-1 0,1 0 0,1-1 1,-1 1-1,0-1 0,1 0 0,0 0 1,0 0-1,-1-1 0,2 1 0,-1-1 1,0 0-1,0-1 0,1 0 0,-1 1 1,1-2-1,-1 1 0,1 0 1,-1-1-1,11-1 0,120-27-7093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8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8 11482,'-5'-1'806,"0"-1"-1,0 1 0,0 0 0,0 0 1,-1 0-1,1 1 0,0 0 0,-1 0 1,1 0-1,0 1 0,-1-1 0,1 2 1,0-1-1,-10 4 0,8-2-511,1 0 0,0 1 0,0 0 0,1 0 0,-1 0 0,1 0 0,0 1 0,0 0 0,0 1 0,-4 6 0,0 2-244,1-1 0,0 1 0,1 1-1,1 0 1,0-1 0,1 2-1,1-1 1,0 1 0,-2 18 0,4-14 37,1 0 0,1 0 0,0 0 1,2 0-1,0 0 0,1 0 1,1 0-1,10 29 0,-12-42-94,1 1-1,0-1 1,1 0-1,-1 0 1,1 0-1,1 0 1,-1-1-1,1 1 1,1-1-1,-1 0 1,1-1 0,0 1-1,0-1 1,0-1-1,1 1 1,0-1-1,-1 0 1,2 0-1,-1-1 1,0 0-1,1 0 1,-1-1-1,1 0 1,11 2-1,-13-4-24,0 1 1,0-1-1,0 0 0,0-1 0,1 1 0,-1-1 0,0 0 0,0-1 0,0 1 1,-1-1-1,1 0 0,0-1 0,-1 1 0,1-1 0,-1-1 0,6-3 1,-4 1 12,0-1 1,0 1 0,-1-2 0,1 1 0,-2-1 0,1 1 0,-1-2 0,0 1-1,6-15 1,-4 5 28,-1 0-1,-1 0 0,0 0 1,-2-1-1,0 0 0,-1 0 1,0 0-1,-2 0 0,0 0 1,-4-20-1,-16-66 870,25 122-913,0-2 0,1 1 0,1-1 0,9 16 0,8 19 73,-5 6-236,-14-18-2768,-5-38 2866,0 0 0,0 0 0,-1 0 0,1 0 0,0 0 0,0 0 0,0 0 1,0 0-1,0 0 0,0 0 0,-1 0 0,1 0 0,0 0 0,0 0 0,0 0 0,0 0 0,0 0 0,0 0 0,-1 0 0,1 0 0,0 0 0,0 0 0,0 0 0,0 0 0,-2 3-2474,-20-38-5370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8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15515,'0'4'5057,"0"7"-4208,6 18-249,5 11 1080,5 15-872,-5 15-544,6-4-264,-6 4-568,10-15-3153,51 36-3840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08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16828,'0'3'4305,"11"8"-3465,10 8-312,18 17 512,21 23 296,11 25-560,6 26 185,-6 15-25,-11-4 24,0-4-432,1-14-288,-18-22-88,-10-15-152,0-19-96,-16-25-928,-7-7-808,-10-114-9091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0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48 143 14635,'88'-16'2918,"210"-26"-1334,-236 34-1354,24 0 790,-130-4 2679,17 2-3312,16 8-284,-43-12 288,0 2-1,-56-3 1,96 13-302,-1 1 0,1 1 0,-1 0 0,1 1 0,-1 1 0,1 0 0,0 1 0,0 1 0,0 0 0,0 1 0,1 0 0,0 1 0,-15 8 0,23-10-52,-1 0 0,1 0-1,0 0 1,0 1 0,1 0 0,-1 0 0,1 0 0,0 0 0,1 1 0,-1-1 0,1 1 0,0 0 0,0 0-1,1 0 1,-2 8 0,2-5 17,0 0 0,1 1-1,1-1 1,-1 0-1,1 1 1,1-1 0,0 1-1,0-1 1,5 16-1,0-6 29,1 0-1,1-1 0,1 0 0,0 0 0,1-1 0,1 0 0,0-1 0,1 0 0,19 18 1,-12-16-100,1 0 0,1-2 0,0-1 0,1 0 1,1-2-1,0 0 0,0-2 0,35 12 0,-46-19-353,1 0 0,0 0 0,0-1 0,1-1-1,-1-1 1,1 1 0,-1-2 0,1 0 0,-1-1 0,1 0-1,-1-1 1,0 0 0,0-1 0,0-1 0,0 0-1,0-1 1,23-12 0,-15 3-1369,-2-1-1,28-25 1,133-130-6375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1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 5041,'-39'17'13470,"-4"6"-9998,39-21-3329,0 0-1,1 0 0,-1 1 1,1 0-1,-1-1 1,1 1-1,0 0 0,0 1 1,1-1-1,-1 0 1,1 1-1,-1 0 0,1-1 1,0 1-1,0 0 1,1 0-1,-3 8 1,4-9-111,0 0 1,1 0-1,-1 0 1,1 0-1,-1-1 1,1 1-1,0 0 1,0-1 0,0 1-1,0 0 1,1-1-1,-1 1 1,1-1-1,0 0 1,-1 0-1,1 1 1,0-1 0,0 0-1,1-1 1,3 4-1,53 31 19,-50-31 7,39 18 34,1-3-1,72 19 1,-81-28-17,-1 2 1,0 1-1,-1 2 0,0 2 0,42 27 1,-76-43-45,-1 0 0,1 1 1,-1-1-1,0 1 0,0 0 1,0 0-1,0 0 0,-1 0 1,1 0-1,-1 1 0,0-1 1,0 1-1,0 0 1,0 0-1,-1-1 0,1 1 1,-1 0-1,0 0 0,0 0 1,-1 0-1,1 0 0,-1 1 1,0-1-1,0 0 0,0 0 1,-2 6-1,1-4 20,-1 0-1,-1 0 0,1 0 1,-1-1-1,0 1 0,-1-1 1,1 0-1,-1 0 1,0 0-1,0 0 0,-1-1 1,1 1-1,-1-1 0,0 0 1,0-1-1,-8 5 1,1-1-119,0-1 0,-1 0 1,1-1-1,-1-1 0,0 0 1,-1 0-1,1-1 0,0-1 0,-1 0 1,1-1-1,-1-1 0,0 0 1,1-1-1,-1 0 0,1-1 1,-1 0-1,1-2 0,0 1 1,-19-9-1,26 10-98,4 1 23,0 1 1,-1-1 0,1 1 0,0-1 0,0 0-1,0 0 1,-1 0 0,1-1 0,0 1-1,0 0 1,1-1 0,-1 1 0,0-1-1,0 0 1,1 1 0,-1-1 0,1 0-1,-1 0 1,1 0 0,0 0 0,0 0-1,0 0 1,0-1 0,0 1 0,1 0-1,-1-1 1,0 1 0,1 0 0,0-1-1,0 1 1,-1 0 0,1-1 0,1 1-1,-1 0 1,0-1 0,1 1 0,-1-1-1,1 1 1,-1 0 0,1 0 0,0-1 0,0 1-1,0 0 1,1 0 0,1-2 0,90-144-6169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1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52 144 11666,'-2'1'1221,"-22"7"5905,3 0-3587,21-8-3517,0 0 0,0 0 0,0 0 0,0 0 0,0 0 0,-1 0 0,1 0 0,0 0-1,0 0 1,0 0 0,0 0 0,-1 0 0,1 0 0,0 0 0,0 0 0,0 0 0,0 0 0,0 0 0,-1 0 0,1 0 0,0 0 0,0 0 0,0 0 0,0 0 0,0 0 0,0 1 0,-1-1 0,1 0 0,0 0 0,0 0-1,0 0 1,0 0 0,0 0 0,0 0 0,0 1 0,0-1 0,0 0 0,0 0 0,0 0 0,0 0 0,-1 0 0,1 1 0,0-1 0,0 0 0,0 0 0,0 0 0,0 0 0,0 1 0,0-1 0,0 0 0,0 0 0,1 0-1,-1 0 1,0 0 0,0 1 0,0-1 0,0 0 0,0 0 0,0 0 0,0 0 0,0 0 0,0 0 0,0 1 0,28-2 701,81-16-241,0-5-1,198-67 0,-335 77 1181,4 5-1591,-1 1 0,1 1-1,-1 2 1,0 0 0,0 2-1,0 0 1,0 2 0,0 1-1,0 0 1,1 2 0,-1 1-1,1 2 1,-37 13 0,55-18-48,0 1-1,0-1 1,0 1 0,0 0 0,1 1 0,0-1 0,0 1 0,0 0-1,0 1 1,0-1 0,1 1 0,0 0 0,0 0 0,0 0 0,1 0 0,0 1-1,0-1 1,0 1 0,-3 10 0,4-10-7,2 1 1,-1-1-1,1 0 0,-1 1 0,2-1 1,-1 0-1,1 1 0,0-1 0,0 0 1,1 0-1,-1 1 0,2-1 1,-1-1-1,1 1 0,-1 0 0,1-1 1,1 1-1,-1-1 0,8 9 1,4 2 3,0 0 0,2-1 0,-1 0 0,2-2 0,0 0 0,0 0 0,1-2 0,1-1 0,0 0 0,0-1 0,1-1 0,24 5 0,-15-5-214,0-2 0,0-1 1,0-1-1,1-2 0,0-1 0,-1-1 0,1-1 0,40-8 0,-59 7-175,1-1 0,-1 0 0,0 0 0,0-1 0,0 0 0,-1-1 0,1-1 0,-1 0 0,15-11 0,-16 9-389,0-1 0,-1-1 0,0 0 0,-1 0 0,0-1 0,-1 0 0,8-14 0,72-153-6719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0:29.5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56 7 1320,'-2'-1'931,"-27"-5"10846,28 7-11488,0-1 1,0 1-1,1-1 1,-1 1-1,0 0 1,0-1-1,1 1 1,-1 0-1,0-1 1,1 1-1,-1 0 1,0 0-1,1-1 1,-1 1-1,1 0 1,0 0-1,-1 0 1,1 0-1,0 0 1,-1 0-1,1 0 1,0 0-1,0 0 1,0 0-1,0 0 1,0 0-1,0 0 1,0 0-1,0 0 1,1 1-1,-13 143 3776,24 104-2562,0 0-56,-10-190-1168,16 84 0,-11-99-90,37 267 906,-27-207-1006,-10-69 81,-2 0 0,2 47 0,-5-43-14,12 69 0,-2-26-159,-8-12 3,-3-49 0,0 0 0,1 0 0,9 40 0,-7-25 0,-4-35-76,-1-2 197,-6-11-1554,-21-32-7145,-43-54-1556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1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14811,'36'34'4293,"52"63"0,67 123-896,-119-159-2600,-3 2 0,31 82 1,37 141 1185,-35-94-1391,-38-102-2153,-38-103 184,6 7 655,0 1 0,0-1-1,0 0 1,1 0-1,0 0 1,0 0 0,0 0-1,1-1 1,-3-11-1,-20-92-5353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2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16115,'0'2'6137,"8"14"-4741,109 127 1968,-61-77-2322,62 94 0,-44-29 367,94 225-1,-158-334-1750,0 1 0,1-1 0,1-1-1,1 0 1,24 29 0,-37-50 275,0 0 0,0 0 0,0 0 0,1 0 0,-1 1 0,0-1 0,0 0 1,0 0-1,0 0 0,0 0 0,0 0 0,0 1 0,0-1 0,0 0 0,1 0 0,-1 0 0,0 0 1,0 0-1,0 0 0,0 0 0,0 1 0,1-1 0,-1 0 0,0 0 0,0 0 0,0 0 0,0 0 1,1 0-1,-1 0 0,0 0 0,0 0 0,0 0 0,0 0 0,1 0 0,-1 0 0,0 0 0,0 0 1,0 0-1,0 0 0,1 0 0,-1 0 0,0 0 0,0 0 0,0 0 0,0-1 0,0 1 0,1 0 1,-1 0-1,0 0 0,0 0 0,0 0 0,0 0 0,0 0 0,0-1 0,1 1 0,-1 0 0,0 0 0,0 0 1,0 0-1,0-1 0,0 1 0,0 0 0,-3-26-4232,-28-71-4492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2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0 271 17180,'6'-3'4817,"-1"3"-3889,11-4-80,23-11-16,10 1-544,33-16-264,17-6-24,5-1-1408,0-3-2585,137-52-3752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2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3 274 11506,'0'0'295,"-1"-1"-1,1 1 0,0-1 1,0 1-1,-1-1 0,1 1 0,0-1 1,0 1-1,0-1 0,-1 1 0,1-1 1,0 0-1,0 1 0,0-1 0,0 1 1,0-1-1,0 1 0,0-1 1,0 1-1,0-1 0,1 0 0,-1 1 1,0-1-1,0 1 0,0-1 0,1 1 1,-1-1-1,0 1 0,1-1 0,-1 0 1,20-14 2546,39-8-3924,-45 18 1872,80-27-761,1 5 1,1 3 0,100-10-1,-196 31 385,-9-3-209,-20-8-98,23 12-78,-25-12 104,0 1-1,-1 2 1,0 1-1,-51-8 1,66 15-13,1 2 1,-1-1-1,1 2 1,-1 0-1,1 2 0,0-1 1,-1 2-1,1 0 1,0 1-1,0 1 1,-18 7-1,26-8-47,1 0-1,0 0 0,0 0 1,1 1-1,-1 0 1,1 0-1,0 1 0,0 0 1,1 0-1,-8 12 1,10-14-41,0 1 1,0-1 0,1 1-1,0 0 1,0 0 0,0 0-1,1 0 1,0 1-1,0-1 1,0 0 0,0 1-1,1-1 1,0 0 0,0 1-1,0-1 1,1 0 0,1 7-1,2 2 71,0-1 0,1 1 0,1-1 0,0 1 0,1-2 0,0 1 0,1-1 0,0 0 0,1 0 0,19 18 0,-13-17-25,0 0 0,1 0-1,1-2 1,0 0 0,1-1-1,0-1 1,22 9 0,-8-7-79,0-2 1,0-1 0,1-1 0,0-2-1,1-1 1,-1-1 0,0-2 0,1-2-1,41-5 1,-61 4-141,1 0-1,-1-1 1,0 0-1,0-1 1,0-1-1,-1 0 1,0-1-1,1 0 0,16-12 1,-26 15-107,1-1 0,-1 0 1,0 0-1,-1 0 0,1 0 0,-1-1 0,1 1 1,-1-1-1,-1 0 0,1 0 0,-1 0 1,2-6-1,-2 3-432,0 0-1,-1 0 1,0 0 0,0 0 0,-1 0-1,0 0 1,0 0 0,-1 0 0,0 0-1,-4-12 1,-36-118-7878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3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411 0 13635,'-11'8'5857,"-6"3"-4841,-21 14-343,0 5-57,-17 14-280,0 14-336,-10-3-1305,15 0-3616,-32 41-6601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3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1 264 9634,'36'44'6446,"20"17"-3159,6 6-1271,80 116 1623,-95-119-2819,-35-47-221,-16-22 560,-19-29 194,1-8-1357,2-2-1,2 1 1,2-2 0,2 0-1,2-1 1,2 0 0,-6-78-1,15 109-75,2 0 0,0 0-1,0 1 1,5-17 0,-5 26-64,0-1 0,1 0 0,0 1 1,0-1-1,0 1 0,1 0 0,0-1 0,0 1 0,0 0 1,0 1-1,1-1 0,8-7 0,-12 12 142,6-6-605,1 1-1,0 1 1,0-1-1,0 1 1,1 0-1,-1 1 0,1 0 1,0 0-1,11-2 1,91-14-5472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4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1 181 14355,'7'20'9233,"19"5"-8968,-14-16 602,63 64 502,-4 3-1,71 98 1,-49-73-798,-81-94-445,-8-16 7,-8-27 23,3 30-168,-26-170-295,13 98-228,-8-154-1,22 217 496,1 0-1,0 1 1,6-23 0,-7 33 26,2 0 0,-1 1 0,0-1 0,1 1 0,-1-1 0,1 1 0,0 0 0,4-6 0,-5 8 7,0 0 0,0 0 0,0 0 0,0 0 0,1 1 0,-1-1 0,0 0 0,0 0 0,1 1 1,-1-1-1,0 1 0,1-1 0,-1 1 0,0 0 0,1-1 0,-1 1 0,0 0 0,1 0 0,-1 0 0,1 0 0,-1 0 0,0 0 1,3 1-1,9 3-35,-1 1 0,0 0 0,0 0 0,0 1 0,-1 1 0,17 12 0,60 53 134,-73-58-61,-1 1-1,0 0 0,-1 1 0,0 1 0,-2 0 1,0 1-1,13 28 0,-7-5 104,-2 1-1,13 58 1,-24-71-105,-5-20 60,-6-17 228,-2-9-387,0 0-1,1 0 1,1-1 0,0 0 0,1 0 0,1-1-1,1 1 1,1-1 0,0 0 0,1-26 0,2 29 24,1 0 0,1-1 0,1 1 1,0 1-1,1-1 0,0 0 0,2 1 0,8-19 1,-11 29 39,0 0 0,0 0 0,0 1 0,1-1 0,-1 1 1,1 0-1,0 0 0,0 0 0,1 1 0,-1-1 0,1 1 0,0 0 0,-1 0 1,1 1-1,1 0 0,-1 0 0,0 0 0,0 0 0,1 1 0,-1-1 1,1 2-1,-1-1 0,1 0 0,0 1 0,-1 0 0,1 1 0,7 0 1,5 2 94,0 0 0,0 2 0,0 0 0,0 1 0,-1 0 0,0 2 1,0 0-1,-1 1 0,0 0 0,0 2 0,-1 0 0,-1 0 0,0 1 1,19 22-1,-17-16-2,-1 1 1,-1 1-1,0 0 1,-2 1-1,0 1 0,-2 0 1,0 0-1,-2 1 1,0 0-1,6 37 1,-7-31-113,-5-21-190,0 1-1,0 0 1,0 0 0,-1 1 0,0-1 0,-1 0-1,0 0 1,-2 10 0,-7-4-2185,8-15 2231,0 0 0,0 0 0,0 0-1,0-1 1,0 1 0,1 0 0,-1 0 0,0-1 0,0 1 0,0 0 0,0-1 0,1 1 0,-1-1 0,0 1 0,0-1 0,1 1 0,-1-1 0,0 1 0,1-1 0,-1 0 0,0 1-1,1-1 1,-1 0 0,1 0 0,0 1 0,-1-1 0,1 0 0,-1-1 0,-38-72-6175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7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5345,'-3'13'17551,"3"-12"-17417,-1 0-1,1 0 1,0 0-1,0 0 1,-1 0-1,1-1 1,0 1-1,0 0 1,0 0-1,0 0 1,0 0-1,0 0 1,0 0-1,0 0 1,0 0 0,1 0-1,-1 0 1,0-1-1,1 1 1,-1 0-1,0 0 1,1 0-1,-1 0 1,1-1-1,-1 1 1,1 0-1,0 0 1,0 0-1,81 96 2089,107 164-1,-185-255-2258,-1 0 0,1 0 1,-1 0-1,-1 0 1,1 1-1,-1 0 0,0-1 1,1 12-1,-6-15-1787,-5-10 270,-15-27-1550,-39-88-3907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7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12979,'0'0'9386,"0"7"-9386,17 1-1417,5 6-1327,82 23-3409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7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0 111 8026,'19'32'8225,"12"13"-4182,8 11-1665,-2 3-491,-4-7-492,33 69 0,-64-114-1278,1-1 1,0-1 0,1 1-1,0 0 1,-1-1 0,9 8 0,-24-27 65,1-1 1,0 0-1,1 0 1,1-1 0,0 0-1,2-1 1,0 0-1,0 0 1,2-1 0,-7-35-1,8 29-262,0 0 0,2 0 0,1 1-1,1-1 1,1 0 0,1 0 0,1 0 0,11-45 0,-13 66 75,0 1 1,0-1-1,-1 0 0,2 0 1,-1 1-1,0-1 1,1 1-1,-1-1 1,1 1-1,0-1 1,-1 1-1,1 0 0,0 0 1,1 0-1,-1 0 1,0 0-1,0 1 1,1-1-1,-1 1 1,5-3-1,-3 4 11,0-1 1,0 0-1,0 1 1,0 0-1,1 0 0,-1 0 1,0 1-1,0-1 0,0 1 1,0 0-1,0 0 1,0 0-1,0 1 0,4 2 1,27 11 41,0 2-1,-1 2 1,-2 1 0,0 1 0,-1 2 0,-1 1 0,-1 1 0,-1 2-1,-1 0 1,-2 2 0,-1 1 0,-1 1 0,23 43 0,-37-57-261,-6-10-177,0 0-1,0-1 1,1 1 0,0-1-1,0 0 1,1 0 0,0 0-1,7 6 1,-9-10 46,-1-1 0,1 0-1,-1 1 1,1-1 0,0 0 0,0-1 0,-1 1-1,1 0 1,0-1 0,0 1 0,0-1-1,0 0 1,0 0 0,0 0 0,0-1 0,0 1-1,-1-1 1,1 1 0,0-1 0,0 0-1,0 0 1,-1 0 0,1 0 0,-1-1 0,1 1-1,-1-1 1,1 0 0,-1 1 0,3-4-1,111-88-6745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0:29.5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1229 0 920,'-4'0'2816,"-19"3"8098,22-3-10575,1 1 0,-1-1 0,0 1 0,1-1 0,-1 1 0,1-1 0,-1 1 0,1-1 0,-1 1 0,1 0 1,-1-1-1,1 1 0,0 0 0,-1-1 0,1 1 0,0 0 0,-1-1 0,1 1 0,0 0 0,0 0 0,0-1 0,0 1 0,0 0 0,0 0 0,0 0 0,0 1 0,-11 2 3383,-20 3-2419,25-6-1322,-79 14 85,-141 5 1,53-7-22,47 5-41,-146 41 1,239-53 295,0-1 0,0-2 0,0-1 0,-42-3 0,19 0-114,56 1-110,3 2 62,-2-1 26,11 12 116,0 1 0,0 0-1,10 20 1,-5-10-231,-1 0 0,-2 2 0,-1 0 0,0 0 0,-2 1 0,-1 1 0,-2-1-1,0 2 1,-2-1 0,-1 1 0,2 54 0,-6 14-49,22 158 0,-16-194 0,-7-52 0,-3-8 0,3-4 0,0 6-169,0-2-860,-1-5-1182,3-16-2419,4-10-1241,3-57-5928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8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70 12027,'-1'8'5644,"-5"3"-3343,-1 5-1459,5-3-524,0 0 0,1 0 0,1 1 1,0-1-1,0 0 0,2 0 0,0 1 0,0-1 1,1 0-1,1-1 0,0 1 0,1-1 0,10 21 1,-11-27-333,-1 1 0,1-2 1,0 1-1,1 0 1,-1-1-1,1 0 0,0 0 1,1 0-1,-1 0 1,1-1-1,0 0 0,0 0 1,0-1-1,0 0 1,1 0-1,-1 0 1,1-1-1,0 0 0,0 0 1,0 0-1,0-1 1,0 0-1,0-1 0,0 0 1,0 0-1,0 0 1,10-2-1,-8 0-1,0 1 0,0-2 0,-1 1 0,1-1 0,0-1 0,-1 1-1,0-1 1,0-1 0,0 0 0,-1 0 0,12-10 0,-16 12 68,0 0-1,0 0 1,-1 0-1,1 0 1,-1 0-1,0-1 1,0 1-1,-1-1 1,1 0-1,-1 0 1,1 1-1,-1-1 1,0 0 0,0 0-1,-1 0 1,0 0-1,1 0 1,-1 0-1,0 0 1,-1 0-1,1 0 1,-1 0-1,0 0 1,0 0-1,0 0 1,0 0-1,-1 1 1,1-1-1,-3-4 1,-5-6 72,0 0 0,0 0 0,-1 1-1,-1 1 1,0 0 0,-1 0 0,0 1 0,-1 0 0,-14-8 0,3 3-869,0 1 0,-1 2 1,0 0-1,-40-13 0,32 16-3865,9 8-3473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19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1 253 13747,'6'9'6182,"15"5"-5101,-10-6-248,62 62 2386,105 130-1,-130-143-2185,23 38 186,-106-232-48,28 99-1219,2 0 0,1-1 0,2 0 0,5-63 0,0 78 10,0 0 1,1 0 0,1 0-1,2 1 1,0 0 0,1 0-1,1 1 1,20-35 0,-26 52 20,0 1 1,1-1 0,-1 0 0,1 1-1,0 0 1,0-1 0,0 2 0,1-1-1,-1 0 1,1 1 0,0 0 0,0 0-1,0 0 1,0 1 0,0 0 0,1 0-1,-1 0 1,1 1 0,0-1 0,-1 1-1,1 1 1,10-1 0,-4 2 9,0 0 1,-1 2-1,1-1 1,-1 1-1,1 1 1,-1 0-1,0 0 1,-1 1-1,20 13 1,-7-3 56,-1 0 1,-1 2-1,0 1 1,-1 1-1,-1 0 1,-1 2-1,-1 0 1,15 23-1,11 26 288,43 98 1,-24-46-207,-56-102-719,-6-20 552,0 1 1,0-1 0,0 0 0,0 0 0,0 0 0,0 1-1,0-1 1,0 0 0,0 0 0,0 0 0,0 1-1,0-1 1,0 0 0,-1 0 0,1 0 0,0 0 0,0 1-1,0-1 1,0 0 0,0 0 0,-1 0 0,1 0-1,0 0 1,0 0 0,0 1 0,0-1 0,-1 0 0,1 0-1,0 0 1,0 0 0,0 0 0,-1 0 0,1 0-1,0 0 1,0 0 0,0 0 0,-1 0 0,1 0 0,0 0-1,0 0 1,0 0 0,-1 0 0,1 0 0,-2-1-230,0 0 1,0 0 0,0 0 0,0-1 0,1 1-1,-1 0 1,1-1 0,-1 1 0,1-1-1,-1 1 1,1-1 0,0 0 0,-1 1 0,1-1-1,-1-3 1,-18-47-5942,-32-76-3340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1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0 5001,'-11'4'21317,"35"20"-19888,59 95 603,80 133-172,-115-162-1578,-3 3 0,-5 1 0,32 111 0,-72-205-282,0 0 0,0 0 0,0 1 0,0-1 0,0 0 0,1 0 0,-1 0 0,0 1 0,0-1 0,0 0 0,0 0 0,0 1 0,0-1 0,0 0 0,0 0 0,0 0 0,-1 1 0,1-1 0,0 0 0,0 0 0,0 0 0,0 1 0,0-1 0,0 0 0,0 0 0,0 0 0,-1 1 0,1-1 0,0 0 0,0 0 0,0 0 0,0 0 0,0 1 0,-1-1 0,1 0 0,0 0 0,0 0 0,0 0 0,-1 0 0,1 0 0,0 0 0,0 0 0,-1 0 0,1 0 0,0 0 0,0 0 0,0 0 0,-1 0 0,1 0 0,0 0 0,0 0 0,-1 0 0,-20-6 0,-31-22 0,39 21 0,-42-20 0,0 3 0,-2 2 0,-116-28 0,159 47-12,-1 0 1,0 1-1,1 1 0,-1 0 1,-23 2-1,34-1 9,-1 1-1,1 0 1,-1-1-1,1 1 1,0 1-1,-1-1 1,1 1 0,0 0-1,0 0 1,0 0-1,0 0 1,1 0 0,-1 1-1,1 0 1,-1 0-1,1 0 1,0 0-1,0 1 1,0-1 0,1 1-1,-1-1 1,1 1-1,-3 6 1,1 0-7,1-1-1,0 1 1,1 0-1,0 0 1,1 0 0,0 0-1,0 0 1,1 0-1,1 0 1,0 1 0,0-1-1,1 0 1,0 0-1,6 16 1,-7-22-14,1 1-1,0 0 0,1-1 1,-1 1-1,1-1 1,0 0-1,0 0 1,0 0-1,1 0 1,-1 0-1,1-1 0,0 0 1,0 0-1,0 0 1,0 0-1,1 0 1,-1-1-1,1 0 1,0 0-1,-1 0 1,1 0-1,0-1 0,0 0 1,0 0-1,0 0 1,0-1-1,0 0 1,0 0-1,1 0 1,-1 0-1,6-2 0,30-7-241,0-2-1,-1-2 1,0-1-1,51-27 0,-10 5-56,-70 31 298,257-101-972,-196 80 633,132-27-1,-173 49 313,1 2-1,33 0 1,43-3 32,-54-8 165,-114-58 697,49 61-833,0 0 0,0 1 1,-1 0-1,0 1 1,-1 0-1,1 1 1,-1 0-1,-1 1 0,1 1 1,-21-6-1,28 10-1,1-1 0,-1 1 0,0 1-1,0-1 1,0 1 0,1 0-1,-1 0 1,0 1 0,0-1 0,0 1-1,1 1 1,-1-1 0,1 1 0,-1 0-1,1 0 1,-1 1 0,1-1 0,0 1-1,0 0 1,1 1 0,-1-1-1,0 1 1,1 0 0,0 0 0,0 0-1,0 1 1,1-1 0,-6 10 0,5-6 17,-1 0 0,1 1 0,1 0 1,0 0-1,0 0 0,1 0 0,0 0 1,0 0-1,1 1 0,0-1 0,1 1 1,0-1-1,1 0 0,0 1 0,0-1 1,1 0-1,0 1 0,0-1 1,1 0-1,1 0 0,-1-1 0,2 1 1,-1-1-1,1 0 0,0 0 0,6 7 1,2 1 2,0 0 1,0-1 0,2-1 0,0 0-1,0-1 1,1-1 0,1 0 0,0-1-1,0-1 1,1-1 0,25 10 0,-18-10-40,1-2 0,-1 0 0,44 4 0,-59-10-24,0 0 1,0-1-1,0 0 1,-1 0-1,1-1 1,0 0-1,0-1 1,-1 0-1,1-1 1,-1 1-1,0-2 1,0 0-1,11-6 1,-15 7-166,-1-1 0,0 0 0,0 0 1,0 0-1,-1-1 0,1 1 0,-1-1 0,0 0 1,0 0-1,-1 0 0,1 0 0,-1-1 0,3-9 1,-2 5-978,0 0-1,2 0 1,-1 0 0,1 1 0,0 0 0,12-14 0,55-59-7072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1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17100,'6'6'7327,"10"18"-5751,-4-7-944,40 57 192,-3 3 0,-4 1 0,37 88 0,77 262 2012,-131-354-2791,-18-50-115,-1 1-1,-1-1 1,8 46 0,-18-58-470,1-7-1401,15-18-5520,41-52-749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2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0 10498,'-12'0'2860,"-51"1"6356,4 9-6235,53-8-2924,1 0 1,-1 0-1,1 1 1,-1-1 0,1 1-1,0 0 1,0 1 0,0-1-1,1 1 1,-1 0 0,1 0-1,0 0 1,0 1 0,0 0-1,1-1 1,0 1-1,0 0 1,-5 10 0,1 3 154,0 0 1,2 0 0,-1 0 0,2 1-1,1 0 1,0-1 0,0 30 0,3-40-159,1-1 0,-1 1 0,1-1 0,1 0 1,-1 1-1,1-1 0,1 0 0,-1 0 0,7 12 1,-6-15-60,-1-1 0,1 1 0,0-1 1,0 1-1,1-1 0,-1 0 1,0 0-1,1 0 0,0-1 1,0 1-1,0-1 0,0 0 0,0 0 1,0 0-1,0 0 0,1-1 1,4 1-1,-4-1-20,-1-1 0,1 0 0,-1 0 0,1 0 0,-1 0 1,1-1-1,-1 0 0,0 0 0,1 0 0,-1 0 0,0-1 0,0 1 0,0-1 1,0 0-1,0-1 0,0 1 0,-1 0 0,1-1 0,-1 0 0,1 0 0,-1 0 0,0-1 1,0 1-1,-1-1 0,4-4 0,8-13 108,-1 0 1,-1-1-1,12-31 1,-14 30-74,19-46 76,12-24 296,-41 92-355,0 1 0,1 0 0,-1-1-1,1 1 1,-1 0 0,1-1 0,-1 1-1,0 0 1,1 0 0,-1 0 0,1-1-1,-1 1 1,1 0 0,-1 0 0,1 0 0,-1 0-1,1 0 1,-1 0 0,1 0 0,-1 0-1,1 0 1,0 0 0,-1 0 0,1 0 0,-1 0-1,1 0 1,-1 0 0,1 1 0,-1-1-1,1 0 1,-1 0 0,0 1 0,1-1 0,-1 0-1,1 0 1,-1 1 0,0-1 0,1 1-1,0-1 1,20 20 312,-15-14-111,58 44 712,-28-23-660,38 38-1,-73-64-419,0 1 1,0-1-1,0 0 0,0 0 1,1 1-1,-1-1 1,1 0-1,-1 0 1,1 0-1,-1-1 0,1 1 1,-1 0-1,1 0 1,0-1-1,-1 1 0,4 0 1,-3-2-333,0 0 0,0 0 1,0 0-1,0 0 0,0 0 1,0 0-1,-1-1 0,1 1 1,-1-1-1,1 1 0,-1-1 1,1 1-1,-1-1 0,0 0 1,0 0-1,0 1 0,0-1 1,0 0-1,1-3 0,33-67-7141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2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1 12139,'-57'12'11029,"43"-7"-10369,-1 1 0,1 0 0,1 0 0,-1 2 0,1-1 0,-19 16 1,31-22-648,-1 0 1,1 0 0,0 0 0,-1 1 0,1-1 0,0 1 0,0-1 0,0 0 0,0 1 0,0 0-1,0-1 1,0 1 0,1 0 0,-1-1 0,0 1 0,1 0 0,-1 0 0,1-1 0,0 1 0,0 0-1,0 0 1,0 0 0,0 0 0,0-1 0,0 1 0,0 0 0,1 0 0,-1 0 0,1-1 0,-1 1-1,1 0 1,0-1 0,0 1 0,0 0 0,0-1 0,0 1 0,0-1 0,0 1 0,0-1 0,1 0-1,-1 0 1,0 1 0,3 0 0,7 8-47,1 0 0,1-1 0,0 0-1,15 7 1,-15-9 36,38 21 43,-30-17-36,-1 0 0,0 0 0,-1 2 0,27 23 0,-42-32 18,1 1-1,-1-1 1,0 1 0,-1 0 0,1 0 0,-1 0 0,0 0-1,0 0 1,-1 1 0,1 0 0,-1-1 0,-1 1 0,1 0-1,-1 0 1,0 0 0,0 0 0,-1 0 0,1 0 0,-1 0-1,-1 0 1,1 0 0,-2 8 0,0-6 28,-1 0 0,0 0 0,0 1 0,0-2-1,-1 1 1,0 0 0,-1-1 0,1 0 0,-2 0 0,1 0 0,-1 0 0,0-1 0,0 0 0,0 0 0,-13 8-1,15-11-205,0-1 1,-1 1-1,1-1 0,-1 0 0,1 0 0,-1 0 0,0-1 0,0 1 0,0-1 0,0 0 0,1-1 0,-1 1 0,0-1 0,0 0 0,0 0 0,0-1 0,0 1 0,0-1 0,0 0 0,0-1 0,0 1 0,1-1 1,-1 0-1,0 0 0,1 0 0,0-1 0,-1 0 0,-3-3 0,6 5-120,1 0 1,-1-1 0,1 0-1,-1 1 1,1-1-1,-1 0 1,1 1 0,0-1-1,0 0 1,0 0-1,0 0 1,0 0 0,1 0-1,-1 0 1,0 0 0,1-1-1,0 1 1,-1-4-1,2-90-7343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2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12099,'-3'6'1313,"2"1"-1,-1-1 1,1 1 0,0 0 0,-1 10 0,7 36 1769,-1-35-2430,1-1 0,0 0 0,15 30-1,-8-27-434,0 0 0,2-2 0,0 1-1,2-2 1,0 0 0,0-1-1,2 0 1,0-2 0,0 0 0,1-1-1,25 13 1,-40-23-212,1-1 0,-1 1 0,1-1 0,-1 0 0,1 0 0,0-1 0,0 1 0,0-1 0,0 0 0,0 0 0,0-1 0,0 1 0,0-1 0,1 0 0,4-1 0,-6-1 4,0 1-1,-1-1 1,1 0-1,-1 1 0,1-1 1,-1-1-1,0 1 0,0-1 1,0 1-1,0-1 0,0 0 1,-1 0-1,1 0 1,-1 0-1,0 0 0,0-1 1,0 1-1,0-1 0,-1 1 1,2-5-1,6-16-43,-2-1 0,-1 0 0,-1 0 0,-1-1 0,2-40 1,-4 30 6,14-64 1,-16 100 37,0-1 0,0 0 0,0 1 0,0-1 0,0 1 0,0-1 0,0 1 0,0-1 0,0 0 0,0 1-1,0-1 1,0 1 0,1-1 0,-1 1 0,0-1 0,0 1 0,1-1 0,-1 1 0,0-1 0,1 1 0,-1-1 0,0 1 0,1 0 0,-1-1 0,1 1 0,-1 0 0,1-1 0,-1 1 0,1 0-1,-1-1 1,1 1 0,0 0 0,8 16 623,3 6-363,161 181 1410,-165-194-2021,0 0 1,1 0-1,0-1 0,1 0 0,-1-1 0,19 10 0,-28-16 246,1-1-1,-1 0 0,0 0 1,1 0-1,-1 0 0,1 0 1,-1 1-1,1-1 0,-1 0 0,0 0 1,1 0-1,-1 0 0,1 0 1,-1 0-1,1-1 0,-1 1 0,0 0 1,1 0-1,-1 0 0,1 0 1,-1 0-1,0-1 0,1 1 0,-1 0 1,1 0-1,-1-1 0,0 1 1,1 0-1,-1 0 0,0-1 0,1 1 1,-1-1-1,0 1 0,0 0 1,0-1-1,1 1 0,-1 0 0,0-2 1,25-40-7696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3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 15611,'-5'2'7519,"-17"12"-4381,12-3-2858,1 1 0,1 0 0,0 0 0,0 1 0,1 0 0,1 1 0,0-1 0,1 1 0,-4 15 0,5-14-192,1-1 0,0 1 0,1 0 0,0 0 1,1 0-1,1 0 0,0 0 0,1 0 1,1 0-1,3 16 0,-2-23-77,-1 1-1,1 0 1,1-1-1,0 0 1,0 0-1,0 0 1,1 0-1,0-1 1,1 0 0,0 0-1,0 0 1,0-1-1,1 1 1,0-2-1,0 1 1,0-1-1,1 0 1,9 5-1,-4-4-158,0-1-1,0 0 0,1 0 0,-1-1 0,1-1 0,0 0 0,0-1 0,0-1 0,0 0 0,19-1 0,-10-3-881,0 0 0,0-2 0,-1 0 0,1-2 0,-1 0 0,38-20 0,126-69-5837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4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1 166 11274,'0'-1'5303,"13"-1"-4467,73-6 1531,399-57 1178,-494 63-2703,-1-1-1,0 1 1,0-1-1,-17-9 1,-12-3-640,-10-1-14,-56-11 1,86 24-77,-1 0 1,1 1-1,0 1 1,-1 0-1,1 2 1,-25 3-1,41-3-77,1-1 0,-1 1-1,1-1 1,0 1-1,-1 0 1,1 0 0,0 0-1,0 0 1,0 1-1,-1-1 1,1 1-1,1-1 1,-1 1 0,0 0-1,0-1 1,0 1-1,1 0 1,-1 0-1,1 0 1,0 0 0,0 1-1,-2 2 1,2 0 21,-1 1 0,1-1 0,0 1 0,0 0 0,0-1 1,1 1-1,0 0 0,0 0 0,2 8 0,1 3 103,1 0-1,0 0 1,1 0 0,1-1-1,13 25 1,-7-19-52,2-1 1,0-1-1,2 0 1,0-1-1,1-1 1,1 0-1,27 20 1,-30-26-186,1-1 0,1 0 1,0-2-1,0 0 0,0 0 0,1-2 0,1 0 0,-1-1 1,1-1-1,23 3 0,-29-7-243,-1-1-1,1 0 1,-1 0 0,1-1-1,-1-1 1,1 0 0,-1-1-1,0 0 1,0-1 0,18-8-1,17-12-3848,72-50-1,73-56-4771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4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7506,'-2'1'501,"0"1"0,0-1 0,0 1 0,0 0 0,1 0 0,-1 0 0,1 0 0,-1 0 0,1 0 0,0 1 0,-1-1 0,1 0 0,0 1 0,1-1 0,-1 0 0,0 1 0,1-1 1,-1 1-1,1-1 0,0 1 0,0 0 0,0 4 0,1-4-285,1 1 1,-1 0 0,1-1 0,-1 0-1,1 1 1,0-1 0,1 0-1,-1 0 1,0 0 0,1 0-1,0 0 1,-1-1 0,6 4 0,10 7-309,1-1 0,0-2 0,0 0 1,24 9-1,-39-17 402,22 8-269,3 1 240,0 2-1,52 32 1,-75-41-138,0 0 1,0 0-1,-1 0 1,0 1-1,1 0 1,-2 0-1,1 0 1,0 1-1,-1 0 1,0 0-1,-1 0 1,1 0-1,-1 0 1,0 1-1,-1-1 1,0 1-1,0 0 1,2 13-1,-4-15-93,0 0 0,0-1-1,0 1 1,-1 0 0,0 0 0,0 0-1,0 0 1,0 0 0,-1-1 0,0 1-1,0-1 1,0 1 0,0-1 0,-1 0 0,0 0-1,0 0 1,0 0 0,0 0 0,-1-1-1,1 1 1,-1-1 0,0 0 0,0 0-1,0 0 1,-1-1 0,1 1 0,0-1-1,-1 0 1,0-1 0,-6 3 0,-8 1-691,0 0 1,0-1 0,0-1 0,-1-1-1,1-1 1,-28-1 0,43 0 205,1 0 0,-1 0 1,1-1-1,-1 1 0,0-1 0,1 0 1,-1 0-1,1 0 0,0-1 0,-5-1 0,2-2-733,0-1 0,0 1 0,0-1 0,1 0 0,-5-7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6.6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0 165 1496,'41'58'13179,"-20"-28"-11185,1-1 0,41 42 1,-34-44-1443,34 35 122,-59-57-620,1 1 0,-1-1 0,0 1 1,-1 0-1,1 0 0,-1 1 0,0-1 1,-1 1-1,4 11 0,-6-17-44,0-1-1,0 0 0,0 0 1,0 0-1,0 1 1,1-1-1,-1 0 1,0 0-1,0 0 0,0 1 1,0-1-1,0 0 1,0 0-1,0 1 0,0-1 1,0 0-1,0 0 1,0 0-1,-1 1 1,1-1-1,0 0 0,0 0 1,0 1-1,0-1 1,0 0-1,0 0 1,0 0-1,0 0 0,-1 1 1,1-1-1,0 0 1,0 0-1,0 0 1,0 0-1,-1 0 0,1 1 1,0-1-1,0 0 1,0 0-1,-1 0 0,1 0 1,0 0-1,0 0 1,-1 0-1,1 0 1,-14-5 594,-11-13 188,22 15-764,0 1-1,0-1 1,0 0 0,1 0 0,-1 0 0,1 0 0,0 0-1,0-1 1,0 1 0,0-1 0,0 1 0,1-1-1,0 0 1,0 0 0,0 0 0,0 1 0,0-8-1,1 3-52,1 1 0,1 0 0,-1-1 0,1 1 0,1 0 0,-1 0 0,1 0 0,6-10 0,16-33-253,2 2 1,46-64 0,-63 99-6,0 0 0,0 1-1,2 0 1,-1 1 0,1 0 0,1 0 0,0 2-1,0 0 1,1 0 0,0 1 0,1 1 0,29-11 0,-10 15-2447,5 13-2059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0:29.5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0 550 96,'1'0'15527,"8"-2"-8594,74-8-3098,268-39 952,-25 2-3294,311-12-1397,-467 47-96,64-9 0,-228 20 0,147-25 0,260-10 0,352-11 0,-522 25 0,622-28 0,-692 54 0,-42 0 0,241-18 0,-269 8 0,108-13 0,30-1 0,45 1 0,86-1 0,146 35 0,-296-1 0,174 5 0,-65-7 0,-284-10 0,82-8 0,-8 0 0,-51 3 0,86-16 0,-70 7 0,-45 9 0,-27 2 0,0 0 0,0-1 0,27-7 0,-34 8 0,0 1 0,0 0 0,0 0 0,-1 1 0,11 2 0,-39-11 90,-17-4-2093,-5-2-3144,-96-32-5589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4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14019,'5'4'4929,"1"10"-3505,21 12 521,0 7 383,6 11-823,6 11-441,-1-7-136,-5 3-248,0-3-136,-6-4-376,-5-4-136,-11-7-32,-6-15-824,-5-3-1096,-11-4-3289,-27-40-4033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4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15147,'5'0'6434,"1"0"-5714,-1 0-720,12 0-592,21 0-2321,99-33-5705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5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210 188 12795,'1'15'3586,"0"0"0,6 29-1,-3-30-2955,0 0 0,0-1 0,1 0 0,7 13 0,-10-21-646,0 0 0,1-1 1,-1 1-1,1-1 0,0 1 0,0-1 0,0 0 0,1 0 0,0-1 0,0 1 0,-1-1 0,2 0 0,-1 0 0,0 0 0,1 0 0,-1-1 0,1 0 1,0 0-1,0 0 0,0 0 0,0-1 0,0 0 0,0 0 0,0 0 0,0-1 0,1 1 0,-1-1 0,8-1 0,-9-1-16,0 1-1,0-1 1,0 0-1,0-1 0,0 1 1,0-1-1,0 1 1,-1-1-1,1 0 1,-1 0-1,0-1 0,0 1 1,0-1-1,0 1 1,-1-1-1,0 0 1,1 0-1,2-8 1,2-4 128,-1 0 0,0 0 1,6-30-1,-10 37-50,0 1 0,-1-1 0,-1 0 0,1 0 1,-2 0-1,1 1 0,-1-1 0,0 0 0,-1 0 0,0 1 0,-3-11 0,2 14 28,0-1 0,0 0 1,0 1-1,0-1 0,-1 1 0,0 0 0,0 0 0,-1 1 0,1-1 0,-1 1 0,0 0 0,0 0 0,0 0 0,-1 1 0,1 0 0,-10-4 0,-6-1-107,-1 0-1,0 2 0,0 1 1,0 0-1,0 2 1,-1 0-1,1 2 0,-1 0 1,0 2-1,1 0 0,-1 2 1,1 0-1,-25 7 1,16-6-1205,15-5-958,23-43-12405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5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1 11915,'-11'3'2736,"0"5"-1608,-16 3-7,0 14-761,-6-3-360,5 15-1489,-26 51-3120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5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 10834,'22'49'7665,"9"15"-3364,15 31-1165,-39-80-2733,1-1 0,1 0 0,0 0 1,22 24-1,2 2 873,-32-41-1172,0 0 0,-1-1 1,1 1-1,0 0 1,-1-1-1,1 1 0,-1-1 1,0 1-1,1-1 1,-1 1-1,0-1 0,0 0 1,0-2-1,-4-40-91,1 1 0,3-1-1,2 0 1,1 0 0,16-73-1,-18 112-20,0-1 1,0 1-1,1 0 0,0 0 0,0 0 0,0 0 0,1 0 0,-1 0 0,1 0 1,0 1-1,1-1 0,-1 1 0,1 0 0,6-5 0,-7 7-1,0 0 0,0 1 0,1-1-1,-1 1 1,1 0 0,-1 0 0,1 0-1,0 1 1,-1-1 0,1 1 0,0 0-1,-1 0 1,1 0 0,0 1 0,-1-1-1,1 1 1,-1 0 0,1 0 0,-1 0-1,1 0 1,-1 1 0,6 2 0,14 8 120,1 1 0,-2 1 0,0 1 1,0 1-1,-2 1 0,0 1 0,24 28 1,111 153 392,-134-169-458,44 43-2388,-61-98-5301,5-53 580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6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11859,'3'4'11175,"8"14"-7691,4 6-3379,47 65 1585,90 171-1,21 111 1076,-99-222-2765,-30-65 0,-98-123 0,31 19 0,-114-87 0,118 94 0,1 2 0,-1 0 0,-1 1 0,0 1 0,-39-12 0,57 20-6,-1 0 0,1 1 0,0-1 0,-1 0 0,1 1 0,-1 0 0,1-1 0,-1 1 0,1 0 0,-1 1 0,1-1 0,0 0 1,-1 1-1,1-1 0,-1 1 0,1-1 0,0 1 0,0 0 0,-1 0 0,1 1 0,0-1 0,0 0 0,0 1 0,0-1 0,0 1 0,0-1 0,1 1 0,-1 0 0,0 0 0,1 0 0,-3 4 0,1 1-12,0 1-1,1-1 1,0 1-1,0 0 1,1 0-1,0 0 1,0 0-1,1 14 1,1-1 48,0 0 0,1 0 0,1-1 0,1 1 0,1-1 0,1 1 0,0-1 0,19 37 0,-20-48-44,0 1 1,1-1-1,-1-1 1,2 1-1,-1-1 1,1-1-1,1 1 1,-1-1-1,1 0 1,1-1-1,-1 1 1,1-2-1,0 1 1,0-1-1,1-1 1,-1 0-1,1 0 1,0-1-1,0 0 1,11 1-1,5-1-167,0-2-1,0-1 0,0-2 1,1 0-1,-2-1 0,1-2 1,36-11-1,171-70-1383,-102 29 1316,224-135 0,-342 184 270,0-1 1,-1 0 0,0 0 0,0-2-1,11-11 1,-21 19-7,0 1 0,0-1 1,0 1-1,0-1 0,-1 0 0,1 0 0,-1 0 0,0 0 1,0 0-1,0 0 0,0 0 0,0 0 0,-1 0 0,0 0 1,1-1-1,-1 1 0,0 0 0,0 0 0,-1-1 0,1 1 0,-1 0 1,0 0-1,1 0 0,-1 0 0,-1 0 0,1 0 0,0 0 1,-1 0-1,-2-4 0,-1 1 12,1 0 0,-1 0 1,0 0-1,-1 1 0,1 0 0,-1 0 1,0 0-1,0 1 0,-1 0 0,1 0 1,-1 0-1,0 1 0,0 0 0,0 0 1,0 1-1,-1 0 0,1 0 0,-1 1 1,1 0-1,-1 0 0,1 1 0,-1 0 1,0 0-1,1 1 0,-1 0 0,1 0 1,-1 1-1,1 0 0,-1 0 0,1 1 0,0 0 1,0 0-1,1 0 0,-1 1 0,0 0 1,1 0-1,0 1 0,0 0 0,1 0 1,-1 0-1,1 1 0,0 0 0,0 0 1,1 0-1,0 1 0,0-1 0,1 1 1,-1 0-1,1 0 0,1 0 0,-1 0 1,1 1-1,1-1 0,-1 1 0,1 8 1,0-4 7,1 0 0,1-1 1,0 1-1,0-1 0,1 1 1,1-1-1,0 0 1,1 0-1,0 0 0,0 0 1,1-1-1,7 12 0,-3-9 6,1 0 0,0-1 0,0 0 0,1-1 0,1 0 0,0 0 0,0-2 0,16 11 0,-1-5-36,0-1-1,1-1 0,1-1 1,0-1-1,0-2 1,1-1-1,0-1 0,48 4 1,-63-10-148,1 0-1,-1-1 1,0-1 0,0-1 0,0 0-1,0 0 1,0-2 0,-1 0 0,1 0-1,20-11 1,-24 10-277,-1-1-1,0-1 1,-1 1-1,1-2 0,-1 1 1,11-13-1,-11 10-539,-1-1 0,0 1 0,-1-1-1,-1 0 1,1-1 0,6-19 0,45-154-9376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7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14491,'2'28'8414,"4"1"-3969,24 57-2622,-17-51-359,30 74-931,3-3-1,6-1 1,73 110-1,-109-189-569,1-1 0,1-1 0,2-1 0,0-1 1,31 27-1,-36-41-1668,-12-16-1779,-20-35-4170,11 28 6307,-43-98-9423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7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0 257 15707,'16'-3'4329,"12"-1"-3304,16-11 879,32-7-320,17-3-968,11-8-352,17-8-96,-1 1-168,-5 11 0,-16 3-160,-17 11-688,-27 12-1408,-17 6-2409,-16 41-2145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7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11 147 10402,'-5'7'8514,"5"-3"-6353,-6 3-337,17-7 160,16 4-679,12-8-905,26-7-40,18-3-360,21-8-16,11 0-824,0 0-945,-6-4-2472,121-22-2464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8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13163,'5'15'5993,"-5"-4"-4064,6 22 295,21 0 56,-5 18-911,5-7-473,6 0-224,0 0-80,-6-11-232,1-4-256,-12-3-104,1-11-432,-12-8-528,-5-11-1064,-5-10-1913,-6-19-1961,-11-96-5432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0:29.5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 94 2336,'-1'-1'986,"-1"1"-1,1 0 1,-1 0-1,1 0 1,-1 0-1,1 1 0,0-1 1,-1 0-1,1 0 1,0 1-1,-1-1 0,1 1 1,0-1-1,-1 1 1,1 0-1,-2 1 1,0 15 8632,3-13-7820,3 17-1481,1 0 0,1 0 0,1-1 0,1 0 0,1 0-1,16 32 1,-6-14-273,7 27-44,-18-43 0,2 0 0,0 0 0,19 30 0,-35-92 0,6 28 9,-9-202-96,11 187 40,0 1-1,2-1 0,1 0 1,1 1-1,1 0 1,10-25-1,-15 49 18,-1-1-1,1 1 1,0 0-1,0 0 1,0 0-1,0 0 1,0-1-1,1 1 0,-1 1 1,1-1-1,-1 0 1,1 0-1,0 1 1,-1-1-1,1 0 1,0 1-1,0 0 1,0-1-1,0 1 1,0 0-1,0 0 1,3 0-1,-1 1-15,-1 0 0,1 0 0,-1 1 1,0-1-1,1 1 0,-1 0 0,0 0 0,1 0 0,-1 1 0,0-1 0,0 1 0,0-1 1,0 1-1,0 0 0,3 4 0,13 9 77,-2 0-1,0 2 1,0 0-1,-2 1 1,0 1 0,-1 0-1,12 22 1,74 155 234,-81-157-254,2 11 34,-16-35-51,1-1 0,0 0 0,1-1 0,1 0 1,12 18-1,-18-37-1150,-4-14-56,-7-28-2392,-3-17-1465,-3-63-2474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8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3793,'-1'12'6060,"-3"17"-2450,-6-3-360,-2-20 2030,11-6-5100,0-1 1,-1 1-1,1-1 1,-1 1-1,1-1 1,0 0-1,0 0 0,-1 0 1,1 0-1,0 0 1,0 0-1,0 0 1,0 0-1,0 0 1,0 0-1,0-1 1,0 1-1,1 0 1,-1-1-1,-1-2 1,-7-26 574,9 28-466,1 5-494,-10 2-483,0-2-591,12-5-698,27-10-4330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9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14299,'15'19'4669,"4"13"-2509,-1-2-982,344 588 5219,-296-498-5387,75 132 508,-145-299-1467,2-1 1,8-85-1,-3 116-156,1 0-1,1 0 0,0 0 0,1 0 0,1 1 0,1 0 0,0 0 0,1 1 1,1 0-1,0 1 0,1 0 0,19-19 0,-28 31 89,1 0 1,-1 0-1,1 0 0,0 0 1,0 0-1,0 1 0,0-1 1,0 1-1,0 0 1,0 0-1,1 0 0,-1 0 1,0 1-1,0-1 0,1 1 1,-1 0-1,0 0 0,1 0 1,-1 0-1,5 2 0,-2 0 11,-1 0 0,0 0 0,0 0 0,0 1 0,0 0 0,0 0 0,0 0 0,-1 1 0,1 0 0,-1-1 0,4 6 0,2 3 57,0 1 0,-1-1 1,0 2-1,-1-1 0,-1 1 0,0 1 1,7 22-1,-10-19 24,0 0-1,-1 0 1,-1 0 0,-1 1-1,-1-1 1,0 0 0,-1 1-1,-1-1 1,-1 0 0,-1 0-1,-6 19 1,7-27-68,0 0 1,-1 0-1,0-1 1,0 1-1,-1-1 1,0 0-1,-1 0 1,0-1-1,-1 0 1,1 0 0,-2 0-1,1-1 1,-1 0-1,0 0 1,0-1-1,-1 0 1,0 0-1,0-1 1,0-1-1,-17 7 1,19-10-260,0 1 0,0-2 0,0 1 0,0-1 0,-1 0 0,1 0 0,0-1 1,0 0-1,0 0 0,0-1 0,0 0 0,0 0 0,0 0 0,0-1 0,1 0 1,-1-1-1,1 1 0,0-1 0,0 0 0,1-1 0,-1 0 0,-9-10 0,14 14 56,-1 0 1,1-1-1,-1 1 0,1-1 0,0 0 0,0 1 0,0-1 0,0 0 0,0 0 0,0 1 0,1-1 0,-1 0 0,0 0 0,1 0 0,0 0 0,-1 0 1,1 0-1,0 0 0,0 0 0,0 0 0,0 0 0,0 0 0,1-3 0,6-18-1820,1 1 0,19-36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29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85 5097,'-4'2'992,"1"1"0,-1 0 0,1 0 0,0 0 0,-1 1 0,2-1-1,-1 1 1,0 0 0,1-1 0,-1 1 0,1 0 0,0 1 0,0-1 0,-1 6 0,1-2-471,1-1 0,0 1 0,0 0 1,0-1-1,1 1 0,0 0 0,1-1 0,1 9 1,1-2-276,0 1 0,2-1 0,-1 0 1,2 0-1,0 0 0,0-1 1,2 0-1,10 16 0,-7-16-198,1-1 1,0 0-1,1-1 0,0 0 1,0-1-1,1-1 0,1 0 1,0-1-1,0 0 0,0-1 0,1-1 1,0-1-1,0 0 0,1-1 1,-1 0-1,1-2 0,27 2 1,-39-4-45,0 0 0,0 0 0,1 0 0,-1-1 0,0 0 0,0 0 0,0 0 0,-1 0 0,10-5 0,-12 5 8,0 0 1,0 0-1,0-1 1,0 1-1,0-1 1,0 0-1,0 0 1,0 1-1,-1-1 0,1 0 1,-1 0-1,0-1 1,1 1-1,-1 0 1,1-4-1,-1 1 13,0-1-1,0 0 1,0 0 0,-1 0-1,0 0 1,0 0-1,-1 0 1,0 0 0,0 0-1,0 0 1,-1 0 0,1 1-1,-2-1 1,1 1-1,-5-9 1,-3-5-90,-2 0 0,0 1 1,-1 1-1,-1 0 0,0 0 0,-1 1 0,-1 1 0,-29-21 0,-10-3-3029,-100-53 0,54 40-2829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0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1 156 11202,'30'69'8874,"1"-1"-4270,55 130 388,-64-151-4145,-10-32-380,-12-15-452,0-1 1,1 1-1,-1 0 1,1 0-1,-1-1 1,0 1 0,1 0-1,-1-1 1,0 1-1,1 0 1,-1-1 0,0 1-1,1-1 1,-1 1-1,0-1 1,0 1 0,0 0-1,1-1 1,-1 1-1,0-1 1,0 1 0,0-1-1,0 1 1,0-1-1,0 1 1,0-1-1,0 1 1,0-1 0,0 1-1,0-1 1,0 1-1,0-1 1,-1 1 0,1-1-1,0 0 1,-1-67 281,0 22-392,1 0 0,3 0 0,9-51 0,-12 95 93,8-38-63,14-39 1,-19 69 59,1 1 1,0-1-1,0 1 0,1 0 1,0 0-1,1 0 1,0 1-1,0 0 0,11-11 1,-15 17 7,0 1 1,0-1-1,1 1 0,-1 0 1,1 0-1,-1 0 1,0 0-1,1 0 1,0 1-1,-1-1 0,1 1 1,-1-1-1,1 1 1,0 0-1,-1 0 1,1 0-1,0 1 0,-1-1 1,1 0-1,-1 1 1,1 0-1,-1 0 1,1-1-1,-1 2 0,1-1 1,-1 0-1,0 0 1,4 3-1,6 4 71,-1 0-1,0 1 1,18 18-1,-3 1 49,0 0-1,-2 1 1,-1 1 0,34 59-1,-46-67-616,0 1-1,-2 1 1,-1 0-1,10 43 0,-17-60-148,-1-6 415,0 0-1,0 0 0,0 0 1,0 0-1,0 0 1,0 0-1,0 0 0,0 0 1,0 0-1,1 0 1,-1 0-1,0 0 0,1 0 1,-1 0-1,1 0 1,-1 0-1,1-1 0,-1 1 1,1 0-1,-1 0 1,1 0-1,0-1 0,0 1 1,-1 0-1,1-1 1,0 1-1,0 0 0,0-1 1,0 0-1,-1 1 1,1-1-1,0 1 0,0-1 1,0 0-1,0 0 1,2 1-1,57-19-9423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0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11 13467,'-6'-2'716,"-1"0"0,0 0 0,0 1-1,0-1 1,1 2 0,-1-1 0,-1 1 0,1 0 0,0 0 0,0 1 0,0 0-1,1 0 1,-1 1 0,0 0 0,-12 5 0,11-3-469,1 0 0,-1 1-1,1 0 1,0 1 0,0-1 0,1 1 0,0 1-1,0-1 1,0 1 0,1 0 0,-6 11 0,2-3-131,1 0 0,1 1 1,1 1-1,0-1 1,1 1-1,1 0 0,0 0 1,2 0-1,0 0 0,0 1 1,2-1-1,1 22 1,2-24-13,0-1 0,0 0 1,1 1-1,1-2 1,1 1-1,0 0 0,15 23 1,-19-32-117,0-1 1,1 0-1,0 0 1,0 0-1,0-1 1,0 1-1,0-1 1,1 1 0,0-1-1,-1 0 1,1-1-1,0 1 1,1 0-1,-1-1 1,0 0-1,1 0 1,-1-1-1,1 1 1,-1-1 0,1 0-1,0 0 1,0 0-1,-1-1 1,1 0-1,0 0 1,0 0-1,0 0 1,6-2-1,-5-1-25,0 0-1,0 0 0,0 0 0,0-1 1,-1 0-1,1 0 0,-1 0 0,0-1 1,0 0-1,-1 0 0,1 0 0,5-10 1,1-1-70,0 0 1,-2-1 0,10-24-1,-8 9 166,-1 0 0,-2-1 0,0 0 0,-3 0 0,-1-1 1,0-54-1,-5 95 998,3 22-879,15 35-140,-9-32-313,1-1 0,1 0 0,15 30 0,-23-57-47,0 1 0,1-1 0,-1-1 0,1 1 0,0 0-1,0 0 1,0-1 0,0 0 0,1 1 0,6 3 0,-7-5-205,-1-1 0,1 0-1,0 0 1,0-1 0,0 1 0,-1 0 0,1-1 0,0 0 0,0 1-1,0-1 1,0 0 0,0-1 0,0 1 0,0-1 0,0 1-1,0-1 1,-1 0 0,1 0 0,0 0 0,0 0 0,2-2-1,68-37-8451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0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298 1 11330,'-13'3'1393,"0"0"-1,0 1 0,0 0 0,1 1 0,-1 0 0,1 1 0,1 1 0,-1 0 1,-10 9-1,8-5-688,0 1 1,1 0 0,1 1 0,0 1-1,1 0 1,-15 23 0,17-23-556,1 1 1,1-1 0,0 1-1,1 1 1,0-1-1,2 1 1,0 0-1,0 0 1,2 0-1,0 0 1,0 1-1,2-1 1,0 1-1,1-1 1,1 1-1,4 19 1,-1-18-144,0 0 1,2 0-1,0-1 0,1 0 0,1-1 1,0 0-1,19 24 0,-24-34-183,0-1 0,1 0 0,-1-1 0,1 1 0,0-1 0,1 0 0,-1 0 0,1-1-1,0 1 1,-1-1 0,1 0 0,1-1 0,-1 0 0,0 0 0,1 0 0,-1-1 0,1 0 0,-1 0 0,1 0 0,-1-1-1,1 0 1,0 0 0,-1-1 0,11-2 0,-5 0-644,0 0 1,0-1-1,-1-1 1,1 0-1,-1-1 0,0 0 1,0 0-1,18-16 0,112-84-5844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1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0 4257,'-56'9'13943,"8"7"-8992,43-13-4668,-1 0-1,1 0 0,-1 1 1,1-1-1,0 2 1,0-1-1,0 0 0,1 1 1,0 0-1,0 0 1,0 0-1,0 1 0,1-1 1,-4 8-1,-1 6 158,1 1-1,0 0 0,2 0 1,0 0-1,1 1 1,1 0-1,1-1 1,1 39-1,2-41-311,0 1 1,1 0-1,1-1 0,0 0 1,2 0-1,0 0 0,1 0 1,1-1-1,0 1 0,12 17 1,-16-30-195,0 0 0,1 0 0,0 0 0,0 0 0,0-1 0,0 1 0,1-1 0,0 0 0,0-1 0,0 1 0,0-1 0,0 0 0,1 0 0,-1-1 0,1 1 0,0-1 0,8 2 0,-8-4-164,0 0 0,0 0 0,0 0 0,0 0 0,0-1 0,0 0 0,0-1 0,0 1 0,0-1 0,0 0 0,-1 0 0,1-1 0,-1 0 0,0 0 0,0 0 0,0 0 0,7-7 0,11-10-1366,-1 0-1,-1-2 1,-2 0 0,0-2 0,17-26 0,67-133-1938,-84 145 4430,-14 29-336,-4 5-154,1 1 1,-1-1-1,1 1 1,-1 0 0,1 0-1,0 0 1,0 0-1,1 0 1,-1 0-1,0 1 1,1-1-1,0 1 1,-1-1-1,1 1 1,5-3-1,-5 7-55,0-1 0,0 1-1,0-1 1,0 1-1,0 0 1,-1 0-1,1 0 1,-1 1-1,1-1 1,-1 0 0,0 1-1,0 0 1,2 3-1,5 4 449,25 30 127,-1 0 0,-2 2 0,-2 2 0,27 54 0,-33-64-769,-19-29-260,-1-1 0,1 1 0,-1 0 0,0 0 0,0 1 0,3 10 0,-9-24-3234,-4-9-1379,0 0 0,-6-28 0,-11-51-3366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1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14 7082,'-1'2'914,"0"0"0,1 0 0,-1 0 0,1-1 0,-1 1 0,1 0 0,0 0 0,0 0 0,0 0 0,0 0 0,0 0 0,0 3 0,11 22 2392,-8-23-3203,-1-1 0,1 1-1,0-1 1,0 0 0,0 0-1,0 0 1,1 0 0,-1 0-1,1-1 1,-1 1 0,9 2-1,-1-1-77,0-2 0,1 0-1,-1 0 1,1-1 0,0 0-1,-1-1 1,1-1-1,-1 0 1,1 0 0,-1-1-1,1 0 1,-1-1 0,0 0-1,20-10 1,-29 13-21,0-1 0,0 0 0,0 0 0,0 0 0,-1 0 0,1-1 0,0 1 0,0 0 0,-1-1 0,1 1 0,-1-1 0,1 1 0,-1-1 0,0 0 0,1 0 0,0-2 0,-2 3 17,1-1-1,-1 1 0,0 0 1,0 0-1,0 0 1,0 0-1,0 0 0,0 0 1,-1 0-1,1 0 1,0 0-1,0 0 1,-1 0-1,1-1 0,-1 1 1,1 1-1,-1-1 1,1 0-1,-1 0 0,0 0 1,1 0-1,-3-1 1,-1-2 67,-1 0 0,1 1 0,-1 0 1,0-1-1,-1 2 0,1-1 0,0 1 0,-1 0 1,1 0-1,-9-2 0,-13-1-732,0 2 0,0 0 1,-52 3-1,65 3-3892,25-3-3291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2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0 106 14603,'5'-7'1158,"1"1"-1,-1 1 1,1-1-1,0 1 1,0 0-1,11-7 1,-5 5-668,0 1 0,1 0 0,15-5 0,-1 3-450,-1 2 0,1 0-1,30-2 1,-37 7 152,0 0 0,-1 1 0,1 2 0,0 0 0,0 0 0,-1 2 0,0 0 0,0 2 0,0 0 0,0 1 0,-1 1 1,0 0-1,-1 2 0,0 0 0,0 1 0,26 22 0,-23-14 92,-1 0 0,0 0 0,-2 2 0,0 1 1,-2 0-1,0 1 0,-2 0 0,0 1 0,-2 0 1,0 1-1,13 49 0,-21-58-239,0-1 1,-1 1-1,0 0 0,-1-1 1,-1 1-1,-1 0 1,-4 28-1,-4-2-29,-22 61 0,-7 30-2478,37-130 2039,1 1-1,-1 0 1,0 0 0,1 0-1,0-1 1,0 1 0,0 0-1,0 0 1,2 7 0,-1-8-168,1 0 0,0 0 0,-1 0 0,1 0 0,1-1 0,-1 1 1,0 0-1,1-1 0,-1 0 0,1 1 0,-1-1 0,1 0 1,0 0-1,0-1 0,5 3 0,82 39-8554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29:32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148 170 10402,'2'7'1186,"-1"-1"0,1 1-1,1 0 1,-1-1 0,1 0 0,1 1-1,-1-1 1,1 0 0,7 9 0,-9-13-1040,0-1 1,-1 0-1,1 1 1,0-1-1,0 0 1,-1 0 0,1 0-1,0 0 1,0-1-1,0 1 1,0 0 0,0-1-1,1 0 1,-1 1-1,0-1 1,0 0-1,0 0 1,0 0 0,0 0-1,0 0 1,1-1-1,-1 1 1,0-1-1,0 1 1,0-1 0,0 0-1,0 0 1,0 0-1,0 0 1,-1 0 0,1 0-1,0 0 1,-1-1-1,3-1 1,10-7 93,-1-1-1,0 0 1,-1-1 0,0 0-1,11-16 1,-17 20-149,-1 0 1,0 0 0,-1 0-1,0-1 1,0 1 0,-1-1-1,0 0 1,0 0-1,-1 0 1,2-17 0,-4 24-42,0 1-1,0-1 1,0 1 0,0-1 0,0 1 0,0-1 0,0 0 0,-1 1-1,1-1 1,0 1 0,-1-1 0,1 1 0,-1-1 0,0 1 0,1-1 0,-1 1-1,0 0 1,0-1 0,0 1 0,0 0 0,0 0 0,0 0 0,0 0-1,-1 0 1,1 0 0,-2-1 0,-1 0-9,1 1-1,-1-1 1,0 1-1,0 1 1,0-1-1,0 0 1,0 1-1,0 0 1,0 0-1,-6 1 1,-13 2-555,0 1 1,-43 14-1,54-14-60,-56 18-3073,-56 14-4671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0:53.4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58 2031 1640,'-12'6'3509,"-14"4"1203,26-10-4527,0 1 0,0-1 0,-1 0 0,1 0 0,0 0 0,-1 1 1,1-1-1,0 0 0,-1 0 0,1 0 0,0 0 0,-1 0 0,1 0 0,0 0 0,-1 0 1,1 0-1,-1 0 0,1 0 0,0 0 0,-1 0 0,1 0 0,0 0 0,-1 0 1,1 0-1,0 0 0,-1 0 0,1 0 0,0-1 0,-1 1 0,1 0 0,0 0 1,-1 0-1,1-1 0,0 1 0,-1 0 0,1 0 0,0-1 0,0 1 0,0 0 1,-1-1-1,1 1 0,-1-44 6560,-1 0-3566,-1 1-3096,3 1 0,7-67 1,6 39-89,3 1-1,34-92 1,69-130-46,-57 144 65,-43 102-49,3 2 0,1 0 0,2 1 0,2 1 0,2 2 0,1 1 0,2 1 0,2 2 0,48-40 0,3 7-32,2 3-1,3 5 0,144-73 0,-187 112 49,2 1 0,0 3-1,1 2 1,1 2-1,1 2 1,-1 2-1,1 3 1,1 2-1,73 4 1,-99 3 15,0 1 1,0 1 0,0 1-1,-1 1 1,0 2 0,35 16-1,142 87 488,-171-93-301,4 10 123,-80-51 1913,6-9-2167,15 12-37,1 0 0,1-2 0,-25-29 0,4-2-8,16 22 2,2-2-1,-22-36 0,40 48 39,18 22-137,27 25-77,-33-22 205,18 12-14,23 17 232,49 47 0,-82-68-185,-1 1-1,-1 0 1,0 1 0,-1 1 0,-1-1-1,0 2 1,13 30 0,-21-44-55,-1 0-1,0 0 1,0 0 0,0 0-1,0 0 1,0 0 0,-1 0-1,1 0 1,-1 1 0,0-1-1,0 0 1,0 0 0,0 1-1,-1-1 1,1 0 0,-1 0-1,-1 4 1,0-5 6,1 1 1,-1-1-1,0 0 1,0 0-1,-1 0 0,1 0 1,0 0-1,-1-1 0,1 1 1,-1 0-1,1-1 0,-1 0 1,0 0-1,0 0 1,1 0-1,-1 0 0,0-1 1,0 1-1,-4 0 0,-60 11 236,21-2-186,-1-2 0,-71 2 0,93-13 621,17-1-1802,14-2-5797,23-3 893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0:30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32389,'93'1276'0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0:34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15 9706,'-8'-8'15849,"28"1"-10955,-15 10-4746,1 0-1,-1 0 1,0 0 0,0 1-1,0-1 1,-1 1 0,1 1-1,5 5 1,4 4-70,26 22-6,-1 1-1,-2 2 1,-2 1-1,44 67 1,-47-61 4,61 68 1,-91-117-50,-1 1 1,0-1-1,0 0 0,0 0 1,0 0-1,0 0 0,-1-1 1,1 1-1,-1 0 0,0-5 1,3-15 71,5-1-99,1 1 0,1 1 0,1 0 0,0 0 0,2 1 0,27-34 0,0-3 0,10-12-140,-63 76-2350,-37 24-5449,21-13 4468,-54 31-3173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0:45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57 5753,'-22'-11'9209,"20"10"-8617,0-1 0,0 0 1,0 0-1,0 1 0,0-1 1,1 0-1,-1 0 0,0-1 1,1 1-1,0 0 0,-1 0 1,1-1-1,0 1 0,0-1 1,0 1-1,1-1 0,-1 1 1,1-1-1,0-2 2399,0 15 237,-1-6-3210,0 0-1,1 0 1,-1 1 0,1-1-1,0 0 1,0 0 0,1 0-1,-1 0 1,1 0 0,0 0 0,0 0-1,0 0 1,0 0 0,1 0-1,0-1 1,0 1 0,4 6-1,6 18-3,15 59-14,-5 1 0,-3 0 0,7 99 0,-8-53 0,-9-70 0,1 97 0,-11-166-307,-1 0 0,1 0 0,-1 0 0,0 0 0,0 0 0,0 1 0,-1-1 0,-5-7 1,-12-25-3599,18 31 3142,0 0 0,1 0 0,0 0 0,0 0-1,1 0 1,-1 0 0,2-8 0,10-94-7742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0:46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11 132 7578,'-11'4'14507,"17"-8"-13083,16 0-400,22-7-208,10-11-191,34 4 7,10-11-256,1 10-40,-6 1-288,-11 7-48,-22 11-64,1 0-280,-23 7-728,0 4-641,-10-7-871,48 29-3490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0:46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1 151 7754,'0'0'11866,"5"0"-10850,34-4 521,4-10-177,29-1-776,15-3-304,6-12-208,0 1-72,-16 7-944,0 4-2937,70 43-2328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0:48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0 10994,'-10'14'2377,"1"0"0,1 1 0,0 0 0,-10 24-1,11-18-1309,1-1-1,1 1 0,-2 21 0,2 15-1256,4 104 1,3-69 1808,-1 4-806,16 122 0,-11-179-755,1 0-1,3 0 1,0-1-1,3 0 1,32 69-1,-39-95-233,0-1-1,1 0 0,0 0 1,1 0-1,0-1 0,1 0 1,16 15-1,-23-24-18,-1 0 0,1 0 0,0 0 0,-1 0 0,1 0 0,0 0 0,0-1 0,-1 1 1,1-1-1,0 1 0,0-1 0,0 0 0,0 1 0,0-1 0,-1 0 0,1 0 0,0-1 0,0 1 0,0 0 0,0-1 0,0 1 0,0-1 1,-1 1-1,1-1 0,0 0 0,2-2 0,2 0-583,-1-1 0,0 0 0,-1 0-1,1-1 1,-1 1 0,1-1 0,-1 0 0,-1 0 0,5-7 0,46-90-6181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0:48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38 6457,'-6'25'7649,"10"4"-3946,16 28-1113,-16-47-1779,37 86 1487,-22-55-1541,-2 1 0,15 52 0,-24-73-330,-3-33 40,-1-44 109,-4 45-622,5-28 86,0 1 0,3 1 0,1-1-1,2 1 1,27-64 0,-35 95-50,-1 1 0,1 0 1,0-1-1,1 1 0,-1 0 0,1 0 0,0 1 1,0-1-1,0 1 0,1 0 0,0 0 1,-1 0-1,2 1 0,-1-1 0,0 1 1,0 1-1,7-4 0,-7 5-5,-1 0 0,1 0-1,-1 1 1,1-1 0,-1 1 0,1 0-1,-1 0 1,1 1 0,-1-1 0,1 1-1,-1 0 1,0 0 0,1 0 0,-1 1 0,0 0-1,0 0 1,0 0 0,0 0 0,0 0-1,0 1 1,-1 0 0,1-1 0,3 6-1,4 2 24,-2 1 0,1 1 0,-2 0 0,1 0 0,-1 0-1,-1 1 1,-1 0 0,7 18 0,3 16 65,11 55 0,-4-11-200,-22-89-16,-1 0 0,1 0 0,-1-1 1,1 1-1,0 0 0,0 0 0,-1 0 1,1-1-1,1 1 0,-1-1 0,0 1 0,0 0 1,1-1-1,-1 0 0,2 2 0,-1-2-191,0-1 0,-1 0 0,1 0-1,0 0 1,0 0 0,-1 0 0,1 0-1,0 0 1,-1 0 0,1-1-1,0 1 1,-1-1 0,1 1 0,-1-1-1,1 1 1,0-1 0,-1 0 0,0 0-1,1 0 1,-1 0 0,1 0 0,-1 0-1,0 0 1,2-3 0,50-45-6005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0:48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5305,'5'2'10827,"7"5"-5706,66 35-3382,-37-16-1216,-2 2 0,0 2 0,-2 1 1,-2 2-1,-1 1 0,-2 2 0,-1 2 0,48 75 1,-36-41-11,-3 1-1,-4 2 1,-3 2 0,30 104 0,-53-147-700,9 29-632,-2-30-4610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0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9434,'-7'7'15369,"10"-5"-14817,-1 0 1,1 0 0,-1 1 0,1-1-1,-1 1 1,0-1 0,0 1-1,0 0 1,1 4 0,18 53 904,-9-22-636,-10-34-812,165 452 141,-143-372-150,50 148 0,-71-220-150,-8-12-269,-19-24-1052,-31-44-2754,46 55 2945,1-1 0,1 0 0,-7-16 0,-37-105-5499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0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10882,'5'4'11181,"7"-4"-7121,20-6-5398,-17 3 2216,171-30-154,174-25-171,-247 48-345,-105 10-503,1 0 0,-1 1 0,0 0 1,1 0-1,-1 0 0,0 1 0,0 1 0,0-1 1,0 1-1,13 7 0,-11-5-2774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00.7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751 25 2377,'0'6'4748,"0"-5"-4315,0-1-1,1 1 1,-1 0 0,0-1-1,0 1 1,0 0 0,0-1-1,0 1 1,0 0 0,0 0-1,0-1 1,0 1 0,0 0-1,0-1 1,0 1-1,0 0 1,-1-1 0,1 1-1,0-1 1,-1 1 0,1 0-1,0-1 1,-1 1 0,1-1-1,0 1 1,-1-1 0,1 1-1,-1-1 1,1 1 0,-1-1-1,0 1 1,1-1 0,-2 1 1000,0-1-1125,0 0 1,0 1-1,1-1 1,-1 0-1,0 0 1,0 0-1,0-1 1,0 1-1,1 0 1,-1-1-1,0 1 1,0-1 0,1 1-1,-1-1 1,0 0-1,-2-1 1,-11-6-324,-1 1 1,0 1-1,0 0 1,-1 1-1,0 1 1,0 1 0,0 0-1,0 1 1,0 1-1,0 1 1,-1 0-1,1 1 1,-28 6 0,0 2-110,0 2 1,1 3-1,-80 35 0,115-45 64,3-2-22,-1 0 1,1 1-1,0 0 1,-1 0-1,2 0 1,-1 1-1,0 0 1,1 0-1,-1 1 1,1-1-1,1 1 1,-1 0 0,1 0-1,-5 7 1,9-11 62,0-1 1,0 1-1,0-1 1,0 1-1,0-1 1,0 1 0,0-1-1,0 1 1,0-1-1,0 1 1,0-1-1,0 1 1,0-1 0,1 1-1,-1-1 1,0 0-1,0 1 1,0-1-1,1 1 1,-1-1 0,0 0-1,1 1 1,-1-1-1,0 1 1,1-1 0,-1 0-1,1 0 1,-1 1-1,0-1 1,1 0-1,-1 0 1,1 1 0,-1-1-1,1 0 1,0 0-1,22 9-113,-14-7 118,-7-1 13,70 23-26,99 48-1,-152-63 36,0 1-1,-1 0 1,-1 2-1,0 0 1,0 1-1,-1 1 1,-1 0-1,0 1 1,-1 1-1,17 25 1,-27-35 6,-1 0 1,1 1-1,-1-1 1,0 1-1,0 0 1,-1 0 0,0 0-1,-1 0 1,1 0-1,-1 1 1,0-1-1,-1 0 1,0 1-1,0-1 1,-1 0-1,-1 12 1,-1-12 55,0 1 0,0-1-1,0 1 1,-1-1 0,0 0 0,0 0 0,-1-1 0,0 1 0,0-1-1,0 0 1,-1 0 0,0-1 0,0 0 0,-12 8 0,5-5-6,0-1 1,-1 0-1,1-1 0,-1 0 1,-1-1-1,1-1 1,-1 0-1,0-1 1,0 0-1,0-2 1,0 1-1,0-2 1,0 0-1,0-1 0,-19-3 1,15 1-87,0-1-1,0-1 1,0-1-1,1 0 1,0-1 0,0-1-1,1-1 1,0-1 0,0 0-1,1-1 1,-21-19 0,32 26-135,0 0 0,1-1 0,0 0 0,0 0 0,0 0 1,-4-9-1,7 12 19,0 0 0,0 1 0,1-1 0,-1 0 0,0 0 1,1 0-1,0 0 0,0 0 0,-1 0 0,1 0 0,0 0 0,0 0 0,1 1 0,-1-1 0,0 0 1,1 0-1,-1 0 0,2-2 0,-1 1-209,1 0-1,0 0 1,0 0 0,0 0 0,1 1-1,-1-1 1,1 0 0,-1 1 0,1 0-1,0 0 1,5-3 0,5-3-1088,1 1 1,0 1-1,16-6 1,177-58-8583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0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6145,'0'4'8338,"0"0"-6025,5 7-705,12 0 240,16-8-671,21 1-393,12-4-272,16-7-40,6-4-200,-1-8-224,-10 5-48,-11 3-176,-6 0-1432,-22 3-2481,28-3-1568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1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11202,'0'3'13214,"0"11"-11452,-19 239 2222,9-166-3239,1 108 1,11-165-680,1-1 0,1 1 0,2-1 0,16 53 0,-16-65-156,1 1 0,1-1 0,0-1 0,1 1 0,1-2 0,0 1 0,1-1 0,24 24 0,-35-38-51,1-1-1,-1 1 0,1-1 1,-1 1-1,1-1 0,-1 1 1,1-1-1,0 0 0,-1 1 1,1-1-1,-1 0 0,1 1 1,0-1-1,-1 0 0,1 0 1,0 0-1,-1 0 0,1 0 1,0 1-1,-1-1 0,1 0 1,0-1-1,0 1 0,-1 0 1,1 0-1,0 0 0,-1 0 1,1 0-1,0-1 0,-1 1 1,1 0-1,-1-1 0,1 1 1,0 0-1,-1-1 0,1 1 1,-1-1-1,1 1 0,-1-1 1,1 1-1,-1-1 0,1 1 1,0-2-1,21-41-6855,-15 26 4933,42-95-7414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1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12419,'24'45'6350,"-2"-2"-3814,18 37-661,-15-35-1257,-16-27-299,1 0-1,1-1 1,1 0-1,17 21 1,-20-29 900,-15-29 12,-6-27-981,9 38-240,0 0 0,1 0 1,0 0-1,-2-14 0,2-22-2,-1 17-7,1-1-1,2 0 1,1 1-1,7-50 1,-7 75-7,0-1-1,0 0 1,0 0 0,0 1 0,1-1 0,0 0-1,0 1 1,0 0 0,0-1 0,0 1 0,0 0 0,1 0-1,0 0 1,-1 1 0,1-1 0,0 0 0,0 1 0,1 0-1,-1 0 1,0 0 0,8-3 0,-7 4-6,0 0 1,0 1-1,1-1 0,-1 1 1,0 0-1,1 0 0,-1 0 0,0 1 1,1-1-1,-1 1 0,0 0 1,0 0-1,0 1 0,0-1 1,0 1-1,0 0 0,0 0 1,0 0-1,6 6 0,5 3 69,-1 1 1,-1 1-1,0 0 0,-1 0 0,0 2 0,-1-1 1,-1 1-1,0 1 0,13 29 0,-2 7 94,27 102 0,-42-137-290,1-12-3487,-5-7 2645,1 1 0,0-1 0,0 0-1,-1 0 1,1 0 0,-1 0 0,1 0 0,-1-1 0,4-4 0,50-50-5234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2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1280,'0'0'14331,"6"0"-9866,-1 0-3248,17 3 39,5-3 16,6 4-392,11 0-488,-6-4-272,1 0-72,4 0-48,-10-4-440,-5-3-1592,10-4-2153,44-22-2136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2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11282,'6'-27'9515,"17"-12"-8866,-14 26 705,-8 13-1239,-1-1 1,1 1-1,0 0 1,-1 0 0,1-1-1,0 1 1,0 0-1,-1 0 1,1 0 0,0 0-1,0 0 1,0 0-1,-1 0 1,1 0 0,0 1-1,0-1 1,-1 0-1,1 0 1,0 1 0,-1-1-1,1 0 1,0 1-1,-1-1 1,1 1 0,0-1-1,0 1 1,28 18 1,-18-12 143,0 1-192,0 0 1,-1 0 0,0 1-1,-1 0 1,0 1 0,0 0-1,-1 0 1,-1 1 0,1 0-1,-2 0 1,1 1-1,-2 0 1,0 0 0,5 15-1,3 19 181,-2 0-1,8 73 1,-18-113-233,-2 12-24,-7-15-2425,-17-21-7206,5-5 3144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3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1 173 10010,'0'-4'7554,"5"4"-5354,1-4-727,-1 1-897,17-1-568,5-7 160,12 4 224,15-4-184,1 0-56,5-8-144,-16 8-8,6 0-528,-12-7-1865,0 7-2296,44-37-1632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3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11090,'16'15'2889,"1"-4"-729,15 22 137,23 3-657,-6 16-487,12 6-289,-7 12 160,-4 0-8,-18 10 56,-15 5-63,-6-8-257,-11-11-320,-6-11-416,1-11-16,-12-15-904,7-3-1465,-1-23-2416,5-36-1152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4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9426,'10'6'9031,"17"19"-5662,-11-7-2537,0 1 1,-2 0-1,0 1 1,-1 1-1,-1 0 1,-1 0-1,15 45 1,-6 0-407,15 101 0,-29-139-556,-3-19-124,-13-60-13729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4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14971,'5'0'3937,"1"0"-2753,16 3 249,5-3 79,28 4-552,5-4-424,17 0-368,-1-7-56,-4-1-112,-1 1-1296,-11-8-2817,33-10-2344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5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14379,'0'3'5729,"1"18"-3769,1 1 0,9 40 0,36 96 285,-46-155-2196,48 143 1533,124 251 1,-167-387-1105,3 7-3486,-15-34-4004,-10-25 1441,-31-70-4090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01.2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438 49 5625,'-67'-27'11076,"2"10"-6772,54 15-4105,1 1-1,-1 1 1,1 0-1,-1 0 1,1 1-1,-1 1 1,1 0-1,0 0 1,-1 1 0,1 0-1,-13 6 1,12-4-142,0 1 0,0 0 1,1 0-1,0 1 0,1 0 1,-1 1-1,1 0 0,1 1 1,-1 0-1,1 0 0,1 0 1,0 1-1,0 1 0,1-1 1,1 1-1,-1 0 1,2 0-1,-1 0 0,2 1 1,-1-1-1,2 1 0,0 0 1,0 0-1,0 14 0,2-22-60,0 0 1,0 0-1,1 0 0,0 0 0,-1-1 0,1 1 0,0 0 0,1 0 0,-1-1 0,1 1 1,0-1-1,0 1 0,0-1 0,0 0 0,0 0 0,1 0 0,-1 0 0,1 0 0,0-1 1,0 1-1,0-1 0,0 1 0,0-1 0,1 0 0,-1 0 0,1-1 0,-1 1 0,1-1 1,0 0-1,-1 0 0,1 0 0,0 0 0,7 0 0,-2 0 33,0-1-1,0-1 1,-1 1-1,1-1 1,0-1 0,0 0-1,-1 0 1,1 0-1,-1-1 1,1 0 0,-1-1-1,0 0 1,13-9-1,-6 2 64,0-1 0,-1 0-1,-1-1 1,0-1 0,-1 0 0,0 0-1,-1-1 1,-1-1 0,0 1-1,-1-2 1,-1 1 0,-1-1-1,0-1 1,-1 1 0,-1-1-1,0 0 1,2-24 0,-9 15 813,2 24-367,2 16-660,25 81-15,-15-60 174,10 57 0,-20-68-232,6 27-116,1-25-5197,-1-28 280,19-17-1507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5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0 191 14187,'6'-4'4745,"5"1"-3217,22-5-375,21-6-353,23-5 160,16 1-456,17-8-200,-1 1-240,1-1-64,-1 0-720,-21 12-912,-28 6-2681,27 16-984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5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1 173 13035,'5'0'4473,"1"-4"-2961,16 4 32,5-7-343,17 0-601,27-4-264,11-8-240,-5 5-96,10-8-1312,1 3-3137,109-50-2769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6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 6233,'-2'0'916,"1"0"0,0 0 0,-1 0 1,1 0-1,0 1 0,-1-1 0,1 0 0,0 1 0,-1-1 0,1 1 0,0-1 0,0 1 0,0 0 0,0 0 0,0-1 0,-2 2 0,-9 20 4127,4 37-6833,6-35 3338,-3 4-1314,2 0 1,0 0-1,2 0 1,2 0-1,0 0 1,2 0-1,1 0 1,1 0-1,9 28 1,-2-19-145,1 0 1,2-2 0,1 1 0,2-2 0,22 32 0,-30-51-555,0-1 0,1 0 0,1 0 0,0-2-1,0 1 1,27 18 0,-37-29 119,-1-1 201,0-1-1,-1 1 1,1-1-1,-1 0 1,1 1-1,0-1 1,-1 0 0,1 1-1,0-1 1,-1 0-1,1 1 1,0-1-1,-1 0 1,1 0-1,0 0 1,0 0-1,-1 0 1,1 0-1,0 0 1,-1 0-1,1 0 1,0 0 0,0 0-1,-1-1 1,1 1-1,0 0 1,-1 0-1,1-1 1,0 1-1,-1 0 1,1-1-1,0 1 1,-1-1-1,1 1 1,-1-1 0,1 1-1,-1-1 1,1 1-1,-1-1 1,1 1-1,-1-1 1,0 0-1,1 1 1,-1-1-1,0 0 1,0 1-1,1-1 1,-1 0-1,0 0 1,29-53-5629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6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13275,'5'18'2019,"0"-1"0,1 0-1,11 24 1,61 91 540,-41-72-1403,-35-58-1127,0 3 34,1 0 1,0 0-1,0 0 1,0-1-1,0 1 1,1-1-1,0 0 1,0 0-1,0-1 1,8 6-1,-15-13 44,0 0 0,0 0 0,1 0 0,0 0-1,0 0 1,0 0 0,0-1 0,1 1 0,0-1 0,-2-7-1,2 7-90,-4-17-29,0-1-1,2 1 1,1 0-1,0-1 1,2 1-1,1-1 1,0 1-1,2-1 0,0 1 1,2 0-1,0 0 1,2 0-1,0 1 1,11-21-1,-17 40 10,0 1 0,0-1 0,0 1 0,0-1 0,0 1-1,0-1 1,1 1 0,-1 0 0,1 0 0,-1-1 0,1 1-1,-1 0 1,1 0 0,0 1 0,-1-1 0,1 0 0,0 0 0,0 1-1,0-1 1,-1 1 0,1 0 0,0 0 0,0-1 0,0 1-1,0 0 1,0 1 0,0-1 0,-1 0 0,1 0 0,0 1-1,3 0 1,4 2-12,0 1-1,0-1 1,-1 1-1,16 10 0,-10-5 37,-1 1-1,0 1 1,-1 0-1,0 0 1,-1 1-1,0 1 1,-1 0-1,0 0 1,10 20-1,5 15-1,28 78 0,-11-24-1558,-39-96 994,7 12-3515,-9-18 3805,0 0 0,0 0 0,0 0 0,0 0 0,0 0-1,-1 0 1,1-1 0,0 1 0,0 0 0,0-1-1,0 1 1,-1 0 0,1-1 0,0 1 0,0-1 0,-1 1-1,1-1 1,0 1 0,-1-1 0,1 1 0,0-1-1,-1 0 1,1 1 0,-1-1 0,1 0 0,-1 0 0,0 0-1,1 1 1,-1-1 0,0 0 0,1-1 0,37-63-7874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6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14699,'6'0'4921,"-1"0"-3641,12 4 497,10-4-217,6 0-680,0 0-488,5-4-248,6 0-144,-11-3-480,5 0-1328,0-1-2889,61-21-1616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7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 14923,'32'-22'6180,"20"-13"-2539,-40 26-3692,1 2 1,-1 0 0,2 0 0,-1 1 0,1 1 0,0 0 0,27-5 0,-39 10 46,-1 0 1,1-1 0,0 1 0,0 0 0,0 0 0,0 1 0,-1-1 0,1 0-1,0 0 1,0 1 0,0-1 0,-1 1 0,1 0 0,0-1 0,-1 1 0,1 0 0,0 0-1,-1 0 1,1 0 0,-1 0 0,0 1 0,2 1 0,-1-1 20,0 1 0,0 0 0,0 0 1,-1 0-1,0 1 0,1-1 0,-1 0 0,-1 0 1,1 1-1,0-1 0,0 5 0,-1 4 119,1 1 0,-2-1 0,0 0-1,0 1 1,-6 20 0,-27 69 517,24-78-448,1 0-1,1 1 1,1 0-1,2 0 1,0 0-1,-1 28 1,6-52-190,0-1 0,0 0 0,0 1 0,0-1 0,0 1 1,0-1-1,1 0 0,-1 1 0,0-1 0,0 0 0,0 1 1,0-1-1,0 0 0,1 1 0,-1-1 0,0 0 1,0 1-1,0-1 0,1 0 0,-1 1 0,0-1 0,1 0 1,-1 0-1,0 1 0,0-1 0,1 0 0,-1 0 0,0 0 1,1 0-1,-1 1 0,1-1 0,-1 0 0,0 0 1,1 0-1,18-3 177,23-15-167,-34 14 52,40-15-1161,88-21-1,-112 33-955,10-7-2130,25-27-1298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07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13851,'29'6'7415,"15"15"-6053,-19-7-542,-6-4-357,-2 1 0,1 1 0,-2 0 0,1 1 0,-2 1 1,0 0-1,26 33 0,80 125 1965,-121-171-2420,27 44 408,-3 1 1,-1 0-1,-3 2 1,17 55-1,-10-4 114,16 110 0,-35-156-652,-3 1 0,-1 60 1,-4-109-129,0 0 1,0 0 0,-1 1 0,1-1 0,-1 0 0,0 0-1,0 0 1,-1-1 0,0 1 0,0 0 0,-3 6 0,5-10 152,-1-1 1,1 1 0,0-1-1,-1 1 1,1-1-1,-1 0 1,1 1 0,-1-1-1,1 1 1,-1-1 0,1 0-1,-1 1 1,1-1 0,-1 0-1,1 0 1,-1 1-1,1-1 1,-1 0 0,0 0-1,1 0 1,-1 0 0,1 0-1,-1 0 1,0 0 0,1 0-1,-1 0 1,1 0-1,-1 0 1,1 0 0,-1 0-1,0-1 1,1 1 0,-1 0-1,1 0 1,-1-1 0,1 1-1,-1 0 1,0-1-1,-60-34-5732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15 9706,'-8'-8'15849,"28"1"-10955,-15 10-4746,1 0-1,-1 0 1,0 0 0,0 1-1,0-1 1,-1 1 0,1 1-1,5 5 1,4 4-70,26 22-6,-1 1-1,-2 2 1,-2 1-1,44 67 1,-47-61 4,61 68 1,-91-117-50,-1 1 1,0-1-1,0 0 0,0 0 1,0 0-1,0 0 0,-1-1 1,1 1-1,-1 0 0,0-5 1,3-15 71,5-1-99,1 1 0,1 1 0,1 0 0,0 0 0,2 1 0,27-34 0,0-3 0,10-12-140,-63 76-2350,-37 24-5449,21-13 4468,-54 31-3173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9434,'-7'7'15369,"10"-5"-14817,-1 0 1,1 0 0,-1 1 0,1-1-1,-1 1 1,0-1 0,0 1-1,0 0 1,1 4 0,18 53 904,-9-22-636,-10-34-812,165 452 141,-143-372-150,50 148 0,-71-220-150,-8-12-269,-19-24-1052,-31-44-2754,46 55 2945,1-1 0,1 0 0,-7-16 0,-37-105-5499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10882,'5'4'11181,"7"-4"-7121,20-6-5398,-17 3 2216,171-30-154,174-25-171,-247 48-345,-105 10-503,1 0 0,-1 1 0,0 0 1,1 0-1,-1 0 0,0 1 0,0 1 0,0-1 1,0 1-1,13 7 0,-11-5-2774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01.6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 0 264,'-1'0'481,"0"0"0,1 0 0,-1 0 0,0 0 0,0 0 0,1 0 0,-1 0 0,0 1 0,1-1 0,-1 0 0,0 0-1,1 1 1,-1-1 0,0 0 0,1 1 0,-1-1 0,0 1 0,1-1 0,-1 1 0,1-1 0,-1 1 0,1-1 0,-1 1 0,1-1 0,0 1 0,-1 0 0,0 0 0,1 24 3929,23 39-4392,-14-43 1589,42 137 1270,50 275 0,-99-425-2879,55 251-379,-55-251 79,1 2-2162,1-25-7043,4-37-372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6145,'0'4'8338,"0"0"-6025,5 7-705,12 0 240,16-8-671,21 1-393,12-4-272,16-7-40,6-4-200,-1-8-224,-10 5-48,-11 3-176,-6 0-1432,-22 3-2481,28-3-1568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11202,'0'3'13214,"0"11"-11452,-19 239 2222,9-166-3239,1 108 1,11-165-680,1-1 0,1 1 0,2-1 0,16 53 0,-16-65-156,1 1 0,1-1 0,0-1 0,1 1 0,1-2 0,0 1 0,1-1 0,24 24 0,-35-38-51,1-1-1,-1 1 0,1-1 1,-1 1-1,1-1 0,-1 1 1,1-1-1,0 0 0,-1 1 1,1-1-1,-1 0 0,1 1 1,0-1-1,-1 0 0,1 0 1,0 0-1,-1 0 0,1 0 1,0 1-1,-1-1 0,1 0 1,0-1-1,0 1 0,-1 0 1,1 0-1,0 0 0,-1 0 1,1 0-1,0-1 0,-1 1 1,1 0-1,-1-1 0,1 1 1,0 0-1,-1-1 0,1 1 1,-1-1-1,1 1 0,-1-1 1,1 1-1,-1-1 0,1 1 1,0-2-1,21-41-6855,-15 26 4933,42-95-7414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12419,'24'45'6350,"-2"-2"-3814,18 37-661,-15-35-1257,-16-27-299,1 0-1,1-1 1,1 0-1,17 21 1,-20-29 900,-15-29 12,-6-27-981,9 38-240,0 0 0,1 0 1,0 0-1,-2-14 0,2-22-2,-1 17-7,1-1-1,2 0 1,1 1-1,7-50 1,-7 75-7,0-1-1,0 0 1,0 0 0,0 1 0,1-1 0,0 0-1,0 1 1,0 0 0,0-1 0,0 1 0,0 0 0,1 0-1,0 0 1,-1 1 0,1-1 0,0 0 0,0 1 0,1 0-1,-1 0 1,0 0 0,8-3 0,-7 4-6,0 0 1,0 1-1,1-1 0,-1 1 1,0 0-1,1 0 0,-1 0 0,0 1 1,1-1-1,-1 1 0,0 0 1,0 0-1,0 1 0,0-1 1,0 1-1,0 0 0,0 0 1,0 0-1,6 6 0,5 3 69,-1 1 1,-1 1-1,0 0 0,-1 0 0,0 2 0,-1-1 1,-1 1-1,0 1 0,13 29 0,-2 7 94,27 102 0,-42-137-290,1-12-3487,-5-7 2645,1 1 0,0-1 0,0 0-1,-1 0 1,1 0 0,-1 0 0,1 0 0,-1-1 0,4-4 0,50-50-5234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1280,'0'0'14331,"6"0"-9866,-1 0-3248,17 3 39,5-3 16,6 4-392,11 0-488,-6-4-272,1 0-72,4 0-48,-10-4-440,-5-3-1592,10-4-2153,44-22-2136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11090,'16'15'2889,"1"-4"-729,15 22 137,23 3-657,-6 16-487,12 6-289,-7 12 160,-4 0-8,-18 10 56,-15 5-63,-6-8-257,-11-11-320,-6-11-416,1-11-16,-12-15-904,7-3-1465,-1-23-2416,5-36-1152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9426,'10'6'9031,"17"19"-5662,-11-7-2537,0 1 1,-2 0-1,0 1 1,-1 1-1,-1 0 1,-1 0-1,15 45 1,-6 0-407,15 101 0,-29-139-556,-3-19-124,-13-60-13729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14971,'5'0'3937,"1"0"-2753,16 3 249,5-3 79,28 4-552,5-4-424,17 0-368,-1-7-56,-4-1-112,-1 1-1296,-11-8-2817,33-10-2344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14379,'0'3'5729,"1"18"-3769,1 1 0,9 40 0,36 96 285,-46-155-2196,48 143 1533,124 251 1,-167-387-1105,3 7-3486,-15-34-4004,-10-25 1441,-31-70-4090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0 191 14187,'6'-4'4745,"5"1"-3217,22-5-375,21-6-353,23-5 160,16 1-456,17-8-200,-1 1-240,1-1-64,-1 0-720,-21 12-912,-28 6-2681,27 16-984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1 173 13035,'5'0'4473,"1"-4"-2961,16 4 32,5-7-343,17 0-601,27-4-264,11-8-240,-5 5-96,10-8-1312,1 3-3137,109-50-2769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02.0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48 47 2809,'-26'8'5251,"25"-8"-5056,1 0-1,-1 1 1,1-1-1,-1 0 1,0 0 0,1 1-1,-1-1 1,0 0 0,1 0-1,-1 0 1,0 0 0,1 0-1,-1 0 1,0 0 0,1 0-1,-1 0 1,0 0-1,1 0 1,-1-1 0,0 1-1,1 0 1,-1 0 0,0-1-1,1 1 1,-1 0 0,1-1-1,-1 1 1,1-1 0,-1 1-1,1 0 1,-1-1 0,1 1-1,-1-2 1,29-3 3128,192-16-641,96-3-5062,-290 27-1261,-2 6-1323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 6233,'-2'0'916,"1"0"0,0 0 0,-1 0 1,1 0-1,0 1 0,-1-1 0,1 0 0,0 1 0,-1-1 0,1 1 0,0-1 0,0 1 0,0 0 0,0 0 0,0-1 0,-2 2 0,-9 20 4127,4 37-6833,6-35 3338,-3 4-1314,2 0 1,0 0-1,2 0 1,2 0-1,0 0 1,2 0-1,1 0 1,1 0-1,9 28 1,-2-19-145,1 0 1,2-2 0,1 1 0,2-2 0,22 32 0,-30-51-555,0-1 0,1 0 0,1 0 0,0-2-1,0 1 1,27 18 0,-37-29 119,-1-1 201,0-1-1,-1 1 1,1-1-1,-1 0 1,1 1-1,0-1 1,-1 0 0,1 1-1,0-1 1,-1 0-1,1 1 1,0-1-1,-1 0 1,1 0-1,0 0 1,0 0-1,-1 0 1,1 0-1,0 0 1,-1 0-1,1 0 1,0 0 0,0 0-1,-1-1 1,1 1-1,0 0 1,-1 0-1,1-1 1,0 1-1,-1 0 1,1-1-1,0 1 1,-1-1-1,1 1 1,-1-1 0,1 1-1,-1-1 1,1 1-1,-1-1 1,1 1-1,-1-1 1,0 0-1,1 1 1,-1-1-1,0 0 1,0 1-1,1-1 1,-1 0-1,0 0 1,29-53-5629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13275,'5'18'2019,"0"-1"0,1 0-1,11 24 1,61 91 540,-41-72-1403,-35-58-1127,0 3 34,1 0 1,0 0-1,0 0 1,0-1-1,0 1 1,1-1-1,0 0 1,0 0-1,0-1 1,8 6-1,-15-13 44,0 0 0,0 0 0,1 0 0,0 0-1,0 0 1,0 0 0,0-1 0,1 1 0,0-1 0,-2-7-1,2 7-90,-4-17-29,0-1-1,2 1 1,1 0-1,0-1 1,2 1-1,1-1 1,0 1-1,2-1 0,0 1 1,2 0-1,0 0 1,2 0-1,0 1 1,11-21-1,-17 40 10,0 1 0,0-1 0,0 1 0,0-1 0,0 1-1,0-1 1,1 1 0,-1 0 0,1 0 0,-1-1 0,1 1-1,-1 0 1,1 0 0,0 1 0,-1-1 0,1 0 0,0 0 0,0 1-1,0-1 1,-1 1 0,1 0 0,0 0 0,0-1 0,0 1-1,0 0 1,0 1 0,0-1 0,-1 0 0,1 0 0,0 1-1,3 0 1,4 2-12,0 1-1,0-1 1,-1 1-1,16 10 0,-10-5 37,-1 1-1,0 1 1,-1 0-1,0 0 1,-1 1-1,0 1 1,-1 0-1,0 0 1,10 20-1,5 15-1,28 78 0,-11-24-1558,-39-96 994,7 12-3515,-9-18 3805,0 0 0,0 0 0,0 0 0,0 0 0,0 0-1,-1 0 1,1-1 0,0 1 0,0 0 0,0-1-1,0 1 1,-1 0 0,1-1 0,0 1 0,0-1 0,-1 1-1,1-1 1,0 1 0,-1-1 0,1 1 0,0-1-1,-1 0 1,1 1 0,-1-1 0,1 0 0,-1 0 0,0 0-1,1 1 1,-1-1 0,0 0 0,1-1 0,37-63-7874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14699,'6'0'4921,"-1"0"-3641,12 4 497,10-4-217,6 0-680,0 0-488,5-4-248,6 0-144,-11-3-480,5 0-1328,0-1-2889,61-21-1616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25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13851,'29'6'7415,"15"15"-6053,-19-7-542,-6-4-357,-2 1 0,1 1 0,-2 0 0,1 1 0,-2 1 1,0 0-1,26 33 0,80 125 1965,-121-171-2420,27 44 408,-3 1 1,-1 0-1,-3 2 1,17 55-1,-10-4 114,16 110 0,-35-156-652,-3 1 0,-1 60 1,-4-109-129,0 0 1,0 0 0,-1 1 0,1-1 0,-1 0 0,0 0-1,0 0 1,-1-1 0,0 1 0,0 0 0,-3 6 0,5-10 152,-1-1 1,1 1 0,0-1-1,-1 1 1,1-1-1,-1 0 1,1 1 0,-1-1-1,1 1 1,-1-1 0,1 0-1,-1 1 1,1-1 0,-1 0-1,1 0 1,-1 1-1,1-1 1,-1 0 0,0 0-1,1 0 1,-1 0 0,1 0-1,-1 0 1,0 0 0,1 0-1,-1 0 1,1 0-1,-1 0 1,1 0 0,-1 0-1,0-1 1,1 1 0,-1 0-1,1 0 1,-1-1 0,1 1-1,-1 0 1,0-1-1,-60-34-5732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15 9706,'-8'-8'15849,"28"1"-10955,-15 10-4746,1 0-1,-1 0 1,0 0 0,0 1-1,0-1 1,-1 1 0,1 1-1,5 5 1,4 4-70,26 22-6,-1 1-1,-2 2 1,-2 1-1,44 67 1,-47-61 4,61 68 1,-91-117-50,-1 1 1,0-1-1,0 0 0,0 0 1,0 0-1,0 0 0,-1-1 1,1 1-1,-1 0 0,0-5 1,3-15 71,5-1-99,1 1 0,1 1 0,1 0 0,0 0 0,2 1 0,27-34 0,0-3 0,10-12-140,-63 76-2350,-37 24-5449,21-13 4468,-54 31-3173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9434,'-7'7'15369,"10"-5"-14817,-1 0 1,1 0 0,-1 1 0,1-1-1,-1 1 1,0-1 0,0 1-1,0 0 1,1 4 0,18 53 904,-9-22-636,-10-34-812,165 452 141,-143-372-150,50 148 0,-71-220-150,-8-12-269,-19-24-1052,-31-44-2754,46 55 2945,1-1 0,1 0 0,-7-16 0,-37-105-5499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10882,'5'4'11181,"7"-4"-7121,20-6-5398,-17 3 2216,171-30-154,174-25-171,-247 48-345,-105 10-503,1 0 0,-1 1 0,0 0 1,1 0-1,-1 0 0,0 1 0,0 1 0,0-1 1,0 1-1,13 7 0,-11-5-2774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6145,'0'4'8338,"0"0"-6025,5 7-705,12 0 240,16-8-671,21 1-393,12-4-272,16-7-40,6-4-200,-1-8-224,-10 5-48,-11 3-176,-6 0-1432,-22 3-2481,28-3-1568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11202,'0'3'13214,"0"11"-11452,-19 239 2222,9-166-3239,1 108 1,11-165-680,1-1 0,1 1 0,2-1 0,16 53 0,-16-65-156,1 1 0,1-1 0,0-1 0,1 1 0,1-2 0,0 1 0,1-1 0,24 24 0,-35-38-51,1-1-1,-1 1 0,1-1 1,-1 1-1,1-1 0,-1 1 1,1-1-1,0 0 0,-1 1 1,1-1-1,-1 0 0,1 1 1,0-1-1,-1 0 0,1 0 1,0 0-1,-1 0 0,1 0 1,0 1-1,-1-1 0,1 0 1,0-1-1,0 1 0,-1 0 1,1 0-1,0 0 0,-1 0 1,1 0-1,0-1 0,-1 1 1,1 0-1,-1-1 0,1 1 1,0 0-1,-1-1 0,1 1 1,-1-1-1,1 1 0,-1-1 1,1 1-1,-1-1 0,1 1 1,0-2-1,21-41-6855,-15 26 4933,42-95-7414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12419,'24'45'6350,"-2"-2"-3814,18 37-661,-15-35-1257,-16-27-299,1 0-1,1-1 1,1 0-1,17 21 1,-20-29 900,-15-29 12,-6-27-981,9 38-240,0 0 0,1 0 1,0 0-1,-2-14 0,2-22-2,-1 17-7,1-1-1,2 0 1,1 1-1,7-50 1,-7 75-7,0-1-1,0 0 1,0 0 0,0 1 0,1-1 0,0 0-1,0 1 1,0 0 0,0-1 0,0 1 0,0 0 0,1 0-1,0 0 1,-1 1 0,1-1 0,0 0 0,0 1 0,1 0-1,-1 0 1,0 0 0,8-3 0,-7 4-6,0 0 1,0 1-1,1-1 0,-1 1 1,0 0-1,1 0 0,-1 0 0,0 1 1,1-1-1,-1 1 0,0 0 1,0 0-1,0 1 0,0-1 1,0 1-1,0 0 0,0 0 1,0 0-1,6 6 0,5 3 69,-1 1 1,-1 1-1,0 0 0,-1 0 0,0 2 0,-1-1 1,-1 1-1,0 1 0,13 29 0,-2 7 94,27 102 0,-42-137-290,1-12-3487,-5-7 2645,1 1 0,0-1 0,0 0-1,-1 0 1,1 0 0,-1 0 0,1 0 0,-1-1 0,4-4 0,50-50-5234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03.5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381 73 2625,'-40'-17'9974,"27"11"-8702,-1-2 1,1 0 0,0 0 0,-12-11 0,23 18-1216,0 0 0,-1 0 1,1 0-1,0 1 1,-1-1-1,1 1 0,0-1 1,-1 1-1,1 0 0,-1 0 1,1 0-1,0 0 0,-1 0 1,1 1-1,-1-1 1,1 1-1,0 0 0,0-1 1,-1 1-1,1 0 0,0 0 1,0 0-1,0 1 0,0-1 1,0 1-1,-2 1 1,-54 44-191,56-45 173,-14 13-46,1-1-1,0 2 1,1 0 0,1 1-1,1 0 1,0 1-1,1 0 1,-13 31 0,23-47-1,0 0 0,0 0 0,0 1 0,0-1 1,0 0-1,1 0 0,-1 1 0,1-1 0,0 0 0,-1 1 1,1-1-1,0 1 0,0-1 0,1 0 0,-1 1 0,0-1 1,1 0-1,-1 1 0,1-1 0,0 0 0,0 1 0,0-1 1,0 0-1,0 0 0,1 0 0,-1 0 0,0 0 0,1 0 1,0-1-1,-1 1 0,1 0 0,0-1 0,0 1 0,0-1 1,0 0-1,0 1 0,0-1 0,0 0 0,0 0 0,1-1 1,-1 1-1,0 0 0,3 0 0,3 0 6,1 0 1,-1 0-1,0-1 0,1 0 0,-1-1 0,0 1 0,1-2 0,-1 1 1,0-1-1,0 0 0,9-4 0,-3-2 72,-1 1 1,0-2-1,-1 0 0,0 0 0,0-1 1,-1-1-1,0 1 0,-1-2 1,0 0-1,-1 0 0,0-1 1,-1 0-1,-1 0 0,11-25 1,-13 16 586,-3 17 163,6 18-736,14 29-142,34 57-940,-55-98 755,-1 0 0,1 0 0,0 0 0,-1 0 0,1 0 0,0 0 0,0 0-1,0 0 1,0 0 0,0 0 0,0-1 0,0 1 0,0 0 0,0-1 0,0 1 0,0-1-1,0 1 1,0-1 0,1 1 0,-1-1 0,0 0 0,0 0 0,1 0 0,-1 1 0,0-1-1,0 0 1,1 0 0,-1-1 0,0 1 0,0 0 0,0 0 0,1-1 0,-1 1 0,1-1-1,51-23-9241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1280,'0'0'14331,"6"0"-9866,-1 0-3248,17 3 39,5-3 16,6 4-392,11 0-488,-6-4-272,1 0-72,4 0-48,-10-4-440,-5-3-1592,10-4-2153,44-22-2136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11090,'16'15'2889,"1"-4"-729,15 22 137,23 3-657,-6 16-487,12 6-289,-7 12 160,-4 0-8,-18 10 56,-15 5-63,-6-8-257,-11-11-320,-6-11-416,1-11-16,-12-15-904,7-3-1465,-1-23-2416,5-36-1152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9426,'10'6'9031,"17"19"-5662,-11-7-2537,0 1 1,-2 0-1,0 1 1,-1 1-1,-1 0 1,-1 0-1,15 45 1,-6 0-407,15 101 0,-29-139-556,-3-19-124,-13-60-13729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14971,'5'0'3937,"1"0"-2753,16 3 249,5-3 79,28 4-552,5-4-424,17 0-368,-1-7-56,-4-1-112,-1 1-1296,-11-8-2817,33-10-2344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14379,'0'3'5729,"1"18"-3769,1 1 0,9 40 0,36 96 285,-46-155-2196,48 143 1533,124 251 1,-167-387-1105,3 7-3486,-15-34-4004,-10-25 1441,-31-70-4090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0 191 14187,'6'-4'4745,"5"1"-3217,22-5-375,21-6-353,23-5 160,16 1-456,17-8-200,-1 1-240,1-1-64,-1 0-720,-21 12-912,-28 6-2681,27 16-984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1 173 13035,'5'0'4473,"1"-4"-2961,16 4 32,5-7-343,17 0-601,27-4-264,11-8-240,-5 5-96,10-8-1312,1 3-3137,109-50-2769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 6233,'-2'0'916,"1"0"0,0 0 0,-1 0 1,1 0-1,0 1 0,-1-1 0,1 0 0,0 1 0,-1-1 0,1 1 0,0-1 0,0 1 0,0 0 0,0 0 0,0-1 0,-2 2 0,-9 20 4127,4 37-6833,6-35 3338,-3 4-1314,2 0 1,0 0-1,2 0 1,2 0-1,0 0 1,2 0-1,1 0 1,1 0-1,9 28 1,-2-19-145,1 0 1,2-2 0,1 1 0,2-2 0,22 32 0,-30-51-555,0-1 0,1 0 0,1 0 0,0-2-1,0 1 1,27 18 0,-37-29 119,-1-1 201,0-1-1,-1 1 1,1-1-1,-1 0 1,1 1-1,0-1 1,-1 0 0,1 1-1,0-1 1,-1 0-1,1 1 1,0-1-1,-1 0 1,1 0-1,0 0 1,0 0-1,-1 0 1,1 0-1,0 0 1,-1 0-1,1 0 1,0 0 0,0 0-1,-1-1 1,1 1-1,0 0 1,-1 0-1,1-1 1,0 1-1,-1 0 1,1-1-1,0 1 1,-1-1-1,1 1 1,-1-1 0,1 1-1,-1-1 1,1 1-1,-1-1 1,1 1-1,-1-1 1,0 0-1,1 1 1,-1-1-1,0 0 1,0 1-1,1-1 1,-1 0-1,0 0 1,29-53-5629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13275,'5'18'2019,"0"-1"0,1 0-1,11 24 1,61 91 540,-41-72-1403,-35-58-1127,0 3 34,1 0 1,0 0-1,0 0 1,0-1-1,0 1 1,1-1-1,0 0 1,0 0-1,0-1 1,8 6-1,-15-13 44,0 0 0,0 0 0,1 0 0,0 0-1,0 0 1,0 0 0,0-1 0,1 1 0,0-1 0,-2-7-1,2 7-90,-4-17-29,0-1-1,2 1 1,1 0-1,0-1 1,2 1-1,1-1 1,0 1-1,2-1 0,0 1 1,2 0-1,0 0 1,2 0-1,0 1 1,11-21-1,-17 40 10,0 1 0,0-1 0,0 1 0,0-1 0,0 1-1,0-1 1,1 1 0,-1 0 0,1 0 0,-1-1 0,1 1-1,-1 0 1,1 0 0,0 1 0,-1-1 0,1 0 0,0 0 0,0 1-1,0-1 1,-1 1 0,1 0 0,0 0 0,0-1 0,0 1-1,0 0 1,0 1 0,0-1 0,-1 0 0,1 0 0,0 1-1,3 0 1,4 2-12,0 1-1,0-1 1,-1 1-1,16 10 0,-10-5 37,-1 1-1,0 1 1,-1 0-1,0 0 1,-1 1-1,0 1 1,-1 0-1,0 0 1,10 20-1,5 15-1,28 78 0,-11-24-1558,-39-96 994,7 12-3515,-9-18 3805,0 0 0,0 0 0,0 0 0,0 0 0,0 0-1,-1 0 1,1-1 0,0 1 0,0 0 0,0-1-1,0 1 1,-1 0 0,1-1 0,0 1 0,0-1 0,-1 1-1,1-1 1,0 1 0,-1-1 0,1 1 0,0-1-1,-1 0 1,1 1 0,-1-1 0,1 0 0,-1 0 0,0 0-1,1 1 1,-1-1 0,0 0 0,1-1 0,37-63-7874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14699,'6'0'4921,"-1"0"-3641,12 4 497,10-4-217,6 0-680,0 0-488,5-4-248,6 0-144,-11-3-480,5 0-1328,0-1-2889,61-21-1616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03.8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7 133 656,'-7'14'9574,"10"6"-6835,15 17-1225,67 68 1274,-59-76-2098,-1 2-1,22 34 1,-44-55 732,-13-17 69,-14-16-179,14 12-1119,1-1-1,1 0 1,0-1-1,0 0 1,1 0-1,-7-20 1,12 27-176,0-1-1,0 1 1,1 0 0,0-1 0,0 1-1,1-1 1,-1 0 0,1 1 0,1-1-1,-1 1 1,1-1 0,1 1-1,-1-1 1,1 1 0,0 0 0,5-11-1,0 5-46,0 1 0,0 1 0,1-1 0,0 1 0,1 0 0,0 1 0,1 0 0,17-12 0,6-2-1132,54-25-1,-56 35-2049,12 18-4728,23 7-181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31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13851,'29'6'7415,"15"15"-6053,-19-7-542,-6-4-357,-2 1 0,1 1 0,-2 0 0,1 1 0,-2 1 1,0 0-1,26 33 0,80 125 1965,-121-171-2420,27 44 408,-3 1 1,-1 0-1,-3 2 1,17 55-1,-10-4 114,16 110 0,-35-156-652,-3 1 0,-1 60 1,-4-109-129,0 0 1,0 0 0,-1 1 0,1-1 0,-1 0 0,0 0-1,0 0 1,-1-1 0,0 1 0,0 0 0,-3 6 0,5-10 152,-1-1 1,1 1 0,0-1-1,-1 1 1,1-1-1,-1 0 1,1 1 0,-1-1-1,1 1 1,-1-1 0,1 0-1,-1 1 1,1-1 0,-1 0-1,1 0 1,-1 1-1,1-1 1,-1 0 0,0 0-1,1 0 1,-1 0 0,1 0-1,-1 0 1,0 0 0,1 0-1,-1 0 1,1 0-1,-1 0 1,1 0 0,-1 0-1,0-1 1,1 1 0,-1 0-1,1 0 1,-1-1 0,1 1-1,-1 0 1,0-1-1,-60-34-5732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49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3066 2264,'3'0'283,"-1"0"0,0 0 0,0 1-1,1-1 1,-1 0 0,0 1 0,0 0-1,1 0 1,-1 0 0,0 0-1,0 0 1,0 0 0,0 0 0,0 0-1,0 1 1,5 11 11347,-10-6-6853,2-7-4693,1 0 0,0 0 0,0 0 0,-1 0-1,1 1 1,0-1 0,0 0 0,-1 0 0,1 0 0,0 0 0,0 1 0,0-1 0,-1 0 0,1 0 0,0 1 0,0-1 0,0 0 0,0 0 0,0 1-1,0-1 1,-1 0 0,1 0 0,0 1 0,0-1 0,0 0 0,0 1 0,0-1 0,0 0 0,0 0 0,0 1 0,0-1 0,0 0 0,0 1-1,0-1 1,1 0 0,-1 0 0,0 1 0,0-1 0,0 0 0,0 0 0,0 1 0,0-1 0,1 0 0,-1 0 0,0 1 0,0-1 0,0 0 0,1 0-1,-1 0 1,0 0 0,1 1 0,-1-1 71,0-1 0,1 1 0,-1 0 0,0-1 0,0 1 0,1-1 0,-1 1 0,0 0 0,0-1 0,1 1 0,-1-1 0,0 1 0,0-1 0,0 1 0,0 0 0,0-1-1,0 1 1,0-1 0,0 1 0,0-1 0,0 1 0,0-1 0,0 1 0,0-1 0,0 1 0,0 0 0,0-1 0,0 1 0,-1-1 0,-5-29 681,-11-26-1154,1 3 342,-6-15-7,-1 10-17,-28-100 0,-11-29 0,42 114 0,7 20 0,8 35 0,1 0 0,1 0 0,0-30 0,2 28 0,-1 0 0,-1 1 0,-6-24 0,-3-10 0,2-2 0,2 1 0,-1-96 0,1 19 0,1 57 0,3 0 0,3 0 0,4-1 0,16-103 0,-10 146 0,2 0 0,1 1 0,2 0 0,1 1 0,30-48 0,-9 17 0,-10 21 0,1 1 0,49-54 0,-13 18 0,43-52 0,128-115 0,-220 228 0,1 1 0,0 0 0,0 1 0,2 1 0,-1 0 0,27-11 0,-16 11 0,19-9 0,1 2 0,75-18 0,106-19 0,11-3 0,-184 48 0,0 3 0,80-2 0,15 5 0,-65 1 0,123 9 0,-154-1 0,-75-5-115,2-1-937,-1 2-1,1 0 0,0 1 1,-1 1-1,-29 8 0,-79 30-7623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1:55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1899 3132 4393,'4'-3'16465,"13"-9"-6351,-14 2-9982,-1 1-1,0-1 1,0 0-1,-1 1 1,0-1 0,-1 0-1,0 0 1,-1 1-1,0-1 1,-3-13-1,0-30 217,1-6-348,-11-61 0,4 40 0,-19-70 0,17 100 0,-7-59 0,13 39 0,-16-121 0,16 152 0,3 15 0,-1 1 0,-9-29 0,-38-153 0,21 90 0,-22-67 0,-86-188 0,122 328 0,-76-198 0,26 103 0,53 107 0,-1 1 0,-1 0 0,-2 2 0,-23-30 0,24 33 0,10 17 0,0-1 0,-1 1 0,0 0 0,0 1 0,-13-10 0,-21-19 0,28 23 0,0 0 0,0 0 0,-1 2 0,-1 0 0,0 0 0,-28-12 0,-101-32 0,110 43 0,-65-30 0,-72-11 0,28 8 0,57 14 0,41 20 0,-1 2 0,0 1 0,-58 0 0,82 7 0,-38 3 0,62-3-316,66-14-9006,80-26 964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2:44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1 158 4049,'2'0'643,"1"0"1,0 0-1,-1 0 1,1-1-1,0 1 1,-1 0-1,1-1 1,-1 0-1,1 0 1,-1 0-1,1 0 0,-1 0 1,1 0-1,-1-1 1,0 1-1,0-1 1,3-1-1,7-6 2727,4-7 2406,0-7-4502,-9 13-1391,-1 1 0,1-1 0,1 2 1,12-13-1,-17 19 103,35-25 12,-37 26-2,0 0 0,0 1 0,0-1 0,0 0 1,0 1-1,0-1 0,1 1 0,-1-1 0,0 1 1,0 0-1,0 0 0,0-1 0,1 1 0,-1 0 1,0 0-1,0 0 0,1 0 0,-1 0 0,0 0 1,0 1-1,0-1 0,1 0 0,-1 1 0,0-1 1,0 0-1,0 1 0,0-1 0,0 1 0,0 0 1,0-1-1,0 1 0,0 0 0,1 1 0,5 10 14,-1-1-1,0 1 0,-1 0 0,0 1 0,-1-1 1,-1 1-1,0 0 0,-1 0 0,0 0 0,-1 0 1,0 0-1,-1 0 0,0 0 0,-4 16 1,-4 17 34,-2-1 0,-28 76 1,5-16-33,33-104-12,-1 1-1,1-1 0,0 0 0,0 1 0,0-1 0,0 0 0,0 1 0,0-1 0,0 0 0,0 0 0,0 1 0,0-1 0,1 0 0,-1 1 0,1-1 0,-1 0 0,1 0 0,-1 0 0,1 1 0,0-1 0,-1 0 0,1 0 0,0 0 0,1 1 0,1 0 4,-1 0 1,1 0-1,0 0 0,0-1 0,0 1 0,0-1 0,1 1 0,-1-1 0,5 1 0,10 2 49,1-2-1,34 1 0,-44-2-25,103-1 199,45 3-272,-157-3-1,1 0 0,-1 0 0,0 0 0,1 0 1,-1 0-1,1 0 0,-1 0 0,1 0 0,-1 0 1,1 0-1,-1 0 0,0 0 0,1 0 1,-1 0-1,1 0 0,-1 0 0,1 0 0,-1 1 1,0-1-1,1 0 0,-1 0 0,1 0 0,-1 1 1,0-1-1,1 0 0,-1 1 0,0-1 0,1 0 1,-1 1-1,0-1 0,0 0 0,1 1 1,-1-1-1,0 0 0,0 1 0,0-1 0,0 1 1,1-1-1,-1 1 0,0-1 0,0 0 0,0 1 1,0-1-1,0 1 0,0 0 0,-1 1-488,-1 0 0,1-1 0,-1 1 0,1 0 0,-1-1 0,0 0 0,0 1 0,0-1 1,1 0-1,-1 0 0,0 0 0,-3 1 0,-52 24-5938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2:46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2977,'9'5'1805,"23"8"6565,-32-13-8199,1 1-1,-1-1 1,1 0-1,-1 0 0,0 1 1,1-1-1,-1 0 1,1 0-1,-1 0 0,1 1 1,-1-1-1,1 0 1,-1 0-1,1 0 0,-1 0 1,1 0-1,-1 0 1,1 0-1,-1 0 1,1 0-1,-1 0 0,1-1 1,-1 1-1,1 0 1,-1 0-1,1 0 0,-1 0 1,1-1-1,-1 1 1,0 0-1,1-1 0,-1 1 1,1 0-1,-1-1 1,0 1-1,1 0 0,-1-1 1,0 1-1,0-1 1,1 1-1,-1 0 1,0-1-1,0 1 0,0-1 1,1 0-1,11-8 3568,16-8-2592,13-3-1069,-17 8-53,2 0-1,-1 2 1,51-14 0,-70 23-22,0 0 0,1 0 1,-1 0-1,0 1 0,1-1 0,-1 1 0,1 1 1,-1 0-1,0 0 0,1 0 0,-1 0 0,0 1 1,0 0-1,0 0 0,0 1 0,0 0 0,-1 0 1,1 0-1,-1 1 0,0 0 0,0 0 0,6 5 1,-9-6 13,0 1 1,0-1-1,-1 0 1,1 1-1,-1-1 1,0 1-1,0-1 1,0 1 0,0-1-1,0 1 1,-1 0-1,0 0 1,0-1-1,0 1 1,0 0-1,0-1 1,-1 1 0,0 0-1,1-1 1,-1 1-1,-1 0 1,1-1-1,0 0 1,-1 1-1,-3 4 1,-2 6 75,-1 0 0,-1-1-1,0 1 1,-17 18 0,20-25-62,-1-1 1,-1 1-1,1-1 0,-1-1 0,0 1 0,0-1 1,-1-1-1,-10 5 0,30-23 295,15-8-256,2-2-68,-22 18-18,0 1-1,1-1 0,-1 1 0,1 0 0,0 1 1,1 0-1,-1 0 0,1 0 0,0 1 1,0 0-1,0 1 0,9-2 0,-12 3 17,0 0 0,-1 0-1,1 1 1,0 0 0,0 0-1,0 0 1,0 1 0,0 0 0,-1 0-1,1 0 1,0 0 0,0 1-1,-1 0 1,1 0 0,-1 0-1,0 0 1,6 4 0,-5-1 2,0-1 0,-1 1 0,0 0 0,1 0 1,-2 0-1,1 0 0,-1 1 0,0-1 0,0 1 0,0 0 0,3 11 1,-2-1 1,-1-1 1,0 0 0,-1 1-1,-1 0 1,0 0 0,-1-1-1,-1 1 1,0 0 0,-1 0-1,-5 15 1,4-19 17,-1 1 0,-1-2 1,0 1-1,-1 0 0,0-1 0,0 0 1,-1 0-1,-1-1 0,0 0 0,0-1 1,-1 1-1,-14 10 0,-7 3 41,-2-1 0,-62 31 0,86-49-71,2 0-80,2-3-43,1 1-1,0 0 0,0 0 0,0 0 1,0 0-1,0 0 0,-5 6 0,7-5-2588,10-20-1135,19-60-3584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2:50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2865,'1'1'161,"-1"0"0,1 0 1,-1 0-1,1-1 0,0 1 1,-1 0-1,1 0 0,0 0 0,-1-1 1,1 1-1,0 0 0,0-1 1,0 1-1,0 0 0,0-1 1,0 0-1,0 1 0,0-1 1,0 1-1,0-1 0,0 0 1,0 0-1,0 1 0,0-1 1,1 0-1,25 3 5844,-27 12 645,-6-12-5863,5-2-627,1-1 0,-1 0 0,1 0 0,-1 0 0,1 1 0,-1-1 0,0 0-1,1 1 1,-1-1 0,1 1 0,0-1 0,-1 0 0,1 1 0,-1-1 0,1 1 0,0-1 0,-1 1 0,1-1 0,0 1 0,-1-1-1,1 1 1,0 0 0,0-1 0,0 1 0,-1-1 0,1 1 0,0-1 0,0 1 0,0 0 0,32-15 2034,-7-8-1494,-16 17-688,1 1 0,0 0 0,1 0 1,-1 1-1,0 1 0,1 0 1,0 0-1,-1 1 0,1 0 0,0 1 1,0 0-1,-1 1 0,1 0 0,0 1 1,14 4-1,-19-5 2,-1 1 0,1 0 0,-1 0 0,1 1 0,-1-1 0,0 1 0,1 0 0,-2 1 0,1-1 0,0 1 0,-1 0 0,1 0 0,-1 1 0,0-1 0,-1 1 0,1 0 0,-1 0 0,0 0 0,0 0 0,0 0 0,-1 1 0,0-1 0,0 1 0,0 0 0,-1 0 0,0-1 0,0 1 0,0 0 0,-1 8 0,0-11 38,0 1-1,-1 0 1,0-1 0,1 1 0,-1-1 0,0 1-1,-1-1 1,1 0 0,-1 1 0,1-1-1,-1 0 1,0 0 0,0 0 0,-1 0 0,1 0-1,0-1 1,-1 1 0,0-1 0,1 1-1,-1-1 1,0 0 0,0 0 0,-1 0 0,1-1-1,0 1 1,0-1 0,-1 0 0,1 0-1,-1 0 1,1 0 0,-1 0 0,0-1 0,1 0-1,-7 0 1,88-21-368,-64 20 315,1 2-1,-1-1 1,0 2 0,1 0-1,-1 0 1,0 1 0,-1 1-1,1 1 1,0 0 0,-1 0-1,22 13 1,-28-13 2,0-1-1,0 2 1,0-1 0,0 1-1,-1 0 1,0 0 0,0 0-1,-1 1 1,0 0-1,0 0 1,0 0 0,-1 1-1,0 0 1,-1 0 0,0 0-1,0 0 1,0 0 0,-1 0-1,0 1 1,0 14-1,-1-12 18,-1 1 0,0 0 0,-1-1 0,-1 1 0,0-1 0,0 0 0,-1 1 0,0-1 0,-1 0 0,-1-1 0,0 1-1,0-1 1,-12 17 0,13-21 14,-1 0-1,-1 0 0,1-1 0,-1 1 0,0-1 1,0-1-1,0 1 0,-1-1 0,1 0 0,-1-1 1,0 0-1,0 0 0,-1 0 0,1-1 1,-1 0-1,1 0 0,-1-1 0,1 0 0,-1 0 1,0-1-1,-10 0 0,13 0-67,1-1-1,-1 1 1,1-1 0,-1 0 0,1 0-1,-1-1 1,1 1 0,-6-4-1,9 5 3,1 0 0,0 0-1,-1-1 1,1 1-1,0 0 1,0 0 0,-1 0-1,1-1 1,0 1-1,0 0 1,-1 0 0,1-1-1,0 1 1,0 0 0,0-1-1,-1 1 1,1 0-1,0-1 1,0 1 0,0 0-1,0-1 1,0 1-1,0 0 1,0-1 0,0 1-1,0 0 1,0-1-1,0 1 1,0 0 0,0-1-1,0 1 1,0 0 0,0-1-1,0 1 1,0 0-1,0-1 1,1 1 0,23-15-1938,164-51-9834,-7 2 4179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2:5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4241,'16'6'752,"16"4"6635,-31-9-7086,0-1 1,0 0 0,0 0-1,0 0 1,0 0-1,0-1 1,-1 1-1,1 0 1,0 0-1,0-1 1,0 1-1,0 0 1,0-1-1,0 1 1,0-1 0,0 1-1,-1-1 1,1 1-1,0-1 1,0 0-1,-1 1 1,1-1-1,0 0 1,-1 0-1,1 1 1,-1-1-1,1 0 1,0-1 0,-1 1-153,0 0 0,0 1 1,1-1-1,-1 0 0,0 1 1,0-1-1,1 0 0,-1 1 1,0-1-1,1 1 0,-1-1 1,1 1-1,-1-1 0,1 1 1,-1-1-1,1 1 1,-1-1-1,1 1 0,-1-1 1,1 1-1,0 0 0,-1-1 1,1 1-1,-1 0 0,1 0 1,0-1-1,-1 1 0,1 0 1,0 0-1,0 0 1,-1 0-1,1 0 0,0 0 1,-1 0-1,1 0 0,0 0 1,0 0-1,1 2-19,0-1 1,0 1-1,0 0 1,-1 0-1,1-1 1,0 1-1,-1 0 1,0 0-1,1 1 1,-1-1-1,1 3 1,29 83-693,-27-75 1109,51 245 240,-16-59-648,-24-126-40,-10-43-122,18 55-1,-71-131-10170,24 16 4718,-29-32-2726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32:57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0 4057,'17'2'9110,"-7"6"-4385,-10-5-4473,1 0 1,-1 0-1,1 0 1,-1 0-1,0 1 1,0-1-1,-1 0 1,1 0-1,0 0 1,-1 0-1,-1 3 1,-6 22 251,-1-1 0,-1 0 0,-2 0-1,-1-1 1,-29 46 0,25-47-371,2 1 0,1 0 0,1 1 0,2 1 0,-14 44 0,25-71-134,0 0 1,0 0 0,0 0 0,0 0-1,0-1 1,0 1 0,0 0 0,0 0-1,0 0 1,0 0 0,0 0 0,0-1-1,1 1 1,-1 0 0,0 0 0,1 0-1,-1-1 1,0 1 0,1 0 0,-1 0-1,1-1 1,-1 1 0,1-1 0,0 1-1,-1 0 1,1-1 0,-1 1 0,3 0 0,28 7 49,34-13 77,-65 5-126,79-14 231,137-16-121,-184 28-86,0 1 1,0 1-1,-1 2 0,57 11 0,-27 8-120,-61-21 51,0 1 0,0-1-1,0 0 1,0 0-1,0 1 1,0-1-1,0 0 1,0 1-1,0-1 1,0 0-1,0 0 1,0 1 0,0-1-1,0 0 1,0 0-1,0 1 1,0-1-1,0 0 1,0 1-1,0-1 1,0 0 0,0 0-1,-1 1 1,1-1-1,0 0 1,0 0-1,0 1 1,0-1-1,-1 0 1,1 0 0,0 0-1,0 0 1,-1 1-1,1-1 1,0 0-1,0 0 1,-1 0-1,1 0 1,0 0 0,0 0-1,-1 1 1,1-1-1,0 0 1,0 0-1,-1 0 1,1 0-1,0 0 1,-1 0 0,-38 10-5524,-50 0-2343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4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682 206 12755,'0'0'4247,"18"14"718,-11-12-4614,-1 1-1,1-2 1,-1 1-1,1-1 1,0 0-1,0 0 0,-1-1 1,9 0-1,-15 0-287,1 0-1,-1-1 1,0 1-1,0 0 1,0-1-1,1 1 1,-1 0-1,0 0 1,0-1-1,0 1 0,0 0 1,0-1-1,1 1 1,-1 0-1,0-1 1,0 1-1,0-1 1,0 1-1,0 0 1,0-1-1,0 1 1,0 0-1,0-1 0,0 1 1,-1 0-1,1-1 1,0 1-1,0 0 1,0-1-1,0 1 1,0 0-1,-1-1 1,1 1-1,0 0 1,0 0-1,0-1 0,-1 1 1,1 0-1,0 0 1,-1-1-1,-8-10 538,-21-17-345,-1 2 0,-2 2 0,0 0 0,-63-32 1,80 48-278,1 1 0,-1 0 0,-1 1 0,1 1 0,-1 1 0,0 0 1,0 1-1,0 1 0,0 0 0,0 2 0,-1 0 0,1 0 0,-27 6 1,32-2 11,0 0 0,0 1 0,0 1 0,0 0 1,1 0-1,0 1 0,0 0 0,1 1 0,-1 1 0,2 0 1,0 0-1,0 0 0,0 1 0,1 1 0,1-1 1,-10 18-1,3-3-10,1 2-1,2-1 1,0 2 0,2-1 0,0 1 0,-4 36 0,7-24 12,3-1 0,1 1 0,2 0 0,2-1 1,1 1-1,2-1 0,2 1 0,2-2 0,1 1 1,2-1-1,1-1 0,2 0 0,2-1 0,1-1 1,2 0-1,1-2 0,2 0 0,1-1 1,2-2-1,1 0 0,1-2 0,1-1 0,1-2 1,58 37-1,-76-54 12,1 0-1,0-1 1,0-1 0,20 6-1,-30-10-121,0-1 0,0 0 0,0-1 0,0 1 0,0-1 0,0 1 0,1-1 1,-1 0-1,0 0 0,0 0 0,0 0 0,0-1 0,0 1 0,0-1 0,0 0 0,0 0 0,0 0 0,0 0 0,0 0 0,-1-1 0,1 1 0,0-1 0,-1 0 0,1 0 0,-1 0 0,0 0 0,3-3 0,22-48-3298,-1-2-1403,23-5-221,40-55-1364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8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654 173 1304,'-9'0'4950,"-21"-3"9284,16-4-10988,-5-7-3686,9 6 473,-116-80 614,113 80-591,0 1 0,-1 0 0,0 1 0,-1 0 0,1 1-1,-1 1 1,-28-5 0,36 9-57,0 0-1,0 0 1,0 1-1,0 0 0,0 0 1,1 1-1,-1 0 1,0 0-1,1 1 1,0-1-1,-1 1 0,1 1 1,0-1-1,0 1 1,1 0-1,-9 8 1,-5 6-9,0 2 0,-29 38 0,43-51 10,-7 10-7,1 1-1,0 0 0,1 1 1,1 0-1,1 0 0,1 1 1,1 0-1,0 1 0,-3 28 1,6-30-2,1 0 0,1 0 0,1 1 0,0-1 1,1 0-1,1 0 0,1 0 0,1-1 0,1 1 1,10 27-1,-8-34-3,-1 0 1,2 0 0,0-1-1,0 0 1,1 0 0,0-1-1,1 0 1,0 0 0,1-1-1,22 14 1,-24-17-30,-1-1-1,2 1 0,-1-2 1,0 0-1,1 0 1,0 0-1,0-1 1,0-1-1,0 0 1,1 0-1,-1-1 1,1 0-1,-1-1 0,0 0 1,13-2-1,-14-1 20,-1 0-1,0 0 1,0-1-1,0 0 1,-1 0-1,0-1 1,0 0-1,0 0 1,0-1-1,-1 0 1,1 0 0,-2 0-1,1-1 1,-1 0-1,0 0 1,0 0-1,5-11 1,0-1-15,-1 0 0,-1-1 1,-1 1-1,0-2 0,-2 1 1,4-23-1,-3 5 58,-2 0 1,-2 0-1,-1-1 0,-2 1 1,-2 0-1,-1 0 0,-2 0 1,-18-63-1,28 102-135,12 15-131,19 26-42,11 39 762,48 118 0,-6-8 9,-79-176-454,0-1 0,21 25 0,-8-11 15,-28-32-64,2 2-196,1 0-1,0 0 1,0 0 0,-1 0 0,2-1-1,-1 1 1,0-1 0,0 0-1,1 0 1,0 0 0,-4-5 0,5 5-274,0 0 0,0 0 0,0 0 0,0 0 0,1 0 0,-1 0 0,1 0 0,0 0 0,0 0 0,0 0 0,0 0 0,0 0 0,1 0 0,-1 0 0,2-4 0,30-89-8060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05.7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15 204 5225,'-1'-1'362,"-1"-1"1,1 1-1,0-1 0,0 1 1,-1-1-1,1 0 0,1 0 0,-1 1 1,0-1-1,0 0 0,1 0 1,-1 0-1,0 0 0,1 0 0,0 0 1,0 0-1,0 0 0,-1 0 1,2 0-1,-1 0 0,0 0 0,1-4 1,1 3-159,-1-1 1,1 1-1,0-1 0,0 1 1,0 0-1,1 0 0,-1 0 1,1 0-1,0 0 0,-1 0 1,5-2-1,10-7-108,1 1 0,0 1 0,30-13 0,-41 20 300,21-9-146,0 1 0,1 2 0,59-12 0,-75 19-198,0 0 0,-1 1 1,1 1-1,0 0 1,0 0-1,0 1 0,0 1 1,-1 0-1,1 1 0,-1 0 1,0 1-1,14 6 1,-22-8-23,-1-1 1,1 1 0,-1 0-1,0 0 1,1 1-1,-1-1 1,0 1 0,-1 0-1,1 0 1,0 0 0,-1 0-1,0 0 1,1 0-1,-1 1 1,-1-1 0,1 1-1,0-1 1,-1 1 0,0 0-1,1 4 1,-1-3 48,-1 1 0,0 0 0,0 0 0,-1 0 1,1 0-1,-1-1 0,-1 1 0,1 0 0,-1-1 0,0 1 0,0-1 0,-4 7 1,-4 6 206,-1-1 0,-1 1 1,-1-2-1,0 0 1,-1 0-1,-22 18 0,22-22-126,2-1 14,0 1 1,-1-2-1,-1 0 0,0 0 0,0-1 0,-30 13 0,43-22-138,1 1 0,-1-1 0,1 0 0,-1 0 0,1 0 0,-1 0 0,0 1 0,1-1 0,-1 0 0,1 0 0,-1 0 0,1 0 0,-1 0-1,0 0 1,1-1 0,-1 1 0,1 0 0,-1 0 0,1 0 0,-1 0 0,1-1 0,-1 1 0,1 0 0,-1 0 0,1-1 0,-1 1 0,1-1 0,-1 1-1,1 0 1,0-1 0,-1 1 0,1-1 0,-1 1 0,1-1 0,0 1 0,0-1 0,-1 1 0,1-1 0,0 1 0,0-1 0,0 1 0,-1-1 0,1 1-1,0-1 1,0 0 0,0-1-29,0 1-1,0 0 0,0 0 0,1-1 0,-1 1 0,0 0 1,0 0-1,1-1 0,-1 1 0,1 0 0,-1 0 1,1 0-1,-1 0 0,1 0 0,0 0 0,0 0 1,-1 0-1,1 0 0,0 0 0,1-1 0,3 0-43,0-1 0,0 1-1,0 0 1,1 1-1,-1-1 1,0 1 0,1 0-1,-1 0 1,1 1-1,-1-1 1,8 2 0,65 7-66,-72-7 94,23 4 4,-1 1-1,0 1 1,-1 2-1,0 0 1,43 22 0,-61-26 11,1 0 1,-1 0 0,0 1 0,-1 0 0,0 1 0,0-1 0,0 2-1,0-1 1,-1 1 0,-1 0 0,1 1 0,-1-1 0,-1 1-1,0 0 1,0 1 0,0-1 0,-1 1 0,4 17 0,-7-21 7,0 0-1,-1 0 1,0 1 0,0-1 0,0 0 0,-1 0 0,0 0 0,0 0 0,0 0 0,-1 0 0,0 0 0,0-1 0,0 1 0,-5 7 0,1-4 10,1-1 1,-2 0-1,0 0 1,0 0-1,0-1 1,-1 0-1,-16 11 1,2-4 15,-1 0 0,-1-2 1,0-1-1,0-2 0,-50 14 0,55-19-26,0-1 0,0-1 0,0 0 0,0-2 0,-1 0 0,1-2-1,0 0 1,-31-7 0,35 6-88,0-2 0,0 1 1,1-2-1,-1 0 0,1 0 0,1-2 0,-1 1 0,1-2 0,0 0 1,1 0-1,-12-13 0,22 21-16,0-1 1,1 1-1,0 0 1,-1-1-1,1 1 0,0-1 1,0 1-1,-1-1 1,1 1-1,0-1 1,1 0-1,-1 0 0,0 1 1,0-1-1,1 0 1,-1 0-1,1 0 0,0 0 1,-1 0-1,1 0 1,0 0-1,0 0 1,0 0-1,1 0 0,-1 0 1,0 1-1,1-1 1,0-3-1,4 0-390,0-1 1,0 1-1,0 1 0,1-1 1,0 1-1,0 0 0,0 0 1,0 1-1,0-1 0,1 1 0,0 1 1,7-3-1,225-82-7152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8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1 2120,'-8'1'1363,"0"1"-1,0 0 1,0 0-1,0 1 1,1 0-1,-1 0 1,1 1-1,0 0 1,-12 8-1,13-7-987,-1 1 1,1-1-1,0 1 1,1 0-1,0 1 1,0-1-1,0 1 1,1 0-1,-5 8 1,7-9-352,0-1 1,-1 0 0,2 1-1,-1-1 1,1 1 0,-1 0-1,2-1 1,-1 1 0,1 0-1,-1-1 1,2 1 0,-1 0-1,1 0 1,0-1-1,0 1 1,0 0 0,1-1-1,-1 1 1,2-1 0,-1 0-1,0 1 1,1-1 0,0 0-1,0-1 1,1 1-1,-1 0 1,1-1 0,0 0-1,7 6 1,4 0-23,1 0 0,0-1 0,0-1 1,1-1-1,0 0 0,0-1 0,1-1 0,27 5 0,47 16 134,-82-23-88,0 1 1,-1 0-1,0 1 1,0 0-1,0 1 1,0 0-1,-1 0 1,11 11-1,-15-13 37,0 1 1,-1 0-1,1 0 0,-1 0 1,0 0-1,0 1 0,0-1 1,-1 1-1,0 0 0,0-1 1,-1 1-1,0 0 0,1 0 1,-2 0-1,1 12 0,-1-9-10,-1 0 0,0 0 0,-1 0 0,0-1 0,0 1 0,-1 0 0,0-1-1,0 1 1,-1-1 0,0 0 0,0 0 0,-1-1 0,0 1 0,-1-1 0,0 0-1,-8 8 1,11-12-143,-1 0 0,1-1-1,-1 1 1,1-1 0,-1 1 0,0-1-1,0 0 1,0 0 0,0-1-1,-1 1 1,1-1 0,0 0-1,0 0 1,-1-1 0,1 1 0,-1-1-1,1 0 1,-1 0 0,1 0-1,0-1 1,-1 0 0,1 1-1,0-2 1,-1 1 0,1 0 0,0-1-1,0 0 1,0 0 0,0 0-1,0 0 1,1-1 0,-1 1-1,1-1 1,-5-4 0,5 5-192,1 0 0,-1 0 0,1-1 0,0 1 0,0-1 0,0 1 0,0-1 0,0 0 0,0 1 0,1-1 0,-1 0 0,1 0 0,0 0 0,0 0 0,0 0 0,0-1 0,0 1 0,0-4 0,2 2-229,0-1 1,1 1 0,-1-1-1,1 1 1,0 0-1,0 0 1,0 0-1,1 0 1,0 0-1,0 0 1,0 0 0,1 1-1,0 0 1,6-7-1,103-107-4305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8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0 3865,'-2'3'599,"0"-1"1,-1 1-1,1 0 0,1 0 1,-1 0-1,0 0 0,1 0 1,-1 0-1,1 0 0,0 1 1,-1 5-1,1-2-97,0-1 1,1 1-1,0 0 1,0-1 0,2 12-1,1 0 89,2 1 0,0 0 0,10 22 0,-3-13-89,0 0 1,2 0 0,24 36 0,-34-58-498,0 0 0,1 1-1,-1-2 1,1 1 0,1 0-1,-1-1 1,1 0 0,0-1 0,0 1-1,0-1 1,1 0 0,-1-1 0,1 1-1,0-1 1,0-1 0,0 1 0,1-1-1,-1 0 1,0-1 0,9 1 0,-12-2 0,0 0 0,-1 0 0,1 0 0,0-1 0,-1 1 0,1-1 0,0 0 0,-1 0 0,1-1 0,-1 1 0,1-1 0,-1 1 0,0-1 0,0 0 0,0 0 0,0-1 0,0 1 0,0-1 0,-1 1 0,1-1 0,-1 0 0,1 0 0,-1 0 0,0 0 0,0 0 0,-1-1 0,1 1 0,-1 0 0,1-1 0,-1 1 0,0-1 0,0-3 0,0 0 107,0 0 1,0 0-1,-1 0 0,0 0 0,-1 0 1,1 0-1,-1 0 0,-1 0 0,1 0 1,-1 1-1,0-1 0,-1 1 0,0-1 1,0 1-1,0 0 0,-6-8 0,-2 0 106,-2 1-1,1 0 1,-2 1-1,1 0 1,-2 1-1,1 1 0,-1 0 1,-1 1-1,0 1 1,0 0-1,-29-9 1,-16 0-1196,-121-21 0,164 35 518,6 2-1344,58-4-4569,105-23 1258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9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0 4089,'-7'3'1075,"1"-1"0,-1 1 0,0 1 0,1-1-1,0 1 1,0 0 0,0 1 0,-6 5 0,8-7-775,1 0 0,0 0-1,-1 1 1,1-1 0,1 1 0,-1 0-1,0 0 1,1 0 0,0 0 0,0 0 0,0 0-1,0 1 1,-1 7 0,3-8-224,0-1 0,0 1 0,1-1 0,-1 0 0,1 1-1,0-1 1,0 0 0,0 1 0,0-1 0,1 0 0,-1 0 0,1 0 0,0 0 0,0 0 0,0-1 0,0 1 0,0 0 0,1-1 0,-1 0 0,1 1 0,3 1-1,8 6-39,0 0-1,0-1 0,17 6 1,-15-6 52,50 22 4,-37-19-93,0 3 1,47 29-1,-70-40 85,0 1-1,0-1 1,0 1 0,-1 1-1,0-1 1,0 1 0,0 0-1,-1 0 1,1 0 0,-1 0 0,-1 1-1,1 0 1,-1 0 0,-1 0-1,1 0 1,2 12 0,-5-14-19,0-1 0,0 1 0,0-1 0,0 1 0,-1-1 1,1 1-1,-1-1 0,0 0 0,-1 1 0,1-1 1,-1 0-1,0 0 0,0 0 0,0 0 0,0 0 0,-1 0 1,1-1-1,-1 1 0,0-1 0,0 1 0,0-1 0,-1 0 1,1-1-1,-1 1 0,0 0 0,0-1 0,-5 2 1,5-1-156,0-1 0,-1-1 0,1 1 0,-1 0 0,1-1 1,-1 0-1,0 0 0,1-1 0,-1 1 0,0-1 0,0 0 1,0 0-1,1-1 0,-1 1 0,0-1 0,1 0 0,-1 0 1,0-1-1,1 1 0,-1-1 0,1 0 0,0 0 0,0-1 0,0 1 1,-6-5-1,8 5-140,0 1 1,0-1 0,1 0-1,-1 0 1,0 0-1,1 0 1,-1 0 0,1 0-1,0 0 1,0 0 0,-2-4-1,3 3-90,0 0 0,-1 0 0,1 0 0,0 0-1,1-1 1,-1 1 0,0 0 0,1 0 0,0 0 0,0 0-1,0 0 1,0 1 0,0-1 0,2-3 0,57-98-6146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9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6145,'-2'0'674,"1"1"-1,0-1 0,0 1 0,-1-1 1,1 1-1,0 0 0,0-1 0,0 1 1,-1 0-1,1 0 0,0 0 0,0 0 0,0 0 1,1 0-1,-3 2 0,3 16 2948,2-12-3683,2 0-1,-1-1 0,1 1 1,0-1-1,6 7 1,2 4 1652,3 5-1104,209 342 3249,82 306-641,-275-597-2922,-7-17-85,39 101 143,-63-157-225,0 0 0,0 0 0,0 0 1,0 0-1,0 0 0,0 0 0,0 0 0,-1 0 0,1 0 0,0 0 1,0 0-1,0 0 0,0 0 0,0 0 0,0 0 0,0 0 0,0 0 1,-1 0-1,1 0 0,0 0 0,0 0 0,0 0 0,0 0 0,0 0 0,0 0 1,0 0-1,0 1 0,0-1 0,0 0 0,0 0 0,0 0 0,0 0 1,-1 0-1,1 0 0,0 0 0,0 0 0,0 0 0,0 0 0,0 1 1,0-1-1,0 0 0,0 0 0,0 0 0,0 0 0,0 0 0,0 0 1,0 0-1,0 0 0,0 1 0,0-1 0,0 0 0,0 0 0,0 0 1,1 0-1,-1 0 0,0 0 0,0 0 0,0 0 0,0 0 0,0 0 1,0 1-1,-11-11 212,-12-18 40,8 4-317,2-2 0,0 0 0,2 0 0,1-1 0,1 0-1,2-1 1,0 1 0,2-2 0,1 1 0,1 0 0,2-1-1,0 0 1,2 1 0,2-1 0,5-30 0,-7 53 23,1-1 0,0 1 0,0-1 0,0 1 0,1 0 0,0 0 0,0 0 0,0 0 0,1 1 1,0-1-1,0 1 0,0 0 0,1 0 0,0 1 0,0-1 0,0 1 0,0 0 0,10-6 0,-9 8 2,0 0 0,-1 0 0,1 1-1,0 0 1,0 0 0,0 0 0,-1 0 0,1 1-1,0 0 1,0 0 0,0 1 0,0 0-1,0 0 1,0 0 0,0 1 0,-1 0-1,1 0 1,-1 0 0,1 1 0,-1-1 0,6 5-1,5 4 52,-1 1-1,0 0 1,-1 1-1,-1 0 1,0 1 0,0 0-1,-2 2 1,0-1-1,0 1 1,-2 0-1,0 1 1,-1 1-1,0-1 1,-2 1-1,8 28 1,-8-22-2,-1 1 0,-1-1 0,-1 1-1,-1 0 1,-2 0 0,0 0 0,-1-1 0,-2 1 0,0 0-1,-2-1 1,-11 36 0,14-55-64,0 1 0,-1 0-1,1-1 1,-1 1 0,-1-1 0,1 0 0,-1 0-1,0 0 1,0-1 0,0 1 0,0-1 0,-1 0-1,0 0 1,0 0 0,0-1 0,0 0 0,-1 0-1,1 0 1,-1-1 0,0 1 0,1-1-1,-1-1 1,0 1 0,0-1 0,0 0 0,-1 0-1,1-1 1,0 0 0,0 0 0,-11-2 0,2 0-390,-1-1 0,1 0 0,0-2 0,0 1 0,1-2 0,-1 0 0,1-1 0,0 0 0,1-1 0,-24-18 0,31 21 45,5 4 262,-1 1-1,0-1 1,1 0-1,-1 0 1,1-1-1,0 1 1,-1 0-1,1 0 1,0-1-1,0 1 1,-1 0-1,1-1 1,0 1-1,1-1 1,-1 0-1,0 1 1,0-1-1,1 0 1,-1 1-1,1-1 1,-1 0-1,1 0 1,0 0-1,0 1 1,0-1-1,0 0 1,0 0-1,0 0 1,0 0-1,0 1 1,1-1-1,-1 0 1,1 0-1,-1 1 1,1-1-1,0 0 1,0 1-1,0-1 1,0 1-1,0-1 1,0 1-1,0-1 1,0 1-1,1 0 1,-1 0-1,2-2 1,106-100-5286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0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1 5393,'-34'10'7017,"-20"9"-1240,45-16-5600,0 1 0,1 0-1,-1 1 1,1 0 0,0 0-1,0 1 1,0 0-1,1 0 1,0 1 0,0 0-1,-10 13 1,2 4-63,1 0 0,2 1 1,0 0-1,1 1 0,2 1 0,0-1 0,2 1 1,1 1-1,2-1 0,-3 38 0,7-46-77,0 0-1,1 0 1,5 22-1,-5-34-47,1 0 1,-1 0-1,2 0 0,-1 0 1,1 0-1,0-1 0,0 1 0,1-1 1,0 0-1,0 0 0,6 7 1,-10-12-5,1-1 1,0 1 0,-1-1 0,1 1 0,0-1-1,-1 1 1,1-1 0,0 0 0,0 1 0,-1-1-1,1 0 1,0 1 0,0-1 0,-1 0 0,1 0-1,0 0 1,0 0 0,0 0 0,0 0-1,-1 0 1,1 0 0,0 0 0,0 0 0,0 0-1,0-1 1,-1 1 0,2 0 0,21-19-307,14-39 181,-18 20 189,-2 0-1,-2-1 1,-1-1 0,-3 0 0,12-70 0,-17 67 1599,-2-55 0,-2 104-1625,0 0 1,0 1 0,1-1-1,-1 0 1,1-1 0,0 1-1,1 0 1,-1-1 0,7 8-1,11 19 217,-9-7-72,-2 1 0,14 52 1,8 22-689,-31-96 174,1 0 0,0 0 0,0 0 1,0 0-1,0 0 0,1 0 0,0-1 0,0 1 0,0-1 0,5 5 1,-5-7 17,-1 0 1,0 0-1,1 0 1,-1 0-1,0 0 1,1-1-1,-1 1 1,1-1 0,0 0-1,-1 1 1,1-1-1,-1-1 1,1 1-1,-1 0 1,1 0-1,-1-1 1,1 0 0,-1 1-1,0-1 1,1 0-1,-1 0 1,0 0-1,1-1 1,-1 1-1,0 0 1,3-4 0,92-69-6335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0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4369,'-7'3'1652,"1"-1"1,0 1-1,0 1 1,0-1-1,1 1 1,-1 0-1,-8 9 1,5-5-912,2 0 1,-1 1-1,1 0 0,-8 15 1,10-15-630,-1 0 0,2 1 0,-1 0 0,2 0 0,-1 1 0,1-1 0,1 1 1,0-1-1,0 1 0,0 20 0,3-24-93,0 0 0,0 0 0,0 0 0,1 0 0,0 0 1,0 0-1,1-1 0,0 1 0,0-1 0,1 0 0,-1 0 0,1 0 0,1 0 1,7 8-1,4 1-32,0-2 1,1 0 0,28 17 0,35 26-1,-74-50 38,0-1 0,-1 1 0,0 0 0,0 0 0,0 1 0,0 0 0,-1-1 0,0 2 0,5 12 0,-8-12-27,0-1 1,-1 1 0,1-1 0,-2 1-1,1 0 1,-1-1 0,0 1-1,-1-1 1,1 1 0,-1-1 0,-1 0-1,0 0 1,0 0 0,0 0 0,-1 0-1,0-1 1,0 1 0,0-1-1,-1 0 1,-10 9 0,13-14-106,1-1 0,0 0 0,-1 0 0,1 0-1,-1 0 1,1 0 0,-1 0 0,1-1 0,-1 1 0,1 0 0,-1-1 0,1 1 0,0-1 0,-1 0 0,1 1-1,0-1 1,-1 0 0,1 0 0,0 0 0,0 0 0,0 0 0,0 0 0,0 0 0,0 0 0,0 0 0,-1-3-1,-28-34-3260,29 36 3198,-2-2-149,0 0 0,0-1 0,0 0 0,1 1 1,-1-1-1,1 0 0,1 0 0,-1 0 0,1 0 0,0 0 0,0-1 1,0 1-1,1 0 0,-1 0 0,2-8 0,15-76-3836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1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231 277 1176,'-32'-12'14305,"13"6"-11819,19 6-2431,-1-1 0,1 1 0,0 0 1,-1 0-1,1 0 0,0 0 1,-1 0-1,1-1 0,0 1 1,-1 0-1,1 0 0,0 0 1,0-1-1,-1 1 0,1 0 1,0-1-1,0 1 0,0 0 1,-1 0-1,1-1 0,0 1 1,0 0-1,0-1 0,0 1 1,0 0-1,-1-1 0,1 1 1,0 0-1,0-1 0,0 1 1,0-1-1,0 1 0,0 0 1,0-1-1,1 0 0,9-11 622,24-8-738,-31 18 162,26-11-89,0 2 0,0 1-1,62-13 1,-87 23-4,16-3 9,-3 0 359,-17 2-350,0 1-1,1-1 0,-1 1 1,0-1-1,0 1 1,0-1-1,0 1 1,0-1-1,0 1 0,0-1 1,0 1-1,0-1 1,-1 1-1,1-1 0,0 1 1,0 0-1,0-1 1,0 1-1,-1-1 1,1 1-1,0-1 0,0 1 1,-1 0-1,1-1 1,0 1-1,-1 0 0,1-1 1,-1 1-1,1 0 1,0-1-1,-1 1 1,1 0-1,-1-1 0,-16-14 111,0 0 0,-1 1 0,0 1 0,-1 0 0,-40-19 0,46 27-106,0-1-1,1 1 1,-2 1-1,1 0 1,0 1 0,-1 1-1,1 0 1,-1 1-1,0 0 1,0 1 0,-14 2-1,24-2-12,-1 1 1,0 0-1,1 1 0,-1-1 0,1 1 0,-1 0 1,1 0-1,0 1 0,0-1 0,0 1 0,0 0 0,0 0 1,0 0-1,1 0 0,0 1 0,-4 4 0,2-1 7,1 0-1,0 0 0,0 1 1,1 0-1,0-1 0,0 1 1,1 0-1,-3 15 0,2-4 27,2 1-1,0-1 1,1 0-1,1 1 0,1-1 1,0 0-1,8 26 1,-3-25-32,0 0 0,2 0 0,0-1 0,2 0 0,0-1 0,0 0 0,2-1 0,0 0-1,1-1 1,1 0 0,1-1 0,0-1 0,0 0 0,2-2 0,-1 0 0,2 0 0,0-2 0,0 0 0,0-2 0,1 0 0,1-1 0,-1-1 0,1-1 0,0 0 0,0-2 0,1-1 0,-1 0 0,0-2 0,1 0 0,-1-1 0,29-6 0,-32 3-23,0 0 0,-1-1 0,1-1 0,-1-1 0,21-11 0,-33 15-141,0 0 0,0 0-1,0-1 1,-1 0 0,1 1-1,-1-2 1,0 1 0,0 0-1,-1-1 1,1 0 0,-1 0-1,0 0 1,0 0 0,0 0-1,-1 0 1,0-1 0,0 0 0,0 1-1,-1-1 1,1-7 0,6-34-7172,7 1 205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2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 6457,'-16'-1'5530,"10"1"-4147,1-1 1,-1 1-1,1 0 0,-1 0 0,0 1 0,1-1 1,-1 1-1,-9 3 0,14-3-1224,1 0 0,-1 1 1,0-1-1,1 0 0,-1 0 0,1 0 0,0 1 1,-1-1-1,1 0 0,0 1 0,0-1 1,-1 0-1,1 0 0,0 1 0,0-1 0,1 0 1,-1 1-1,0-1 0,0 0 0,1 1 1,-1-1-1,0 0 0,1 0 0,-1 1 0,1-1 1,0 1-1,20 40-230,-18-36 373,75 146 888,-7 3 0,56 178 0,-22-58-1112,-94-257-99,-4-5-1217,-15-22-376,-26-32-1336,25 31 2066,0 0-1,0-1 1,1 0-1,1 0 1,0-1 0,0 0-1,1 0 1,1-1-1,0 0 1,0 1 0,-3-22-1,0-6-782,2 4-926,-15-43 0,16 65 1363,-1 1 1,0 0 0,-1 0 0,-1 1 0,0 0-1,-16-17 1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2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75 4777,'-9'6'3865,"-3"4"4322,37-4-5697,23-2-1752,0-2-1,0-3 1,61-8 0,142-33 90,-93 13-3511,1 9-3869,-119 18 1149,-32 6 2061,-18 9 606,-70 53 1202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3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27 155 1200,'-16'0'14931,"5"-4"-13842,22 1-89,22-5-416,16 1-328,17-8 88,16-7-296,0 8-48,11-8-1800,-11 11-2217,115-37-2456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7.7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38 7378,'9'21'3831,"1"-1"0,21 35 0,67 77-561,-63-88-2360,36 57-1,-76-112-802,1 0 0,0 0 0,0 0 0,1 0 0,0-1 0,1 0 1,1 1-1,-1-1 0,2 0 0,0 1 0,0-1 0,1 0 0,1 1 0,0-1 0,4-12 1,-1 3-161,1 1 1,1-1 0,1 2 0,1-1 0,0 1-1,2 0 1,22-31 0,-30 48 33,0-1 0,0 1 0,0-1 0,0 1-1,0 0 1,1 0 0,-1 1 0,1-1 0,-1 1 0,1-1 0,0 1 0,-1 0 0,1 1-1,0-1 1,0 1 0,0-1 0,0 1 0,-1 0 0,1 0 0,0 1 0,0-1-1,0 1 1,0 0 0,4 2 0,12 3 4,0 0-1,-1 1 1,20 11-1,-37-16 17,19 8 0,-1 1-1,0 1 0,-1 1 1,-1 0-1,0 2 0,-1 0 1,27 30-1,-35-34-125,-1 0 0,0 0 0,0 1 0,-2 0-1,1 0 1,-2 0 0,1 1 0,-2 0 0,0 0 0,0 1 0,-1-1 0,-1 1 0,0-1 0,-1 16 0,-1-17-514,-1-8 68,1-1 1,0 0 0,0 1 0,0-1 0,0 1 0,0-1-1,1 1 1,0-1 0,-1 0 0,3 5 0,13-11-5929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06.2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237 1 2304,'-1'0'505,"0"0"-1,1 0 0,-1 0 0,1 0 0,-1 0 0,0 0 0,1 0 0,-1 0 0,0 0 1,1 1-1,-1-1 0,1 0 0,-1 0 0,0 1 0,1-1 0,-1 0 0,1 1 0,-1-1 1,1 0-1,-1 1 0,1-1 0,-1 1 0,1-1 0,-1 1 0,1-1 0,0 1 1,-1 0-1,3 20 3786,30 31-5366,-20-34 2805,341 608 4823,-347-612-6448,-2-8-37,-1 1 0,0 0 1,0 1-1,0-1 0,-1 1 0,0-1 1,1 14-1,-3-20-54,0-1 0,0 0 1,0 0-1,-1 1 0,1-1 1,0 0-1,0 0 0,0 0 1,-1 1-1,1-1 0,0 0 1,0 0-1,0 0 0,-1 0 1,1 0-1,0 0 0,0 1 1,-1-1-1,1 0 0,0 0 1,0 0-1,-1 0 0,1 0 0,0 0 1,0 0-1,-1 0 0,1 0 1,0 0-1,0 0 0,-1 0 1,1 0-1,0 0 0,0 0 1,-1-1-1,1 1 0,0 0 1,0 0-1,-1 0 0,1 0 1,0 0-1,0-1 0,0 1 1,-1 0-1,1 0 0,0 0 1,0-1-1,-15-8 336,-57-50-103,-84-64-287,126 102 5,-2 1 1,0 2 0,-47-20 0,66 32 8,-1 1 0,0 0 1,0 2-1,0-1 1,0 2-1,-24-3 0,34 5 8,0 0-1,0 1 1,0-1-1,0 1 0,1 0 1,-1 0-1,0 0 0,0 0 1,0 0-1,1 1 1,-1 0-1,1 0 0,-1 0 1,1 0-1,0 0 1,0 1-1,0-1 0,0 1 1,0 0-1,1 0 1,-1 0-1,1 0 0,-1 1 1,1-1-1,1 0 1,-1 1-1,0 0 0,-1 5 1,1-3 4,0 0 0,0 0 0,1 0 0,0 0 0,0 0 0,0 0 1,1 0-1,0 0 0,0 1 0,1-1 0,-1 0 0,1 0 0,1 0 0,-1 0 0,1 0 1,3 7-1,-1-5 6,1 0 1,0 0-1,0-1 1,1 0 0,0 0-1,0 0 1,0-1-1,1 0 1,0 0 0,9 5-1,3 1-72,1-1 0,0-1-1,0-1 1,1-1 0,0-1-1,0 0 1,1-2 0,29 4-1,-4-5-1414,-1-1 0,92-9 0,-91 1-2495,57-15 0,-49 1-245,19-14-540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8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17 1808,'-36'-12'12686,"26"8"-11727,9 4-775,0 0 1,1 0-1,-1 0 1,0 0-1,0 0 1,0 0-1,1 0 1,-1 0 0,0 0-1,0 1 1,1-1-1,-1 0 1,0 1-1,0-1 1,1 0-1,-1 1 1,0-1-1,1 1 1,-1-1-1,0 1 1,1-1 0,-1 1-1,1-1 1,-1 1-1,1 0 1,-1-1-1,1 1 1,0 0-1,-1 0 1,1-1-1,0 1 1,0 0-1,-1 0 1,1-1 0,0 1-1,0 0 1,0 1-1,-5 30 1836,-8 174 1067,0-28-2264,11-78-567,4 0 0,22 155 0,-16-214-237,1 1 0,2-1 0,2-1 1,1 0-1,2-1 0,2-1 0,2 0 0,43 62 1,-50-85-160,-12-20-741,-20-39-2201,4 10 18,14 28 2409,0 1 1,0-1 0,0 1 0,1-1-1,0 1 1,0-1 0,2-10-1,20-89-6661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8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 4297,'-7'1'1308,"1"0"-1,-1 1 1,1 0-1,0 0 1,-1 1-1,1 0 1,-8 5 0,9-5-900,1 0 1,0 0 0,0 1 0,0-1-1,1 1 1,-1 0 0,1 0 0,-4 7-1,2-1-272,1 0 1,0 0-1,1 0 0,0 0 0,0 1 0,1-1 0,0 1 0,1 0 0,0 12 1,0-2 10,2-1 1,0 1 0,1-1 0,1 0 0,7 27 0,-8-37-116,1-1 1,0-1 0,1 1 0,0 0-1,0-1 1,1 0 0,0 0 0,0 0-1,1 0 1,0-1 0,0 0 0,1-1-1,15 13 1,-21-18-27,1 0 0,-1 0 1,1 0-1,-1 0 0,1-1 0,0 1 0,-1 0 0,1-1 0,0 1 0,0-1 0,-1 0 0,1 1 1,0-1-1,0 0 0,0 0 0,0 0 0,-1-1 0,1 1 0,0 0 0,0 0 0,-1-1 1,1 0-1,0 1 0,0-1 0,-1 0 0,1 0 0,-1 1 0,1-1 0,-1 0 0,1-1 1,-1 1-1,1 0 0,-1 0 0,0-1 0,0 1 0,0 0 0,0-1 0,0 0 0,0 1 0,0-1 1,0 1-1,0-1 0,-1 0 0,1-2 0,3-5 128,-1 0-1,0 0 1,0-1-1,-1 1 1,0-1-1,-1 1 1,0-12-1,-1 9-35,-1 0 0,0-1 0,-1 1 0,0 0-1,-1 0 1,-1 0 0,0 0 0,-8-16 0,-3-1-264,-36-48 0,14 22-1842,37 55 1945,0 0 0,-1 0 0,1 0-1,0-1 1,0 1 0,0 0 0,0 0-1,-1-1 1,1 1 0,0 0 0,0 0 0,0-1-1,0 1 1,0 0 0,0-1 0,0 1-1,0 0 1,0 0 0,0-1 0,0 1 0,0 0-1,0-1 1,0 1 0,0 0 0,0 0-1,0-1 1,0 1 0,0 0 0,0-1 0,0 1-1,0 0 1,1 0 0,-1-1 0,0 1 0,0 0-1,0 0 1,0-1 0,1 1 0,-1 0-1,0 0 1,0 0 0,1 0 0,-1-1 0,0 1-1,19-4-2896,-6 2 1234,55-13-5169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9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1920,'-2'0'617,"1"1"-1,-1-1 0,1 0 0,0 1 0,-1-1 0,1 1 1,0-1-1,-1 1 0,1-1 0,0 1 0,-1 0 0,1 0 1,0 0-1,0 0 0,0 0 0,0 0 0,0 0 0,0 0 1,-1 2-1,2-2-400,0 0 1,-1 0-1,1 0 1,0 1-1,0-1 1,0 0 0,0 0-1,0 0 1,0 0-1,0 0 1,1 1-1,-1-1 1,0 0-1,1 0 1,-1 0-1,1 0 1,-1 0 0,1 0-1,0 1 1,6 8-177,0-1 1,1-1 0,0 1-1,11 8 1,-1 1 1195,13 17-653,-2 1-1,-1 2 1,-3 1 0,-1 1 0,-1 1 0,25 68 0,75 273 1165,-84-175-1591,-41-195-846,-6-21-791,-6-19-2443,14 24 3217,0 0-1,1 0 1,0 0-1,-1 0 1,1 0-1,1 0 1,-1 0 0,0 0-1,1 0 1,0 1-1,0-1 1,3-3 0,3-7-1347,26-55-3804,35-65 4539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9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13011,'0'0'5481,"6"0"-4353,16 0-312,0 0-320,11 0-7,10 0-161,-10 0-280,6 0-48,-1-4-512,-11 0-713,-5-3-1295,6 0-1865,15-23-1664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9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77 704,'-22'4'10538,"11"7"-7849,-6-11-945,34 0-151,10 0-177,1 0-864,15 0-200,1-4-328,5-3-24,1-4-1552,-1 4-2705,77-56-2841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0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2 1944,'-14'-1'5039,"9"1"-3618,-1 0 0,1 0 0,0 0 0,-1 1 0,1-1 1,0 1-1,-9 3 0,11-3-1244,1 1 1,0-1-1,0 1 1,0-1-1,0 1 1,0 0-1,0 0 1,0 0-1,1 0 1,-1 0-1,1 0 1,-1 1-1,1-1 1,0 0-1,0 1 1,0-1-1,0 1 1,0-1-1,1 1 1,-1 2-1,-10 39 270,2 0-1,1 1 1,3 0 0,0 63-1,6-91-411,1-1-1,0 1 1,1-1 0,0 1 0,2-1-1,10 25 1,-11-31-31,1-1 0,0 0 0,1-1-1,-1 1 1,2-1 0,-1 0 0,1 0 0,1-1 0,-1 0 0,1 0-1,16 9 1,-21-13-12,1 0 0,0-1 1,0 0-1,0 0 0,0 0 0,1 0 0,-1 0 0,1-1 0,-1 0 0,1 0 0,-1 0 1,1 0-1,-1-1 0,1 0 0,0 0 0,-1 0 0,1-1 0,0 1 0,-1-1 0,1 0 1,-1 0-1,1-1 0,-1 1 0,0-1 0,0 0 0,0 0 0,0-1 0,5-2 0,-3-1 49,0 0 0,-1-1 0,1 1-1,-1-1 1,-1 0 0,1 0 0,-1 0 0,0-1-1,-1 1 1,0-1 0,0 0 0,-1 0-1,1 0 1,0-14 0,-1 4 33,-1 0 0,0 0-1,-1 0 1,-2 0 0,1 0 0,-2 0-1,-1 1 1,0-1 0,-1 1 0,-1 0-1,-8-18 1,10 24-84,-2 1 0,1-1 0,-1 1 0,-1 0 0,0 1 0,0 0 0,-1 0 0,0 0 0,-1 1 0,0 0-1,0 1 1,0 0 0,-1 0 0,0 1 0,-1 0 0,1 1 0,-20-7 0,24 10-175,-1 1 1,1 0-1,-1 0 0,0 0 0,1 1 1,-1 0-1,0 0 0,0 1 0,-8 1 1,11-1-116,1 0 1,-1 0 0,1 0 0,0 1-1,0-1 1,0 1 0,0 0 0,0-1-1,0 1 1,0 1 0,0-1 0,1 0-1,-1 1 1,1-1 0,0 1 0,-1 0-1,1 0 1,1 0 0,-1 0 0,0 0-1,-2 6 1,-2 18-2548,-7 48-1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1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2112,'-1'1'123,"1"-1"0,-1 1-1,1 0 1,-1-1 0,1 1-1,-1-1 1,0 1 0,1-1-1,-1 1 1,1-1 0,-1 1-1,0-1 1,0 0-1,1 1 1,-1-1 0,0 0-1,0 0 1,0 1 0,1-1-1,-1 0 1,0 0 0,0 0-1,0 0 1,1 0 0,-1 0-1,0 0 1,0 0-1,0-1 1,1 1 0,-1 0-1,0 0 1,0-1 0,-35-6 3866,33 6-3454,-6 24 9451,2-7-8182,26 54 74,-19-69-1872,10 70 510,1 89 1,-17-184-4288,5 22 3363,0-1 1,0 1 0,1-1-1,-1 1 1,0-1 0,1 0-1,-1 1 1,1-1-1,0 1 1,0-1 0,0 0-1,0 1 1,1-1 0,-1 0-1,1 1 1,-1-1-1,2-2 1,17-79-5950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2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 2040,'-43'9'15066,"30"-6"-14116,12-3-785,0 1 0,0 0 0,1 0 0,-1 0 0,0-1 0,0 1 0,0 0 0,1 0 0,-1 0 1,0 1-1,1-1 0,-1 0 0,1 0 0,-1 0 0,1 0 0,0 0 0,-1 1 0,1-1 0,0 0 0,0 0 0,0 1 0,0-1 0,0 0 1,0 0-1,0 0 0,0 1 0,1-1 0,-1 0 0,0 0 0,1 0 0,-1 1 0,2 1 0,15 42 887,10 12 73,-4 1 0,19 68 0,21 128 337,-2-7-993,-56-229-482,-2-10-29,-1 0 0,0 0-1,0 0 1,-1 0 0,1 9-1,-2-17-21,-1 1-1,1-1 1,-1 0 0,1 0-1,-1 0 1,1 0-1,0 0 1,-1 0-1,1 0 1,-1 0-1,1 0 1,-1 0-1,1 0 1,-1 0-1,1 0 1,-1 0 0,1 0-1,0 0 1,-1-1-1,1 1 1,-1 0-1,1 0 1,-1 0-1,1-1 1,0 1-1,-1 0 1,1-1 0,0 1-1,-1 0 1,1-1-1,0 1 1,0 0-1,-1-1 1,1 1-1,0-1 1,0 1-1,0 0 1,-1-1 0,1 0-1,-19-18-1652,11 9 198,1 0 0,-1-1 0,2 0 0,-1 0 0,2-1 0,-1 1 0,2-1 0,-1-1 1,-4-23-1,-9-24-3050,-35-101 1725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2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16 114 2737,'-16'0'14223,"41"-1"-10907,56-2-3178,4-8 484,96-26 0,30-6-1976,-168 38-2033,58-1 0,-60 2-7442,-70 1 9632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2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1 184 6913,'0'0'7722,"5"0"-5801,12-3-641,10-1-8,22-7-384,22-11-480,23 0-240,-1-11-8,0 4-160,-17 7-368,-5 0-1528,-10 14-1761,-18 8-1640,-15-7-1328,-34 14 5496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06.5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132 234 2304,'-1'0'369,"0"-1"-1,1 1 0,-1-1 0,0 1 0,0-1 0,0 1 0,1-1 0,-1 0 0,0 1 0,1-1 0,-1 0 0,0 0 0,1 1 0,-1-1 0,1 0 0,-1 0 0,1 0 0,0 0 0,-1 0 0,1 0 0,0 1 0,0-1 0,0 0 0,-1-1 0,2 1-116,-1-1 0,1 1 0,-1 0 0,1 1 0,-1-1-1,1 0 1,0 0 0,0 0 0,-1 0 0,1 0 0,0 1 0,0-1 0,0 0 0,0 1 0,0-1 0,0 1 0,2-2 0,63-19 1990,-43 15-1141,-11 2-863,-1 0 0,-1 0 0,1-1 0,0-1 0,-1 0 1,11-8-1,-20 13-195,1-1 0,-1 1 0,0 0 1,1-1-1,-1 1 0,0-1 0,0 1 1,0-1-1,0 0 0,0 1 0,0-1 1,0 0-1,-1 0 0,1 0 0,-1 1 1,1-1-1,-1 0 0,1-3 0,-2 3-12,1 0-1,-1-1 1,0 1 0,0 0-1,0 0 1,0 0-1,0 0 1,0 0-1,0 0 1,-1 0-1,1 0 1,-1 0-1,1 0 1,-1 1-1,0-1 1,0 1 0,0-1-1,0 1 1,-3-2-1,-6-4 32,-1-1 0,0 2-1,-1 0 1,0 0 0,0 1 0,0 1-1,0 0 1,-1 1 0,-19-3 0,27 6-32,1 0 1,0-1 0,0 2-1,-1-1 1,1 0-1,0 1 1,0 0 0,0 1-1,0-1 1,0 1 0,0 0-1,0 0 1,0 0-1,1 1 1,-1-1 0,1 1-1,-1 0 1,1 1 0,0-1-1,1 1 1,-1 0-1,0 0 1,1 0 0,0 0-1,0 0 1,0 1 0,-3 7-1,2-4 4,1 0 0,0 0 0,0 1 0,1-1 0,-1 1 0,2-1 0,-1 1 0,2-1 0,-1 1 0,1 0 0,0 0 0,1-1 0,0 1 0,0 0 0,1-1 0,0 1 0,0-1 0,1 0 0,0 0-1,1 0 1,0 0 0,8 13 0,-5-13-176,0 1 0,1-1 0,0 0 0,0-1 0,1 0-1,0 0 1,0-1 0,0 0 0,1 0 0,0-1 0,0-1-1,0 0 1,1 0 0,-1-1 0,1 0 0,0-1 0,19 2-1,-12-3-582,1-1-1,0 0 0,-1-2 0,29-5 1,209-46-4847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3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1248,'-22'8'11215,"11"1"-6592,11-7-4415,-1 0-1,1 0 1,-1 0 0,1 0 0,0 0-1,-1 0 1,1 0 0,0 0 0,0 0-1,1 0 1,-1 0 0,0 0 0,1 2-1,1 9 982,7 63 1436,8 150 623,-18-143-2627,5 137 374,-2-191-978,2-1 0,0 1-1,2-1 1,2-1 0,15 43 0,-20-64-2,16 32-1300,-19-38 1247,0 1 0,0-1 0,0 0 0,0 0 0,0 0 0,0 0 0,0 1 1,0-1-1,0 0 0,0 0 0,0 0 0,0 0 0,0 0 0,0 0 0,1 1 0,-1-1 0,0 0 0,0 0 0,0 0 0,0 0 0,0 0 0,0 0 0,0 0 0,0 1 0,1-1 0,-1 0 1,0 0-1,0 0 0,0 0 0,0 0 0,0 0 0,1 0 0,-1 0 0,0 0 0,0 0 0,0 0 0,0 0 0,0 0 0,1 0 0,-1 0 0,0 0 0,0 0 0,0 0 0,0 0 0,1 0 1,-1 0-1,0 0 0,0 0 0,0 0 0,0 0 0,0 0 0,0-1 0,1 1 0,-1 0 0,0 0 0,0 0 0,0 0 0,0-24-3749,0 18 2990,0 1 0,0 0 0,0-1-1,1 1 1,0 0 0,0-1 0,1 1 0,-1 0-1,4-6 1,-1-1-1196,0-1 1,-1 0-1,3-17 0,9-82-2587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4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49 151 2144,'-27'2'12421,"8"-1"-9069,16-10 1669,6-24-3906,-1 9-888,-2 15-182,0 0 1,1 1-1,-1-1 1,2 0-1,-1 1 1,1-1-1,1 1 1,3-10-1,47 111 110,-34-55-19,-1 1 0,-2 1 0,-1 0-1,-2 1 1,-3 1 0,-1-1 0,4 45 0,-11-76-158,3 33-160,2-1-1,24 76 0,-50-156-17090,-29-7 10905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4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6 137 1376,'-5'-4'8954,"10"0"-6553,1-7-977,21 4 296,17-8-375,0 4-817,5-11-136,0 11-344,0 4-48,-5 0-288,-6-1-912,1 5-1153,-1 6-2312,-11-6-1592,1-23 5257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4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4577,'-25'15'9175,"25"-15"-8965,-1 1 1,1 0-1,0-1 1,-1 1-1,1 0 1,0-1-1,-1 1 1,1 0-1,0 0 0,0-1 1,0 1-1,-1 0 1,1 0-1,0 0 1,0-1-1,0 1 1,0 0-1,0 0 1,1-1-1,-1 3 1,2 1 111,1 1 0,-1-1 0,1 1 1,0-1-1,0 0 0,1 0 0,5 5 0,3 3 662,38 47 414,-1 3 1,42 72 0,-54-72-978,-3 3 0,-2 1-1,-4 1 1,30 106 0,-39-107-257,-7-32-114,-2 0 1,-2 1-1,-1 0 0,3 55 1,-14-81-1145,-4-18 81,-5-24-1756,13 32 2661,0-5-373,-1 0 0,1 0 0,0 1 0,0-1 0,1 0 0,0 1 1,0-1-1,0 0 0,1 1 0,0-1 0,0 1 0,0 0 0,1-1 1,0 1-1,0 0 0,4-5 0,86-126-5007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5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52 6609,'-5'0'13051,"16"0"-11402,0 0-897,11-4-704,10 4 432,7-3-224,10-5-56,6-3-192,-6 0-8,0 4-240,-10 3-520,-12 1-969,-5 3-1247,44 22-2569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5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23 147 360,'-11'-7'16804,"0"3"-15740,22 0-40,16 1-520,17-8-312,16-4-192,0-3-192,-10-1-1872,10 1-1969,44-30-2592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6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65 213 2953,'-21'-1'9933,"9"-4"-4465,11 3-5181,0 1 1,1-1-1,-1 1 1,0-1-1,0 1 0,1-1 1,-1 1-1,1-1 0,0 0 1,-1 1-1,1-1 0,0 0 1,0-2-1,-3-18 156,-4-41-130,7 48-51,-1 0 0,-1 0 0,0 0 0,-7-22 0,49 102 320,-22-36-489,-2 0-1,-1 2 1,-1 0 0,12 39-1,30 139 477,-1-7-150,-51-187-685,11 28 858,-6-27-4492,1-72-5627,-5-34 457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6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17 118 3793,'-17'-2'14210,"32"-4"-10856,33-4-3545,89-12 1003,183-21-186,-222 49-756,-98-6 88,0 0 0,0 0 0,-1 0 1,1-1-1,0 1 0,0 0 0,-1 0 0,1-1 0,0 1 0,0 0 0,0-1 1,-1 1-1,1 0 0,0 0 0,0-1 0,0 1 0,0 0 0,0-1 0,0 1 0,-1 0 1,1-1-1,0 1 0,0 0 0,0-1 0,0 1 0,0 0 0,0-1 0,1 1 1,-1 0-1,0-1 0,0 1 0,0 0 0,0-1 0,0 1 0,0 0 0,1 0 0,-1-1 1,0 1-1,0 0 0,0-1 0,1 1 0,-1 0 0,0 0 0,0 0 0,1-1 0,-1 1 1,0 0-1,0 0 0,1 0 0,-1-1 0,0 1 0,1 0 0,-1 0 0,0 0 1,1 0-1,-1 0 0,0 0 0,1 0 0,-1 0 0,0 0 0,1 0 0,-1 0 0,0 0 1,1 0-1,-1 0 0,1 0 0,-7-10-2884,1-6-2638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4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682 206 12755,'0'0'4247,"18"14"718,-11-12-4614,-1 1-1,1-2 1,-1 1-1,1-1 1,0 0-1,0 0 0,-1-1 1,9 0-1,-15 0-287,1 0-1,-1-1 1,0 1-1,0 0 1,0-1-1,1 1 1,-1 0-1,0 0 1,0-1-1,0 1 0,0 0 1,0-1-1,1 1 1,-1 0-1,0-1 1,0 1-1,0-1 1,0 1-1,0 0 1,0-1-1,0 1 1,0 0-1,0-1 0,0 1 1,-1 0-1,1-1 1,0 1-1,0 0 1,0-1-1,0 1 1,0 0-1,-1-1 1,1 1-1,0 0 1,0 0-1,0-1 0,-1 1 1,1 0-1,0 0 1,-1-1-1,-8-10 538,-21-17-345,-1 2 0,-2 2 0,0 0 0,-63-32 1,80 48-278,1 1 0,-1 0 0,-1 1 0,1 1 0,-1 1 0,0 0 1,0 1-1,0 1 0,0 0 0,0 2 0,-1 0 0,1 0 0,-27 6 1,32-2 11,0 0 0,0 1 0,0 1 0,0 0 1,1 0-1,0 1 0,0 0 0,1 1 0,-1 1 0,2 0 1,0 0-1,0 0 0,0 1 0,1 1 0,1-1 1,-10 18-1,3-3-10,1 2-1,2-1 1,0 2 0,2-1 0,0 1 0,-4 36 0,7-24 12,3-1 0,1 1 0,2 0 0,2-1 1,1 1-1,2-1 0,2 1 0,2-2 0,1 1 1,2-1-1,1-1 0,2 0 0,2-1 0,1-1 1,2 0-1,1-2 0,2 0 0,1-1 1,2-2-1,1 0 0,1-2 0,1-1 0,1-2 1,58 37-1,-76-54 12,1 0-1,0-1 1,0-1 0,20 6-1,-30-10-121,0-1 0,0 0 0,0-1 0,0 1 0,0-1 0,0 1 0,1-1 1,-1 0-1,0 0 0,0 0 0,0 0 0,0-1 0,0 1 0,0-1 0,0 0 0,0 0 0,0 0 0,0 0 0,0 0 0,-1-1 0,1 1 0,0-1 0,-1 0 0,1 0 0,-1 0 0,0 0 0,3-3 0,22-48-3298,-1-2-1403,23-5-221,40-55-1364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8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654 173 1304,'-9'0'4950,"-21"-3"9284,16-4-10988,-5-7-3686,9 6 473,-116-80 614,113 80-591,0 1 0,-1 0 0,0 1 0,-1 0 0,1 1-1,-1 1 1,-28-5 0,36 9-57,0 0-1,0 0 1,0 1-1,0 0 0,0 0 1,1 1-1,-1 0 1,0 0-1,1 1 1,0-1-1,-1 1 0,1 1 1,0-1-1,0 1 1,1 0-1,-9 8 1,-5 6-9,0 2 0,-29 38 0,43-51 10,-7 10-7,1 1-1,0 0 0,1 1 1,1 0-1,1 0 0,1 1 1,1 0-1,0 1 0,-3 28 1,6-30-2,1 0 0,1 0 0,1 1 0,0-1 1,1 0-1,1 0 0,1 0 0,1-1 0,1 1 1,10 27-1,-8-34-3,-1 0 1,2 0 0,0-1-1,0 0 1,1 0 0,0-1-1,1 0 1,0 0 0,1-1-1,22 14 1,-24-17-30,-1-1-1,2 1 0,-1-2 1,0 0-1,1 0 1,0 0-1,0-1 1,0-1-1,0 0 1,1 0-1,-1-1 1,1 0-1,-1-1 0,0 0 1,13-2-1,-14-1 20,-1 0-1,0 0 1,0-1-1,0 0 1,-1 0-1,0-1 1,0 0-1,0 0 1,0-1-1,-1 0 1,1 0 0,-2 0-1,1-1 1,-1 0-1,0 0 1,0 0-1,5-11 1,0-1-15,-1 0 0,-1-1 1,-1 1-1,0-2 0,-2 1 1,4-23-1,-3 5 58,-2 0 1,-2 0-1,-1-1 0,-2 1 1,-2 0-1,-1 0 0,-2 0 1,-18-63-1,28 102-135,12 15-131,19 26-42,11 39 762,48 118 0,-6-8 9,-79-176-454,0-1 0,21 25 0,-8-11 15,-28-32-64,2 2-196,1 0-1,0 0 1,0 0 0,-1 0 0,2-1-1,-1 1 1,0-1 0,0 0-1,1 0 1,0 0 0,-4-5 0,5 5-274,0 0 0,0 0 0,0 0 0,0 0 0,1 0 0,-1 0 0,1 0 0,0 0 0,0 0 0,0 0 0,0 0 0,0 0 0,1 0 0,-1 0 0,2-4 0,30-89-8060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06.8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84 1 5081,'-4'0'982,"-1"1"-1,1 0 1,0 0-1,0 0 1,0 1-1,1-1 1,-1 1-1,-6 3 1,8-4-791,1 1 1,-1-1 0,1 0-1,0 0 1,-1 1-1,1-1 1,0 1 0,0-1-1,0 1 1,0-1 0,0 1-1,0 0 1,0 0 0,1-1-1,-2 3 1,2 0-153,0 0 0,0-1 0,0 1 0,1 0 0,-1-1 0,1 1 0,0 0 0,0-1 1,0 1-1,0-1 0,0 0 0,1 1 0,0-1 0,0 0 0,0 0 0,0 0 0,0 0 0,0 0 0,5 4 0,10 10 61,1-1 0,25 17 0,-28-22-56,0 0-1,-1 1 1,0 1-1,22 26 1,-35-38-18,0 0 0,-1-1-1,1 1 1,0 0 0,-1 0 0,1 0-1,-1 0 1,1 0 0,-1 0 0,1 0 0,-1 0-1,1 0 1,-1 0 0,0 0 0,0 0 0,0 0-1,0 0 1,1 0 0,-1 0 0,0 0 0,-1 0-1,1 1 1,0-1 0,0 0 0,0 0 0,-1 0-1,1 0 1,-1 0 0,0 2 0,-1-2 26,1 0 1,-1 0-1,0 0 0,1 0 1,-1 0-1,0 0 0,0 0 1,0-1-1,0 1 0,0-1 1,0 1-1,0-1 1,0 0-1,-3 0 0,-6 0-74,0 0-1,0-1 1,0 0-1,-19-5 1,23 4-163,0 0-314,0 0 1,0 0-1,1-1 1,-1 0-1,1 0 1,0-1-1,0 0 1,-9-7-1,-34-44-4938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8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1 2120,'-8'1'1363,"0"1"-1,0 0 1,0 0-1,0 1 1,1 0-1,-1 0 1,1 1-1,0 0 1,-12 8-1,13-7-987,-1 1 1,1-1-1,0 1 1,1 0-1,0 1 1,0-1-1,0 1 1,1 0-1,-5 8 1,7-9-352,0-1 1,-1 0 0,2 1-1,-1-1 1,1 1 0,-1 0-1,2-1 1,-1 1 0,1 0-1,-1-1 1,2 1 0,-1 0-1,1 0 1,0-1-1,0 1 1,0 0 0,1-1-1,-1 1 1,2-1 0,-1 0-1,0 1 1,1-1 0,0 0-1,0-1 1,1 1-1,-1 0 1,1-1 0,0 0-1,7 6 1,4 0-23,1 0 0,0-1 0,0-1 1,1-1-1,0 0 0,0-1 0,1-1 0,27 5 0,47 16 134,-82-23-88,0 1 1,-1 0-1,0 1 1,0 0-1,0 1 1,0 0-1,-1 0 1,11 11-1,-15-13 37,0 1 1,-1 0-1,1 0 0,-1 0 1,0 0-1,0 1 0,0-1 1,-1 1-1,0 0 0,0-1 1,-1 1-1,0 0 0,1 0 1,-2 0-1,1 12 0,-1-9-10,-1 0 0,0 0 0,-1 0 0,0-1 0,0 1 0,-1 0 0,0-1-1,0 1 1,-1-1 0,0 0 0,0 0 0,-1-1 0,0 1 0,-1-1 0,0 0-1,-8 8 1,11-12-143,-1 0 0,1-1-1,-1 1 1,1-1 0,-1 1 0,0-1-1,0 0 1,0 0 0,0-1-1,-1 1 1,1-1 0,0 0-1,0 0 1,-1-1 0,1 1 0,-1-1-1,1 0 1,-1 0 0,1 0-1,0-1 1,-1 0 0,1 1-1,0-2 1,-1 1 0,1 0 0,0-1-1,0 0 1,0 0 0,0 0-1,0 0 1,1-1 0,-1 1-1,1-1 1,-5-4 0,5 5-192,1 0 0,-1 0 0,1-1 0,0 1 0,0-1 0,0 1 0,0-1 0,0 0 0,0 1 0,1-1 0,-1 0 0,1 0 0,0 0 0,0 0 0,0 0 0,0-1 0,0 1 0,0-4 0,2 2-229,0-1 1,1 1 0,-1-1-1,1 1 1,0 0-1,0 0 1,0 0-1,1 0 1,0 0-1,0 0 1,0 0 0,1 1-1,0 0 1,6-7-1,103-107-4305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8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0 3865,'-2'3'599,"0"-1"1,-1 1-1,1 0 0,1 0 1,-1 0-1,0 0 0,1 0 1,-1 0-1,1 0 0,0 1 1,-1 5-1,1-2-97,0-1 1,1 1-1,0 0 1,0-1 0,2 12-1,1 0 89,2 1 0,0 0 0,10 22 0,-3-13-89,0 0 1,2 0 0,24 36 0,-34-58-498,0 0 0,1 1-1,-1-2 1,1 1 0,1 0-1,-1-1 1,1 0 0,0-1 0,0 1-1,0-1 1,1 0 0,-1-1 0,1 1-1,0-1 1,0-1 0,0 1 0,1-1-1,-1 0 1,0-1 0,9 1 0,-12-2 0,0 0 0,-1 0 0,1 0 0,0-1 0,-1 1 0,1-1 0,0 0 0,-1 0 0,1-1 0,-1 1 0,1-1 0,-1 1 0,0-1 0,0 0 0,0 0 0,0-1 0,0 1 0,0-1 0,-1 1 0,1-1 0,-1 0 0,1 0 0,-1 0 0,0 0 0,0 0 0,-1-1 0,1 1 0,-1 0 0,1-1 0,-1 1 0,0-1 0,0-3 0,0 0 107,0 0 1,0 0-1,-1 0 0,0 0 0,-1 0 1,1 0-1,-1 0 0,-1 0 0,1 0 1,-1 1-1,0-1 0,-1 1 0,0-1 1,0 1-1,0 0 0,-6-8 0,-2 0 106,-2 1-1,1 0 1,-2 1-1,1 0 1,-2 1-1,1 1 0,-1 0 1,-1 1-1,0 1 1,0 0-1,-29-9 1,-16 0-1196,-121-21 0,164 35 518,6 2-1344,58-4-4569,105-23 1258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9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0 4089,'-7'3'1075,"1"-1"0,-1 1 0,0 1 0,1-1-1,0 1 1,0 0 0,0 1 0,-6 5 0,8-7-775,1 0 0,0 0-1,-1 1 1,1-1 0,1 1 0,-1 0-1,0 0 1,1 0 0,0 0 0,0 0 0,0 0-1,0 1 1,-1 7 0,3-8-224,0-1 0,0 1 0,1-1 0,-1 0 0,1 1-1,0-1 1,0 0 0,0 1 0,0-1 0,1 0 0,-1 0 0,1 0 0,0 0 0,0 0 0,0-1 0,0 1 0,0 0 0,1-1 0,-1 0 0,1 1 0,3 1-1,8 6-39,0 0-1,0-1 0,17 6 1,-15-6 52,50 22 4,-37-19-93,0 3 1,47 29-1,-70-40 85,0 1-1,0-1 1,0 1 0,-1 1-1,0-1 1,0 1 0,0 0-1,-1 0 1,1 0 0,-1 0 0,-1 1-1,1 0 1,-1 0 0,-1 0-1,1 0 1,2 12 0,-5-14-19,0-1 0,0 1 0,0-1 0,0 1 0,-1-1 1,1 1-1,-1-1 0,0 0 0,-1 1 0,1-1 1,-1 0-1,0 0 0,0 0 0,0 0 0,0 0 0,-1 0 1,1-1-1,-1 1 0,0-1 0,0 1 0,0-1 0,-1 0 1,1-1-1,-1 1 0,0 0 0,0-1 0,-5 2 1,5-1-156,0-1 0,-1-1 0,1 1 0,-1 0 0,1-1 1,-1 0-1,0 0 0,1-1 0,-1 1 0,0-1 0,0 0 1,0 0-1,1-1 0,-1 1 0,0-1 0,1 0 0,-1 0 1,0-1-1,1 1 0,-1-1 0,1 0 0,0 0 0,0-1 0,0 1 1,-6-5-1,8 5-140,0 1 1,0-1 0,1 0-1,-1 0 1,0 0-1,1 0 1,-1 0 0,1 0-1,0 0 1,0 0 0,-2-4-1,3 3-90,0 0 0,-1 0 0,1 0 0,0 0-1,1-1 1,-1 1 0,0 0 0,1 0 0,0 0 0,0 0-1,0 0 1,0 1 0,0-1 0,2-3 0,57-98-6146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9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6145,'-2'0'674,"1"1"-1,0-1 0,0 1 0,-1-1 1,1 1-1,0 0 0,0-1 0,0 1 1,-1 0-1,1 0 0,0 0 0,0 0 0,0 0 1,1 0-1,-3 2 0,3 16 2948,2-12-3683,2 0-1,-1-1 0,1 1 1,0-1-1,6 7 1,2 4 1652,3 5-1104,209 342 3249,82 306-641,-275-597-2922,-7-17-85,39 101 143,-63-157-225,0 0 0,0 0 0,0 0 1,0 0-1,0 0 0,0 0 0,0 0 0,-1 0 0,1 0 0,0 0 1,0 0-1,0 0 0,0 0 0,0 0 0,0 0 0,0 0 0,0 0 1,-1 0-1,1 0 0,0 0 0,0 0 0,0 0 0,0 0 0,0 0 0,0 0 1,0 0-1,0 1 0,0-1 0,0 0 0,0 0 0,0 0 0,0 0 1,-1 0-1,1 0 0,0 0 0,0 0 0,0 0 0,0 0 0,0 1 1,0-1-1,0 0 0,0 0 0,0 0 0,0 0 0,0 0 0,0 0 1,0 0-1,0 0 0,0 1 0,0-1 0,0 0 0,0 0 0,0 0 1,1 0-1,-1 0 0,0 0 0,0 0 0,0 0 0,0 0 0,0 0 1,0 1-1,-11-11 212,-12-18 40,8 4-317,2-2 0,0 0 0,2 0 0,1-1 0,1 0-1,2-1 1,0 1 0,2-2 0,1 1 0,1 0 0,2-1-1,0 0 1,2 1 0,2-1 0,5-30 0,-7 53 23,1-1 0,0 1 0,0-1 0,0 1 0,1 0 0,0 0 0,0 0 0,0 0 0,1 1 1,0-1-1,0 1 0,0 0 0,1 0 0,0 1 0,0-1 0,0 1 0,0 0 0,10-6 0,-9 8 2,0 0 0,-1 0 0,1 1-1,0 0 1,0 0 0,0 0 0,-1 0 0,1 1-1,0 0 1,0 0 0,0 1 0,0 0-1,0 0 1,0 0 0,0 1 0,-1 0-1,1 0 1,-1 0 0,1 1 0,-1-1 0,6 5-1,5 4 52,-1 1-1,0 0 1,-1 1-1,-1 0 1,0 1 0,0 0-1,-2 2 1,0-1-1,0 1 1,-2 0-1,0 1 1,-1 1-1,0-1 1,-2 1-1,8 28 1,-8-22-2,-1 1 0,-1-1 0,-1 1-1,-1 0 1,-2 0 0,0 0 0,-1-1 0,-2 1 0,0 0-1,-2-1 1,-11 36 0,14-55-64,0 1 0,-1 0-1,1-1 1,-1 1 0,-1-1 0,1 0 0,-1 0-1,0 0 1,0-1 0,0 1 0,0-1 0,-1 0-1,0 0 1,0 0 0,0-1 0,0 0 0,-1 0-1,1 0 1,-1-1 0,0 1 0,1-1-1,-1-1 1,0 1 0,0-1 0,0 0 0,-1 0-1,1-1 1,0 0 0,0 0 0,-11-2 0,2 0-390,-1-1 0,1 0 0,0-2 0,0 1 0,1-2 0,-1 0 0,1-1 0,0 0 0,1-1 0,-24-18 0,31 21 45,5 4 262,-1 1-1,0-1 1,1 0-1,-1 0 1,1-1-1,0 1 1,-1 0-1,1 0 1,0-1-1,0 1 1,-1 0-1,1-1 1,0 1-1,1-1 1,-1 0-1,0 1 1,0-1-1,1 0 1,-1 1-1,1-1 1,-1 0-1,1 0 1,0 0-1,0 1 1,0-1-1,0 0 1,0 0-1,0 0 1,0 0-1,0 1 1,1-1-1,-1 0 1,1 0-1,-1 1 1,1-1-1,0 0 1,0 1-1,0-1 1,0 1-1,0-1 1,0 1-1,0-1 1,0 1-1,1 0 1,-1 0-1,2-2 1,106-100-5286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0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1 5393,'-34'10'7017,"-20"9"-1240,45-16-5600,0 1 0,1 0-1,-1 1 1,1 0 0,0 0-1,0 1 1,0 0-1,1 0 1,0 1 0,0 0-1,-10 13 1,2 4-63,1 0 0,2 1 1,0 0-1,1 1 0,2 1 0,0-1 0,2 1 1,1 1-1,2-1 0,-3 38 0,7-46-77,0 0-1,1 0 1,5 22-1,-5-34-47,1 0 1,-1 0-1,2 0 0,-1 0 1,1 0-1,0-1 0,0 1 0,1-1 1,0 0-1,0 0 0,6 7 1,-10-12-5,1-1 1,0 1 0,-1-1 0,1 1 0,0-1-1,-1 1 1,1-1 0,0 0 0,0 1 0,-1-1-1,1 0 1,0 1 0,0-1 0,-1 0 0,1 0-1,0 0 1,0 0 0,0 0 0,0 0-1,-1 0 1,1 0 0,0 0 0,0 0 0,0 0-1,0-1 1,-1 1 0,2 0 0,21-19-307,14-39 181,-18 20 189,-2 0-1,-2-1 1,-1-1 0,-3 0 0,12-70 0,-17 67 1599,-2-55 0,-2 104-1625,0 0 1,0 1 0,1-1-1,-1 0 1,1-1 0,0 1-1,1 0 1,-1-1 0,7 8-1,11 19 217,-9-7-72,-2 1 0,14 52 1,8 22-689,-31-96 174,1 0 0,0 0 0,0 0 1,0 0-1,0 0 0,1 0 0,0-1 0,0 1 0,0-1 0,5 5 1,-5-7 17,-1 0 1,0 0-1,1 0 1,-1 0-1,0 0 1,1-1-1,-1 1 1,1-1 0,0 0-1,-1 1 1,1-1-1,-1-1 1,1 1-1,-1 0 1,1 0-1,-1-1 1,1 0 0,-1 1-1,0-1 1,1 0-1,-1 0 1,0 0-1,1-1 1,-1 1-1,0 0 1,3-4 0,92-69-6335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0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4369,'-7'3'1652,"1"-1"1,0 1-1,0 1 1,0-1-1,1 1 1,-1 0-1,-8 9 1,5-5-912,2 0 1,-1 1-1,1 0 0,-8 15 1,10-15-630,-1 0 0,2 1 0,-1 0 0,2 0 0,-1 1 0,1-1 0,1 1 1,0-1-1,0 1 0,0 20 0,3-24-93,0 0 0,0 0 0,0 0 0,1 0 0,0 0 1,0 0-1,1-1 0,0 1 0,0-1 0,1 0 0,-1 0 0,1 0 0,1 0 1,7 8-1,4 1-32,0-2 1,1 0 0,28 17 0,35 26-1,-74-50 38,0-1 0,-1 1 0,0 0 0,0 0 0,0 1 0,0 0 0,-1-1 0,0 2 0,5 12 0,-8-12-27,0-1 1,-1 1 0,1-1 0,-2 1-1,1 0 1,-1-1 0,0 1-1,-1-1 1,1 1 0,-1-1 0,-1 0-1,0 0 1,0 0 0,0 0 0,-1 0-1,0-1 1,0 1 0,0-1-1,-1 0 1,-10 9 0,13-14-106,1-1 0,0 0 0,-1 0 0,1 0-1,-1 0 1,1 0 0,-1 0 0,1-1 0,-1 1 0,1 0 0,-1-1 0,1 1 0,0-1 0,-1 0 0,1 1-1,0-1 1,-1 0 0,1 0 0,0 0 0,0 0 0,0 0 0,0 0 0,0 0 0,0 0 0,0 0 0,-1-3-1,-28-34-3260,29 36 3198,-2-2-149,0 0 0,0-1 0,0 0 0,1 1 1,-1-1-1,1 0 0,1 0 0,-1 0 0,1 0 0,0 0 0,0-1 1,0 1-1,1 0 0,-1 0 0,2-8 0,15-76-3836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1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231 277 1176,'-32'-12'14305,"13"6"-11819,19 6-2431,-1-1 0,1 1 0,0 0 1,-1 0-1,1 0 0,0 0 1,-1 0-1,1-1 0,0 1 1,-1 0-1,1 0 0,0 0 1,0-1-1,-1 1 0,1 0 1,0-1-1,0 1 0,0 0 1,-1 0-1,1-1 0,0 1 1,0 0-1,0-1 0,0 1 1,0 0-1,-1-1 0,1 1 1,0 0-1,0-1 0,0 1 1,0-1-1,0 1 0,0 0 1,0-1-1,1 0 0,9-11 622,24-8-738,-31 18 162,26-11-89,0 2 0,0 1-1,62-13 1,-87 23-4,16-3 9,-3 0 359,-17 2-350,0 1-1,1-1 0,-1 1 1,0-1-1,0 1 1,0-1-1,0 1 1,0-1-1,0 1 0,0-1 1,0 1-1,0-1 1,-1 1-1,1-1 0,0 1 1,0 0-1,0-1 1,0 1-1,-1-1 1,1 1-1,0-1 0,0 1 1,-1 0-1,1-1 1,0 1-1,-1 0 0,1-1 1,-1 1-1,1 0 1,0-1-1,-1 1 1,1 0-1,-1-1 0,-16-14 111,0 0 0,-1 1 0,0 1 0,-1 0 0,-40-19 0,46 27-106,0-1-1,1 1 1,-2 1-1,1 0 1,0 1 0,-1 1-1,1 0 1,-1 1-1,0 0 1,0 1 0,-14 2-1,24-2-12,-1 1 1,0 0-1,1 1 0,-1-1 0,1 1 0,-1 0 1,1 0-1,0 1 0,0-1 0,0 1 0,0 0 0,0 0 1,0 0-1,1 0 0,0 1 0,-4 4 0,2-1 7,1 0-1,0 0 0,0 1 1,1 0-1,0-1 0,0 1 1,1 0-1,-3 15 0,2-4 27,2 1-1,0-1 1,1 0-1,1 1 0,1-1 1,0 0-1,8 26 1,-3-25-32,0 0 0,2 0 0,0-1 0,2 0 0,0-1 0,0 0 0,2-1 0,0 0-1,1-1 1,1 0 0,1-1 0,0-1 0,0 0 0,2-2 0,-1 0 0,2 0 0,0-2 0,0 0 0,0-2 0,1 0 0,1-1 0,-1-1 0,1-1 0,0 0 0,0-2 0,1-1 0,-1 0 0,0-2 0,1 0 0,-1-1 0,29-6 0,-32 3-23,0 0 0,-1-1 0,1-1 0,-1-1 0,21-11 0,-33 15-141,0 0 0,0 0-1,0-1 1,-1 0 0,1 1-1,-1-2 1,0 1 0,0 0-1,-1-1 1,1 0 0,-1 0-1,0 0 1,0 0 0,0 0-1,-1 0 1,0-1 0,0 0 0,0 1-1,-1-1 1,1-7 0,6-34-7172,7 1 205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2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 6457,'-16'-1'5530,"10"1"-4147,1-1 1,-1 1-1,1 0 0,-1 0 0,0 1 0,1-1 1,-1 1-1,-9 3 0,14-3-1224,1 0 0,-1 1 1,0-1-1,1 0 0,-1 0 0,1 0 0,0 1 1,-1-1-1,1 0 0,0 1 0,0-1 1,-1 0-1,1 0 0,0 1 0,0-1 0,1 0 1,-1 1-1,0-1 0,0 0 0,1 1 1,-1-1-1,0 0 0,1 0 0,-1 1 0,1-1 1,0 1-1,20 40-230,-18-36 373,75 146 888,-7 3 0,56 178 0,-22-58-1112,-94-257-99,-4-5-1217,-15-22-376,-26-32-1336,25 31 2066,0 0-1,0-1 1,1 0-1,1 0 1,0-1 0,0 0-1,1 0 1,1-1-1,0 0 1,0 1 0,-3-22-1,0-6-782,2 4-926,-15-43 0,16 65 1363,-1 1 1,0 0 0,-1 0 0,-1 1 0,0 0-1,-16-17 1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2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75 4777,'-9'6'3865,"-3"4"4322,37-4-5697,23-2-1752,0-2-1,0-3 1,61-8 0,142-33 90,-93 13-3511,1 9-3869,-119 18 1149,-32 6 2061,-18 9 606,-70 53 1202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3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27 155 1200,'-16'0'14931,"5"-4"-13842,22 1-89,22-5-416,16 1-328,17-8 88,16-7-296,0 8-48,11-8-1800,-11 11-2217,115-37-2456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07.3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76 1 7025,'5'1'7874,"1"1"-3857,15 13-3373,-6-5 107,18 13-264,0 1 0,-2 2 1,0 1-1,-2 1 0,-1 1 0,-2 2 0,-1 1 1,36 58-1,-37-47-111,-1 1 1,-3 1-1,-1 1 1,-3 1-1,-1 0 1,15 89-1,-29-131-350,0-1-1,-1 1 1,1 0-1,-1 0 1,0 0 0,0-1-1,0 1 1,-1 0-1,0 0 1,0-1-1,-3 10 1,4-14-10,-1 1 1,0-1-1,0 0 1,0 1-1,0-1 1,0 0-1,0 0 1,-1 0-1,1 1 1,0-1-1,0 0 1,0 0-1,0 0 1,0-1-1,0 1 1,0 0-1,0 0 1,0-1-1,0 1 1,0 0-1,0-1 1,0 1-1,0-1 1,0 1-1,0-1 1,1 0-1,-3 0 1,-35-22 220,33 19-243,-84-61 121,-19-12-63,97 70-73,-1 0 0,0 1 0,-1 0-1,1 2 1,-1-1 0,0 1 0,-19-3 0,25 7-1,0-1 1,0 1-1,0 1 0,0-1 1,0 1-1,0 0 1,0 1-1,0-1 1,0 1-1,1 1 0,-1-1 1,1 1-1,-1 1 1,1-1-1,0 1 1,0 0-1,1 0 0,-1 1 1,1-1-1,0 1 1,-8 10-1,10-11 7,0 1 0,0-1 0,0 1 0,1-1 0,-1 1 0,1 0 0,0 0 0,1 0 0,-1 0 0,1 0 0,0 0 0,0 1 0,1-1 0,0 0 0,-1 1 0,2-1 0,-1 0 0,1 0 0,0 1 0,0-1 0,0 0 0,0 0 0,1 0 0,0 0 0,0 0 0,1 0 0,-1-1 0,1 1 1,3 3-1,3 3 1,0-2 0,0 1 1,1-1-1,0-1 0,0 0 1,1 0-1,0-1 1,1-1-1,-1 0 0,1 0 1,1-1-1,16 5 0,-6-4-568,0-1-1,0 0 0,1-2 0,0-1 0,46-1 0,-52-2-737,0-2 1,0 1-1,24-9 0,136-45-7761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8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17 1808,'-36'-12'12686,"26"8"-11727,9 4-775,0 0 1,1 0-1,-1 0 1,0 0-1,0 0 1,0 0-1,1 0 1,-1 0 0,0 0-1,0 1 1,1-1-1,-1 0 1,0 1-1,0-1 1,1 0-1,-1 1 1,0-1-1,1 1 1,-1-1-1,0 1 1,1-1 0,-1 1-1,1-1 1,-1 1-1,1 0 1,-1-1-1,1 1 1,0 0-1,-1 0 1,1-1-1,0 1 1,0 0-1,-1 0 1,1-1 0,0 1-1,0 0 1,0 1-1,-5 30 1836,-8 174 1067,0-28-2264,11-78-567,4 0 0,22 155 0,-16-214-237,1 1 0,2-1 0,2-1 1,1 0-1,2-1 0,2-1 0,2 0 0,43 62 1,-50-85-160,-12-20-741,-20-39-2201,4 10 18,14 28 2409,0 1 1,0-1 0,0 1 0,1-1-1,0 1 1,0-1 0,2-10-1,20-89-6661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8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 4297,'-7'1'1308,"1"0"-1,-1 1 1,1 0-1,0 0 1,-1 1-1,1 0 1,-8 5 0,9-5-900,1 0 1,0 0 0,0 1 0,0-1-1,1 1 1,-1 0 0,1 0 0,-4 7-1,2-1-272,1 0 1,0 0-1,1 0 0,0 0 0,0 1 0,1-1 0,0 1 0,1 0 0,0 12 1,0-2 10,2-1 1,0 1 0,1-1 0,1 0 0,7 27 0,-8-37-116,1-1 1,0-1 0,1 1 0,0 0-1,0-1 1,1 0 0,0 0 0,0 0-1,1 0 1,0-1 0,0 0 0,1-1-1,15 13 1,-21-18-27,1 0 0,-1 0 1,1 0-1,-1 0 0,1-1 0,0 1 0,-1 0 0,1-1 0,0 1 0,0-1 0,-1 0 0,1 1 1,0-1-1,0 0 0,0 0 0,0 0 0,-1-1 0,1 1 0,0 0 0,0 0 0,-1-1 1,1 0-1,0 1 0,0-1 0,-1 0 0,1 0 0,-1 1 0,1-1 0,-1 0 0,1-1 1,-1 1-1,1 0 0,-1 0 0,0-1 0,0 1 0,0 0 0,0-1 0,0 0 0,0 1 0,0-1 1,0 1-1,0-1 0,-1 0 0,1-2 0,3-5 128,-1 0-1,0 0 1,0-1-1,-1 1 1,0-1-1,-1 1 1,0-12-1,-1 9-35,-1 0 0,0-1 0,-1 1 0,0 0-1,-1 0 1,-1 0 0,0 0 0,-8-16 0,-3-1-264,-36-48 0,14 22-1842,37 55 1945,0 0 0,-1 0 0,1 0-1,0-1 1,0 1 0,0 0 0,0 0-1,-1-1 1,1 1 0,0 0 0,0 0 0,0-1-1,0 1 1,0 0 0,0-1 0,0 1-1,0 0 1,0 0 0,0-1 0,0 1 0,0 0-1,0-1 1,0 1 0,0 0 0,0 0-1,0-1 1,0 1 0,0 0 0,0-1 0,0 1-1,0 0 1,1 0 0,-1-1 0,0 1 0,0 0-1,0 0 1,0-1 0,1 1 0,-1 0-1,0 0 1,0 0 0,1 0 0,-1-1 0,0 1-1,19-4-2896,-6 2 1234,55-13-5169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9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1920,'-2'0'617,"1"1"-1,-1-1 0,1 0 0,0 1 0,-1-1 0,1 1 1,0-1-1,-1 1 0,1-1 0,0 1 0,-1 0 0,1 0 1,0 0-1,0 0 0,0 0 0,0 0 0,0 0 0,0 0 1,-1 2-1,2-2-400,0 0 1,-1 0-1,1 0 1,0 1-1,0-1 1,0 0 0,0 0-1,0 0 1,0 0-1,0 0 1,1 1-1,-1-1 1,0 0-1,1 0 1,-1 0-1,1 0 1,-1 0 0,1 0-1,0 1 1,6 8-177,0-1 1,1-1 0,0 1-1,11 8 1,-1 1 1195,13 17-653,-2 1-1,-1 2 1,-3 1 0,-1 1 0,-1 1 0,25 68 0,75 273 1165,-84-175-1591,-41-195-846,-6-21-791,-6-19-2443,14 24 3217,0 0-1,1 0 1,0 0-1,-1 0 1,1 0-1,1 0 1,-1 0 0,0 0-1,1 0 1,0 1-1,0-1 1,3-3 0,3-7-1347,26-55-3804,35-65 4539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9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13011,'0'0'5481,"6"0"-4353,16 0-312,0 0-320,11 0-7,10 0-161,-10 0-280,6 0-48,-1-4-512,-11 0-713,-5-3-1295,6 0-1865,15-23-1664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9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77 704,'-22'4'10538,"11"7"-7849,-6-11-945,34 0-151,10 0-177,1 0-864,15 0-200,1-4-328,5-3-24,1-4-1552,-1 4-2705,77-56-2841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0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2 1944,'-14'-1'5039,"9"1"-3618,-1 0 0,1 0 0,0 0 0,-1 1 0,1-1 1,0 1-1,-9 3 0,11-3-1244,1 1 1,0-1-1,0 1 1,0-1-1,0 1 1,0 0-1,0 0 1,0 0-1,1 0 1,-1 0-1,1 0 1,-1 1-1,1-1 1,0 0-1,0 1 1,0-1-1,0 1 1,0-1-1,1 1 1,-1 2-1,-10 39 270,2 0-1,1 1 1,3 0 0,0 63-1,6-91-411,1-1-1,0 1 1,1-1 0,0 1 0,2-1-1,10 25 1,-11-31-31,1-1 0,0 0 0,1-1-1,-1 1 1,2-1 0,-1 0 0,1 0 0,1-1 0,-1 0 0,1 0-1,16 9 1,-21-13-12,1 0 0,0-1 1,0 0-1,0 0 0,0 0 0,1 0 0,-1 0 0,1-1 0,-1 0 0,1 0 0,-1 0 1,1 0-1,-1-1 0,1 0 0,0 0 0,-1 0 0,1-1 0,0 1 0,-1-1 0,1 0 1,-1 0-1,1-1 0,-1 1 0,0-1 0,0 0 0,0 0 0,0-1 0,5-2 0,-3-1 49,0 0 0,-1-1 0,1 1-1,-1-1 1,-1 0 0,1 0 0,-1 0 0,0-1-1,-1 1 1,0-1 0,0 0 0,-1 0-1,1 0 1,0-14 0,-1 4 33,-1 0 0,0 0-1,-1 0 1,-2 0 0,1 0 0,-2 0-1,-1 1 1,0-1 0,-1 1 0,-1 0-1,-8-18 1,10 24-84,-2 1 0,1-1 0,-1 1 0,-1 0 0,0 1 0,0 0 0,-1 0 0,0 0 0,-1 1 0,0 0-1,0 1 1,0 0 0,-1 0 0,0 1 0,-1 0 0,1 1 0,-20-7 0,24 10-175,-1 1 1,1 0-1,-1 0 0,0 0 0,1 1 1,-1 0-1,0 0 0,0 1 0,-8 1 1,11-1-116,1 0 1,-1 0 0,1 0 0,0 1-1,0-1 1,0 1 0,0 0 0,0-1-1,0 1 1,0 1 0,0-1 0,1 0-1,-1 1 1,1-1 0,0 1 0,-1 0-1,1 0 1,1 0 0,-1 0 0,0 0-1,-2 6 1,-2 18-2548,-7 48-1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1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2112,'-1'1'123,"1"-1"0,-1 1-1,1 0 1,-1-1 0,1 1-1,-1-1 1,0 1 0,1-1-1,-1 1 1,1-1 0,-1 1-1,0-1 1,0 0-1,1 1 1,-1-1 0,0 0-1,0 0 1,0 1 0,1-1-1,-1 0 1,0 0 0,0 0-1,0 0 1,1 0 0,-1 0-1,0 0 1,0 0-1,0-1 1,1 1 0,-1 0-1,0 0 1,0-1 0,-35-6 3866,33 6-3454,-6 24 9451,2-7-8182,26 54 74,-19-69-1872,10 70 510,1 89 1,-17-184-4288,5 22 3363,0-1 1,0 1 0,1-1-1,-1 1 1,0-1 0,1 0-1,-1 1 1,1-1-1,0 1 1,0-1 0,0 0-1,0 1 1,1-1 0,-1 0-1,1 1 1,-1-1-1,2-2 1,17-79-5950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2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 2040,'-43'9'15066,"30"-6"-14116,12-3-785,0 1 0,0 0 0,1 0 0,-1 0 0,0-1 0,0 1 0,0 0 0,1 0 0,-1 0 1,0 1-1,1-1 0,-1 0 0,1 0 0,-1 0 0,1 0 0,0 0 0,-1 1 0,1-1 0,0 0 0,0 0 0,0 1 0,0-1 0,0 0 1,0 0-1,0 0 0,0 1 0,1-1 0,-1 0 0,0 0 0,1 0 0,-1 1 0,2 1 0,15 42 887,10 12 73,-4 1 0,19 68 0,21 128 337,-2-7-993,-56-229-482,-2-10-29,-1 0 0,0 0-1,0 0 1,-1 0 0,1 9-1,-2-17-21,-1 1-1,1-1 1,-1 0 0,1 0-1,-1 0 1,1 0-1,0 0 1,-1 0-1,1 0 1,-1 0-1,1 0 1,-1 0-1,1 0 1,-1 0-1,1 0 1,-1 0 0,1 0-1,0 0 1,-1-1-1,1 1 1,-1 0-1,1 0 1,-1 0-1,1-1 1,0 1-1,-1 0 1,1-1 0,0 1-1,-1 0 1,1-1-1,0 1 1,0 0-1,-1-1 1,1 1-1,0-1 1,0 1-1,0 0 1,-1-1 0,1 0-1,-19-18-1652,11 9 198,1 0 0,-1-1 0,2 0 0,-1 0 0,2-1 0,-1 1 0,2-1 0,-1-1 1,-4-23-1,-9-24-3050,-35-101 1725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2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16 114 2737,'-16'0'14223,"41"-1"-10907,56-2-3178,4-8 484,96-26 0,30-6-1976,-168 38-2033,58-1 0,-60 2-7442,-70 1 9632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2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1 184 6913,'0'0'7722,"5"0"-5801,12-3-641,10-1-8,22-7-384,22-11-480,23 0-240,-1-11-8,0 4-160,-17 7-368,-5 0-1528,-10 14-1761,-18 8-1640,-15-7-1328,-34 14 5496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07.7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90 244 4817,'14'-6'9306,"7"0"-4926,57-5-4196,-54 8 1068,21-2-877,-29 4-69,0-1 0,-1 0 0,1-1 0,-1 0 0,29-11 0,-42 13-269,0 0 0,0 0 0,0-1 0,0 1 0,0 0 0,-1-1 0,1 1 1,0-1-1,-1 1 0,1-1 0,-1 0 0,0 1 0,0-1 0,1 0 0,-1 0 0,0 0 0,-1 0 0,1 0 0,0 0 0,0 0 0,-1-1 0,0 1 0,1 0 0,-1 0 1,0 0-1,0-1 0,0 1 0,0 0 0,0 0 0,-1 0 0,1 0 0,-1-1 0,1 1 0,-1 0 0,0 0 0,0 0 0,0 0 0,0 0 0,0 0 0,-2-2 0,-3-5-23,1 0-1,-1 1 0,-1 0 0,1 1 0,-1-1 0,0 1 0,-12-8 0,12 10 5,0 1 0,0-1 1,0 2-1,-1-1 0,0 1 0,1 0 0,-1 0 0,0 1 0,0 0 0,-1 1 0,1 0 0,0 0 0,-1 1 0,1 0 0,0 0 0,-1 1 0,-8 2 0,6-1 61,1 1 1,-1 1-1,1-1 0,0 2 0,1 0 0,-1 0 1,1 0-1,0 1 0,0 1 0,1-1 1,0 2-1,-10 9 0,11-9 13,0 1 1,0-1-1,1 1 0,0 1 1,1-1-1,0 1 0,0 0 1,1 0-1,0 1 0,1-1 1,0 1-1,-1 11 0,3-13-43,0-1 1,1 0-1,0 1 0,1-1 0,0 1 0,0-1 0,1 0 0,0 0 0,0 1 1,1-1-1,0-1 0,0 1 0,1 0 0,0-1 0,0 0 0,11 13 0,-3-6-17,2 0 0,-1-1 0,2-1-1,0 0 1,0-1 0,1-1-1,0 0 1,1-2 0,0 1 0,34 10-1,-36-14-108,0-1 0,0 0-1,1-1 1,-1-1 0,1 0-1,-1-1 1,1-1 0,-1 0 0,1-2-1,-1 1 1,1-2 0,-1 0-1,24-8 1,-34 9-113,0 0 0,0 0 0,0 0 0,-1-1 0,1 1 1,-1-1-1,0 0 0,0-1 0,0 1 0,0-1 0,6-7 0,-8 7-184,0 0-1,0 1 1,0-1-1,-1 0 1,1 0 0,-1 0-1,0 0 1,-1-1-1,1 1 1,-1 0-1,1-8 1,-7-60-6586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3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1248,'-22'8'11215,"11"1"-6592,11-7-4415,-1 0-1,1 0 1,-1 0 0,1 0 0,0 0-1,-1 0 1,1 0 0,0 0 0,0 0-1,1 0 1,-1 0 0,0 0 0,1 2-1,1 9 982,7 63 1436,8 150 623,-18-143-2627,5 137 374,-2-191-978,2-1 0,0 1-1,2-1 1,2-1 0,15 43 0,-20-64-2,16 32-1300,-19-38 1247,0 1 0,0-1 0,0 0 0,0 0 0,0 0 0,0 0 0,0 1 1,0-1-1,0 0 0,0 0 0,0 0 0,0 0 0,0 0 0,0 0 0,1 1 0,-1-1 0,0 0 0,0 0 0,0 0 0,0 0 0,0 0 0,0 0 0,0 0 0,0 1 0,1-1 0,-1 0 1,0 0-1,0 0 0,0 0 0,0 0 0,0 0 0,1 0 0,-1 0 0,0 0 0,0 0 0,0 0 0,0 0 0,0 0 0,1 0 0,-1 0 0,0 0 0,0 0 0,0 0 0,0 0 0,1 0 1,-1 0-1,0 0 0,0 0 0,0 0 0,0 0 0,0 0 0,0-1 0,1 1 0,-1 0 0,0 0 0,0 0 0,0 0 0,0-24-3749,0 18 2990,0 1 0,0 0 0,0-1-1,1 1 1,0 0 0,0-1 0,1 1 0,-1 0-1,4-6 1,-1-1-1196,0-1 1,-1 0-1,3-17 0,9-82-2587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4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49 151 2144,'-27'2'12421,"8"-1"-9069,16-10 1669,6-24-3906,-1 9-888,-2 15-182,0 0 1,1 1-1,-1-1 1,2 0-1,-1 1 1,1-1-1,1 1 1,3-10-1,47 111 110,-34-55-19,-1 1 0,-2 1 0,-1 0-1,-2 1 1,-3 1 0,-1-1 0,4 45 0,-11-76-158,3 33-160,2-1-1,24 76 0,-50-156-17090,-29-7 10905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4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6 137 1376,'-5'-4'8954,"10"0"-6553,1-7-977,21 4 296,17-8-375,0 4-817,5-11-136,0 11-344,0 4-48,-5 0-288,-6-1-912,1 5-1153,-1 6-2312,-11-6-1592,1-23 5257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4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4577,'-25'15'9175,"25"-15"-8965,-1 1 1,1 0-1,0-1 1,-1 1-1,1 0 1,0-1-1,-1 1 1,1 0-1,0 0 0,0-1 1,0 1-1,-1 0 1,1 0-1,0 0 1,0-1-1,0 1 1,0 0-1,0 0 1,1-1-1,-1 3 1,2 1 111,1 1 0,-1-1 0,1 1 1,0-1-1,0 0 0,1 0 0,5 5 0,3 3 662,38 47 414,-1 3 1,42 72 0,-54-72-978,-3 3 0,-2 1-1,-4 1 1,30 106 0,-39-107-257,-7-32-114,-2 0 1,-2 1-1,-1 0 0,3 55 1,-14-81-1145,-4-18 81,-5-24-1756,13 32 2661,0-5-373,-1 0 0,1 0 0,0 1 0,0-1 0,1 0 0,0 1 1,0-1-1,0 0 0,1 1 0,0-1 0,0 1 0,0 0 0,1-1 1,0 1-1,0 0 0,4-5 0,86-126-5007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5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52 6609,'-5'0'13051,"16"0"-11402,0 0-897,11-4-704,10 4 432,7-3-224,10-5-56,6-3-192,-6 0-8,0 4-240,-10 3-520,-12 1-969,-5 3-1247,44 22-2569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5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23 147 360,'-11'-7'16804,"0"3"-15740,22 0-40,16 1-520,17-8-312,16-4-192,0-3-192,-10-1-1872,10 1-1969,44-30-2592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6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65 213 2953,'-21'-1'9933,"9"-4"-4465,11 3-5181,0 1 1,1-1-1,-1 1 1,0-1-1,0 1 0,1-1 1,-1 1-1,1-1 0,0 0 1,-1 1-1,1-1 0,0 0 1,0-2-1,-3-18 156,-4-41-130,7 48-51,-1 0 0,-1 0 0,0 0 0,-7-22 0,49 102 320,-22-36-489,-2 0-1,-1 2 1,-1 0 0,12 39-1,30 139 477,-1-7-150,-51-187-685,11 28 858,-6-27-4492,1-72-5627,-5-34 457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6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17 118 3793,'-17'-2'14210,"32"-4"-10856,33-4-3545,89-12 1003,183-21-186,-222 49-756,-98-6 88,0 0 0,0 0 0,-1 0 1,1-1-1,0 1 0,0 0 0,-1 0 0,1-1 0,0 1 0,0 0 0,0-1 1,-1 1-1,1 0 0,0 0 0,0-1 0,0 1 0,0 0 0,0-1 0,0 1 0,-1 0 1,1-1-1,0 1 0,0 0 0,0-1 0,0 1 0,0 0 0,0-1 0,1 1 1,-1 0-1,0-1 0,0 1 0,0 0 0,0-1 0,0 1 0,0 0 0,1 0 0,-1-1 1,0 1-1,0 0 0,0-1 0,1 1 0,-1 0 0,0 0 0,0 0 0,1-1 0,-1 1 1,0 0-1,0 0 0,1 0 0,-1-1 0,0 1 0,1 0 0,-1 0 0,0 0 1,1 0-1,-1 0 0,0 0 0,1 0 0,-1 0 0,0 0 0,1 0 0,-1 0 0,0 0 1,1 0-1,-1 0 0,1 0 0,-7-10-2884,1-6-2638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2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26 2144,'0'0'953,"-6"4"-569,6 0-256,-5-1-128,10-3-560,1-3-849,-1-5 1113,12-17-16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3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59 802 624,'1'10'1529,"-1"-9"-1338,0 1 0,0-1 0,1 1 1,-1-1-1,0 1 0,-1 0 1,1-1-1,0 1 0,0-1 0,-1 1 1,1-1-1,0 0 0,-1 1 1,0-1-1,1 1 0,-1-1 0,0 0 1,0 1-1,1-1 0,-1 0 1,0 0-1,0 0 0,-1 0 0,1 0 1,0 0-1,0 0 0,0 0 1,-1 0-1,1 0 0,0-1 0,-3 2 1,0 0 400,-19 12 3796,13-1 3537,10-12-7840,1-1 0,-1 0 1,0 0-1,0 0 0,0 0 1,1 0-1,-1 0 0,0 0 1,0 0-1,0 0 0,1 0 1,-1 0-1,0-1 0,0 1 1,0 0-1,1 0 0,-1 0 1,0 0-1,0 0 1,0 0-1,0 0 0,1 0 1,-1-1-1,0 1 0,0 0 1,0 0-1,0 0 0,0 0 1,1-1-1,-1 1 0,0 0 1,0 0-1,0 0 0,0 0 1,0-1-1,0 1 0,0 0 1,0 0-1,0 0 0,0-1 1,0 1-1,0 0 0,0 0 1,0 0-1,0-1 0,0 1 1,0 0-1,0 0 0,0 0 1,0-1-1,0 1 0,0 0 1,0 0-1,0 0 0,0-1 1,-1 1-1,1 0 0,0 0 1,0 0-1,0-1 0,3-7-21,0 0-1,1 0 0,0 1 0,0-1 1,1 1-1,0 0 0,0 0 0,1 0 1,8-7-1,6-10 2,593-721 347,-598 721-345,-16 37-31,-5-9-1886,40 14-12567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09.3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180 140 14003,'19'-14'5587,"20"3"-5384,-19 7 222,27-7-194,57-5 1,21-4 1150,-128 19-1169,-1 0-1,0-1 1,1 1-1,-1-1 1,1 0-1,-1 0 0,1 0 1,-4-3-1,-8-4-213,-4 2 29,-1 0 0,1 1 0,-1 1 0,-1 1-1,1 1 1,-1 0 0,1 2 0,-1 0 0,0 1-1,1 2 1,-1 0 0,1 1 0,-1 1 0,1 1-1,0 0 1,1 2 0,-1 0 0,-35 20 0,50-24 14,0 0 1,1 0 0,-1 1 0,1-1 0,0 1 0,0 0 0,0 0 0,1 1-1,-1-1 1,1 1 0,0 0 0,1-1 0,-1 1 0,1 1 0,0-1 0,0 0-1,0 0 1,1 1 0,-1-1 0,2 1 0,-1-1 0,0 1 0,1 0 0,0-1-1,1 1 1,-1-1 0,1 1 0,0 0 0,0-1 0,3 7 0,1 2 16,0-2 1,1 1 0,1-1 0,0 1-1,0-2 1,1 1 0,1-1-1,0-1 1,1 1 0,0-1 0,14 10-1,-4-5-93,1-1 0,0-1-1,1 0 1,1-2 0,0-1 0,0-1-1,1-1 1,0-1 0,35 6-1,-37-10-600,-1-1 0,1 0 1,0-2-1,-1 0 0,1-2 0,38-7 0,-44 5-456,0-1 0,0-1 1,0 0-1,24-13 0,149-93-7246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4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8 1904,'-53'-4'13728,"-4"1"-4717,97 25-5727,100 59-2656,-40-25-50,166 106 453,173 102-131,-422-258-824,-15-13 214,-3 4-318,0 0-1,-1 0 1,1 0 0,-1 0 0,0 1 0,0-1-1,0 1 1,-4-5 0,-2-2-695,2 0 0,-1-1 0,1 0 0,1 0 0,0 0 0,-6-17 0,7 18-132,-16-56-5496,-22-71-4428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5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3641,'-31'3'13621,"14"7"-8343,16-8-5162,0 0 0,0 0 0,1 1 1,-1-1-1,1 0 0,-1 0 1,1 1-1,0-1 0,0 0 0,0 1 1,0-1-1,0 0 0,0 1 1,1-1-1,-1 0 0,1 0 0,0 1 1,0-1-1,1 3 0,62 195 3266,23 118-872,-85-310-2472,14 54 295,41 108 0,-59-181-4034,-5-8-129,0-1 0,-5-35 0,16-11-2725,-12-80-880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6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65 2353,'-19'4'17016,"53"-5"-15458,51-13-974,32-7-349,221-12 0,-308 36-2657,-10 8-3507,-19-5 2802,-13 3-141,-56 20-2687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6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6457,'0'0'11483,"0"7"-9731,11-7-335,16-7-673,23 7-344,10-11-280,17 0-48,-1-4-72,-10-7-288,5 4-1937,-11 0-2648,33-19-2296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6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4 1944,'-5'-2'1375,"0"2"0,0-1 0,-1 0 0,1 1 0,0 0 0,-1 1 0,1-1 0,0 1 0,-10 2 0,13-2-982,1 0 0,-1 0 0,1 0 1,-1 0-1,1 0 0,0 0 0,0 0 0,0 0 0,-1 0 0,1 1 0,0-1 0,1 1 0,-1-1 0,0 0 0,0 1 0,0-1 0,0 4 0,-3 27-409,4 22 294,-1 40 1570,12 94-1,-7-159-1510,0-2 0,2 1 0,1-1 0,2 1 0,0-2 0,2 0 0,25 47 0,-19-43-625,15 24-1031,-30-51 1214,0 0 1,0-1-1,0 1 1,0-1-1,1 1 1,-1-1-1,1 0 1,-1 0-1,1 0 0,0 0 1,0 0-1,0-1 1,0 1-1,4 0 1,-4-3-609,1 1 0,0-1 0,-1 0 0,1 0 0,-1 0 0,1-1 0,-1 1 0,0-1 0,0 0 1,1 0-1,-1 0 0,-1 0 0,1-1 0,0 1 0,0-1 0,-1 0 0,0 0 0,1 0 0,-1 0 0,0 0 0,2-6 0,37-82-6248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7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94 6009,'-1'-1'416,"1"0"-1,-1 0 0,1 0 0,-1 0 0,1 0 1,-1 0-1,1 0 0,-1 0 0,1-1 1,0 1-1,0 0 0,-1 0 0,1 0 1,0 0-1,0 0 0,0 0 0,0-1 1,1 1-1,-1 0 0,0 0 0,0 0 0,1 0 1,0-2-1,21-23 2532,-14 20-2697,1 1 1,0-1 0,0 1-1,15-5 1,-20 8-191,1 1 1,0-1-1,0 1 1,0 1-1,0-1 1,0 1-1,1-1 1,-1 1-1,0 1 1,0-1-1,0 1 1,0 0-1,0 0 1,0 0-1,0 1 1,-1 0-1,1 0 1,0 0-1,-1 0 1,1 1-1,-1 0 1,0 0-1,0 0 1,7 7-1,-6-5 18,0 1 0,0 0-1,0 0 1,-1 1-1,0-1 1,0 1 0,-1 0-1,0 0 1,0 0-1,-1 0 1,1 1 0,-2-1-1,1 1 1,-1-1-1,1 14 1,-4 13 219,-1 1 1,-2-1-1,-1 0 0,-1 0 1,-23 61-1,193-123-279,-154 25-489,0 0 0,0-1 0,-1 0 0,1 0 0,-1-1 0,10-7 0,19-11-2706,-36 22 3019,6-3-635,-1 1-1,0-1 1,0 0-1,0-1 1,0 0 0,5-5-1,47-71-7798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7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3001,'-8'3'13668,"12"5"-10908,13 7-2390,25 17 933,-1 1-1,-1 2 1,50 59 0,-72-74-1048,-2 2 0,-1 1 0,0 0 0,-2 0 0,-1 1 0,0 1-1,-2 0 1,11 44 0,-5 3 83,-4 0 0,-2 1 0,-1 96-1,-11-159-1768,-2-14-1236,0-19-2882,5 17 3727,-1 0 0,1-1 0,-1 1 1,0-1-1,-1 1 0,0 0 0,-2-11 0,-11-65-1739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8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28 118 968,'-11'0'10642,"5"-4"-5977,-5 4-3080,17-4 143,5-3-368,16 3-679,12 1-297,15-5 112,17-3-392,-16 0 8,5-3-112,-16 6-424,-5 1-1161,-12 3-2095,6 4-1041,-17-3-3065,-43-27 3921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8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3753,'-5'0'9282,"5"4"-6602,-6-1-895,23 1 7,10 3-488,6 1-543,22-8-417,-6 3-128,17-6-208,-6-1 144,-11 0-152,-10-3-656,-12 7-913,-16 0-1215,-11 7-1633,-44 1-4305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1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1 624,'-19'1'12357,"16"-1"-11758,0 0 0,0 0 1,0 1-1,0-1 0,0 0 0,0 1 0,0 0 0,0 0 1,0 0-1,0 0 0,-4 3 0,7-2-410,0 1 0,0-1-1,0 1 1,1-1 0,-1 1 0,1-1 0,-1 0 0,1 1-1,0-1 1,0 0 0,0 1 0,1-1 0,-1 0-1,0 0 1,1 0 0,-1 0 0,1 0 0,3 2 0,3 8 215,18 36 317,-3 2 0,-1 0 1,-3 2-1,22 91 1,-10-35-379,-18-65-292,2 0 1,31 61-1,-1-19-691,-72-154-17365,4 5 11432,-35-58 4780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09.6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 0 4897,'-1'0'547,"0"1"1,0-1-1,0 1 0,0-1 0,0 1 0,0-1 1,0 1-1,0-1 0,0 1 0,0 0 1,0-1-1,1 1 0,-1 0 0,0 0 1,0 0-1,0 1 0,1 16 3537,25 25-3148,-9-18 558,22 44-509,-4 2 0,-2 1 0,-4 1 0,-3 2 0,23 110 0,-47-180-960,8 44 138,2-1 0,19 52 0,-24-89-687,-1-12-972,3-24-2745,-2 4 1992,25-66-4640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1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29 194 4617,'-1'1'558,"-1"-1"0,1 0 0,0 0 0,-1 1 0,1-1 0,-1 0 0,1 0 0,0 0 0,-1 0 0,1-1 0,-1 1 0,1 0 0,0-1-1,-1 1 1,1 0 0,0-1 0,-1 0 0,1 1 0,-2-2 0,28-12 2882,-2 3-3723,51-21 455,1 3 0,1 3 0,2 4 1,0 3-1,110-13 0,-161 29-570,0 2 0,35 1 0,-51 0-598,0 2 0,0-1 0,-1 2 0,16 4 0,-14 2-4550,-13-8 5295,0 0-1,0 0 1,0 0 0,0 0-1,0 0 1,-1-1-1,1 1 1,0 0 0,0-1-1,-1 1 1,1-1-1,0 0 1,-1 1-1,1-1 1,-1 0 0,1 0-1,-2 0 1,-90 15-1382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1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52 1736,'-6'0'8322,"1"0"-4441,-6 0-2769,22 8 40,11-5 17,5-3-345,22 0-568,6-3-248,11-5-8,5-3-352,-5 0-1208,5 11-1273,77-29-3064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2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2929,'-3'0'1864,"-27"1"8180,9 6-5055,19-5-4848,0 0 0,1 0 0,-1 0 0,0 0 0,1 0 0,0 1 0,0-1 0,-1 0 0,1 1 0,1-1 0,-1 1 0,0-1 1,1 1-1,-1 0 0,1-1 0,0 1 0,0 0 0,0-1 0,0 1 0,1 3 0,2 112 1385,28 181 0,-23-257-1336,1 0 0,28 77 0,-29-98-198,1 0 1,1-1-1,1 0 1,1 0-1,0-1 1,2-1-1,19 21 1,-33-38 18,23 17-821,-23-17 669,1-1 1,0 0-1,-1 1 0,1-1 1,0 0-1,0 1 1,-1-1-1,1 0 0,0 0 1,0 0-1,-1 1 1,1-1-1,0 0 0,0 0 1,0 0-1,-1 0 1,1-1-1,0 1 0,0 0 1,-1 0-1,1 0 1,0-1-1,0 1 0,-1 0 1,1-1-1,0 1 1,-1 0-1,1-1 0,0 1 1,-1-1-1,1 1 1,-1-1-1,1 0 0,0 0 1,14-9-4236,-14 9 4050,0 1 1,1-1-1,-1 1 0,0-1 0,0 1 0,0-1 1,0 0-1,0 0 0,1 1 0,-1-1 0,0 0 0,-1 0 1,1 0-1,0 0 0,0 0 0,0-1 0,-1 1 0,1 0 1,0 0-1,-1 0 0,1-1 0,-1 1 0,0 0 1,1 0-1,-1-1 0,0 1 0,0 0 0,1-3 0,-22-57-4343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3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1472,'-25'7'9179,"-3"2"-3039,26-8-5957,0 1 0,0-1 1,0 1-1,0 0 0,0-1 0,0 1 1,1 0-1,-1 0 0,0 1 1,1-1-1,0 0 0,-1 0 0,1 1 1,0-1-1,0 1 0,1-1 0,-2 5 1,-1 9 78,0 0 0,1 0 0,0 0 0,2 0 0,0 0 0,3 21 0,-3-27-192,2 0 0,-1 0 1,2-1-1,-1 1 0,1 0 0,1-1 0,-1 0 0,2 0 1,-1 0-1,1 0 0,8 10 0,-11-17-74,-1 0 0,1 0 0,-1 0-1,1 0 1,0-1 0,0 1 0,0-1-1,-1 1 1,2-1 0,-1 0 0,0 0 0,0 0-1,0 0 1,0 0 0,1 0 0,-1 0 0,0-1-1,1 1 1,-1-1 0,1 0 0,4 0 0,-5-1 18,0 0 1,0 0-1,0 0 1,0 0-1,-1-1 1,1 1-1,0-1 1,0 1-1,-1-1 1,1 0-1,-1 0 1,0 1-1,1-1 1,-1 0-1,0 0 1,0 0 0,0 0-1,0-1 1,-1 1-1,1 0 1,-1 0-1,1 0 1,-1-5-1,3-5 181,0-1 1,-1 1-1,-1-1 0,0 1 0,-1-1 0,-1 0 1,-1-13-1,1 21-300,0 1 1,0 0 0,-1 0-1,1 0 1,-1 0 0,0 0-1,0 0 1,0 1 0,0-1-1,-1 0 1,0 1 0,1 0-1,-1 0 1,0 0 0,-1 0-1,1 0 1,0 0-1,-1 1 1,0 0 0,0 0-1,1 0 1,-1 0 0,-7-2-1,63-28-17344,-8-13 14483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3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4817,'-25'3'5513,"11"1"1340,33 17-5079,12 5-1311,-2 1 0,0 1-1,-2 2 1,-2 1-1,0 1 1,-2 1-1,-2 1 1,-1 1 0,-1 0-1,-3 2 1,0 0-1,-3 1 1,-1 0 0,14 78-1,-21-85-341,-3-22-111,0 0-1,-1 1 1,0-1 0,0 0-1,-1 1 1,-2 10-1,3-20-31,-1 1 1,0-1-1,0 0 0,0 0 0,0 1 0,0-1 1,0 0-1,0 0 0,0 1 0,0-1 1,-1 0-1,1 0 0,0 1 0,0-1 0,0 0 1,0 0-1,0 0 0,0 1 0,0-1 0,-1 0 1,1 0-1,0 1 0,0-1 0,0 0 0,0 0 1,-1 0-1,1 0 0,0 0 0,0 1 0,0-1 1,-1 0-1,1 0 0,0 0 0,0 0 0,-1 0 1,1 0-1,0 0 0,0 0 0,-1 0 0,1 0 1,0 0-1,0 0 0,-1 0 0,1 0 1,-11-11-1716,10 8 1156,-1 0 1,0 0-1,1 0 1,0 0 0,0-1-1,0 1 1,0 0-1,0 0 1,0-5-1,21-75-11020,-4-15 8201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4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3657,'-32'2'12103,"16"9"-6200,15-7-5657,0-1 1,1 1-1,0-1 1,-1 1 0,1 0-1,1-1 1,-1 1-1,0 0 1,1-1-1,0 1 1,0-1 0,0 1-1,2 4 1,48 230 1984,-35-144-1026,32 96 0,-45-181-1248,0-1 1,1 0-1,0 0 1,0 0-1,0 0 1,1-1-1,10 12 1,-30-91-10297,13 60 8454,0 5 985,1 1-1,-1-1 1,0 1 0,0 0-1,-1 0 1,0 0 0,0 0-1,0 0 1,-1 1 0,0-1-1,-7-6 1,-79-87-2607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4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85 752,'-11'0'15700,"6"4"-14572,16-8 232,22 4 112,16-4-751,6-3-177,16-8-344,-11 4 64,0-3-176,-22 10 32,-5 0-120,-16-3-160,-6 7-496,0 0-5362,54-18-7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5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2 2673,'-16'0'4368,"12"-1"-3313,0 1 1,0 0-1,0 0 1,1 0-1,-1 0 1,0 1-1,0-1 1,-4 2-1,1 9 2154,15 12-1459,28 43 133,-3 2-1,40 119 1,-46-99-1882,27 169-1,-76-349-22158,-21-34 19272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5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70 2120,'-25'0'11718,"17"-1"-6503,28-2-3565,19-1-1140,92-22-63,-83 15-521,1 1 1,94-4-1,-139 13-120,1 1-1,-1 1 0,0-1 1,0 1-1,0-1 0,0 1 0,0 0 1,0 1-1,0-1 0,0 1 1,6 3-1,-8-3-336,1 0 0,-1 0-1,0 0 1,0 0 0,0 1 0,0-1 0,0 1-1,0 0 1,-1-1 0,1 1 0,-1 0-1,0 0 1,1 0 0,-2 0 0,2 4 0,-2-6 393,1 0 1,-1-1 0,0 1 0,0 0-1,0 0 1,0-1 0,0 1 0,0 0-1,0 0 1,0-1 0,0 1 0,0 0 0,0 0-1,-1-1 1,1 1 0,0 0 0,0 0-1,-1-1 1,1 1 0,0 0 0,-1-1-1,1 1 1,-1-1 0,1 1 0,-1 0 0,1-1-1,-1 1 1,0-1 0,1 0 0,-2 2-1,-48 17-3130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5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50 100 4073,'-16'7'592,"5"-7"6377,0 11-4216,0-7-1121,16 7 417,6-7-297,6 3-728,5-7-535,16 0-369,6-7-120,5-12-80,11-6-1145,0-8-1655,105-26-3130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10.2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13 201 4465,'0'0'466,"-1"0"1,0 0-1,1 0 1,-1 0-1,1 0 1,-1-1-1,0 1 1,1 0-1,-1 0 1,1-1-1,-1 1 1,1 0-1,-1 0 0,1-1 1,-1 1-1,1-1 1,-1 1-1,1 0 1,-1-1-1,1 1 1,0-1-1,-1 1 1,1-2-1,-1 2-384,1-1-1,0 1 1,0-1 0,0 1-1,0-1 1,0 1 0,0-1-1,0 1 1,0-1-1,1 1 1,-1-1 0,0 1-1,0-1 1,0 1 0,0-1-1,1 1 1,-1-1 0,0 1-1,0 0 1,1-1-1,-1 1 1,0-1 0,1 1-1,-1 0 1,1-1 0,-1 1-1,0 0 1,1-1-1,-1 1 1,1 0 0,-1 0-1,1-1 1,-1 1 0,1 0-1,25-11 209,1 1-1,0 2 0,0 0 1,1 2-1,0 1 0,51-2 1,-36 3 253,78-18 0,-120 22-512,0 0 0,0 0 1,0-1-1,0 1 0,0 0 0,-1 0 1,1-1-1,0 1 0,0 0 1,0-1-1,0 1 0,-1-1 1,1 1-1,0-1 0,0 0 1,-1 1-1,1-1 0,0 0 1,-1 1-1,1-1 0,-1 0 0,1 0 1,-1 1-1,1-1 0,-1 0 1,1 0-1,-1-1 0,0 0-2,0 1 0,-1 0 0,1 0-1,-1-1 1,1 1 0,-1 0 0,1 0-1,-1-1 1,0 1 0,1 0 0,-1 0-1,0 0 1,0 0 0,0 0 0,0 0-1,-2-1 1,-44-28 365,36 25-333,0 0 0,0 1 1,0 0-1,0 1 1,-1 0-1,0 1 1,1 0-1,-1 1 0,0 0 1,0 1-1,0 0 1,1 1-1,-1 0 0,-18 5 1,21-4-20,1 1 0,1 0 0,-1 1 0,0-1 0,1 2 1,0-1-1,0 1 0,0 0 0,0 0 0,1 1 0,0 0 0,0 0 0,0 1 1,1-1-1,0 1 0,1 0 0,-1 1 0,1-1 0,1 1 0,-6 13 0,6-12 1,0 1-1,1-1 0,0 1 0,0-1 0,1 1 1,0-1-1,1 1 0,0 0 0,0-1 0,1 1 1,0 0-1,1-1 0,3 12 0,-2-14-45,0 0-1,0 0 1,1 0-1,0 0 1,0 0-1,1-1 1,0 0-1,0 0 0,0 0 1,1 0-1,0-1 1,0 0-1,0 0 1,0-1-1,1 1 1,13 5-1,-4-3-257,0 0-1,1-1 1,0-1 0,0 0-1,0-2 1,0 0 0,25 1-1,-6-3-1736,-1-3 0,0-1 0,60-13 0,160-45-6746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6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0 4577,'-6'0'1502,"1"0"-1,0 1 1,0 0-1,0-1 1,0 2 0,-10 2-1,12-3-995,0 1-1,0-1 1,0 1-1,0 0 1,0 0 0,1 0-1,-1 0 1,1 1-1,-3 2 1,0 2-149,0 0 0,1 1 1,0 0-1,0 0 0,1 0 1,0 0-1,0 0 0,-1 9 1,-2 12 141,1 0 0,1 1 0,1-1 0,2 1-1,4 55 1,4-29 51,2-1-1,19 64 1,-24-100-579,1 0 0,1 0 1,1-1-1,0 0 0,1 0 0,1-1 1,1 0-1,17 23 0,-26-39-99,0 0-1,0 0 1,0 0-1,0-1 1,0 1-1,0 0 0,0-1 1,0 1-1,0-1 1,0 1-1,0-1 1,0 1-1,0-1 1,0 1-1,0-1 0,0 0 1,1 0-1,-1 0 1,0 0-1,0 0 1,0 0-1,1 0 1,-1 0-1,0 0 0,0 0 1,0-1-1,0 1 1,0-1-1,1 1 1,-1 0-1,0-1 1,0 0-1,1 0 1,6-5-1381,0-1 0,-1 1 0,0-1 0,11-15 1,60-82-5799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6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88 7170,'-2'-22'10125,"1"-22"-6420,1 43-3702,0 0 1,1 0-1,-1 0 0,0 0 1,1 0-1,-1 0 0,1 0 0,0 0 1,-1 0-1,1 0 0,0 0 1,-1 0-1,1 0 0,0 0 0,0 1 1,0-1-1,0 0 0,0 1 1,0-1-1,0 1 0,0-1 0,0 1 1,0-1-1,0 1 0,0-1 1,0 1-1,0 0 0,0 0 0,1 0 1,-1 0-1,0 0 0,2 0 1,2 2 12,-1 0 1,0 0 0,1 0 0,-1 1 0,0 0 0,0 0 0,-1 0 0,1 0 0,0 1 0,-1-1 0,0 1 0,0 0 0,0 0 0,2 5 0,-2-5 33,13 20 241,-1 0 1,0 1-1,-3 1 1,16 41 0,28 117 68,-39-123-569,-4-24-1976,-12-35 1628,-1-1 0,1 1 0,0-1 0,0 1-1,0-1 1,0 1 0,0-1 0,0 1 0,0-1 0,0 0 0,0 0 0,1 0 0,-1 0-1,0 0 1,1 0 0,-1 0 0,4 1 0,-14-13-6851,-45-30 5727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6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11 166 3945,'-11'-4'6905,"17"0"-4128,-6-3-1497,27 0 112,17-4-383,11 0-577,11-11-344,-12 3-88,1 1-648,-11 7-1337,5 7-2008,-11-7-1760,-10-25 3257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7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1232,'-21'3'14891,"21"-3"-14785,-1 0 0,1 0-1,0 0 1,0 0 0,0 0 0,0 1 0,-1-1 0,1 0 0,0 0 0,0 0 0,0 0 0,0 0 0,-1 1 0,1-1 0,0 0 0,0 0-1,0 0 1,0 0 0,0 1 0,0-1 0,0 0 0,0 0 0,0 0 0,0 1 0,0-1 0,-1 0 0,1 0 0,0 0 0,0 1 0,0-1-1,0 0 1,1 0 0,-1 0 0,0 1 0,0-1 0,0 0 0,0 0 0,0 0 0,0 1 0,0-1 0,0 0 0,0 0 0,29 24-292,-20-17 1263,25 17-485,-1 1 0,-1 2 1,-1 0-1,48 60 1,-52-50-117,-3 1 0,-1 1 0,-2 2 1,23 62-1,-12-13 426,21 102-1,-46-163-1149,-1 1 0,-1-1 0,1 35 0,-9-63-2196,-4-9 764,-4-10-1679,5-1-873,3 10 2590,0-1 1,-1 1-1,1 1 0,-2-1 0,-6-10 0,-65-95-2066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4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682 206 12755,'0'0'4247,"18"14"718,-11-12-4614,-1 1-1,1-2 1,-1 1-1,1-1 1,0 0-1,0 0 0,-1-1 1,9 0-1,-15 0-287,1 0-1,-1-1 1,0 1-1,0 0 1,0-1-1,1 1 1,-1 0-1,0 0 1,0-1-1,0 1 0,0 0 1,0-1-1,1 1 1,-1 0-1,0-1 1,0 1-1,0-1 1,0 1-1,0 0 1,0-1-1,0 1 1,0 0-1,0-1 0,0 1 1,-1 0-1,1-1 1,0 1-1,0 0 1,0-1-1,0 1 1,0 0-1,-1-1 1,1 1-1,0 0 1,0 0-1,0-1 0,-1 1 1,1 0-1,0 0 1,-1-1-1,-8-10 538,-21-17-345,-1 2 0,-2 2 0,0 0 0,-63-32 1,80 48-278,1 1 0,-1 0 0,-1 1 0,1 1 0,-1 1 0,0 0 1,0 1-1,0 1 0,0 0 0,0 2 0,-1 0 0,1 0 0,-27 6 1,32-2 11,0 0 0,0 1 0,0 1 0,0 0 1,1 0-1,0 1 0,0 0 0,1 1 0,-1 1 0,2 0 1,0 0-1,0 0 0,0 1 0,1 1 0,1-1 1,-10 18-1,3-3-10,1 2-1,2-1 1,0 2 0,2-1 0,0 1 0,-4 36 0,7-24 12,3-1 0,1 1 0,2 0 0,2-1 1,1 1-1,2-1 0,2 1 0,2-2 0,1 1 1,2-1-1,1-1 0,2 0 0,2-1 0,1-1 1,2 0-1,1-2 0,2 0 0,1-1 1,2-2-1,1 0 0,1-2 0,1-1 0,1-2 1,58 37-1,-76-54 12,1 0-1,0-1 1,0-1 0,20 6-1,-30-10-121,0-1 0,0 0 0,0-1 0,0 1 0,0-1 0,0 1 0,1-1 1,-1 0-1,0 0 0,0 0 0,0 0 0,0-1 0,0 1 0,0-1 0,0 0 0,0 0 0,0 0 0,0 0 0,0 0 0,-1-1 0,1 1 0,0-1 0,-1 0 0,1 0 0,-1 0 0,0 0 0,3-3 0,22-48-3298,-1-2-1403,23-5-221,40-55-1364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8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654 173 1304,'-9'0'4950,"-21"-3"9284,16-4-10988,-5-7-3686,9 6 473,-116-80 614,113 80-591,0 1 0,-1 0 0,0 1 0,-1 0 0,1 1-1,-1 1 1,-28-5 0,36 9-57,0 0-1,0 0 1,0 1-1,0 0 0,0 0 1,1 1-1,-1 0 1,0 0-1,1 1 1,0-1-1,-1 1 0,1 1 1,0-1-1,0 1 1,1 0-1,-9 8 1,-5 6-9,0 2 0,-29 38 0,43-51 10,-7 10-7,1 1-1,0 0 0,1 1 1,1 0-1,1 0 0,1 1 1,1 0-1,0 1 0,-3 28 1,6-30-2,1 0 0,1 0 0,1 1 0,0-1 1,1 0-1,1 0 0,1 0 0,1-1 0,1 1 1,10 27-1,-8-34-3,-1 0 1,2 0 0,0-1-1,0 0 1,1 0 0,0-1-1,1 0 1,0 0 0,1-1-1,22 14 1,-24-17-30,-1-1-1,2 1 0,-1-2 1,0 0-1,1 0 1,0 0-1,0-1 1,0-1-1,0 0 1,1 0-1,-1-1 1,1 0-1,-1-1 0,0 0 1,13-2-1,-14-1 20,-1 0-1,0 0 1,0-1-1,0 0 1,-1 0-1,0-1 1,0 0-1,0 0 1,0-1-1,-1 0 1,1 0 0,-2 0-1,1-1 1,-1 0-1,0 0 1,0 0-1,5-11 1,0-1-15,-1 0 0,-1-1 1,-1 1-1,0-2 0,-2 1 1,4-23-1,-3 5 58,-2 0 1,-2 0-1,-1-1 0,-2 1 1,-2 0-1,-1 0 0,-2 0 1,-18-63-1,28 102-135,12 15-131,19 26-42,11 39 762,48 118 0,-6-8 9,-79-176-454,0-1 0,21 25 0,-8-11 15,-28-32-64,2 2-196,1 0-1,0 0 1,0 0 0,-1 0 0,2-1-1,-1 1 1,0-1 0,0 0-1,1 0 1,0 0 0,-4-5 0,5 5-274,0 0 0,0 0 0,0 0 0,0 0 0,1 0 0,-1 0 0,1 0 0,0 0 0,0 0 0,0 0 0,0 0 0,0 0 0,1 0 0,-1 0 0,2-4 0,30-89-8060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8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1 2120,'-8'1'1363,"0"1"-1,0 0 1,0 0-1,0 1 1,1 0-1,-1 0 1,1 1-1,0 0 1,-12 8-1,13-7-987,-1 1 1,1-1-1,0 1 1,1 0-1,0 1 1,0-1-1,0 1 1,1 0-1,-5 8 1,7-9-352,0-1 1,-1 0 0,2 1-1,-1-1 1,1 1 0,-1 0-1,2-1 1,-1 1 0,1 0-1,-1-1 1,2 1 0,-1 0-1,1 0 1,0-1-1,0 1 1,0 0 0,1-1-1,-1 1 1,2-1 0,-1 0-1,0 1 1,1-1 0,0 0-1,0-1 1,1 1-1,-1 0 1,1-1 0,0 0-1,7 6 1,4 0-23,1 0 0,0-1 0,0-1 1,1-1-1,0 0 0,0-1 0,1-1 0,27 5 0,47 16 134,-82-23-88,0 1 1,-1 0-1,0 1 1,0 0-1,0 1 1,0 0-1,-1 0 1,11 11-1,-15-13 37,0 1 1,-1 0-1,1 0 0,-1 0 1,0 0-1,0 1 0,0-1 1,-1 1-1,0 0 0,0-1 1,-1 1-1,0 0 0,1 0 1,-2 0-1,1 12 0,-1-9-10,-1 0 0,0 0 0,-1 0 0,0-1 0,0 1 0,-1 0 0,0-1-1,0 1 1,-1-1 0,0 0 0,0 0 0,-1-1 0,0 1 0,-1-1 0,0 0-1,-8 8 1,11-12-143,-1 0 0,1-1-1,-1 1 1,1-1 0,-1 1 0,0-1-1,0 0 1,0 0 0,0-1-1,-1 1 1,1-1 0,0 0-1,0 0 1,-1-1 0,1 1 0,-1-1-1,1 0 1,-1 0 0,1 0-1,0-1 1,-1 0 0,1 1-1,0-2 1,-1 1 0,1 0 0,0-1-1,0 0 1,0 0 0,0 0-1,0 0 1,1-1 0,-1 1-1,1-1 1,-5-4 0,5 5-192,1 0 0,-1 0 0,1-1 0,0 1 0,0-1 0,0 1 0,0-1 0,0 0 0,0 1 0,1-1 0,-1 0 0,1 0 0,0 0 0,0 0 0,0 0 0,0-1 0,0 1 0,0-4 0,2 2-229,0-1 1,1 1 0,-1-1-1,1 1 1,0 0-1,0 0 1,0 0-1,1 0 1,0 0-1,0 0 1,0 0 0,1 1-1,0 0 1,6-7-1,103-107-4305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8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0 3865,'-2'3'599,"0"-1"1,-1 1-1,1 0 0,1 0 1,-1 0-1,0 0 0,1 0 1,-1 0-1,1 0 0,0 1 1,-1 5-1,1-2-97,0-1 1,1 1-1,0 0 1,0-1 0,2 12-1,1 0 89,2 1 0,0 0 0,10 22 0,-3-13-89,0 0 1,2 0 0,24 36 0,-34-58-498,0 0 0,1 1-1,-1-2 1,1 1 0,1 0-1,-1-1 1,1 0 0,0-1 0,0 1-1,0-1 1,1 0 0,-1-1 0,1 1-1,0-1 1,0-1 0,0 1 0,1-1-1,-1 0 1,0-1 0,9 1 0,-12-2 0,0 0 0,-1 0 0,1 0 0,0-1 0,-1 1 0,1-1 0,0 0 0,-1 0 0,1-1 0,-1 1 0,1-1 0,-1 1 0,0-1 0,0 0 0,0 0 0,0-1 0,0 1 0,0-1 0,-1 1 0,1-1 0,-1 0 0,1 0 0,-1 0 0,0 0 0,0 0 0,-1-1 0,1 1 0,-1 0 0,1-1 0,-1 1 0,0-1 0,0-3 0,0 0 107,0 0 1,0 0-1,-1 0 0,0 0 0,-1 0 1,1 0-1,-1 0 0,-1 0 0,1 0 1,-1 1-1,0-1 0,-1 1 0,0-1 1,0 1-1,0 0 0,-6-8 0,-2 0 106,-2 1-1,1 0 1,-2 1-1,1 0 1,-2 1-1,1 1 0,-1 0 1,-1 1-1,0 1 1,0 0-1,-29-9 1,-16 0-1196,-121-21 0,164 35 518,6 2-1344,58-4-4569,105-23 1258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9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0 4089,'-7'3'1075,"1"-1"0,-1 1 0,0 1 0,1-1-1,0 1 1,0 0 0,0 1 0,-6 5 0,8-7-775,1 0 0,0 0-1,-1 1 1,1-1 0,1 1 0,-1 0-1,0 0 1,1 0 0,0 0 0,0 0 0,0 0-1,0 1 1,-1 7 0,3-8-224,0-1 0,0 1 0,1-1 0,-1 0 0,1 1-1,0-1 1,0 0 0,0 1 0,0-1 0,1 0 0,-1 0 0,1 0 0,0 0 0,0 0 0,0-1 0,0 1 0,0 0 0,1-1 0,-1 0 0,1 1 0,3 1-1,8 6-39,0 0-1,0-1 0,17 6 1,-15-6 52,50 22 4,-37-19-93,0 3 1,47 29-1,-70-40 85,0 1-1,0-1 1,0 1 0,-1 1-1,0-1 1,0 1 0,0 0-1,-1 0 1,1 0 0,-1 0 0,-1 1-1,1 0 1,-1 0 0,-1 0-1,1 0 1,2 12 0,-5-14-19,0-1 0,0 1 0,0-1 0,0 1 0,-1-1 1,1 1-1,-1-1 0,0 0 0,-1 1 0,1-1 1,-1 0-1,0 0 0,0 0 0,0 0 0,0 0 0,-1 0 1,1-1-1,-1 1 0,0-1 0,0 1 0,0-1 0,-1 0 1,1-1-1,-1 1 0,0 0 0,0-1 0,-5 2 1,5-1-156,0-1 0,-1-1 0,1 1 0,-1 0 0,1-1 1,-1 0-1,0 0 0,1-1 0,-1 1 0,0-1 0,0 0 1,0 0-1,1-1 0,-1 1 0,0-1 0,1 0 0,-1 0 1,0-1-1,1 1 0,-1-1 0,1 0 0,0 0 0,0-1 0,0 1 1,-6-5-1,8 5-140,0 1 1,0-1 0,1 0-1,-1 0 1,0 0-1,1 0 1,-1 0 0,1 0-1,0 0 1,0 0 0,-2-4-1,3 3-90,0 0 0,-1 0 0,1 0 0,0 0-1,1-1 1,-1 1 0,0 0 0,1 0 0,0 0 0,0 0-1,0 0 1,0 1 0,0-1 0,2-3 0,57-98-6146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9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6145,'-2'0'674,"1"1"-1,0-1 0,0 1 0,-1-1 1,1 1-1,0 0 0,0-1 0,0 1 1,-1 0-1,1 0 0,0 0 0,0 0 0,0 0 1,1 0-1,-3 2 0,3 16 2948,2-12-3683,2 0-1,-1-1 0,1 1 1,0-1-1,6 7 1,2 4 1652,3 5-1104,209 342 3249,82 306-641,-275-597-2922,-7-17-85,39 101 143,-63-157-225,0 0 0,0 0 0,0 0 1,0 0-1,0 0 0,0 0 0,0 0 0,-1 0 0,1 0 0,0 0 1,0 0-1,0 0 0,0 0 0,0 0 0,0 0 0,0 0 0,0 0 1,-1 0-1,1 0 0,0 0 0,0 0 0,0 0 0,0 0 0,0 0 0,0 0 1,0 0-1,0 1 0,0-1 0,0 0 0,0 0 0,0 0 0,0 0 1,-1 0-1,1 0 0,0 0 0,0 0 0,0 0 0,0 0 0,0 1 1,0-1-1,0 0 0,0 0 0,0 0 0,0 0 0,0 0 0,0 0 1,0 0-1,0 0 0,0 1 0,0-1 0,0 0 0,0 0 0,0 0 1,1 0-1,-1 0 0,0 0 0,0 0 0,0 0 0,0 0 0,0 0 1,0 1-1,-11-11 212,-12-18 40,8 4-317,2-2 0,0 0 0,2 0 0,1-1 0,1 0-1,2-1 1,0 1 0,2-2 0,1 1 0,1 0 0,2-1-1,0 0 1,2 1 0,2-1 0,5-30 0,-7 53 23,1-1 0,0 1 0,0-1 0,0 1 0,1 0 0,0 0 0,0 0 0,0 0 0,1 1 1,0-1-1,0 1 0,0 0 0,1 0 0,0 1 0,0-1 0,0 1 0,0 0 0,10-6 0,-9 8 2,0 0 0,-1 0 0,1 1-1,0 0 1,0 0 0,0 0 0,-1 0 0,1 1-1,0 0 1,0 0 0,0 1 0,0 0-1,0 0 1,0 0 0,0 1 0,-1 0-1,1 0 1,-1 0 0,1 1 0,-1-1 0,6 5-1,5 4 52,-1 1-1,0 0 1,-1 1-1,-1 0 1,0 1 0,0 0-1,-2 2 1,0-1-1,0 1 1,-2 0-1,0 1 1,-1 1-1,0-1 1,-2 1-1,8 28 1,-8-22-2,-1 1 0,-1-1 0,-1 1-1,-1 0 1,-2 0 0,0 0 0,-1-1 0,-2 1 0,0 0-1,-2-1 1,-11 36 0,14-55-64,0 1 0,-1 0-1,1-1 1,-1 1 0,-1-1 0,1 0 0,-1 0-1,0 0 1,0-1 0,0 1 0,0-1 0,-1 0-1,0 0 1,0 0 0,0-1 0,0 0 0,-1 0-1,1 0 1,-1-1 0,0 1 0,1-1-1,-1-1 1,0 1 0,0-1 0,0 0 0,-1 0-1,1-1 1,0 0 0,0 0 0,-11-2 0,2 0-390,-1-1 0,1 0 0,0-2 0,0 1 0,1-2 0,-1 0 0,1-1 0,0 0 0,1-1 0,-24-18 0,31 21 45,5 4 262,-1 1-1,0-1 1,1 0-1,-1 0 1,1-1-1,0 1 1,-1 0-1,1 0 1,0-1-1,0 1 1,-1 0-1,1-1 1,0 1-1,1-1 1,-1 0-1,0 1 1,0-1-1,1 0 1,-1 1-1,1-1 1,-1 0-1,1 0 1,0 0-1,0 1 1,0-1-1,0 0 1,0 0-1,0 0 1,0 0-1,0 1 1,1-1-1,-1 0 1,1 0-1,-1 1 1,1-1-1,0 0 1,0 1-1,0-1 1,0 1-1,0-1 1,0 1-1,0-1 1,0 1-1,1 0 1,-1 0-1,2-2 1,106-100-5286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10.5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100 1 4761,'-4'0'917,"0"1"1,0 0-1,0 0 1,0 1-1,0-1 1,0 1-1,0-1 0,-3 4 1,6-4-714,-1 0 1,1 0-1,0 0 1,0 0-1,0 0 1,0 0-1,0 0 1,0 1-1,0-1 1,0 0-1,0 1 1,1-1 0,-1 1-1,0-1 1,0 4-1,1 0-102,0 1 0,0-1 0,1 1 0,0-1 0,0 1 0,0-1-1,0 0 1,1 1 0,0-1 0,0 0 0,4 5 0,3 12 67,0 0 0,-2 1-1,0-1 1,3 28 0,-8-41-97,-1 1 1,0-1 0,-1 1-1,0-1 1,-1 1-1,0-1 1,0 1 0,-1-1-1,0 0 1,0 0 0,-1 1-1,-1-2 1,-5 12-1,9-19-88,-1 1 0,0-1-1,0 0 1,1 0-1,-1 0 1,0 0-1,0 0 1,0 0-1,-1 0 1,1 0 0,0 0-1,0 0 1,0-1-1,-1 1 1,1 0-1,0-1 1,-1 1 0,1-1-1,-1 0 1,1 1-1,0-1 1,-1 0-1,1 0 1,-1 0-1,1 0 1,-3 0 0,2 0-301,0-1 0,1 0 1,-1 1-1,0-1 0,0 0 1,0 0-1,1 0 0,-1 0 1,1 0-1,-1-1 0,1 1 1,-1 0-1,1-1 0,-1 1 1,1-1-1,0 0 0,0 1 1,0-1-1,0 0 0,0 1 1,0-1-1,0-2 0,-14-45-7504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0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1 5393,'-34'10'7017,"-20"9"-1240,45-16-5600,0 1 0,1 0-1,-1 1 1,1 0 0,0 0-1,0 1 1,0 0-1,1 0 1,0 1 0,0 0-1,-10 13 1,2 4-63,1 0 0,2 1 1,0 0-1,1 1 0,2 1 0,0-1 0,2 1 1,1 1-1,2-1 0,-3 38 0,7-46-77,0 0-1,1 0 1,5 22-1,-5-34-47,1 0 1,-1 0-1,2 0 0,-1 0 1,1 0-1,0-1 0,0 1 0,1-1 1,0 0-1,0 0 0,6 7 1,-10-12-5,1-1 1,0 1 0,-1-1 0,1 1 0,0-1-1,-1 1 1,1-1 0,0 0 0,0 1 0,-1-1-1,1 0 1,0 1 0,0-1 0,-1 0 0,1 0-1,0 0 1,0 0 0,0 0 0,0 0-1,-1 0 1,1 0 0,0 0 0,0 0 0,0 0-1,0-1 1,-1 1 0,2 0 0,21-19-307,14-39 181,-18 20 189,-2 0-1,-2-1 1,-1-1 0,-3 0 0,12-70 0,-17 67 1599,-2-55 0,-2 104-1625,0 0 1,0 1 0,1-1-1,-1 0 1,1-1 0,0 1-1,1 0 1,-1-1 0,7 8-1,11 19 217,-9-7-72,-2 1 0,14 52 1,8 22-689,-31-96 174,1 0 0,0 0 0,0 0 1,0 0-1,0 0 0,1 0 0,0-1 0,0 1 0,0-1 0,5 5 1,-5-7 17,-1 0 1,0 0-1,1 0 1,-1 0-1,0 0 1,1-1-1,-1 1 1,1-1 0,0 0-1,-1 1 1,1-1-1,-1-1 1,1 1-1,-1 0 1,1 0-1,-1-1 1,1 0 0,-1 1-1,0-1 1,1 0-1,-1 0 1,0 0-1,1-1 1,-1 1-1,0 0 1,3-4 0,92-69-6335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0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4369,'-7'3'1652,"1"-1"1,0 1-1,0 1 1,0-1-1,1 1 1,-1 0-1,-8 9 1,5-5-912,2 0 1,-1 1-1,1 0 0,-8 15 1,10-15-630,-1 0 0,2 1 0,-1 0 0,2 0 0,-1 1 0,1-1 0,1 1 1,0-1-1,0 1 0,0 20 0,3-24-93,0 0 0,0 0 0,0 0 0,1 0 0,0 0 1,0 0-1,1-1 0,0 1 0,0-1 0,1 0 0,-1 0 0,1 0 0,1 0 1,7 8-1,4 1-32,0-2 1,1 0 0,28 17 0,35 26-1,-74-50 38,0-1 0,-1 1 0,0 0 0,0 0 0,0 1 0,0 0 0,-1-1 0,0 2 0,5 12 0,-8-12-27,0-1 1,-1 1 0,1-1 0,-2 1-1,1 0 1,-1-1 0,0 1-1,-1-1 1,1 1 0,-1-1 0,-1 0-1,0 0 1,0 0 0,0 0 0,-1 0-1,0-1 1,0 1 0,0-1-1,-1 0 1,-10 9 0,13-14-106,1-1 0,0 0 0,-1 0 0,1 0-1,-1 0 1,1 0 0,-1 0 0,1-1 0,-1 1 0,1 0 0,-1-1 0,1 1 0,0-1 0,-1 0 0,1 1-1,0-1 1,-1 0 0,1 0 0,0 0 0,0 0 0,0 0 0,0 0 0,0 0 0,0 0 0,0 0 0,-1-3-1,-28-34-3260,29 36 3198,-2-2-149,0 0 0,0-1 0,0 0 0,1 1 1,-1-1-1,1 0 0,1 0 0,-1 0 0,1 0 0,0 0 0,0-1 1,0 1-1,1 0 0,-1 0 0,2-8 0,15-76-3836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1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231 277 1176,'-32'-12'14305,"13"6"-11819,19 6-2431,-1-1 0,1 1 0,0 0 1,-1 0-1,1 0 0,0 0 1,-1 0-1,1-1 0,0 1 1,-1 0-1,1 0 0,0 0 1,0-1-1,-1 1 0,1 0 1,0-1-1,0 1 0,0 0 1,-1 0-1,1-1 0,0 1 1,0 0-1,0-1 0,0 1 1,0 0-1,-1-1 0,1 1 1,0 0-1,0-1 0,0 1 1,0-1-1,0 1 0,0 0 1,0-1-1,1 0 0,9-11 622,24-8-738,-31 18 162,26-11-89,0 2 0,0 1-1,62-13 1,-87 23-4,16-3 9,-3 0 359,-17 2-350,0 1-1,1-1 0,-1 1 1,0-1-1,0 1 1,0-1-1,0 1 1,0-1-1,0 1 0,0-1 1,0 1-1,0-1 1,-1 1-1,1-1 0,0 1 1,0 0-1,0-1 1,0 1-1,-1-1 1,1 1-1,0-1 0,0 1 1,-1 0-1,1-1 1,0 1-1,-1 0 0,1-1 1,-1 1-1,1 0 1,0-1-1,-1 1 1,1 0-1,-1-1 0,-16-14 111,0 0 0,-1 1 0,0 1 0,-1 0 0,-40-19 0,46 27-106,0-1-1,1 1 1,-2 1-1,1 0 1,0 1 0,-1 1-1,1 0 1,-1 1-1,0 0 1,0 1 0,-14 2-1,24-2-12,-1 1 1,0 0-1,1 1 0,-1-1 0,1 1 0,-1 0 1,1 0-1,0 1 0,0-1 0,0 1 0,0 0 0,0 0 1,0 0-1,1 0 0,0 1 0,-4 4 0,2-1 7,1 0-1,0 0 0,0 1 1,1 0-1,0-1 0,0 1 1,1 0-1,-3 15 0,2-4 27,2 1-1,0-1 1,1 0-1,1 1 0,1-1 1,0 0-1,8 26 1,-3-25-32,0 0 0,2 0 0,0-1 0,2 0 0,0-1 0,0 0 0,2-1 0,0 0-1,1-1 1,1 0 0,1-1 0,0-1 0,0 0 0,2-2 0,-1 0 0,2 0 0,0-2 0,0 0 0,0-2 0,1 0 0,1-1 0,-1-1 0,1-1 0,0 0 0,0-2 0,1-1 0,-1 0 0,0-2 0,1 0 0,-1-1 0,29-6 0,-32 3-23,0 0 0,-1-1 0,1-1 0,-1-1 0,21-11 0,-33 15-141,0 0 0,0 0-1,0-1 1,-1 0 0,1 1-1,-1-2 1,0 1 0,0 0-1,-1-1 1,1 0 0,-1 0-1,0 0 1,0 0 0,0 0-1,-1 0 1,0-1 0,0 0 0,0 1-1,-1-1 1,1-7 0,6-34-7172,7 1 205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2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 6457,'-16'-1'5530,"10"1"-4147,1-1 1,-1 1-1,1 0 0,-1 0 0,0 1 0,1-1 1,-1 1-1,-9 3 0,14-3-1224,1 0 0,-1 1 1,0-1-1,1 0 0,-1 0 0,1 0 0,0 1 1,-1-1-1,1 0 0,0 1 0,0-1 1,-1 0-1,1 0 0,0 1 0,0-1 0,1 0 1,-1 1-1,0-1 0,0 0 0,1 1 1,-1-1-1,0 0 0,1 0 0,-1 1 0,1-1 1,0 1-1,20 40-230,-18-36 373,75 146 888,-7 3 0,56 178 0,-22-58-1112,-94-257-99,-4-5-1217,-15-22-376,-26-32-1336,25 31 2066,0 0-1,0-1 1,1 0-1,1 0 1,0-1 0,0 0-1,1 0 1,1-1-1,0 0 1,0 1 0,-3-22-1,0-6-782,2 4-926,-15-43 0,16 65 1363,-1 1 1,0 0 0,-1 0 0,-1 1 0,0 0-1,-16-17 1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2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75 4777,'-9'6'3865,"-3"4"4322,37-4-5697,23-2-1752,0-2-1,0-3 1,61-8 0,142-33 90,-93 13-3511,1 9-3869,-119 18 1149,-32 6 2061,-18 9 606,-70 53 1202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3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27 155 1200,'-16'0'14931,"5"-4"-13842,22 1-89,22-5-416,16 1-328,17-8 88,16-7-296,0 8-48,11-8-1800,-11 11-2217,115-37-2456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8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17 1808,'-36'-12'12686,"26"8"-11727,9 4-775,0 0 1,1 0-1,-1 0 1,0 0-1,0 0 1,0 0-1,1 0 1,-1 0 0,0 0-1,0 1 1,1-1-1,-1 0 1,0 1-1,0-1 1,1 0-1,-1 1 1,0-1-1,1 1 1,-1-1-1,0 1 1,1-1 0,-1 1-1,1-1 1,-1 1-1,1 0 1,-1-1-1,1 1 1,0 0-1,-1 0 1,1-1-1,0 1 1,0 0-1,-1 0 1,1-1 0,0 1-1,0 0 1,0 1-1,-5 30 1836,-8 174 1067,0-28-2264,11-78-567,4 0 0,22 155 0,-16-214-237,1 1 0,2-1 0,2-1 1,1 0-1,2-1 0,2-1 0,2 0 0,43 62 1,-50-85-160,-12-20-741,-20-39-2201,4 10 18,14 28 2409,0 1 1,0-1 0,0 1 0,1-1-1,0 1 1,0-1 0,2-10-1,20-89-6661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8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 4297,'-7'1'1308,"1"0"-1,-1 1 1,1 0-1,0 0 1,-1 1-1,1 0 1,-8 5 0,9-5-900,1 0 1,0 0 0,0 1 0,0-1-1,1 1 1,-1 0 0,1 0 0,-4 7-1,2-1-272,1 0 1,0 0-1,1 0 0,0 0 0,0 1 0,1-1 0,0 1 0,1 0 0,0 12 1,0-2 10,2-1 1,0 1 0,1-1 0,1 0 0,7 27 0,-8-37-116,1-1 1,0-1 0,1 1 0,0 0-1,0-1 1,1 0 0,0 0 0,0 0-1,1 0 1,0-1 0,0 0 0,1-1-1,15 13 1,-21-18-27,1 0 0,-1 0 1,1 0-1,-1 0 0,1-1 0,0 1 0,-1 0 0,1-1 0,0 1 0,0-1 0,-1 0 0,1 1 1,0-1-1,0 0 0,0 0 0,0 0 0,-1-1 0,1 1 0,0 0 0,0 0 0,-1-1 1,1 0-1,0 1 0,0-1 0,-1 0 0,1 0 0,-1 1 0,1-1 0,-1 0 0,1-1 1,-1 1-1,1 0 0,-1 0 0,0-1 0,0 1 0,0 0 0,0-1 0,0 0 0,0 1 0,0-1 1,0 1-1,0-1 0,-1 0 0,1-2 0,3-5 128,-1 0-1,0 0 1,0-1-1,-1 1 1,0-1-1,-1 1 1,0-12-1,-1 9-35,-1 0 0,0-1 0,-1 1 0,0 0-1,-1 0 1,-1 0 0,0 0 0,-8-16 0,-3-1-264,-36-48 0,14 22-1842,37 55 1945,0 0 0,-1 0 0,1 0-1,0-1 1,0 1 0,0 0 0,0 0-1,-1-1 1,1 1 0,0 0 0,0 0 0,0-1-1,0 1 1,0 0 0,0-1 0,0 1-1,0 0 1,0 0 0,0-1 0,0 1 0,0 0-1,0-1 1,0 1 0,0 0 0,0 0-1,0-1 1,0 1 0,0 0 0,0-1 0,0 1-1,0 0 1,1 0 0,-1-1 0,0 1 0,0 0-1,0 0 1,0-1 0,1 1 0,-1 0-1,0 0 1,0 0 0,1 0 0,-1-1 0,0 1-1,19-4-2896,-6 2 1234,55-13-5169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9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1920,'-2'0'617,"1"1"-1,-1-1 0,1 0 0,0 1 0,-1-1 0,1 1 1,0-1-1,-1 1 0,1-1 0,0 1 0,-1 0 0,1 0 1,0 0-1,0 0 0,0 0 0,0 0 0,0 0 0,0 0 1,-1 2-1,2-2-400,0 0 1,-1 0-1,1 0 1,0 1-1,0-1 1,0 0 0,0 0-1,0 0 1,0 0-1,0 0 1,1 1-1,-1-1 1,0 0-1,1 0 1,-1 0-1,1 0 1,-1 0 0,1 0-1,0 1 1,6 8-177,0-1 1,1-1 0,0 1-1,11 8 1,-1 1 1195,13 17-653,-2 1-1,-1 2 1,-3 1 0,-1 1 0,-1 1 0,25 68 0,75 273 1165,-84-175-1591,-41-195-846,-6-21-791,-6-19-2443,14 24 3217,0 0-1,1 0 1,0 0-1,-1 0 1,1 0-1,1 0 1,-1 0 0,0 0-1,1 0 1,0 1-1,0-1 1,3-3 0,3-7-1347,26-55-3804,35-65 4539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9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13011,'0'0'5481,"6"0"-4353,16 0-312,0 0-320,11 0-7,10 0-161,-10 0-280,6 0-48,-1-4-512,-11 0-713,-5-3-1295,6 0-1865,15-23-1664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10.8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299 0 12475,'-20'0'977,"1"1"0,-1 1 0,1 0 0,0 2 1,0 0-1,0 1 0,0 1 0,-34 16 0,47-19-867,0 0 0,0 1 0,0 0 0,0 0 0,1 0 0,0 1 0,0 0 0,0 0 0,0 0 0,1 1 0,0-1 0,0 1 0,0 0 0,1 0 0,0 1 0,0-1 0,1 0 0,0 1 0,0 0 0,0 0 0,1-1 0,0 1 0,0 0 0,1 0 0,0 0 0,0 0 0,0 0 0,2 8 0,-1-7-147,1 0 0,0 0 1,0 0-1,0-1 0,1 1 0,0-1 1,0 1-1,1-1 0,0 0 1,0-1-1,1 1 0,0-1 1,0 0-1,0 0 0,1 0 1,0-1-1,0 1 0,1-1 0,-1-1 1,1 0-1,0 0 0,0 0 1,0-1-1,1 1 0,10 2 1,5-1-1167,0 0 0,1-2 1,-1 0-1,1-2 1,-1-1-1,1 0 1,-1-2-1,35-6 0,131-29-5357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9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77 704,'-22'4'10538,"11"7"-7849,-6-11-945,34 0-151,10 0-177,1 0-864,15 0-200,1-4-328,5-3-24,1-4-1552,-1 4-2705,77-56-2841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0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2 1944,'-14'-1'5039,"9"1"-3618,-1 0 0,1 0 0,0 0 0,-1 1 0,1-1 1,0 1-1,-9 3 0,11-3-1244,1 1 1,0-1-1,0 1 1,0-1-1,0 1 1,0 0-1,0 0 1,0 0-1,1 0 1,-1 0-1,1 0 1,-1 1-1,1-1 1,0 0-1,0 1 1,0-1-1,0 1 1,0-1-1,1 1 1,-1 2-1,-10 39 270,2 0-1,1 1 1,3 0 0,0 63-1,6-91-411,1-1-1,0 1 1,1-1 0,0 1 0,2-1-1,10 25 1,-11-31-31,1-1 0,0 0 0,1-1-1,-1 1 1,2-1 0,-1 0 0,1 0 0,1-1 0,-1 0 0,1 0-1,16 9 1,-21-13-12,1 0 0,0-1 1,0 0-1,0 0 0,0 0 0,1 0 0,-1 0 0,1-1 0,-1 0 0,1 0 0,-1 0 1,1 0-1,-1-1 0,1 0 0,0 0 0,-1 0 0,1-1 0,0 1 0,-1-1 0,1 0 1,-1 0-1,1-1 0,-1 1 0,0-1 0,0 0 0,0 0 0,0-1 0,5-2 0,-3-1 49,0 0 0,-1-1 0,1 1-1,-1-1 1,-1 0 0,1 0 0,-1 0 0,0-1-1,-1 1 1,0-1 0,0 0 0,-1 0-1,1 0 1,0-14 0,-1 4 33,-1 0 0,0 0-1,-1 0 1,-2 0 0,1 0 0,-2 0-1,-1 1 1,0-1 0,-1 1 0,-1 0-1,-8-18 1,10 24-84,-2 1 0,1-1 0,-1 1 0,-1 0 0,0 1 0,0 0 0,-1 0 0,0 0 0,-1 1 0,0 0-1,0 1 1,0 0 0,-1 0 0,0 1 0,-1 0 0,1 1 0,-20-7 0,24 10-175,-1 1 1,1 0-1,-1 0 0,0 0 0,1 1 1,-1 0-1,0 0 0,0 1 0,-8 1 1,11-1-116,1 0 1,-1 0 0,1 0 0,0 1-1,0-1 1,0 1 0,0 0 0,0-1-1,0 1 1,0 1 0,0-1 0,1 0-1,-1 1 1,1-1 0,0 1 0,-1 0-1,1 0 1,1 0 0,-1 0 0,0 0-1,-2 6 1,-2 18-2548,-7 48-1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1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2112,'-1'1'123,"1"-1"0,-1 1-1,1 0 1,-1-1 0,1 1-1,-1-1 1,0 1 0,1-1-1,-1 1 1,1-1 0,-1 1-1,0-1 1,0 0-1,1 1 1,-1-1 0,0 0-1,0 0 1,0 1 0,1-1-1,-1 0 1,0 0 0,0 0-1,0 0 1,1 0 0,-1 0-1,0 0 1,0 0-1,0-1 1,1 1 0,-1 0-1,0 0 1,0-1 0,-35-6 3866,33 6-3454,-6 24 9451,2-7-8182,26 54 74,-19-69-1872,10 70 510,1 89 1,-17-184-4288,5 22 3363,0-1 1,0 1 0,1-1-1,-1 1 1,0-1 0,1 0-1,-1 1 1,1-1-1,0 1 1,0-1 0,0 0-1,0 1 1,1-1 0,-1 0-1,1 1 1,-1-1-1,2-2 1,17-79-5950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2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 2040,'-43'9'15066,"30"-6"-14116,12-3-785,0 1 0,0 0 0,1 0 0,-1 0 0,0-1 0,0 1 0,0 0 0,1 0 0,-1 0 1,0 1-1,1-1 0,-1 0 0,1 0 0,-1 0 0,1 0 0,0 0 0,-1 1 0,1-1 0,0 0 0,0 0 0,0 1 0,0-1 0,0 0 1,0 0-1,0 0 0,0 1 0,1-1 0,-1 0 0,0 0 0,1 0 0,-1 1 0,2 1 0,15 42 887,10 12 73,-4 1 0,19 68 0,21 128 337,-2-7-993,-56-229-482,-2-10-29,-1 0 0,0 0-1,0 0 1,-1 0 0,1 9-1,-2-17-21,-1 1-1,1-1 1,-1 0 0,1 0-1,-1 0 1,1 0-1,0 0 1,-1 0-1,1 0 1,-1 0-1,1 0 1,-1 0-1,1 0 1,-1 0-1,1 0 1,-1 0 0,1 0-1,0 0 1,-1-1-1,1 1 1,-1 0-1,1 0 1,-1 0-1,1-1 1,0 1-1,-1 0 1,1-1 0,0 1-1,-1 0 1,1-1-1,0 1 1,0 0-1,-1-1 1,1 1-1,0-1 1,0 1-1,0 0 1,-1-1 0,1 0-1,-19-18-1652,11 9 198,1 0 0,-1-1 0,2 0 0,-1 0 0,2-1 0,-1 1 0,2-1 0,-1-1 1,-4-23-1,-9-24-3050,-35-101 1725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2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16 114 2737,'-16'0'14223,"41"-1"-10907,56-2-3178,4-8 484,96-26 0,30-6-1976,-168 38-2033,58-1 0,-60 2-7442,-70 1 9632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2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1 184 6913,'0'0'7722,"5"0"-5801,12-3-641,10-1-8,22-7-384,22-11-480,23 0-240,-1-11-8,0 4-160,-17 7-368,-5 0-1528,-10 14-1761,-18 8-1640,-15-7-1328,-34 14 5496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3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1248,'-22'8'11215,"11"1"-6592,11-7-4415,-1 0-1,1 0 1,-1 0 0,1 0 0,0 0-1,-1 0 1,1 0 0,0 0 0,0 0-1,1 0 1,-1 0 0,0 0 0,1 2-1,1 9 982,7 63 1436,8 150 623,-18-143-2627,5 137 374,-2-191-978,2-1 0,0 1-1,2-1 1,2-1 0,15 43 0,-20-64-2,16 32-1300,-19-38 1247,0 1 0,0-1 0,0 0 0,0 0 0,0 0 0,0 0 0,0 1 1,0-1-1,0 0 0,0 0 0,0 0 0,0 0 0,0 0 0,0 0 0,1 1 0,-1-1 0,0 0 0,0 0 0,0 0 0,0 0 0,0 0 0,0 0 0,0 0 0,0 1 0,1-1 0,-1 0 1,0 0-1,0 0 0,0 0 0,0 0 0,0 0 0,1 0 0,-1 0 0,0 0 0,0 0 0,0 0 0,0 0 0,0 0 0,1 0 0,-1 0 0,0 0 0,0 0 0,0 0 0,0 0 0,1 0 1,-1 0-1,0 0 0,0 0 0,0 0 0,0 0 0,0 0 0,0-1 0,1 1 0,-1 0 0,0 0 0,0 0 0,0 0 0,0-24-3749,0 18 2990,0 1 0,0 0 0,0-1-1,1 1 1,0 0 0,0-1 0,1 1 0,-1 0-1,4-6 1,-1-1-1196,0-1 1,-1 0-1,3-17 0,9-82-2587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4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49 151 2144,'-27'2'12421,"8"-1"-9069,16-10 1669,6-24-3906,-1 9-888,-2 15-182,0 0 1,1 1-1,-1-1 1,2 0-1,-1 1 1,1-1-1,1 1 1,3-10-1,47 111 110,-34-55-19,-1 1 0,-2 1 0,-1 0-1,-2 1 1,-3 1 0,-1-1 0,4 45 0,-11-76-158,3 33-160,2-1-1,24 76 0,-50-156-17090,-29-7 10905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4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6 137 1376,'-5'-4'8954,"10"0"-6553,1-7-977,21 4 296,17-8-375,0 4-817,5-11-136,0 11-344,0 4-48,-5 0-288,-6-1-912,1 5-1153,-1 6-2312,-11-6-1592,1-23 5257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4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4577,'-25'15'9175,"25"-15"-8965,-1 1 1,1 0-1,0-1 1,-1 1-1,1 0 1,0-1-1,-1 1 1,1 0-1,0 0 0,0-1 1,0 1-1,-1 0 1,1 0-1,0 0 1,0-1-1,0 1 1,0 0-1,0 0 1,1-1-1,-1 3 1,2 1 111,1 1 0,-1-1 0,1 1 1,0-1-1,0 0 0,1 0 0,5 5 0,3 3 662,38 47 414,-1 3 1,42 72 0,-54-72-978,-3 3 0,-2 1-1,-4 1 1,30 106 0,-39-107-257,-7-32-114,-2 0 1,-2 1-1,-1 0 0,3 55 1,-14-81-1145,-4-18 81,-5-24-1756,13 32 2661,0-5-373,-1 0 0,1 0 0,0 1 0,0-1 0,1 0 0,0 1 1,0-1-1,0 0 0,1 1 0,0-1 0,0 1 0,0 0 0,1-1 1,0 1-1,0 0 0,4-5 0,86-126-5007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39.3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72 188 4257,'-7'11'16711,"25"-9"-11395,29-7-4788,-9-1-411,126-17-10,-141 22-140,-1 0 1,0 2-1,0 0 0,0 2 0,33 8 0,-46-12 270,-17-9 119,-17-10-158,-4-1-238,0 1 0,-2 2 0,-1 1 0,0 1 0,-1 2 0,0 2 0,-65-16 0,94 27 23,-1 0 0,1 0 0,0 1 0,0-1 1,0 1-1,-1 0 0,1 1 0,0-1 0,0 1 0,0-1 1,0 1-1,0 1 0,0-1 0,0 1 0,0-1 0,0 1 1,0 0-1,1 0 0,-1 1 0,1-1 0,0 1 0,-1 0 0,-2 3 1,-1 3-15,1 1 0,1-1 1,0 1-1,0 0 0,1 0 1,0 1-1,-3 16 0,2-9 26,1 0 0,1 1 0,0-1 0,2 0 0,0 1 0,1 0 0,1-1 0,1 1 0,0-1 0,2 0 0,0 0 0,1 0 0,0 0 0,15 30 0,-14-36 7,0-1 0,1-1 0,0 1 0,1-1 0,0 0 0,0-1 0,1 0 0,0 0 0,1-1 0,0 0 0,0-1 0,1 0 0,0-1 0,0 0 0,0 0 0,1-1 0,0-1 0,0 0 0,0-1 0,0 0 0,1 0 0,18 0 0,-15-2 74,0 0-1,0-1 1,0-1 0,0-1-1,28-6 1,-37 6-169,-1 0 0,1-1 0,-1 0 1,0 0-1,0 0 0,9-7 0,-11 6-345,1 0 1,-1 0-1,0 0 0,0-1 0,-1 1 1,1-1-1,-1 0 0,4-8 0,-5 10-259,-1 0 0,1 1-1,0-1 1,-1 0-1,1 1 1,1-1-1,-1 1 1,0 0-1,1 0 1,-1 0-1,1 0 1,-1 0-1,4-2 1,56-36-8377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11.2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348 11 2256,'-12'-3'2061,"-1"0"-1,0 1 0,0 1 0,0 0 0,0 0 0,-23 3 0,23 0-1416,-1 0 1,1 1 0,1 0-1,-1 1 1,0 1 0,-18 9-1,22-10-542,1 1 0,0 0 0,0 1 0,0-1 1,1 2-1,0-1 0,0 1 0,0 0 0,1 0 0,0 1 0,0 0 0,1 0 0,0 0 0,1 0 0,-1 1 0,2 0 0,-1 0 0,1 0 0,1 1 0,0-1 0,-2 14 0,3-17-91,1-1 0,0 1 0,0-1-1,0 1 1,1-1 0,0 0-1,0 1 1,0-1 0,1 0 0,0 1-1,0-1 1,0 0 0,0 0-1,1-1 1,0 1 0,0 0 0,0-1-1,1 0 1,-1 0 0,1 0 0,0 0-1,0 0 1,1-1 0,-1 0-1,1 0 1,-1 0 0,1 0 0,0-1-1,0 0 1,0 0 0,8 2 0,-3-1-19,0-1 0,-1 0 0,1-1 0,0 0 0,-1 0 0,1-1 0,0-1 1,0 1-1,0-2 0,-1 1 0,1-1 0,-1-1 0,1 0 0,-1 0 0,0 0 1,17-10-1,-16 6 47,0 0-1,0-1 1,-1 1 0,0-2 0,0 1 0,-1-1 0,0-1 0,0 0 0,-1 0-1,-1 0 1,0-1 0,0 1 0,-1-2 0,0 1 0,-1 0 0,0-1-1,-1 0 1,-1 0 0,0 0 0,2-21 0,-5 23 378,1 10-412,0 0 1,1 0-1,-1 0 0,0 0 0,0 0 0,0 0 0,0 0 0,0 0 1,0 0-1,0 0 0,1 0 0,-1 0 0,0 0 0,0 0 1,0 0-1,0 0 0,0 0 0,0 0 0,0 0 0,0 0 0,0 0 1,1 0-1,-1 0 0,0-1 0,0 1 0,0 0 0,0 0 0,0 0 1,0 0-1,0 0 0,0 0 0,0 0 0,0 0 0,0 0 0,0 0 1,0-1-1,11 13-333,33 33 207,-21-21-1361,52 42 0,-73-64 1132,0-1 0,0 1 0,0-1 0,1 0 0,-1 0 1,0 0-1,1 0 0,-1-1 0,1 1 0,-1-1 0,4 1 0,57-1-5808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5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52 6609,'-5'0'13051,"16"0"-11402,0 0-897,11-4-704,10 4 432,7-3-224,10-5-56,6-3-192,-6 0-8,0 4-240,-10 3-520,-12 1-969,-5 3-1247,44 22-2569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5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23 147 360,'-11'-7'16804,"0"3"-15740,22 0-40,16 1-520,17-8-312,16-4-192,0-3-192,-10-1-1872,10 1-1969,44-30-2592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6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65 213 2953,'-21'-1'9933,"9"-4"-4465,11 3-5181,0 1 1,1-1-1,-1 1 1,0-1-1,0 1 0,1-1 1,-1 1-1,1-1 0,0 0 1,-1 1-1,1-1 0,0 0 1,0-2-1,-3-18 156,-4-41-130,7 48-51,-1 0 0,-1 0 0,0 0 0,-7-22 0,49 102 320,-22-36-489,-2 0-1,-1 2 1,-1 0 0,12 39-1,30 139 477,-1-7-150,-51-187-685,11 28 858,-6-27-4492,1-72-5627,-5-34 457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6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17 118 3793,'-17'-2'14210,"32"-4"-10856,33-4-3545,89-12 1003,183-21-186,-222 49-756,-98-6 88,0 0 0,0 0 0,-1 0 1,1-1-1,0 1 0,0 0 0,-1 0 0,1-1 0,0 1 0,0 0 0,0-1 1,-1 1-1,1 0 0,0 0 0,0-1 0,0 1 0,0 0 0,0-1 0,0 1 0,-1 0 1,1-1-1,0 1 0,0 0 0,0-1 0,0 1 0,0 0 0,0-1 0,1 1 1,-1 0-1,0-1 0,0 1 0,0 0 0,0-1 0,0 1 0,0 0 0,1 0 0,-1-1 1,0 1-1,0 0 0,0-1 0,1 1 0,-1 0 0,0 0 0,0 0 0,1-1 0,-1 1 1,0 0-1,0 0 0,1 0 0,-1-1 0,0 1 0,1 0 0,-1 0 0,0 0 1,1 0-1,-1 0 0,0 0 0,1 0 0,-1 0 0,0 0 0,1 0 0,-1 0 0,0 0 1,1 0-1,-1 0 0,1 0 0,-7-10-2884,1-6-2638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2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26 2144,'0'0'953,"-6"4"-569,6 0-256,-5-1-128,10-3-560,1-3-849,-1-5 1113,12-17-16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3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59 802 624,'1'10'1529,"-1"-9"-1338,0 1 0,0-1 0,1 1 1,-1-1-1,0 1 0,-1 0 1,1-1-1,0 1 0,0-1 0,-1 1 1,1-1-1,0 0 0,-1 1 1,0-1-1,1 1 0,-1-1 0,0 0 1,0 1-1,1-1 0,-1 0 1,0 0-1,0 0 0,-1 0 0,1 0 1,0 0-1,0 0 0,0 0 1,-1 0-1,1 0 0,0-1 0,-3 2 1,0 0 400,-19 12 3796,13-1 3537,10-12-7840,1-1 0,-1 0 1,0 0-1,0 0 0,0 0 1,1 0-1,-1 0 0,0 0 1,0 0-1,0 0 0,1 0 1,-1 0-1,0-1 0,0 1 1,0 0-1,1 0 0,-1 0 1,0 0-1,0 0 1,0 0-1,0 0 0,1 0 1,-1-1-1,0 1 0,0 0 1,0 0-1,0 0 0,0 0 1,1-1-1,-1 1 0,0 0 1,0 0-1,0 0 0,0 0 1,0-1-1,0 1 0,0 0 1,0 0-1,0 0 0,0-1 1,0 1-1,0 0 0,0 0 1,0 0-1,0-1 0,0 1 1,0 0-1,0 0 0,0 0 1,0-1-1,0 1 0,0 0 1,0 0-1,0 0 0,0-1 1,-1 1-1,1 0 0,0 0 1,0 0-1,0-1 0,3-7-21,0 0-1,1 0 0,0 1 0,0-1 1,1 1-1,0 0 0,0 0 0,1 0 1,8-7-1,6-10 2,593-721 347,-598 721-345,-16 37-31,-5-9-1886,40 14-12567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4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8 1904,'-53'-4'13728,"-4"1"-4717,97 25-5727,100 59-2656,-40-25-50,166 106 453,173 102-131,-422-258-824,-15-13 214,-3 4-318,0 0-1,-1 0 1,1 0 0,-1 0 0,0 1 0,0-1-1,0 1 1,-4-5 0,-2-2-695,2 0 0,-1-1 0,1 0 0,1 0 0,0 0 0,-6-17 0,7 18-132,-16-56-5496,-22-71-4428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5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3641,'-31'3'13621,"14"7"-8343,16-8-5162,0 0 0,0 0 0,1 1 1,-1-1-1,1 0 0,-1 0 1,1 1-1,0-1 0,0 0 0,0 1 1,0-1-1,0 0 0,0 1 1,1-1-1,-1 0 0,1 0 0,0 1 1,0-1-1,1 3 0,62 195 3266,23 118-872,-85-310-2472,14 54 295,41 108 0,-59-181-4034,-5-8-129,0-1 0,-5-35 0,16-11-2725,-12-80-880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6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65 2353,'-19'4'17016,"53"-5"-15458,51-13-974,32-7-349,221-12 0,-308 36-2657,-10 8-3507,-19-5 2802,-13 3-141,-56 20-2687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6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6457,'0'0'11483,"0"7"-9731,11-7-335,16-7-673,23 7-344,10-11-280,17 0-48,-1-4-72,-10-7-288,5 4-1937,-11 0-2648,33-19-2296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11.4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11298,'12'27'4177,"0"2"-1792,19 35 39,9 15-263,7 4-673,-3 2-392,0-6-343,-5-7-393,1-8-192,-12-17-168,-1-9-104,-11-15-1169,0-15-1367,63-26-5034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6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4 1944,'-5'-2'1375,"0"2"0,0-1 0,-1 0 0,1 1 0,0 0 0,-1 1 0,1-1 0,0 1 0,-10 2 0,13-2-982,1 0 0,-1 0 0,1 0 1,-1 0-1,1 0 0,0 0 0,0 0 0,0 0 0,-1 0 0,1 1 0,0-1 0,1 1 0,-1-1 0,0 0 0,0 1 0,0-1 0,0 4 0,-3 27-409,4 22 294,-1 40 1570,12 94-1,-7-159-1510,0-2 0,2 1 0,1-1 0,2 1 0,0-2 0,2 0 0,25 47 0,-19-43-625,15 24-1031,-30-51 1214,0 0 1,0-1-1,0 1 1,0-1-1,1 1 1,-1-1-1,1 0 1,-1 0-1,1 0 0,0 0 1,0 0-1,0-1 1,0 1-1,4 0 1,-4-3-609,1 1 0,0-1 0,-1 0 0,1 0 0,-1 0 0,1-1 0,-1 1 0,0-1 0,0 0 1,1 0-1,-1 0 0,-1 0 0,1-1 0,0 1 0,0-1 0,-1 0 0,0 0 0,1 0 0,-1 0 0,0 0 0,2-6 0,37-82-6248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7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94 6009,'-1'-1'416,"1"0"-1,-1 0 0,1 0 0,-1 0 0,1 0 1,-1 0-1,1 0 0,-1 0 0,1-1 1,0 1-1,0 0 0,-1 0 0,1 0 1,0 0-1,0 0 0,0 0 0,0-1 1,1 1-1,-1 0 0,0 0 0,0 0 0,1 0 1,0-2-1,21-23 2532,-14 20-2697,1 1 1,0-1 0,0 1-1,15-5 1,-20 8-191,1 1 1,0-1-1,0 1 1,0 1-1,0-1 1,0 1-1,1-1 1,-1 1-1,0 1 1,0-1-1,0 1 1,0 0-1,0 0 1,0 0-1,0 1 1,-1 0-1,1 0 1,0 0-1,-1 0 1,1 1-1,-1 0 1,0 0-1,0 0 1,7 7-1,-6-5 18,0 1 0,0 0-1,0 0 1,-1 1-1,0-1 1,0 1 0,-1 0-1,0 0 1,0 0-1,-1 0 1,1 1 0,-2-1-1,1 1 1,-1-1-1,1 14 1,-4 13 219,-1 1 1,-2-1-1,-1 0 0,-1 0 1,-23 61-1,193-123-279,-154 25-489,0 0 0,0-1 0,-1 0 0,1 0 0,-1-1 0,10-7 0,19-11-2706,-36 22 3019,6-3-635,-1 1-1,0-1 1,0 0-1,0-1 1,0 0 0,5-5-1,47-71-7798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7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3001,'-8'3'13668,"12"5"-10908,13 7-2390,25 17 933,-1 1-1,-1 2 1,50 59 0,-72-74-1048,-2 2 0,-1 1 0,0 0 0,-2 0 0,-1 1 0,0 1-1,-2 0 1,11 44 0,-5 3 83,-4 0 0,-2 1 0,-1 96-1,-11-159-1768,-2-14-1236,0-19-2882,5 17 3727,-1 0 0,1-1 0,-1 1 1,0-1-1,-1 1 0,0 0 0,-2-11 0,-11-65-1739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8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28 118 968,'-11'0'10642,"5"-4"-5977,-5 4-3080,17-4 143,5-3-368,16 3-679,12 1-297,15-5 112,17-3-392,-16 0 8,5-3-112,-16 6-424,-5 1-1161,-12 3-2095,6 4-1041,-17-3-3065,-43-27 3921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8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3753,'-5'0'9282,"5"4"-6602,-6-1-895,23 1 7,10 3-488,6 1-543,22-8-417,-6 3-128,17-6-208,-6-1 144,-11 0-152,-10-3-656,-12 7-913,-16 0-1215,-11 7-1633,-44 1-4305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1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1 624,'-19'1'12357,"16"-1"-11758,0 0 0,0 0 1,0 1-1,0-1 0,0 0 0,0 1 0,0 0 0,0 0 1,0 0-1,0 0 0,-4 3 0,7-2-410,0 1 0,0-1-1,0 1 1,1-1 0,-1 1 0,1-1 0,-1 0 0,1 1-1,0-1 1,0 0 0,0 1 0,1-1 0,-1 0-1,0 0 1,1 0 0,-1 0 0,1 0 0,3 2 0,3 8 215,18 36 317,-3 2 0,-1 0 1,-3 2-1,22 91 1,-10-35-379,-18-65-292,2 0 1,31 61-1,-1-19-691,-72-154-17365,4 5 11432,-35-58 4780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1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29 194 4617,'-1'1'558,"-1"-1"0,1 0 0,0 0 0,-1 1 0,1-1 0,-1 0 0,1 0 0,0 0 0,-1 0 0,1-1 0,-1 1 0,1 0 0,0-1-1,-1 1 1,1 0 0,0-1 0,-1 0 0,1 1 0,-2-2 0,28-12 2882,-2 3-3723,51-21 455,1 3 0,1 3 0,2 4 1,0 3-1,110-13 0,-161 29-570,0 2 0,35 1 0,-51 0-598,0 2 0,0-1 0,-1 2 0,16 4 0,-14 2-4550,-13-8 5295,0 0-1,0 0 1,0 0 0,0 0-1,0 0 1,-1-1-1,1 1 1,0 0 0,0-1-1,-1 1 1,1-1-1,0 0 1,-1 1-1,1-1 1,-1 0 0,1 0-1,-2 0 1,-90 15-1382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1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52 1736,'-6'0'8322,"1"0"-4441,-6 0-2769,22 8 40,11-5 17,5-3-345,22 0-568,6-3-248,11-5-8,5-3-352,-5 0-1208,5 11-1273,77-29-3064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2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2929,'-3'0'1864,"-27"1"8180,9 6-5055,19-5-4848,0 0 0,1 0 0,-1 0 0,0 0 0,1 0 0,0 1 0,0-1 0,-1 0 0,1 1 0,1-1 0,-1 1 0,0-1 1,1 1-1,-1 0 0,1-1 0,0 1 0,0 0 0,0-1 0,0 1 0,1 3 0,2 112 1385,28 181 0,-23-257-1336,1 0 0,28 77 0,-29-98-198,1 0 1,1-1-1,1 0 1,1 0-1,0-1 1,2-1-1,19 21 1,-33-38 18,23 17-821,-23-17 669,1-1 1,0 0-1,-1 1 0,1-1 1,0 0-1,0 1 1,-1-1-1,1 0 0,0 0 1,0 0-1,-1 1 1,1-1-1,0 0 0,0 0 1,0 0-1,-1 0 1,1-1-1,0 1 0,0 0 1,-1 0-1,1 0 1,0-1-1,0 1 0,-1 0 1,1-1-1,0 1 1,-1 0-1,1-1 0,0 1 1,-1-1-1,1 1 1,-1-1-1,1 0 0,0 0 1,14-9-4236,-14 9 4050,0 1 1,1-1-1,-1 1 0,0-1 0,0 1 0,0-1 1,0 0-1,0 0 0,1 1 0,-1-1 0,0 0 0,-1 0 1,1 0-1,0 0 0,0 0 0,0-1 0,-1 1 0,1 0 1,0 0-1,-1 0 0,1-1 0,-1 1 0,0 0 1,1 0-1,-1-1 0,0 1 0,0 0 0,1-3 0,-22-57-4343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3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1472,'-25'7'9179,"-3"2"-3039,26-8-5957,0 1 0,0-1 1,0 1-1,0 0 0,0-1 0,0 1 1,1 0-1,-1 0 0,0 1 1,1-1-1,0 0 0,-1 0 0,1 1 1,0-1-1,0 1 0,1-1 0,-2 5 1,-1 9 78,0 0 0,1 0 0,0 0 0,2 0 0,0 0 0,3 21 0,-3-27-192,2 0 0,-1 0 1,2-1-1,-1 1 0,1 0 0,1-1 0,-1 0 0,2 0 1,-1 0-1,1 0 0,8 10 0,-11-17-74,-1 0 0,1 0 0,-1 0-1,1 0 1,0-1 0,0 1 0,0-1-1,-1 1 1,2-1 0,-1 0 0,0 0 0,0 0-1,0 0 1,0 0 0,1 0 0,-1 0 0,0-1-1,1 1 1,-1-1 0,1 0 0,4 0 0,-5-1 18,0 0 1,0 0-1,0 0 1,0 0-1,-1-1 1,1 1-1,0-1 1,0 1-1,-1-1 1,1 0-1,-1 0 1,0 1-1,1-1 1,-1 0-1,0 0 1,0 0 0,0 0-1,0-1 1,-1 1-1,1 0 1,-1 0-1,1 0 1,-1-5-1,3-5 181,0-1 1,-1 1-1,-1-1 0,0 1 0,-1-1 0,-1 0 1,-1-13-1,1 21-300,0 1 1,0 0 0,-1 0-1,1 0 1,-1 0 0,0 0-1,0 0 1,0 1 0,0-1-1,-1 0 1,0 1 0,1 0-1,-1 0 1,0 0 0,-1 0-1,1 0 1,0 0-1,-1 1 1,0 0 0,0 0-1,1 0 1,-1 0 0,-7-2-1,63-28-17344,-8-13 14483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11.7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143 1 2769,'-11'5'2510,"0"1"1,1 1 0,0 0-1,1 0 1,-13 13 0,14-12-1814,0 1 0,1-1 0,0 2 1,0-1-1,1 1 0,-6 12 1,10-18-647,0 1-1,0-1 1,0 1 0,0 0 0,1 0 0,0 0 0,0 0 0,0 0-1,0 0 1,1 0 0,0 0 0,0 0 0,1 0 0,-1 0-1,1 0 1,0 0 0,0 0 0,1 0 0,-1 0 0,1 0 0,0 0-1,0-1 1,1 1 0,0-1 0,-1 0 0,2 0 0,-1 0-1,0 0 1,1 0 0,-1-1 0,1 1 0,0-1 0,5 3 0,2 1-38,0-1 0,1 0 1,0-1-1,0 0 1,1 0-1,-1-1 0,1-1 1,15 2-1,-18-3 5,0-1 0,0 0-1,0-1 1,-1 0 0,1-1 0,0 0-1,0 0 1,0-1 0,-1 0 0,1-1-1,13-6 1,-20 8 8,0 0 0,-1 0 0,1-1 0,-1 0-1,1 1 1,-1-1 0,0 0 0,0 0 0,0-1 0,0 1 0,0 0 0,0-1 0,0 1 0,-1-1-1,1 1 1,-1-1 0,0 0 0,0 1 0,0-1 0,0 0 0,0 0 0,-1 0 0,1 0 0,-1 0-1,0 0 1,0 0 0,0 0 0,0 0 0,0 0 0,-1 1 0,0-1 0,1 0 0,-1 0-1,-2-5 1,0 0 26,-1 1-1,0-1 0,0 1 0,0 0 1,-1 0-1,0 1 0,0-1 1,-1 1-1,0 0 0,0 0 0,-8-5 1,0 2-131,-1 1 1,0 1-1,-1 0 1,-23-7 0,-35-17-3329,74 31 3309,-1 0-1,1 0 1,-1 0-1,1 0 1,-1 0-1,1 0 0,0-1 1,-1 1-1,1 0 1,0 0-1,-1-1 0,1 1 1,0 0-1,-1 0 1,1-1-1,0 1 1,0 0-1,-1-1 0,1 1 1,0 0-1,0-1 1,-1 1-1,1-1 0,0 1 1,0 0-1,0-1 1,0 1-1,0-1 1,0 1-1,0-1 0,0 1 1,0 0-1,0-1 1,0 1-1,0-1 0,0 1 1,0 0-1,0-1 1,0 1-1,0-1 1,0 1-1,1 0 0,-1-1 1,0 1-1,0-1 1,0 1-1,1 0 0,-1-1 1,0 1-1,1 0 1,-1-1-1,45-32-8680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3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4817,'-25'3'5513,"11"1"1340,33 17-5079,12 5-1311,-2 1 0,0 1-1,-2 2 1,-2 1-1,0 1 1,-2 1-1,-2 1 1,-1 1 0,-1 0-1,-3 2 1,0 0-1,-3 1 1,-1 0 0,14 78-1,-21-85-341,-3-22-111,0 0-1,-1 1 1,0-1 0,0 0-1,-1 1 1,-2 10-1,3-20-31,-1 1 1,0-1-1,0 0 0,0 0 0,0 1 0,0-1 1,0 0-1,0 0 0,0 1 0,0-1 1,-1 0-1,1 0 0,0 1 0,0-1 0,0 0 1,0 0-1,0 0 0,0 1 0,0-1 0,-1 0 1,1 0-1,0 1 0,0-1 0,0 0 0,0 0 1,-1 0-1,1 0 0,0 0 0,0 1 0,0-1 1,-1 0-1,1 0 0,0 0 0,0 0 0,-1 0 1,1 0-1,0 0 0,0 0 0,-1 0 0,1 0 1,0 0-1,0 0 0,-1 0 0,1 0 1,-11-11-1716,10 8 1156,-1 0 1,0 0-1,1 0 1,0 0 0,0-1-1,0 1 1,0 0-1,0 0 1,0-5-1,21-75-11020,-4-15 8201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4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3657,'-32'2'12103,"16"9"-6200,15-7-5657,0-1 1,1 1-1,0-1 1,-1 1 0,1 0-1,1-1 1,-1 1-1,0 0 1,1-1-1,0 1 1,0-1 0,0 1-1,2 4 1,48 230 1984,-35-144-1026,32 96 0,-45-181-1248,0-1 1,1 0-1,0 0 1,0 0-1,0 0 1,1-1-1,10 12 1,-30-91-10297,13 60 8454,0 5 985,1 1-1,-1-1 1,0 1 0,0 0-1,-1 0 1,0 0 0,0 0-1,0 0 1,-1 1 0,0-1-1,-7-6 1,-79-87-2607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4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85 752,'-11'0'15700,"6"4"-14572,16-8 232,22 4 112,16-4-751,6-3-177,16-8-344,-11 4 64,0-3-176,-22 10 32,-5 0-120,-16-3-160,-6 7-496,0 0-5362,54-18-7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5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2 2673,'-16'0'4368,"12"-1"-3313,0 1 1,0 0-1,0 0 1,1 0-1,-1 0 1,0 1-1,0-1 1,-4 2-1,1 9 2154,15 12-1459,28 43 133,-3 2-1,40 119 1,-46-99-1882,27 169-1,-76-349-22158,-21-34 19272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5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70 2120,'-25'0'11718,"17"-1"-6503,28-2-3565,19-1-1140,92-22-63,-83 15-521,1 1 1,94-4-1,-139 13-120,1 1-1,-1 1 0,0-1 1,0 1-1,0-1 0,0 1 0,0 0 1,0 1-1,0-1 0,0 1 1,6 3-1,-8-3-336,1 0 0,-1 0-1,0 0 1,0 0 0,0 1 0,0-1 0,0 1-1,0 0 1,-1-1 0,1 1 0,-1 0-1,0 0 1,1 0 0,-2 0 0,2 4 0,-2-6 393,1 0 1,-1-1 0,0 1 0,0 0-1,0 0 1,0-1 0,0 1 0,0 0-1,0 0 1,0-1 0,0 1 0,0 0 0,0 0-1,-1-1 1,1 1 0,0 0 0,0 0-1,-1-1 1,1 1 0,0 0 0,-1-1-1,1 1 1,-1-1 0,1 1 0,-1 0 0,1-1-1,-1 1 1,0-1 0,1 0 0,-2 2-1,-48 17-3130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5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50 100 4073,'-16'7'592,"5"-7"6377,0 11-4216,0-7-1121,16 7 417,6-7-297,6 3-728,5-7-535,16 0-369,6-7-120,5-12-80,11-6-1145,0-8-1655,105-26-3130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6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0 4577,'-6'0'1502,"1"0"-1,0 1 1,0 0-1,0-1 1,0 2 0,-10 2-1,12-3-995,0 1-1,0-1 1,0 1-1,0 0 1,0 0 0,1 0-1,-1 0 1,1 1-1,-3 2 1,0 2-149,0 0 0,1 1 1,0 0-1,0 0 0,1 0 1,0 0-1,0 0 0,-1 9 1,-2 12 141,1 0 0,1 1 0,1-1 0,2 1-1,4 55 1,4-29 51,2-1-1,19 64 1,-24-100-579,1 0 0,1 0 1,1-1-1,0 0 0,1 0 0,1-1 1,1 0-1,17 23 0,-26-39-99,0 0-1,0 0 1,0 0-1,0-1 1,0 1-1,0 0 0,0-1 1,0 1-1,0-1 1,0 1-1,0-1 1,0 1-1,0-1 1,0 1-1,0-1 0,0 0 1,1 0-1,-1 0 1,0 0-1,0 0 1,0 0-1,1 0 1,-1 0-1,0 0 0,0 0 1,0-1-1,0 1 1,0-1-1,1 1 1,-1 0-1,0-1 1,0 0-1,1 0 1,6-5-1381,0-1 0,-1 1 0,0-1 0,11-15 1,60-82-5799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6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88 7170,'-2'-22'10125,"1"-22"-6420,1 43-3702,0 0 1,1 0-1,-1 0 0,0 0 1,1 0-1,-1 0 0,1 0 0,0 0 1,-1 0-1,1 0 0,0 0 1,-1 0-1,1 0 0,0 0 0,0 1 1,0-1-1,0 0 0,0 1 1,0-1-1,0 1 0,0-1 0,0 1 1,0-1-1,0 1 0,0-1 1,0 1-1,0 0 0,0 0 0,1 0 1,-1 0-1,0 0 0,2 0 1,2 2 12,-1 0 1,0 0 0,1 0 0,-1 1 0,0 0 0,0 0 0,-1 0 0,1 0 0,0 1 0,-1-1 0,0 1 0,0 0 0,0 0 0,2 5 0,-2-5 33,13 20 241,-1 0 1,0 1-1,-3 1 1,16 41 0,28 117 68,-39-123-569,-4-24-1976,-12-35 1628,-1-1 0,1 1 0,0-1 0,0 1-1,0-1 1,0 1 0,0-1 0,0 1 0,0-1 0,0 0 0,0 0 0,1 0 0,-1 0-1,0 0 1,1 0 0,-1 0 0,4 1 0,-14-13-6851,-45-30 5727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6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11 166 3945,'-11'-4'6905,"17"0"-4128,-6-3-1497,27 0 112,17-4-383,11 0-577,11-11-344,-12 3-88,1 1-648,-11 7-1337,5 7-2008,-11-7-1760,-10-25 3257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7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1232,'-21'3'14891,"21"-3"-14785,-1 0 0,1 0-1,0 0 1,0 0 0,0 0 0,0 1 0,-1-1 0,1 0 0,0 0 0,0 0 0,0 0 0,0 0 0,-1 1 0,1-1 0,0 0 0,0 0-1,0 0 1,0 0 0,0 1 0,0-1 0,0 0 0,0 0 0,0 0 0,0 1 0,0-1 0,-1 0 0,1 0 0,0 0 0,0 1 0,0-1-1,0 0 1,1 0 0,-1 0 0,0 1 0,0-1 0,0 0 0,0 0 0,0 0 0,0 1 0,0-1 0,0 0 0,0 0 0,29 24-292,-20-17 1263,25 17-485,-1 1 0,-1 2 1,-1 0-1,48 60 1,-52-50-117,-3 1 0,-1 1 0,-2 2 1,23 62-1,-12-13 426,21 102-1,-46-163-1149,-1 1 0,-1-1 0,1 35 0,-9-63-2196,-4-9 764,-4-10-1679,5-1-873,3 10 2590,0-1 1,-1 1-1,1 1 0,-2-1 0,-6-10 0,-65-95-2066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12.1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60 2377,'-2'16'9003,"4"4"-4777,21 39-1638,-18-47-1390,102 238 4393,-107-250-5570,0 1 0,0 0 0,0-1 0,0 1 0,0 0 0,0-1 0,0 1 1,1-1-1,-1 1 0,0-1 0,0 1 0,1 0 0,-1-1 0,0 1 0,0-1 0,1 1 0,-1-1 1,1 1-1,-1-1 0,0 0 0,1 1 0,-1-1 0,1 1 0,-1-1 0,1 0 0,-1 1 1,1-1-1,0 0 0,-1 0 0,1 1 0,0-1 0,6-19 1007,1-6-668,84-180-215,-79 182-131,0 1 1,1 1 0,1 0 0,1 0-1,1 2 1,33-31 0,-49 49-6,1 1 1,-1-1 0,0 0-1,1 1 1,0-1 0,-1 1-1,1-1 1,-1 1 0,1 0 0,0 0-1,-1 0 1,1-1 0,-1 2-1,1-1 1,0 0 0,-1 0-1,1 0 1,-1 1 0,1-1-1,0 1 1,-1-1 0,1 1-1,-1 0 1,0 0 0,1-1-1,-1 1 1,1 0 0,-1 0-1,2 2 1,38 38 64,-36-36-33,21 30-40,-2 0 0,-2 1-1,-1 1 1,-1 1 0,22 65 0,-31-77-358,-10-22 4,-1-3 214,0 0 0,0-1 0,1 1-1,-1 0 1,0 0 0,0-1 0,0 1 0,1 0-1,-1-1 1,0 1 0,0 0 0,1-1 0,-1 1-1,1-1 1,-1 1 0,1-1 0,-1 1 0,0-1-1,1 1 1,0-1 0,-1 1 0,1-1-1,-1 1 1,1-1 0,0 0 0,-1 1 0,1-1-1,0 0 1,-1 0 0,1 1 0,0-1 0,-1 0-1,1 0 1,0 0 0,0 0 0,-1 0 0,1 0-1,0 0 1,0 0 0,34-21-6508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11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1916 3960 29627,'-1915'-3959'0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13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728 4 10546,'-11'-3'13542,"11"3"-13415,-22 25 1925,-68 168-660,-20 9-847,-92 179-15,143-256-296,-49 150-1,102-254-172,5-17-25,0 0 0,0 0 0,-1 0 0,1 0-1,-1 0 1,0-1 0,0 1 0,0 0 0,0-1 0,-1 0 0,-5 7 0,-46 62 444,49-66-477,0 0-1,1 0 1,0 0 0,0 0-1,-7 14 1,17-60-4650,-9-26-4470,-6-32 166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15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23 6681,'0'-1'399,"0"0"0,0 1 0,1-1 0,-1 0 0,0 1-1,0-1 1,0 0 0,0 0 0,0 1 0,0-1 0,0 0-1,0 0 1,-1 1 0,1-1 0,0 0 0,0 1 0,0-1-1,-1 0 1,1 0 0,0 1 0,-1-1 0,1 1-1,-1-1 1,1 0 0,-1 1 0,1-1 0,-1 1 0,1-1-1,-1 1 1,0-1 0,1 1 0,-1 0 0,1-1 0,-1 1-1,-1-1 1,-2 11 3216,9 13-3789,43 103 1749,88 265-93,6 102-1116,-141-491-362,13 55-64,-16-49-603,-11-34-864,-7-17-965,3 6-1604,-18-59 0,-23-85-2459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15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11 283 10458,'-5'-4'5745,"-1"4"-4296,6-7-161,0 0 200,17-4-735,5-8-369,27-3-120,11-14-24,28-1 0,5-7-240,5 7 96,-5 5-96,-10 13 0,-23 12-472,-11 11-425,-16 10-1183,-11 8-1969,-22 40-2488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15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95 9506,'-5'4'6097,"5"0"-4800,5 7-953,22-4 352,12 0 352,21 1-416,17-12-112,10-3-304,17-15 0,-5-4-208,-6-3-8,-17 7-208,-32 3-1520,-16 12-769,-17 7-551,-72 44-2569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18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26 9818,'-27'-11'6069,"20"8"-5075,-1 0-1,0 1 1,0 0 0,0 0 0,0 1 0,-8-1 0,16 3-918,-1 0 0,1-1 0,0 1 1,0 0-1,0 0 0,0 0 1,-1-1-1,1 1 0,0 0 1,1 0-1,-1 0 0,0-1 1,0 1-1,0 0 0,0 0 1,1-1-1,-1 1 0,0 0 0,0 0 1,1-1-1,-1 1 0,1 0 1,-1-1-1,1 1 0,-1 0 1,1 0-1,8 17 50,-2 0 0,0 0 0,-2 0 0,0 1 0,-1 0 1,2 20-1,5 20 227,3 3-268,73 288 777,-69-295-747,2 0 1,2-2-1,3 0 1,35 56 0,-15-46-76,-42-58-43,1 0 1,0-1 0,1 0 0,-1 0 0,1 0-1,0 0 1,0-1 0,0 0 0,0 0 0,7 3 0,12-29-7464,1-9 3268,37-48-865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19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 10834,'0'-13'3378,"0"10"-3170,0-1 0,-1 1-1,2-1 1,-1 1 0,0-1-1,1 1 1,-1-1 0,1 1-1,0-1 1,0 1 0,0 0-1,1 0 1,-1-1 0,1 1-1,0 0 1,0 0 0,4-4 0,0 0-105,0 0 0,1 0 0,-1 1 0,2 0 0,-1 0 0,1 1 0,0 0 0,0 0 0,0 0 0,1 2 0,-1-1 0,1 1 0,13-4 1,-17 6-67,0 0 0,1 1 1,-1-1-1,0 1 0,0 0 1,0 0-1,1 1 0,-1-1 1,0 1-1,0 0 0,0 0 1,0 1-1,0 0 0,0 0 1,-1 0-1,1 0 0,-1 1 1,1 0-1,-1 0 0,0 0 1,0 0-1,0 0 0,0 1 1,-1 0-1,7 8 0,-5-4 28,-1 0-1,1 0 1,-1 1-1,-1-1 0,0 1 1,0 0-1,0 0 1,-1 0-1,-1 0 1,1 0-1,-2 1 0,1-1 1,-1 0-1,-2 12 1,0 1 39,-2 0 0,-1-1 0,-1 0 0,-15 39 0,21-60-74,0 1 0,0 0-1,0 0 1,-1 0 0,1-1-1,0 1 1,0 0-1,-1 0 1,1-1 0,-1 1-1,1 0 1,0-1 0,-1 1-1,0 0 1,1-1 0,-1 1-1,1-1 1,-1 1-1,0-1 1,1 1 0,-1-1-1,0 1 1,1-1 0,-1 0-1,0 1 1,0-1 0,1 0-1,-1 0 1,0 1-1,0-1 1,1 0 0,-1 0-1,0 0 1,0 0 0,0 0-1,0 0 1,1 0-1,-1 0 1,0-1 0,0 1-1,1 0 1,-1 0 0,-1-1-1,1 0-10,1 1 0,-1-1 0,1 0 0,-1 0 0,1 1-1,0-1 1,-1 0 0,1 0 0,0 0 0,0 0 0,-1 1-1,1-1 1,0 0 0,0 0 0,0 0 0,0 0 0,0 0-1,0 1 1,0-1 0,0 0 0,0 0 0,1 0 0,-1 0-1,0 1 1,1-1 0,-1 0 0,0 0 0,1 0 0,-1 1 0,1-1-1,-1 0 1,1 1 0,-1-1 0,1 0 0,0 1 0,-1-1-1,1 1 1,0-1 0,-1 1 0,2-1 0,2-2-29,1 0 1,-1 0-1,1 0 1,0 1-1,0 0 1,0 0-1,0 0 1,0 1-1,0-1 1,1 1-1,-1 0 1,0 1-1,1-1 1,-1 1-1,0 0 1,1 1-1,-1-1 1,0 1 0,6 2-1,-4-2 19,0 1 0,-1 0 0,1 1 0,-1-1 0,0 1 0,1 1-1,-1-1 1,-1 1 0,1 0 0,0 0 0,-1 1 0,0 0 0,0 0 0,5 7 0,-6-6 30,0 1 0,0 0 0,-1-1 0,0 2 0,-1-1 1,1 0-1,-1 0 0,0 1 0,-1 0 0,0-1 0,0 1 0,-1 0 0,-1 14 1,0-11 13,0 1 1,-2 0 0,1-1 0,-2 0-1,1 0 1,-2 0 0,1 0-1,-13 20 1,11-22-20,0 0 0,0-1 1,-1 1-1,0-1 0,-1-1 0,0 1 0,0-2 0,-1 1 0,-16 10 0,18-14-26,1 0 0,-1 0-1,0 0 1,1-1-1,-1 0 1,0-1-1,0 1 1,0-1-1,0-1 1,-1 1 0,1-1-1,0-1 1,0 1-1,0-1 1,-10-2-1,14 2-110,-1 0-1,0 0 1,1-1-1,0 1 0,-1 0 1,1-1-1,0 0 1,0 0-1,0 0 0,0 0 1,0-1-1,0 1 1,1-1-1,-1 0 0,1 1 1,0-1-1,0 0 1,0 0-1,0-1 0,0 1 1,1 0-1,-1-1 1,0-3-1,1 2-273,0-1 0,1 1 0,0 0 0,0-1 1,0 1-1,0 0 0,1-1 0,0 1 0,0 0 0,1 0 0,0 0 0,-1 0 0,2 0 0,-1 0 1,0 0-1,1 0 0,0 1 0,4-5 0,78-96-4859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19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11 4633,'-19'-11'12274,"15"13"-9862,13 8-1124,62 46 82,-2 2 0,82 92 0,-115-108-985,-2 0 1,-2 3-1,-2 0 1,-2 2-1,27 62 1,-14-4 106,-5 1 0,-5 2 0,18 114 0,-47-205-459,-4-12-597,-13-21-1416,6 5 1081,4 6 169,0-1-1,1 0 0,0 0 1,1 0-1,-1 0 1,1 0-1,0-1 1,0 0-1,-2-12 1,-17-85-4870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0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11202,'0'0'6618,"6"0"-5642,10 0-200,12-4-152,15-7-144,18-7-47,-1-8-345,11-3-88,-5 3-48,-12 4-1345,-4 11-1583,-17 7-1257,-17 45-1537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0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11 111 12291,'-5'-4'5137,"-1"0"-3537,17-3-656,11 3-704,22-10-232,16-1 248,6 0-160,-6-7-96,0 8-24,-16 6-768,0 5-1048,-22 3-1097,5 14-2360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27.5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46 1520,'0'0'520,"4"0"-352,7-3 9,-3-2-177,8-6-225,20-15-951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3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19 5881,'-20'-10'10718,"4"2"-7091,14 7-2126,20 13 253,0 3-1393,-2 2-1,0 0 1,0 1-1,-2 0 1,0 1 0,-1 1-1,-1 0 1,18 43 0,-6 3 285,27 112 1,9 29-240,-48-171-374,-7-20-224,1 0 0,0 0 0,1 0 0,16 26 0,-23-42 164,0 0 0,1 0 0,-1 0 1,0 0-1,0 0 0,0 0 0,0 1 1,0-1-1,0 0 0,0 0 0,1 0 1,-1 0-1,0 0 0,0 0 0,0 0 1,0 0-1,0 0 0,1 0 0,-1 0 1,0 0-1,0 0 0,0 0 0,0 0 1,0 0-1,1 0 0,-1 0 0,0 0 1,0 0-1,0 0 0,0 0 0,1 0 1,-1 0-1,0 0 0,0 0 0,0 0 1,0 0-1,0 0 0,0 0 0,1 0 1,-1-1-1,0 1 0,0 0 0,0 0 1,0 0-1,0 0 0,0 0 0,0 0 1,0-1-1,0 1 0,1 0 0,-1 0 1,0 0-1,0 0 0,0 0 0,0-1 1,0 1-1,0 0 0,0 0 0,0 0 1,0 0-1,0-1 0,1-10-1030,-22-69-6772,-26-44 1639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3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1 260 6457,'0'-3'5866,"5"-1"-4386,6-7-736,27-15 848,12 1-351,21-12-849,11-3-56,0 3-272,0 4-64,-11 11 0,-16 7-648,-17 8-1385,-16 18-2096,-60 44-4328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3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0 213 8146,'0'-4'6097,"0"1"-4633,6-5-623,16-6 95,16-1-64,28-7-424,10-11-344,-4 4-80,10 3-24,-17 0-672,-4 12-1953,21-5-2152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4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 8386,'-2'-2'2079,"2"2"-1782,-1 0 0,1 0 0,-1-1 0,1 1 0,0 0 0,-1 0 0,1 0 0,0 0 0,-1 0 0,1 0-1,-1 0 1,1 0 0,0 0 0,-1 0 0,1 0 0,-1 0 0,1 0 0,0 0 0,-1 0 0,1 1 0,0-1 0,-1 0 0,1 0 297,-1 1-297,-4 13 3507,6 28-3344,0-36 60,12 153 1847,66 308 1,-68-427-2242,1 0 1,31 64-1,-33-84-134,1 0 0,0-1-1,2-1 1,0 0 0,1-1-1,28 28 1,-38-42-47,0 0-1,0 0 1,0-1-1,0 1 1,0-1-1,0 0 1,1 0 0,-1 0-1,1 0 1,-1-1-1,1 0 1,0 0-1,0 0 1,-1-1-1,1 1 1,0-1 0,7-1-1,-10 1-143,0-1 0,1 0 0,-1 1 0,0-1 1,0 0-1,0 0 0,1 0 0,-1 0 0,0-1 0,0 1 0,-1-1 0,1 1 0,0-1 0,0 0 0,-1 1 0,1-1 1,-1 0-1,1 0 0,-1 0 0,0 0 0,0 0 0,0-1 0,0 1 0,0 0 0,0 0 0,-1-1 0,1 1 0,-1 0 1,0-1-1,1 1 0,-1-1 0,0 1 0,-1 0 0,1-1 0,0 1 0,-1-3 0,-8-40-4356,-20-40-1476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5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37 241 6569,'-28'-4'9323,"27"4"-9155,1-1 0,-1 1 0,1 0 0,-1 0-1,1-1 1,-1 1 0,1 0 0,0-1 0,-1 1 0,1 0-1,-1-1 1,1 1 0,0-1 0,0 1 0,-1-1 0,1 1-1,0-1 1,0 1 0,-1-1 0,1 1 0,0-1 0,0 1-1,0-1 1,0 1 0,0-1 0,0 1 0,0-1-1,1-3-8,0 0 0,1 0-1,0 0 1,0 0-1,0 1 1,0-1-1,0 1 1,1 0-1,-1-1 1,6-3-1,85-91 584,-81 87-678,0 0-1,1 1 1,1 1 0,0 0 0,0 1 0,20-9 0,-31 16-49,0 0 0,0 0 0,0 0 0,0 0 0,0 0 0,0 0-1,0 1 1,0 0 0,0-1 0,0 1 0,0 0 0,1 1 0,-1-1 0,0 0 0,0 1 0,0 0 0,0 0 0,0 0 0,0 0 0,0 0 0,-1 0 0,1 1 0,0 0 0,-1-1 0,1 1 0,-1 0 0,1 0 0,-1 0 0,0 1 0,0-1 0,0 0 0,0 1 0,0 0 0,-1-1 0,1 1 0,-1 0 0,0 0 0,2 4 0,0 2 96,0 1 1,0 0 0,-1 0-1,0 0 1,-1 1 0,0-1-1,-1 0 1,0 1 0,0-1-1,-4 16 1,-4 5 93,-2-1 0,-1 0-1,-2-1 1,0 0 0,-2 0 0,-29 40 0,-9 17 362,50-79-420,-2 2 217,9-10-171,0-1-205,-1 0-1,1 1 1,0 0 0,-1-1-1,1 1 1,0 0 0,-1 1-1,6-1 1,63-8 144,110-26 0,-27 3 3,-177 35-4330,14-3 2894,0 0-1,0 0 1,0 0 0,0-1-1,-8-2 1,-43-15-7007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6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 11690,'-12'-3'9357,"31"7"-7891,4 6-990,-1 2 0,0 0 0,-1 1 0,36 31 0,-40-31-310,18 16 92,-1 0 1,-2 3 0,-1 0 0,-2 2-1,-1 1 1,-2 2 0,-1 0-1,22 46 1,-20-27 83,-2 1-1,-3 2 0,-3 0 1,-2 1-1,12 82 1,-27-133-348,4 40-106,-5-47 99,-1 0 1,0 0-1,0 1 1,0-1-1,0 0 1,0 0-1,-1 0 1,1 0-1,-1 0 1,1 0-1,-1-1 1,0 1-1,0 0 1,1 0-1,-1 0 1,0-1-1,-1 1 1,1 0-1,-2 2 1,2-4-66,1 0 1,-1 1-1,0-1 1,0 0-1,0 1 1,1-1 0,-1 0-1,0 0 1,0 1-1,0-1 1,1 0-1,-1 0 1,0 0 0,0 0-1,0 0 1,1 0-1,-1-1 1,0 1-1,0 0 1,0 0 0,1 0-1,-1-1 1,0 1-1,0-1 1,1 1-1,-1 0 1,0-1 0,1 1-1,-1-1 1,0 1-1,1-1 1,-1 0-1,1 1 1,-1-1 0,1 0-1,-1 1 1,1-1-1,-1-1 1,-14-32-4618,14 30 4157,0 0 1,1 0 0,-1-1 0,1 1 0,0-1-1,0 1 1,1 0 0,-1-1 0,2-4 0,24-101-5690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6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10474,'0'0'5752,"8"9"-3117,35 44 194,44 72 0,75 167-652,-157-284-2227,2 7-138,0-1 0,1-1 0,0 1 0,1-1 1,19 20-1,-28-33 121,-1-1 1,1 1-1,0 0 1,0 0-1,0 0 1,0 0-1,0 0 0,-1 0 1,1 0-1,0 0 1,0-1-1,0 1 1,0 0-1,0 0 1,0 0-1,0 0 1,-1 0-1,1-1 0,0 1 1,0 0-1,0 0 1,0 0-1,0 0 1,0 0-1,0-1 1,0 1-1,0 0 1,0 0-1,0 0 1,0 0-1,0-1 0,0 1 1,0 0-1,0 0 1,0 0-1,0 0 1,0-1-1,0 1 1,1 0-1,-1 0 1,0 0-1,0 0 0,0 0 1,0-1-1,0 1 1,0 0-1,0 0 1,1 0-1,-1 0 1,0 0-1,0 0 1,0 0-1,0 0 0,0-1 1,1 1-1,-1 0 1,0 0-1,0 0 1,0 0-1,0 0 1,1 0-1,-1 0 1,0 0-1,0 0 1,0 0-1,0 0 0,0 0 1,1 0-1,-1 0 1,-20-31-6245,-49-39-3046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6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0 158 11426,'0'-3'5586,"6"-5"-4402,5 5-88,5 3-472,23-4 120,-1-7-215,22-4-145,-5-10-336,11 3-48,-6-4-168,0 8-1121,-11 3-1671,-10 8-1721,10 10-3665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7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30 4537,'-7'-8'5697,"-10"-9"-2067,17 17-3525,0 0-1,0 0 0,0-1 1,0 1-1,0 0 0,0 0 0,0 0 1,0-1-1,0 1 0,-1 0 1,1 0-1,0 0 0,0 0 1,0-1-1,0 1 0,0 0 0,0 0 1,-1 0-1,1 0 0,0 0 1,0-1-1,0 1 0,0 0 1,-1 0-1,1 0 0,0 0 0,0 0 1,0 0-1,-1 0 0,1 0 1,0 0-1,0 0 0,0 0 1,-1 0-1,1 0 0,0 0 1,0 0-1,0 0 0,-1 0 0,1 0 1,0 0-1,0 0 0,0 0 1,-1 0-1,1 0 0,0 0 1,0 0-1,0 0 0,0 1 0,-1-1 1,1 0-1,0 0 0,0 0 1,0 0-1,0 0 0,-1 1 1,1-1-1,0 0 0,0 0 0,0 0 1,0 1-1,2 3 136,1 0 1,0 0-1,0 0 1,0 0-1,0 0 0,1 0 1,7 5-1,-4-2 102,27 32 523,-3 1 1,30 49 0,-35-48-564,19 35 72,-4 1 0,-3 2 0,38 117 0,-74-190-381,35 67-600,-25-51-827,-5-15-829,-19-24-1870,-47-55-523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7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0 195 9186,'11'-8'4385,"5"1"-3705,28-15 1000,6 0 257,21-7-785,0-4-736,6 11-152,-1-4-168,-5 8-96,-21 11 0,-12 7-1008,0 7-992,-27 4-1065,-16 37-2592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28.1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190 230 1616,'-21'-13'884,"-66"-47"4835,5-5 5471,82 65-11077,0 0-1,1 0 0,-1 0 0,0 0 0,0 0 0,0 0 0,0 0 0,0 0 0,0 0 0,1-1 0,-1 1 0,0 0 0,0 0 0,0 0 0,0 0 0,0 0 1,0 0-1,0-1 0,0 1 0,0 0 0,0 0 0,0 0 0,0 0 0,0-1 0,0 1 0,0 0 0,0 0 0,0 0 0,0 0 0,0 0 0,0-1 0,0 1 1,0 0-1,0 0 0,0 0 0,0 0 0,0-1 0,0 1 0,0 0 0,0 0 0,0 0 0,0 0 0,0 0 0,0 0 0,-1-1 0,1 1 0,0 0 1,0 0-1,0 0 0,15 11 1781,0 24-1340,-1 1 0,-1 0-1,-3 1 1,-1 0 0,6 48 0,-5-30-227,14 72 313,-26-124-105,-3-14-101,-8-22-90,5-4-473,2-1 1,1 0-1,2 0 1,1-1-1,3 1 1,0-1-1,3 1 1,15-69-1,-17 100 80,0 0 1,1 0-1,0 0 1,0 0-1,1 1 1,-1-1-1,1 1 1,1 0-1,7-8 1,-11 12 22,1 0 0,0 1 1,-1-1-1,1 1 0,0 0 1,0 0-1,0-1 0,0 1 1,1 0-1,-1 1 0,0-1 1,0 0-1,1 1 1,-1-1-1,0 1 0,1 0 1,-1-1-1,0 1 0,1 0 1,-1 1-1,0-1 0,1 0 1,-1 1-1,0-1 0,0 1 1,1 0-1,-1 0 0,0-1 1,0 2-1,0-1 0,0 0 1,3 2-1,13 13 46,-1 1 0,0 0 0,-2 1-1,0 1 1,0 0 0,-2 1 0,16 31 0,-11-18 29,-2 0 0,-1 1 0,-1 1 0,-2 1 0,-1-1 0,10 66 0,-22-100-147,1-1 1,0 0-1,0 0 1,0 0-1,0 1 1,0-1-1,0 0 1,0 0-1,0 0 0,0 1 1,0-1-1,0 0 1,0 0-1,0 1 1,0-1-1,0 0 1,0 0-1,0 0 1,0 1-1,1-1 1,-1 0-1,0 0 1,0 0-1,0 1 0,0-1 1,0 0-1,0 0 1,1 0-1,-1 0 1,0 1-1,0-1 1,0 0-1,0 0 1,1 0-1,-1 0 1,0 0-1,0 0 1,0 0-1,1 0 0,-1 1 1,0-1-1,0 0 1,0 0-1,1 0 1,-1 0-1,0 0 1,0 0-1,1 0 1,-1 0-1,0 0 1,14-14-4691,21-21-1837,62-44-1185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8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6 140 12771,'-5'11'3881,"5"-8"-3161,5 8 440,11-7-280,17-4-488,22-7-224,5-12-56,11-3-112,1-7-280,-7 7-1456,-10-4-2457,27-18-1704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8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 7394,'-5'-1'9518,"5"1"-9373,2 14 3102,8 22-1812,79 227 3468,-67-185-4292,4-1-1,3-2 0,46 85 1,-60-134-556,2-1 1,27 33 0,-34-47-76,0 0-1,0-1 1,1 0-1,1-1 1,-1 0-1,1-1 1,14 7 0,-25-14-69,0-1 0,0 1 0,-1-1 0,1 1 1,0-1-1,0 0 0,0 0 0,0 1 0,0-1 1,-1 0-1,1 0 0,0 0 0,0 0 0,0 0 1,0 0-1,0 0 0,0 0 0,0 0 1,0 0-1,-1 0 0,1-1 0,0 1 0,0 0 1,0-1-1,0 1 0,-1 0 0,1-1 0,0 1 1,0-1-1,-1 0 0,1 1 0,0-1 0,-1 1 1,1-1-1,0 0 0,-1 0 0,1 1 1,-1-1-1,0 0 0,1 0 0,-1 0 0,1 1 1,-1-3-1,3-7-1389,-1 0 0,0 0 1,1-20-1,-2 15 363,6-110-4869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22 170 6833,'-11'-3'8962,"5"-6"-3775,1-20-2148,12-28-3628,9-15 857,38 127 392,-13 3-418,-2 3 1,55 116 0,-28-47-415,-43-97-394,2 5-3528,-25-38 4013,0 0-1,0 1 0,0-1 0,0 0 0,0 0 1,0 1-1,0-1 0,0 0 0,0 0 1,0 1-1,0-1 0,0 0 0,0 1 0,0-1 1,0 0-1,0 0 0,0 1 0,0-1 1,0 0-1,0 0 0,0 1 0,0-1 0,0 0 1,-1 0-1,1 1 0,0-1 0,0 0 1,0 0-1,0 0 0,-1 1 0,1-1 0,0 0 1,0 0-1,0 0 0,-1 0 0,1 1 1,0-1-1,0 0 0,-1 0 0,1 0 0,0 0 1,0 0-1,-1 0 0,1 0 0,0 0 1,-1 0-1,1 0 0,0 0 0,0 0 0,-1 0 1,1 0-1,-1 0 0,-44 2-5646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9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0 235 4777,'0'0'7434,"6"0"-5258,-1-4-800,17-3 425,5-4-73,12-11-800,21-4-424,-5-3-456,10-1 80,-5 8-128,-10-3-528,-6 10-1232,-6-3-1881,11-8-1792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9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10194,'40'29'7626,"14"17"-4921,10 8-1401,14 9-496,-2 4 1,-4 3-1,-2 3 1,-4 4-1,-4 2 0,-2 2 1,-5 3-1,57 115 1,74 221-1964,-182-413 671,2 13-972,-7-19 1331,1 0 0,-1-1 0,1 1 0,-1 0 0,1-1 0,-1 1 0,0-1 0,1 1 0,-1-1 0,0 1 0,0-1 0,1 1-1,-1-1 1,0 0 0,0 0 0,0 1 0,0-1 0,1 0 0,-1 0 0,0 0 0,0 0 0,0 0 0,0 0 0,0 0 0,1 0 0,-1 0 0,0 0 0,0 0 0,0 0 0,0-1 0,-1 0 0,-96-18-5721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4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682 206 12755,'0'0'4247,"18"14"718,-11-12-4614,-1 1-1,1-2 1,-1 1-1,1-1 1,0 0-1,0 0 0,-1-1 1,9 0-1,-15 0-287,1 0-1,-1-1 1,0 1-1,0 0 1,0-1-1,1 1 1,-1 0-1,0 0 1,0-1-1,0 1 0,0 0 1,0-1-1,1 1 1,-1 0-1,0-1 1,0 1-1,0-1 1,0 1-1,0 0 1,0-1-1,0 1 1,0 0-1,0-1 0,0 1 1,-1 0-1,1-1 1,0 1-1,0 0 1,0-1-1,0 1 1,0 0-1,-1-1 1,1 1-1,0 0 1,0 0-1,0-1 0,-1 1 1,1 0-1,0 0 1,-1-1-1,-8-10 538,-21-17-345,-1 2 0,-2 2 0,0 0 0,-63-32 1,80 48-278,1 1 0,-1 0 0,-1 1 0,1 1 0,-1 1 0,0 0 1,0 1-1,0 1 0,0 0 0,0 2 0,-1 0 0,1 0 0,-27 6 1,32-2 11,0 0 0,0 1 0,0 1 0,0 0 1,1 0-1,0 1 0,0 0 0,1 1 0,-1 1 0,2 0 1,0 0-1,0 0 0,0 1 0,1 1 0,1-1 1,-10 18-1,3-3-10,1 2-1,2-1 1,0 2 0,2-1 0,0 1 0,-4 36 0,7-24 12,3-1 0,1 1 0,2 0 0,2-1 1,1 1-1,2-1 0,2 1 0,2-2 0,1 1 1,2-1-1,1-1 0,2 0 0,2-1 0,1-1 1,2 0-1,1-2 0,2 0 0,1-1 1,2-2-1,1 0 0,1-2 0,1-1 0,1-2 1,58 37-1,-76-54 12,1 0-1,0-1 1,0-1 0,20 6-1,-30-10-121,0-1 0,0 0 0,0-1 0,0 1 0,0-1 0,0 1 0,1-1 1,-1 0-1,0 0 0,0 0 0,0 0 0,0-1 0,0 1 0,0-1 0,0 0 0,0 0 0,0 0 0,0 0 0,0 0 0,-1-1 0,1 1 0,0-1 0,-1 0 0,1 0 0,-1 0 0,0 0 0,3-3 0,22-48-3298,-1-2-1403,23-5-221,40-55-1364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8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654 173 1304,'-9'0'4950,"-21"-3"9284,16-4-10988,-5-7-3686,9 6 473,-116-80 614,113 80-591,0 1 0,-1 0 0,0 1 0,-1 0 0,1 1-1,-1 1 1,-28-5 0,36 9-57,0 0-1,0 0 1,0 1-1,0 0 0,0 0 1,1 1-1,-1 0 1,0 0-1,1 1 1,0-1-1,-1 1 0,1 1 1,0-1-1,0 1 1,1 0-1,-9 8 1,-5 6-9,0 2 0,-29 38 0,43-51 10,-7 10-7,1 1-1,0 0 0,1 1 1,1 0-1,1 0 0,1 1 1,1 0-1,0 1 0,-3 28 1,6-30-2,1 0 0,1 0 0,1 1 0,0-1 1,1 0-1,1 0 0,1 0 0,1-1 0,1 1 1,10 27-1,-8-34-3,-1 0 1,2 0 0,0-1-1,0 0 1,1 0 0,0-1-1,1 0 1,0 0 0,1-1-1,22 14 1,-24-17-30,-1-1-1,2 1 0,-1-2 1,0 0-1,1 0 1,0 0-1,0-1 1,0-1-1,0 0 1,1 0-1,-1-1 1,1 0-1,-1-1 0,0 0 1,13-2-1,-14-1 20,-1 0-1,0 0 1,0-1-1,0 0 1,-1 0-1,0-1 1,0 0-1,0 0 1,0-1-1,-1 0 1,1 0 0,-2 0-1,1-1 1,-1 0-1,0 0 1,0 0-1,5-11 1,0-1-15,-1 0 0,-1-1 1,-1 1-1,0-2 0,-2 1 1,4-23-1,-3 5 58,-2 0 1,-2 0-1,-1-1 0,-2 1 1,-2 0-1,-1 0 0,-2 0 1,-18-63-1,28 102-135,12 15-131,19 26-42,11 39 762,48 118 0,-6-8 9,-79-176-454,0-1 0,21 25 0,-8-11 15,-28-32-64,2 2-196,1 0-1,0 0 1,0 0 0,-1 0 0,2-1-1,-1 1 1,0-1 0,0 0-1,1 0 1,0 0 0,-4-5 0,5 5-274,0 0 0,0 0 0,0 0 0,0 0 0,1 0 0,-1 0 0,1 0 0,0 0 0,0 0 0,0 0 0,0 0 0,0 0 0,1 0 0,-1 0 0,2-4 0,30-89-8060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8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1 2120,'-8'1'1363,"0"1"-1,0 0 1,0 0-1,0 1 1,1 0-1,-1 0 1,1 1-1,0 0 1,-12 8-1,13-7-987,-1 1 1,1-1-1,0 1 1,1 0-1,0 1 1,0-1-1,0 1 1,1 0-1,-5 8 1,7-9-352,0-1 1,-1 0 0,2 1-1,-1-1 1,1 1 0,-1 0-1,2-1 1,-1 1 0,1 0-1,-1-1 1,2 1 0,-1 0-1,1 0 1,0-1-1,0 1 1,0 0 0,1-1-1,-1 1 1,2-1 0,-1 0-1,0 1 1,1-1 0,0 0-1,0-1 1,1 1-1,-1 0 1,1-1 0,0 0-1,7 6 1,4 0-23,1 0 0,0-1 0,0-1 1,1-1-1,0 0 0,0-1 0,1-1 0,27 5 0,47 16 134,-82-23-88,0 1 1,-1 0-1,0 1 1,0 0-1,0 1 1,0 0-1,-1 0 1,11 11-1,-15-13 37,0 1 1,-1 0-1,1 0 0,-1 0 1,0 0-1,0 1 0,0-1 1,-1 1-1,0 0 0,0-1 1,-1 1-1,0 0 0,1 0 1,-2 0-1,1 12 0,-1-9-10,-1 0 0,0 0 0,-1 0 0,0-1 0,0 1 0,-1 0 0,0-1-1,0 1 1,-1-1 0,0 0 0,0 0 0,-1-1 0,0 1 0,-1-1 0,0 0-1,-8 8 1,11-12-143,-1 0 0,1-1-1,-1 1 1,1-1 0,-1 1 0,0-1-1,0 0 1,0 0 0,0-1-1,-1 1 1,1-1 0,0 0-1,0 0 1,-1-1 0,1 1 0,-1-1-1,1 0 1,-1 0 0,1 0-1,0-1 1,-1 0 0,1 1-1,0-2 1,-1 1 0,1 0 0,0-1-1,0 0 1,0 0 0,0 0-1,0 0 1,1-1 0,-1 1-1,1-1 1,-5-4 0,5 5-192,1 0 0,-1 0 0,1-1 0,0 1 0,0-1 0,0 1 0,0-1 0,0 0 0,0 1 0,1-1 0,-1 0 0,1 0 0,0 0 0,0 0 0,0 0 0,0-1 0,0 1 0,0-4 0,2 2-229,0-1 1,1 1 0,-1-1-1,1 1 1,0 0-1,0 0 1,0 0-1,1 0 1,0 0-1,0 0 1,0 0 0,1 1-1,0 0 1,6-7-1,103-107-4305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8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0 3865,'-2'3'599,"0"-1"1,-1 1-1,1 0 0,1 0 1,-1 0-1,0 0 0,1 0 1,-1 0-1,1 0 0,0 1 1,-1 5-1,1-2-97,0-1 1,1 1-1,0 0 1,0-1 0,2 12-1,1 0 89,2 1 0,0 0 0,10 22 0,-3-13-89,0 0 1,2 0 0,24 36 0,-34-58-498,0 0 0,1 1-1,-1-2 1,1 1 0,1 0-1,-1-1 1,1 0 0,0-1 0,0 1-1,0-1 1,1 0 0,-1-1 0,1 1-1,0-1 1,0-1 0,0 1 0,1-1-1,-1 0 1,0-1 0,9 1 0,-12-2 0,0 0 0,-1 0 0,1 0 0,0-1 0,-1 1 0,1-1 0,0 0 0,-1 0 0,1-1 0,-1 1 0,1-1 0,-1 1 0,0-1 0,0 0 0,0 0 0,0-1 0,0 1 0,0-1 0,-1 1 0,1-1 0,-1 0 0,1 0 0,-1 0 0,0 0 0,0 0 0,-1-1 0,1 1 0,-1 0 0,1-1 0,-1 1 0,0-1 0,0-3 0,0 0 107,0 0 1,0 0-1,-1 0 0,0 0 0,-1 0 1,1 0-1,-1 0 0,-1 0 0,1 0 1,-1 1-1,0-1 0,-1 1 0,0-1 1,0 1-1,0 0 0,-6-8 0,-2 0 106,-2 1-1,1 0 1,-2 1-1,1 0 1,-2 1-1,1 1 0,-1 0 1,-1 1-1,0 1 1,0 0-1,-29-9 1,-16 0-1196,-121-21 0,164 35 518,6 2-1344,58-4-4569,105-23 1258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9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0 4089,'-7'3'1075,"1"-1"0,-1 1 0,0 1 0,1-1-1,0 1 1,0 0 0,0 1 0,-6 5 0,8-7-775,1 0 0,0 0-1,-1 1 1,1-1 0,1 1 0,-1 0-1,0 0 1,1 0 0,0 0 0,0 0 0,0 0-1,0 1 1,-1 7 0,3-8-224,0-1 0,0 1 0,1-1 0,-1 0 0,1 1-1,0-1 1,0 0 0,0 1 0,0-1 0,1 0 0,-1 0 0,1 0 0,0 0 0,0 0 0,0-1 0,0 1 0,0 0 0,1-1 0,-1 0 0,1 1 0,3 1-1,8 6-39,0 0-1,0-1 0,17 6 1,-15-6 52,50 22 4,-37-19-93,0 3 1,47 29-1,-70-40 85,0 1-1,0-1 1,0 1 0,-1 1-1,0-1 1,0 1 0,0 0-1,-1 0 1,1 0 0,-1 0 0,-1 1-1,1 0 1,-1 0 0,-1 0-1,1 0 1,2 12 0,-5-14-19,0-1 0,0 1 0,0-1 0,0 1 0,-1-1 1,1 1-1,-1-1 0,0 0 0,-1 1 0,1-1 1,-1 0-1,0 0 0,0 0 0,0 0 0,0 0 0,-1 0 1,1-1-1,-1 1 0,0-1 0,0 1 0,0-1 0,-1 0 1,1-1-1,-1 1 0,0 0 0,0-1 0,-5 2 1,5-1-156,0-1 0,-1-1 0,1 1 0,-1 0 0,1-1 1,-1 0-1,0 0 0,1-1 0,-1 1 0,0-1 0,0 0 1,0 0-1,1-1 0,-1 1 0,0-1 0,1 0 0,-1 0 1,0-1-1,1 1 0,-1-1 0,1 0 0,0 0 0,0-1 0,0 1 1,-6-5-1,8 5-140,0 1 1,0-1 0,1 0-1,-1 0 1,0 0-1,1 0 1,-1 0 0,1 0-1,0 0 1,0 0 0,-2-4-1,3 3-90,0 0 0,-1 0 0,1 0 0,0 0-1,1-1 1,-1 1 0,0 0 0,1 0 0,0 0 0,0 0-1,0 0 1,0 1 0,0-1 0,2-3 0,57-98-6146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28.4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12851,'0'2'6025,"4"-2"-4105,4 0-439,3 3-945,9 0-488,16 2 168,8 6 336,15-9-272,0-2-80,-7 0-200,-8-2-288,-17-1-912,-11 0-1081,-8-2-1840,0 5-1072,36-5-4121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9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6145,'-2'0'674,"1"1"-1,0-1 0,0 1 0,-1-1 1,1 1-1,0 0 0,0-1 0,0 1 1,-1 0-1,1 0 0,0 0 0,0 0 0,0 0 1,1 0-1,-3 2 0,3 16 2948,2-12-3683,2 0-1,-1-1 0,1 1 1,0-1-1,6 7 1,2 4 1652,3 5-1104,209 342 3249,82 306-641,-275-597-2922,-7-17-85,39 101 143,-63-157-225,0 0 0,0 0 0,0 0 1,0 0-1,0 0 0,0 0 0,0 0 0,-1 0 0,1 0 0,0 0 1,0 0-1,0 0 0,0 0 0,0 0 0,0 0 0,0 0 0,0 0 1,-1 0-1,1 0 0,0 0 0,0 0 0,0 0 0,0 0 0,0 0 0,0 0 1,0 0-1,0 1 0,0-1 0,0 0 0,0 0 0,0 0 0,0 0 1,-1 0-1,1 0 0,0 0 0,0 0 0,0 0 0,0 0 0,0 1 1,0-1-1,0 0 0,0 0 0,0 0 0,0 0 0,0 0 0,0 0 1,0 0-1,0 0 0,0 1 0,0-1 0,0 0 0,0 0 0,0 0 1,1 0-1,-1 0 0,0 0 0,0 0 0,0 0 0,0 0 0,0 0 1,0 1-1,-11-11 212,-12-18 40,8 4-317,2-2 0,0 0 0,2 0 0,1-1 0,1 0-1,2-1 1,0 1 0,2-2 0,1 1 0,1 0 0,2-1-1,0 0 1,2 1 0,2-1 0,5-30 0,-7 53 23,1-1 0,0 1 0,0-1 0,0 1 0,1 0 0,0 0 0,0 0 0,0 0 0,1 1 1,0-1-1,0 1 0,0 0 0,1 0 0,0 1 0,0-1 0,0 1 0,0 0 0,10-6 0,-9 8 2,0 0 0,-1 0 0,1 1-1,0 0 1,0 0 0,0 0 0,-1 0 0,1 1-1,0 0 1,0 0 0,0 1 0,0 0-1,0 0 1,0 0 0,0 1 0,-1 0-1,1 0 1,-1 0 0,1 1 0,-1-1 0,6 5-1,5 4 52,-1 1-1,0 0 1,-1 1-1,-1 0 1,0 1 0,0 0-1,-2 2 1,0-1-1,0 1 1,-2 0-1,0 1 1,-1 1-1,0-1 1,-2 1-1,8 28 1,-8-22-2,-1 1 0,-1-1 0,-1 1-1,-1 0 1,-2 0 0,0 0 0,-1-1 0,-2 1 0,0 0-1,-2-1 1,-11 36 0,14-55-64,0 1 0,-1 0-1,1-1 1,-1 1 0,-1-1 0,1 0 0,-1 0-1,0 0 1,0-1 0,0 1 0,0-1 0,-1 0-1,0 0 1,0 0 0,0-1 0,0 0 0,-1 0-1,1 0 1,-1-1 0,0 1 0,1-1-1,-1-1 1,0 1 0,0-1 0,0 0 0,-1 0-1,1-1 1,0 0 0,0 0 0,-11-2 0,2 0-390,-1-1 0,1 0 0,0-2 0,0 1 0,1-2 0,-1 0 0,1-1 0,0 0 0,1-1 0,-24-18 0,31 21 45,5 4 262,-1 1-1,0-1 1,1 0-1,-1 0 1,1-1-1,0 1 1,-1 0-1,1 0 1,0-1-1,0 1 1,-1 0-1,1-1 1,0 1-1,1-1 1,-1 0-1,0 1 1,0-1-1,1 0 1,-1 1-1,1-1 1,-1 0-1,1 0 1,0 0-1,0 1 1,0-1-1,0 0 1,0 0-1,0 0 1,0 0-1,0 1 1,1-1-1,-1 0 1,1 0-1,-1 1 1,1-1-1,0 0 1,0 1-1,0-1 1,0 1-1,0-1 1,0 1-1,0-1 1,0 1-1,1 0 1,-1 0-1,2-2 1,106-100-5286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0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1 5393,'-34'10'7017,"-20"9"-1240,45-16-5600,0 1 0,1 0-1,-1 1 1,1 0 0,0 0-1,0 1 1,0 0-1,1 0 1,0 1 0,0 0-1,-10 13 1,2 4-63,1 0 0,2 1 1,0 0-1,1 1 0,2 1 0,0-1 0,2 1 1,1 1-1,2-1 0,-3 38 0,7-46-77,0 0-1,1 0 1,5 22-1,-5-34-47,1 0 1,-1 0-1,2 0 0,-1 0 1,1 0-1,0-1 0,0 1 0,1-1 1,0 0-1,0 0 0,6 7 1,-10-12-5,1-1 1,0 1 0,-1-1 0,1 1 0,0-1-1,-1 1 1,1-1 0,0 0 0,0 1 0,-1-1-1,1 0 1,0 1 0,0-1 0,-1 0 0,1 0-1,0 0 1,0 0 0,0 0 0,0 0-1,-1 0 1,1 0 0,0 0 0,0 0 0,0 0-1,0-1 1,-1 1 0,2 0 0,21-19-307,14-39 181,-18 20 189,-2 0-1,-2-1 1,-1-1 0,-3 0 0,12-70 0,-17 67 1599,-2-55 0,-2 104-1625,0 0 1,0 1 0,1-1-1,-1 0 1,1-1 0,0 1-1,1 0 1,-1-1 0,7 8-1,11 19 217,-9-7-72,-2 1 0,14 52 1,8 22-689,-31-96 174,1 0 0,0 0 0,0 0 1,0 0-1,0 0 0,1 0 0,0-1 0,0 1 0,0-1 0,5 5 1,-5-7 17,-1 0 1,0 0-1,1 0 1,-1 0-1,0 0 1,1-1-1,-1 1 1,1-1 0,0 0-1,-1 1 1,1-1-1,-1-1 1,1 1-1,-1 0 1,1 0-1,-1-1 1,1 0 0,-1 1-1,0-1 1,1 0-1,-1 0 1,0 0-1,1-1 1,-1 1-1,0 0 1,3-4 0,92-69-6335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0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4369,'-7'3'1652,"1"-1"1,0 1-1,0 1 1,0-1-1,1 1 1,-1 0-1,-8 9 1,5-5-912,2 0 1,-1 1-1,1 0 0,-8 15 1,10-15-630,-1 0 0,2 1 0,-1 0 0,2 0 0,-1 1 0,1-1 0,1 1 1,0-1-1,0 1 0,0 20 0,3-24-93,0 0 0,0 0 0,0 0 0,1 0 0,0 0 1,0 0-1,1-1 0,0 1 0,0-1 0,1 0 0,-1 0 0,1 0 0,1 0 1,7 8-1,4 1-32,0-2 1,1 0 0,28 17 0,35 26-1,-74-50 38,0-1 0,-1 1 0,0 0 0,0 0 0,0 1 0,0 0 0,-1-1 0,0 2 0,5 12 0,-8-12-27,0-1 1,-1 1 0,1-1 0,-2 1-1,1 0 1,-1-1 0,0 1-1,-1-1 1,1 1 0,-1-1 0,-1 0-1,0 0 1,0 0 0,0 0 0,-1 0-1,0-1 1,0 1 0,0-1-1,-1 0 1,-10 9 0,13-14-106,1-1 0,0 0 0,-1 0 0,1 0-1,-1 0 1,1 0 0,-1 0 0,1-1 0,-1 1 0,1 0 0,-1-1 0,1 1 0,0-1 0,-1 0 0,1 1-1,0-1 1,-1 0 0,1 0 0,0 0 0,0 0 0,0 0 0,0 0 0,0 0 0,0 0 0,0 0 0,-1-3-1,-28-34-3260,29 36 3198,-2-2-149,0 0 0,0-1 0,0 0 0,1 1 1,-1-1-1,1 0 0,1 0 0,-1 0 0,1 0 0,0 0 0,0-1 1,0 1-1,1 0 0,-1 0 0,2-8 0,15-76-3836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1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231 277 1176,'-32'-12'14305,"13"6"-11819,19 6-2431,-1-1 0,1 1 0,0 0 1,-1 0-1,1 0 0,0 0 1,-1 0-1,1-1 0,0 1 1,-1 0-1,1 0 0,0 0 1,0-1-1,-1 1 0,1 0 1,0-1-1,0 1 0,0 0 1,-1 0-1,1-1 0,0 1 1,0 0-1,0-1 0,0 1 1,0 0-1,-1-1 0,1 1 1,0 0-1,0-1 0,0 1 1,0-1-1,0 1 0,0 0 1,0-1-1,1 0 0,9-11 622,24-8-738,-31 18 162,26-11-89,0 2 0,0 1-1,62-13 1,-87 23-4,16-3 9,-3 0 359,-17 2-350,0 1-1,1-1 0,-1 1 1,0-1-1,0 1 1,0-1-1,0 1 1,0-1-1,0 1 0,0-1 1,0 1-1,0-1 1,-1 1-1,1-1 0,0 1 1,0 0-1,0-1 1,0 1-1,-1-1 1,1 1-1,0-1 0,0 1 1,-1 0-1,1-1 1,0 1-1,-1 0 0,1-1 1,-1 1-1,1 0 1,0-1-1,-1 1 1,1 0-1,-1-1 0,-16-14 111,0 0 0,-1 1 0,0 1 0,-1 0 0,-40-19 0,46 27-106,0-1-1,1 1 1,-2 1-1,1 0 1,0 1 0,-1 1-1,1 0 1,-1 1-1,0 0 1,0 1 0,-14 2-1,24-2-12,-1 1 1,0 0-1,1 1 0,-1-1 0,1 1 0,-1 0 1,1 0-1,0 1 0,0-1 0,0 1 0,0 0 0,0 0 1,0 0-1,1 0 0,0 1 0,-4 4 0,2-1 7,1 0-1,0 0 0,0 1 1,1 0-1,0-1 0,0 1 1,1 0-1,-3 15 0,2-4 27,2 1-1,0-1 1,1 0-1,1 1 0,1-1 1,0 0-1,8 26 1,-3-25-32,0 0 0,2 0 0,0-1 0,2 0 0,0-1 0,0 0 0,2-1 0,0 0-1,1-1 1,1 0 0,1-1 0,0-1 0,0 0 0,2-2 0,-1 0 0,2 0 0,0-2 0,0 0 0,0-2 0,1 0 0,1-1 0,-1-1 0,1-1 0,0 0 0,0-2 0,1-1 0,-1 0 0,0-2 0,1 0 0,-1-1 0,29-6 0,-32 3-23,0 0 0,-1-1 0,1-1 0,-1-1 0,21-11 0,-33 15-141,0 0 0,0 0-1,0-1 1,-1 0 0,1 1-1,-1-2 1,0 1 0,0 0-1,-1-1 1,1 0 0,-1 0-1,0 0 1,0 0 0,0 0-1,-1 0 1,0-1 0,0 0 0,0 1-1,-1-1 1,1-7 0,6-34-7172,7 1 205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2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 6457,'-16'-1'5530,"10"1"-4147,1-1 1,-1 1-1,1 0 0,-1 0 0,0 1 0,1-1 1,-1 1-1,-9 3 0,14-3-1224,1 0 0,-1 1 1,0-1-1,1 0 0,-1 0 0,1 0 0,0 1 1,-1-1-1,1 0 0,0 1 0,0-1 1,-1 0-1,1 0 0,0 1 0,0-1 0,1 0 1,-1 1-1,0-1 0,0 0 0,1 1 1,-1-1-1,0 0 0,1 0 0,-1 1 0,1-1 1,0 1-1,20 40-230,-18-36 373,75 146 888,-7 3 0,56 178 0,-22-58-1112,-94-257-99,-4-5-1217,-15-22-376,-26-32-1336,25 31 2066,0 0-1,0-1 1,1 0-1,1 0 1,0-1 0,0 0-1,1 0 1,1-1-1,0 0 1,0 1 0,-3-22-1,0-6-782,2 4-926,-15-43 0,16 65 1363,-1 1 1,0 0 0,-1 0 0,-1 1 0,0 0-1,-16-17 1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2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75 4777,'-9'6'3865,"-3"4"4322,37-4-5697,23-2-1752,0-2-1,0-3 1,61-8 0,142-33 90,-93 13-3511,1 9-3869,-119 18 1149,-32 6 2061,-18 9 606,-70 53 1202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3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27 155 1200,'-16'0'14931,"5"-4"-13842,22 1-89,22-5-416,16 1-328,17-8 88,16-7-296,0 8-48,11-8-1800,-11 11-2217,115-37-2456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8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17 1808,'-36'-12'12686,"26"8"-11727,9 4-775,0 0 1,1 0-1,-1 0 1,0 0-1,0 0 1,0 0-1,1 0 1,-1 0 0,0 0-1,0 1 1,1-1-1,-1 0 1,0 1-1,0-1 1,1 0-1,-1 1 1,0-1-1,1 1 1,-1-1-1,0 1 1,1-1 0,-1 1-1,1-1 1,-1 1-1,1 0 1,-1-1-1,1 1 1,0 0-1,-1 0 1,1-1-1,0 1 1,0 0-1,-1 0 1,1-1 0,0 1-1,0 0 1,0 1-1,-5 30 1836,-8 174 1067,0-28-2264,11-78-567,4 0 0,22 155 0,-16-214-237,1 1 0,2-1 0,2-1 1,1 0-1,2-1 0,2-1 0,2 0 0,43 62 1,-50-85-160,-12-20-741,-20-39-2201,4 10 18,14 28 2409,0 1 1,0-1 0,0 1 0,1-1-1,0 1 1,0-1 0,2-10-1,20-89-6661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8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 4297,'-7'1'1308,"1"0"-1,-1 1 1,1 0-1,0 0 1,-1 1-1,1 0 1,-8 5 0,9-5-900,1 0 1,0 0 0,0 1 0,0-1-1,1 1 1,-1 0 0,1 0 0,-4 7-1,2-1-272,1 0 1,0 0-1,1 0 0,0 0 0,0 1 0,1-1 0,0 1 0,1 0 0,0 12 1,0-2 10,2-1 1,0 1 0,1-1 0,1 0 0,7 27 0,-8-37-116,1-1 1,0-1 0,1 1 0,0 0-1,0-1 1,1 0 0,0 0 0,0 0-1,1 0 1,0-1 0,0 0 0,1-1-1,15 13 1,-21-18-27,1 0 0,-1 0 1,1 0-1,-1 0 0,1-1 0,0 1 0,-1 0 0,1-1 0,0 1 0,0-1 0,-1 0 0,1 1 1,0-1-1,0 0 0,0 0 0,0 0 0,-1-1 0,1 1 0,0 0 0,0 0 0,-1-1 1,1 0-1,0 1 0,0-1 0,-1 0 0,1 0 0,-1 1 0,1-1 0,-1 0 0,1-1 1,-1 1-1,1 0 0,-1 0 0,0-1 0,0 1 0,0 0 0,0-1 0,0 0 0,0 1 0,0-1 1,0 1-1,0-1 0,-1 0 0,1-2 0,3-5 128,-1 0-1,0 0 1,0-1-1,-1 1 1,0-1-1,-1 1 1,0-12-1,-1 9-35,-1 0 0,0-1 0,-1 1 0,0 0-1,-1 0 1,-1 0 0,0 0 0,-8-16 0,-3-1-264,-36-48 0,14 22-1842,37 55 1945,0 0 0,-1 0 0,1 0-1,0-1 1,0 1 0,0 0 0,0 0-1,-1-1 1,1 1 0,0 0 0,0 0 0,0-1-1,0 1 1,0 0 0,0-1 0,0 1-1,0 0 1,0 0 0,0-1 0,0 1 0,0 0-1,0-1 1,0 1 0,0 0 0,0 0-1,0-1 1,0 1 0,0 0 0,0-1 0,0 1-1,0 0 1,1 0 0,-1-1 0,0 1 0,0 0-1,0 0 1,0-1 0,1 1 0,-1 0-1,0 0 1,0 0 0,1 0 0,-1-1 0,0 1-1,19-4-2896,-6 2 1234,55-13-5169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9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1920,'-2'0'617,"1"1"-1,-1-1 0,1 0 0,0 1 0,-1-1 0,1 1 1,0-1-1,-1 1 0,1-1 0,0 1 0,-1 0 0,1 0 1,0 0-1,0 0 0,0 0 0,0 0 0,0 0 0,0 0 1,-1 2-1,2-2-400,0 0 1,-1 0-1,1 0 1,0 1-1,0-1 1,0 0 0,0 0-1,0 0 1,0 0-1,0 0 1,1 1-1,-1-1 1,0 0-1,1 0 1,-1 0-1,1 0 1,-1 0 0,1 0-1,0 1 1,6 8-177,0-1 1,1-1 0,0 1-1,11 8 1,-1 1 1195,13 17-653,-2 1-1,-1 2 1,-3 1 0,-1 1 0,-1 1 0,25 68 0,75 273 1165,-84-175-1591,-41-195-846,-6-21-791,-6-19-2443,14 24 3217,0 0-1,1 0 1,0 0-1,-1 0 1,1 0-1,1 0 1,-1 0 0,0 0-1,1 0 1,0 1-1,0-1 1,3-3 0,3-7-1347,26-55-3804,35-65 4539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29.0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126 67 984,'-1'-7'10564,"3"0"-5403,9-5-2020,21-4-2985,-12 10 175,1 1 0,0 0 0,37-2 0,-49 6-290,-1 1 1,0 0-1,1 0 1,-1 0-1,0 1 1,1 1 0,-1-1-1,0 1 1,0 1-1,0 0 1,0 0-1,13 7 1,-20-9-17,1 0 0,0 1 0,-1-1 0,1 0 0,-1 1-1,1-1 1,-1 1 0,0-1 0,0 1 0,0 0 0,0 0 0,0-1 0,0 1 0,0 0-1,0 0 1,-1 0 0,1 0 0,-1 0 0,1 0 0,-1 0 0,0 3 0,0-1 28,-1 0 1,0-1-1,0 1 1,0 0-1,0-1 1,0 0-1,-1 1 1,1-1-1,-1 0 1,0 1-1,-3 2 1,-6 7 181,-1 1 1,0-2 0,-26 21 0,34-30-213,0 0 19,-19 17 180,-2-1-1,0-1 0,-51 28 0,74-46-182,68-16 410,-25 14-485,1 1 0,55 6 0,-81-4 36,1 2 0,-1 0 0,0 1 0,0 1 0,0 0 0,-1 1 0,0 0 0,25 16 0,-36-20 23,-1 0-1,0 1 0,0-1 0,0 0 1,0 1-1,0 0 0,-1 0 0,1 0 1,-1 0-1,0 0 0,0 0 0,0 1 1,0-1-1,-1 1 0,1-1 0,-1 1 1,0 0-1,0 0 0,0-1 0,-1 1 1,1 6-1,-1-5 56,-1 0 1,0 0 0,0 0 0,0-1-1,-1 1 1,0 0 0,1-1-1,-2 1 1,1-1 0,0 0-1,-1 0 1,0 0 0,0 0-1,0 0 1,0-1 0,-1 1-1,-4 2 1,-17 15 293,-2-2-1,-1-2 1,0 0-1,-1-2 1,0-1-1,-1-1 1,-1-1-1,0-2 1,-1-2-1,0 0 1,-62 5-1,85-13-388,0 0-1,1-1 0,-1 0 0,0 0 0,1-1 0,0 0 0,-1 0 0,1-1 0,0-1 0,0 1 0,1-1 0,-1 0 1,1-1-1,0 0 0,0 0 0,0 0 0,1-1 0,-1 0 0,1 0 0,1-1 0,-1 0 0,-4-8 0,10 15-118,-1-1 1,1 0-1,-1 1 0,1-1 0,-1 0 0,1 0 0,0 0 1,-1 0-1,1 1 0,0-1 0,0 0 0,0 0 0,0 0 0,-1 0 1,1 0-1,0 0 0,1 0 0,-1 0 0,0 1 0,0-1 0,0 0 1,0 0-1,1 0 0,-1 0 0,0 0 0,1 1 0,-1-1 1,1 0-1,-1 0 0,1 1 0,-1-1 0,1 0 0,-1 0 0,1 1 1,0-1-1,0 0 0,51-21-7388,-48 21 7065,137-47-12328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9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13011,'0'0'5481,"6"0"-4353,16 0-312,0 0-320,11 0-7,10 0-161,-10 0-280,6 0-48,-1-4-512,-11 0-713,-5-3-1295,6 0-1865,15-23-1664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9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77 704,'-22'4'10538,"11"7"-7849,-6-11-945,34 0-151,10 0-177,1 0-864,15 0-200,1-4-328,5-3-24,1-4-1552,-1 4-2705,77-56-2841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0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2 1944,'-14'-1'5039,"9"1"-3618,-1 0 0,1 0 0,0 0 0,-1 1 0,1-1 1,0 1-1,-9 3 0,11-3-1244,1 1 1,0-1-1,0 1 1,0-1-1,0 1 1,0 0-1,0 0 1,0 0-1,1 0 1,-1 0-1,1 0 1,-1 1-1,1-1 1,0 0-1,0 1 1,0-1-1,0 1 1,0-1-1,1 1 1,-1 2-1,-10 39 270,2 0-1,1 1 1,3 0 0,0 63-1,6-91-411,1-1-1,0 1 1,1-1 0,0 1 0,2-1-1,10 25 1,-11-31-31,1-1 0,0 0 0,1-1-1,-1 1 1,2-1 0,-1 0 0,1 0 0,1-1 0,-1 0 0,1 0-1,16 9 1,-21-13-12,1 0 0,0-1 1,0 0-1,0 0 0,0 0 0,1 0 0,-1 0 0,1-1 0,-1 0 0,1 0 0,-1 0 1,1 0-1,-1-1 0,1 0 0,0 0 0,-1 0 0,1-1 0,0 1 0,-1-1 0,1 0 1,-1 0-1,1-1 0,-1 1 0,0-1 0,0 0 0,0 0 0,0-1 0,5-2 0,-3-1 49,0 0 0,-1-1 0,1 1-1,-1-1 1,-1 0 0,1 0 0,-1 0 0,0-1-1,-1 1 1,0-1 0,0 0 0,-1 0-1,1 0 1,0-14 0,-1 4 33,-1 0 0,0 0-1,-1 0 1,-2 0 0,1 0 0,-2 0-1,-1 1 1,0-1 0,-1 1 0,-1 0-1,-8-18 1,10 24-84,-2 1 0,1-1 0,-1 1 0,-1 0 0,0 1 0,0 0 0,-1 0 0,0 0 0,-1 1 0,0 0-1,0 1 1,0 0 0,-1 0 0,0 1 0,-1 0 0,1 1 0,-20-7 0,24 10-175,-1 1 1,1 0-1,-1 0 0,0 0 0,1 1 1,-1 0-1,0 0 0,0 1 0,-8 1 1,11-1-116,1 0 1,-1 0 0,1 0 0,0 1-1,0-1 1,0 1 0,0 0 0,0-1-1,0 1 1,0 1 0,0-1 0,1 0-1,-1 1 1,1-1 0,0 1 0,-1 0-1,1 0 1,1 0 0,-1 0 0,0 0-1,-2 6 1,-2 18-2548,-7 48-1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1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2112,'-1'1'123,"1"-1"0,-1 1-1,1 0 1,-1-1 0,1 1-1,-1-1 1,0 1 0,1-1-1,-1 1 1,1-1 0,-1 1-1,0-1 1,0 0-1,1 1 1,-1-1 0,0 0-1,0 0 1,0 1 0,1-1-1,-1 0 1,0 0 0,0 0-1,0 0 1,1 0 0,-1 0-1,0 0 1,0 0-1,0-1 1,1 1 0,-1 0-1,0 0 1,0-1 0,-35-6 3866,33 6-3454,-6 24 9451,2-7-8182,26 54 74,-19-69-1872,10 70 510,1 89 1,-17-184-4288,5 22 3363,0-1 1,0 1 0,1-1-1,-1 1 1,0-1 0,1 0-1,-1 1 1,1-1-1,0 1 1,0-1 0,0 0-1,0 1 1,1-1 0,-1 0-1,1 1 1,-1-1-1,2-2 1,17-79-5950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2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 2040,'-43'9'15066,"30"-6"-14116,12-3-785,0 1 0,0 0 0,1 0 0,-1 0 0,0-1 0,0 1 0,0 0 0,1 0 0,-1 0 1,0 1-1,1-1 0,-1 0 0,1 0 0,-1 0 0,1 0 0,0 0 0,-1 1 0,1-1 0,0 0 0,0 0 0,0 1 0,0-1 0,0 0 1,0 0-1,0 0 0,0 1 0,1-1 0,-1 0 0,0 0 0,1 0 0,-1 1 0,2 1 0,15 42 887,10 12 73,-4 1 0,19 68 0,21 128 337,-2-7-993,-56-229-482,-2-10-29,-1 0 0,0 0-1,0 0 1,-1 0 0,1 9-1,-2-17-21,-1 1-1,1-1 1,-1 0 0,1 0-1,-1 0 1,1 0-1,0 0 1,-1 0-1,1 0 1,-1 0-1,1 0 1,-1 0-1,1 0 1,-1 0-1,1 0 1,-1 0 0,1 0-1,0 0 1,-1-1-1,1 1 1,-1 0-1,1 0 1,-1 0-1,1-1 1,0 1-1,-1 0 1,1-1 0,0 1-1,-1 0 1,1-1-1,0 1 1,0 0-1,-1-1 1,1 1-1,0-1 1,0 1-1,0 0 1,-1-1 0,1 0-1,-19-18-1652,11 9 198,1 0 0,-1-1 0,2 0 0,-1 0 0,2-1 0,-1 1 0,2-1 0,-1-1 1,-4-23-1,-9-24-3050,-35-101 1725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2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16 114 2737,'-16'0'14223,"41"-1"-10907,56-2-3178,4-8 484,96-26 0,30-6-1976,-168 38-2033,58-1 0,-60 2-7442,-70 1 9632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2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1 184 6913,'0'0'7722,"5"0"-5801,12-3-641,10-1-8,22-7-384,22-11-480,23 0-240,-1-11-8,0 4-160,-17 7-368,-5 0-1528,-10 14-1761,-18 8-1640,-15-7-1328,-34 14 5496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3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1248,'-22'8'11215,"11"1"-6592,11-7-4415,-1 0-1,1 0 1,-1 0 0,1 0 0,0 0-1,-1 0 1,1 0 0,0 0 0,0 0-1,1 0 1,-1 0 0,0 0 0,1 2-1,1 9 982,7 63 1436,8 150 623,-18-143-2627,5 137 374,-2-191-978,2-1 0,0 1-1,2-1 1,2-1 0,15 43 0,-20-64-2,16 32-1300,-19-38 1247,0 1 0,0-1 0,0 0 0,0 0 0,0 0 0,0 0 0,0 1 1,0-1-1,0 0 0,0 0 0,0 0 0,0 0 0,0 0 0,0 0 0,1 1 0,-1-1 0,0 0 0,0 0 0,0 0 0,0 0 0,0 0 0,0 0 0,0 0 0,0 1 0,1-1 0,-1 0 1,0 0-1,0 0 0,0 0 0,0 0 0,0 0 0,1 0 0,-1 0 0,0 0 0,0 0 0,0 0 0,0 0 0,0 0 0,1 0 0,-1 0 0,0 0 0,0 0 0,0 0 0,0 0 0,1 0 1,-1 0-1,0 0 0,0 0 0,0 0 0,0 0 0,0 0 0,0-1 0,1 1 0,-1 0 0,0 0 0,0 0 0,0 0 0,0-24-3749,0 18 2990,0 1 0,0 0 0,0-1-1,1 1 1,0 0 0,0-1 0,1 1 0,-1 0-1,4-6 1,-1-1-1196,0-1 1,-1 0-1,3-17 0,9-82-2587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4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49 151 2144,'-27'2'12421,"8"-1"-9069,16-10 1669,6-24-3906,-1 9-888,-2 15-182,0 0 1,1 1-1,-1-1 1,2 0-1,-1 1 1,1-1-1,1 1 1,3-10-1,47 111 110,-34-55-19,-1 1 0,-2 1 0,-1 0-1,-2 1 1,-3 1 0,-1-1 0,4 45 0,-11-76-158,3 33-160,2-1-1,24 76 0,-50-156-17090,-29-7 10905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4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6 137 1376,'-5'-4'8954,"10"0"-6553,1-7-977,21 4 296,17-8-375,0 4-817,5-11-136,0 11-344,0 4-48,-5 0-288,-6-1-912,1 5-1153,-1 6-2312,-11-6-1592,1-23 5257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44.9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 27 1944,'-17'-5'6157,"10"3"-4119,-1-1 0,1 0 0,-1 0 1,-13-8-1,28 17-802,0-1 0,0 1 0,-1 1 0,0-1 0,0 1 0,-1 0 1,1 0-1,-2 0 0,6 11 0,-1 1-553,-1 0-1,0 1 1,7 30 0,-4 3-889,-2 1 1,2 71-1,32 472 206,-24-128 0,-10-143 0,-1-154 0,16 241 0,28 413 0,-44-76 0,-8-514 0,3 208 0,-5-191 0,4 102 0,4-90 0,-7-163 0,16 147 0,-7-174 0,-5 119 0,-1-14 0,4-14 0,-3-51 0,35 220 0,-16-169 0,-13-82 0,-8-68 0,-1-12 0,-1 0 0,1-1 0,1 1 0,-1 0 0,1 0 0,-1 0 0,1-1 0,0 1 0,0 0 0,1-1 0,-1 1 0,1-1 0,-1 1 0,1-1 0,0 0 0,3 4 0,-4-9 0,0 1 0,-1-1 0,1 0 0,-1 0 0,1 1 0,-1-1 0,0 0 0,0 0 0,1 1 0,-1-1 0,-1 0 0,1 0 0,0-2 0,-2-11-243,1-1 0,0 1 0,2-20 0,6-4-2246,12-46-1,61-203-6018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4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4577,'-25'15'9175,"25"-15"-8965,-1 1 1,1 0-1,0-1 1,-1 1-1,1 0 1,0-1-1,-1 1 1,1 0-1,0 0 0,0-1 1,0 1-1,-1 0 1,1 0-1,0 0 1,0-1-1,0 1 1,0 0-1,0 0 1,1-1-1,-1 3 1,2 1 111,1 1 0,-1-1 0,1 1 1,0-1-1,0 0 0,1 0 0,5 5 0,3 3 662,38 47 414,-1 3 1,42 72 0,-54-72-978,-3 3 0,-2 1-1,-4 1 1,30 106 0,-39-107-257,-7-32-114,-2 0 1,-2 1-1,-1 0 0,3 55 1,-14-81-1145,-4-18 81,-5-24-1756,13 32 2661,0-5-373,-1 0 0,1 0 0,0 1 0,0-1 0,1 0 0,0 1 1,0-1-1,0 0 0,1 1 0,0-1 0,0 1 0,0 0 0,1-1 1,0 1-1,0 0 0,4-5 0,86-126-5007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5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52 6609,'-5'0'13051,"16"0"-11402,0 0-897,11-4-704,10 4 432,7-3-224,10-5-56,6-3-192,-6 0-8,0 4-240,-10 3-520,-12 1-969,-5 3-1247,44 22-2569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5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23 147 360,'-11'-7'16804,"0"3"-15740,22 0-40,16 1-520,17-8-312,16-4-192,0-3-192,-10-1-1872,10 1-1969,44-30-2592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6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65 213 2953,'-21'-1'9933,"9"-4"-4465,11 3-5181,0 1 1,1-1-1,-1 1 1,0-1-1,0 1 0,1-1 1,-1 1-1,1-1 0,0 0 1,-1 1-1,1-1 0,0 0 1,0-2-1,-3-18 156,-4-41-130,7 48-51,-1 0 0,-1 0 0,0 0 0,-7-22 0,49 102 320,-22-36-489,-2 0-1,-1 2 1,-1 0 0,12 39-1,30 139 477,-1-7-150,-51-187-685,11 28 858,-6-27-4492,1-72-5627,-5-34 457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6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17 118 3793,'-17'-2'14210,"32"-4"-10856,33-4-3545,89-12 1003,183-21-186,-222 49-756,-98-6 88,0 0 0,0 0 0,-1 0 1,1-1-1,0 1 0,0 0 0,-1 0 0,1-1 0,0 1 0,0 0 0,0-1 1,-1 1-1,1 0 0,0 0 0,0-1 0,0 1 0,0 0 0,0-1 0,0 1 0,-1 0 1,1-1-1,0 1 0,0 0 0,0-1 0,0 1 0,0 0 0,0-1 0,1 1 1,-1 0-1,0-1 0,0 1 0,0 0 0,0-1 0,0 1 0,0 0 0,1 0 0,-1-1 1,0 1-1,0 0 0,0-1 0,1 1 0,-1 0 0,0 0 0,0 0 0,1-1 0,-1 1 1,0 0-1,0 0 0,1 0 0,-1-1 0,0 1 0,1 0 0,-1 0 0,0 0 1,1 0-1,-1 0 0,0 0 0,1 0 0,-1 0 0,0 0 0,1 0 0,-1 0 0,0 0 1,1 0-1,-1 0 0,1 0 0,-7-10-2884,1-6-2638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2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26 2144,'0'0'953,"-6"4"-569,6 0-256,-5-1-128,10-3-560,1-3-849,-1-5 1113,12-17-16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3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59 802 624,'1'10'1529,"-1"-9"-1338,0 1 0,0-1 0,1 1 1,-1-1-1,0 1 0,-1 0 1,1-1-1,0 1 0,0-1 0,-1 1 1,1-1-1,0 0 0,-1 1 1,0-1-1,1 1 0,-1-1 0,0 0 1,0 1-1,1-1 0,-1 0 1,0 0-1,0 0 0,-1 0 0,1 0 1,0 0-1,0 0 0,0 0 1,-1 0-1,1 0 0,0-1 0,-3 2 1,0 0 400,-19 12 3796,13-1 3537,10-12-7840,1-1 0,-1 0 1,0 0-1,0 0 0,0 0 1,1 0-1,-1 0 0,0 0 1,0 0-1,0 0 0,1 0 1,-1 0-1,0-1 0,0 1 1,0 0-1,1 0 0,-1 0 1,0 0-1,0 0 1,0 0-1,0 0 0,1 0 1,-1-1-1,0 1 0,0 0 1,0 0-1,0 0 0,0 0 1,1-1-1,-1 1 0,0 0 1,0 0-1,0 0 0,0 0 1,0-1-1,0 1 0,0 0 1,0 0-1,0 0 0,0-1 1,0 1-1,0 0 0,0 0 1,0 0-1,0-1 0,0 1 1,0 0-1,0 0 0,0 0 1,0-1-1,0 1 0,0 0 1,0 0-1,0 0 0,0-1 1,-1 1-1,1 0 0,0 0 1,0 0-1,0-1 0,3-7-21,0 0-1,1 0 0,0 1 0,0-1 1,1 1-1,0 0 0,0 0 0,1 0 1,8-7-1,6-10 2,593-721 347,-598 721-345,-16 37-31,-5-9-1886,40 14-12567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4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8 1904,'-53'-4'13728,"-4"1"-4717,97 25-5727,100 59-2656,-40-25-50,166 106 453,173 102-131,-422-258-824,-15-13 214,-3 4-318,0 0-1,-1 0 1,1 0 0,-1 0 0,0 1 0,0-1-1,0 1 1,-4-5 0,-2-2-695,2 0 0,-1-1 0,1 0 0,1 0 0,0 0 0,-6-17 0,7 18-132,-16-56-5496,-22-71-4428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5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3641,'-31'3'13621,"14"7"-8343,16-8-5162,0 0 0,0 0 0,1 1 1,-1-1-1,1 0 0,-1 0 1,1 1-1,0-1 0,0 0 0,0 1 1,0-1-1,0 0 0,0 1 1,1-1-1,-1 0 0,1 0 0,0 1 1,0-1-1,1 3 0,62 195 3266,23 118-872,-85-310-2472,14 54 295,41 108 0,-59-181-4034,-5-8-129,0-1 0,-5-35 0,16-11-2725,-12-80-880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6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65 2353,'-19'4'17016,"53"-5"-15458,51-13-974,32-7-349,221-12 0,-308 36-2657,-10 8-3507,-19-5 2802,-13 3-141,-56 20-2687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44.9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26680,'1312'5'0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6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6457,'0'0'11483,"0"7"-9731,11-7-335,16-7-673,23 7-344,10-11-280,17 0-48,-1-4-72,-10-7-288,5 4-1937,-11 0-2648,33-19-2296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6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4 1944,'-5'-2'1375,"0"2"0,0-1 0,-1 0 0,1 1 0,0 0 0,-1 1 0,1-1 0,0 1 0,-10 2 0,13-2-982,1 0 0,-1 0 0,1 0 1,-1 0-1,1 0 0,0 0 0,0 0 0,0 0 0,-1 0 0,1 1 0,0-1 0,1 1 0,-1-1 0,0 0 0,0 1 0,0-1 0,0 4 0,-3 27-409,4 22 294,-1 40 1570,12 94-1,-7-159-1510,0-2 0,2 1 0,1-1 0,2 1 0,0-2 0,2 0 0,25 47 0,-19-43-625,15 24-1031,-30-51 1214,0 0 1,0-1-1,0 1 1,0-1-1,1 1 1,-1-1-1,1 0 1,-1 0-1,1 0 0,0 0 1,0 0-1,0-1 1,0 1-1,4 0 1,-4-3-609,1 1 0,0-1 0,-1 0 0,1 0 0,-1 0 0,1-1 0,-1 1 0,0-1 0,0 0 1,1 0-1,-1 0 0,-1 0 0,1-1 0,0 1 0,0-1 0,-1 0 0,0 0 0,1 0 0,-1 0 0,0 0 0,2-6 0,37-82-6248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7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94 6009,'-1'-1'416,"1"0"-1,-1 0 0,1 0 0,-1 0 0,1 0 1,-1 0-1,1 0 0,-1 0 0,1-1 1,0 1-1,0 0 0,-1 0 0,1 0 1,0 0-1,0 0 0,0 0 0,0-1 1,1 1-1,-1 0 0,0 0 0,0 0 0,1 0 1,0-2-1,21-23 2532,-14 20-2697,1 1 1,0-1 0,0 1-1,15-5 1,-20 8-191,1 1 1,0-1-1,0 1 1,0 1-1,0-1 1,0 1-1,1-1 1,-1 1-1,0 1 1,0-1-1,0 1 1,0 0-1,0 0 1,0 0-1,0 1 1,-1 0-1,1 0 1,0 0-1,-1 0 1,1 1-1,-1 0 1,0 0-1,0 0 1,7 7-1,-6-5 18,0 1 0,0 0-1,0 0 1,-1 1-1,0-1 1,0 1 0,-1 0-1,0 0 1,0 0-1,-1 0 1,1 1 0,-2-1-1,1 1 1,-1-1-1,1 14 1,-4 13 219,-1 1 1,-2-1-1,-1 0 0,-1 0 1,-23 61-1,193-123-279,-154 25-489,0 0 0,0-1 0,-1 0 0,1 0 0,-1-1 0,10-7 0,19-11-2706,-36 22 3019,6-3-635,-1 1-1,0-1 1,0 0-1,0-1 1,0 0 0,5-5-1,47-71-7798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7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3001,'-8'3'13668,"12"5"-10908,13 7-2390,25 17 933,-1 1-1,-1 2 1,50 59 0,-72-74-1048,-2 2 0,-1 1 0,0 0 0,-2 0 0,-1 1 0,0 1-1,-2 0 1,11 44 0,-5 3 83,-4 0 0,-2 1 0,-1 96-1,-11-159-1768,-2-14-1236,0-19-2882,5 17 3727,-1 0 0,1-1 0,-1 1 1,0-1-1,-1 1 0,0 0 0,-2-11 0,-11-65-1739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8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28 118 968,'-11'0'10642,"5"-4"-5977,-5 4-3080,17-4 143,5-3-368,16 3-679,12 1-297,15-5 112,17-3-392,-16 0 8,5-3-112,-16 6-424,-5 1-1161,-12 3-2095,6 4-1041,-17-3-3065,-43-27 3921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8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3753,'-5'0'9282,"5"4"-6602,-6-1-895,23 1 7,10 3-488,6 1-543,22-8-417,-6 3-128,17-6-208,-6-1 144,-11 0-152,-10-3-656,-12 7-913,-16 0-1215,-11 7-1633,-44 1-4305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1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1 624,'-19'1'12357,"16"-1"-11758,0 0 0,0 0 1,0 1-1,0-1 0,0 0 0,0 1 0,0 0 0,0 0 1,0 0-1,0 0 0,-4 3 0,7-2-410,0 1 0,0-1-1,0 1 1,1-1 0,-1 1 0,1-1 0,-1 0 0,1 1-1,0-1 1,0 0 0,0 1 0,1-1 0,-1 0-1,0 0 1,1 0 0,-1 0 0,1 0 0,3 2 0,3 8 215,18 36 317,-3 2 0,-1 0 1,-3 2-1,22 91 1,-10-35-379,-18-65-292,2 0 1,31 61-1,-1-19-691,-72-154-17365,4 5 11432,-35-58 4780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1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29 194 4617,'-1'1'558,"-1"-1"0,1 0 0,0 0 0,-1 1 0,1-1 0,-1 0 0,1 0 0,0 0 0,-1 0 0,1-1 0,-1 1 0,1 0 0,0-1-1,-1 1 1,1 0 0,0-1 0,-1 0 0,1 1 0,-2-2 0,28-12 2882,-2 3-3723,51-21 455,1 3 0,1 3 0,2 4 1,0 3-1,110-13 0,-161 29-570,0 2 0,35 1 0,-51 0-598,0 2 0,0-1 0,-1 2 0,16 4 0,-14 2-4550,-13-8 5295,0 0-1,0 0 1,0 0 0,0 0-1,0 0 1,-1-1-1,1 1 1,0 0 0,0-1-1,-1 1 1,1-1-1,0 0 1,-1 1-1,1-1 1,-1 0 0,1 0-1,-2 0 1,-90 15-1382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1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52 1736,'-6'0'8322,"1"0"-4441,-6 0-2769,22 8 40,11-5 17,5-3-345,22 0-568,6-3-248,11-5-8,5-3-352,-5 0-1208,5 11-1273,77-29-3064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2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2929,'-3'0'1864,"-27"1"8180,9 6-5055,19-5-4848,0 0 0,1 0 0,-1 0 0,0 0 0,1 0 0,0 1 0,0-1 0,-1 0 0,1 1 0,1-1 0,-1 1 0,0-1 1,1 1-1,-1 0 0,1-1 0,0 1 0,0 0 0,0-1 0,0 1 0,1 3 0,2 112 1385,28 181 0,-23-257-1336,1 0 0,28 77 0,-29-98-198,1 0 1,1-1-1,1 0 1,1 0-1,0-1 1,2-1-1,19 21 1,-33-38 18,23 17-821,-23-17 669,1-1 1,0 0-1,-1 1 0,1-1 1,0 0-1,0 1 1,-1-1-1,1 0 0,0 0 1,0 0-1,-1 1 1,1-1-1,0 0 0,0 0 1,0 0-1,-1 0 1,1-1-1,0 1 0,0 0 1,-1 0-1,1 0 1,0-1-1,0 1 0,-1 0 1,1-1-1,0 1 1,-1 0-1,1-1 0,0 1 1,-1-1-1,1 1 1,-1-1-1,1 0 0,0 0 1,14-9-4236,-14 9 4050,0 1 1,1-1-1,-1 1 0,0-1 0,0 1 0,0-1 1,0 0-1,0 0 0,1 1 0,-1-1 0,0 0 0,-1 0 1,1 0-1,0 0 0,0 0 0,0-1 0,-1 1 0,1 0 1,0 0-1,-1 0 0,1-1 0,-1 1 0,0 0 1,1 0-1,-1-1 0,0 1 0,0 0 0,1-3 0,-22-57-4343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39.7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187 1 8642,'-55'14'6044,"43"-11"-5600,0 1 0,0 0 0,0 1 1,1 0-1,-1 1 0,1 0 0,1 1 1,-19 16-1,28-22-436,0-1-1,0 1 1,0 0 0,0 0-1,1 0 1,-1 0 0,0 0-1,1 0 1,-1 0 0,1 0-1,-1 0 1,1 0 0,0 1-1,-1-1 1,1 0 0,0 0-1,0 0 1,0 0 0,0 1-1,0-1 1,0 0 0,0 0-1,0 0 1,0 1-1,1 0 1,0 0-11,0 0 0,0 0 0,0 0 0,1 0 0,-1 0 0,1 0 0,-1-1 0,1 1 0,0 0 0,0-1 0,0 1 0,2 0 0,8 5-39,0-1 0,0 0-1,20 6 1,-27-11 55,99 29 108,-75-23-54,0 0-1,-1 2 1,0 1 0,-1 2 0,37 20-1,-60-29-34,0-1-1,0 1 0,0 0 0,-1 1 0,1-1 0,-1 0 0,0 1 1,0 0-1,0 0 0,0 0 0,-1 0 0,1 0 0,-1 1 0,0-1 1,-1 0-1,1 1 0,-1 0 0,0-1 0,0 1 0,1 8 0,-2-7 59,-1 0-1,0-1 0,0 1 0,0 0 1,-1-1-1,1 1 0,-1-1 0,-1 0 1,1 0-1,-1 0 0,0 0 0,0 0 1,0 0-1,-1-1 0,0 1 0,1-1 1,-7 4-1,-1 3 53,-1-2 1,-1 0-1,0 0 0,0-1 1,0-1-1,-1 0 1,-1-1-1,1 0 0,-30 7 1,34-11-133,1 0 0,-1-1 0,0 0-1,0 0 1,0-1 0,0 0 0,1-1 0,-1 0 0,0 0 0,0-1 0,1-1 0,-1 0 0,1 0 0,0-1-1,0 0 1,-13-7 0,20 10-91,1 0 0,-1 0 0,0-1 1,1 1-1,-1 0 0,1-1 0,-1 1 0,1-1 0,0 0 0,0 1 0,-1-1 0,1 0 0,1 0 0,-1 1 0,0-1 0,0 0 0,1 0 1,-1 0-1,1 0 0,-1 0 0,1 0 0,0 0 0,0-4 0,0 3-210,1 0 0,0 0 0,0 0 0,0 0 1,0 0-1,0 0 0,1 0 0,-1 0 0,1 1 0,0-1 0,0 1 1,0-1-1,0 1 0,0 0 0,4-3 0,10-7-1049,1 1-1,0 0 0,23-9 1,188-95-5131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44.9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24563,'0'7014'0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3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1472,'-25'7'9179,"-3"2"-3039,26-8-5957,0 1 0,0-1 1,0 1-1,0 0 0,0-1 0,0 1 1,1 0-1,-1 0 0,0 1 1,1-1-1,0 0 0,-1 0 0,1 1 1,0-1-1,0 1 0,1-1 0,-2 5 1,-1 9 78,0 0 0,1 0 0,0 0 0,2 0 0,0 0 0,3 21 0,-3-27-192,2 0 0,-1 0 1,2-1-1,-1 1 0,1 0 0,1-1 0,-1 0 0,2 0 1,-1 0-1,1 0 0,8 10 0,-11-17-74,-1 0 0,1 0 0,-1 0-1,1 0 1,0-1 0,0 1 0,0-1-1,-1 1 1,2-1 0,-1 0 0,0 0 0,0 0-1,0 0 1,0 0 0,1 0 0,-1 0 0,0-1-1,1 1 1,-1-1 0,1 0 0,4 0 0,-5-1 18,0 0 1,0 0-1,0 0 1,0 0-1,-1-1 1,1 1-1,0-1 1,0 1-1,-1-1 1,1 0-1,-1 0 1,0 1-1,1-1 1,-1 0-1,0 0 1,0 0 0,0 0-1,0-1 1,-1 1-1,1 0 1,-1 0-1,1 0 1,-1-5-1,3-5 181,0-1 1,-1 1-1,-1-1 0,0 1 0,-1-1 0,-1 0 1,-1-13-1,1 21-300,0 1 1,0 0 0,-1 0-1,1 0 1,-1 0 0,0 0-1,0 0 1,0 1 0,0-1-1,-1 0 1,0 1 0,1 0-1,-1 0 1,0 0 0,-1 0-1,1 0 1,0 0-1,-1 1 1,0 0 0,0 0-1,1 0 1,-1 0 0,-7-2-1,63-28-17344,-8-13 14483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3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4817,'-25'3'5513,"11"1"1340,33 17-5079,12 5-1311,-2 1 0,0 1-1,-2 2 1,-2 1-1,0 1 1,-2 1-1,-2 1 1,-1 1 0,-1 0-1,-3 2 1,0 0-1,-3 1 1,-1 0 0,14 78-1,-21-85-341,-3-22-111,0 0-1,-1 1 1,0-1 0,0 0-1,-1 1 1,-2 10-1,3-20-31,-1 1 1,0-1-1,0 0 0,0 0 0,0 1 0,0-1 1,0 0-1,0 0 0,0 1 0,0-1 1,-1 0-1,1 0 0,0 1 0,0-1 0,0 0 1,0 0-1,0 0 0,0 1 0,0-1 0,-1 0 1,1 0-1,0 1 0,0-1 0,0 0 0,0 0 1,-1 0-1,1 0 0,0 0 0,0 1 0,0-1 1,-1 0-1,1 0 0,0 0 0,0 0 0,-1 0 1,1 0-1,0 0 0,0 0 0,-1 0 0,1 0 1,0 0-1,0 0 0,-1 0 0,1 0 1,-11-11-1716,10 8 1156,-1 0 1,0 0-1,1 0 1,0 0 0,0-1-1,0 1 1,0 0-1,0 0 1,0-5-1,21-75-11020,-4-15 8201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4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3657,'-32'2'12103,"16"9"-6200,15-7-5657,0-1 1,1 1-1,0-1 1,-1 1 0,1 0-1,1-1 1,-1 1-1,0 0 1,1-1-1,0 1 1,0-1 0,0 1-1,2 4 1,48 230 1984,-35-144-1026,32 96 0,-45-181-1248,0-1 1,1 0-1,0 0 1,0 0-1,0 0 1,1-1-1,10 12 1,-30-91-10297,13 60 8454,0 5 985,1 1-1,-1-1 1,0 1 0,0 0-1,-1 0 1,0 0 0,0 0-1,0 0 1,-1 1 0,0-1-1,-7-6 1,-79-87-2607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4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85 752,'-11'0'15700,"6"4"-14572,16-8 232,22 4 112,16-4-751,6-3-177,16-8-344,-11 4 64,0-3-176,-22 10 32,-5 0-120,-16-3-160,-6 7-496,0 0-5362,54-18-7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5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2 2673,'-16'0'4368,"12"-1"-3313,0 1 1,0 0-1,0 0 1,1 0-1,-1 0 1,0 1-1,0-1 1,-4 2-1,1 9 2154,15 12-1459,28 43 133,-3 2-1,40 119 1,-46-99-1882,27 169-1,-76-349-22158,-21-34 19272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5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70 2120,'-25'0'11718,"17"-1"-6503,28-2-3565,19-1-1140,92-22-63,-83 15-521,1 1 1,94-4-1,-139 13-120,1 1-1,-1 1 0,0-1 1,0 1-1,0-1 0,0 1 0,0 0 1,0 1-1,0-1 0,0 1 1,6 3-1,-8-3-336,1 0 0,-1 0-1,0 0 1,0 0 0,0 1 0,0-1 0,0 1-1,0 0 1,-1-1 0,1 1 0,-1 0-1,0 0 1,1 0 0,-2 0 0,2 4 0,-2-6 393,1 0 1,-1-1 0,0 1 0,0 0-1,0 0 1,0-1 0,0 1 0,0 0-1,0 0 1,0-1 0,0 1 0,0 0 0,0 0-1,-1-1 1,1 1 0,0 0 0,0 0-1,-1-1 1,1 1 0,0 0 0,-1-1-1,1 1 1,-1-1 0,1 1 0,-1 0 0,1-1-1,-1 1 1,0-1 0,1 0 0,-2 2-1,-48 17-3130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5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50 100 4073,'-16'7'592,"5"-7"6377,0 11-4216,0-7-1121,16 7 417,6-7-297,6 3-728,5-7-535,16 0-369,6-7-120,5-12-80,11-6-1145,0-8-1655,105-26-3130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6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0 4577,'-6'0'1502,"1"0"-1,0 1 1,0 0-1,0-1 1,0 2 0,-10 2-1,12-3-995,0 1-1,0-1 1,0 1-1,0 0 1,0 0 0,1 0-1,-1 0 1,1 1-1,-3 2 1,0 2-149,0 0 0,1 1 1,0 0-1,0 0 0,1 0 1,0 0-1,0 0 0,-1 9 1,-2 12 141,1 0 0,1 1 0,1-1 0,2 1-1,4 55 1,4-29 51,2-1-1,19 64 1,-24-100-579,1 0 0,1 0 1,1-1-1,0 0 0,1 0 0,1-1 1,1 0-1,17 23 0,-26-39-99,0 0-1,0 0 1,0 0-1,0-1 1,0 1-1,0 0 0,0-1 1,0 1-1,0-1 1,0 1-1,0-1 1,0 1-1,0-1 1,0 1-1,0-1 0,0 0 1,1 0-1,-1 0 1,0 0-1,0 0 1,0 0-1,1 0 1,-1 0-1,0 0 0,0 0 1,0-1-1,0 1 1,0-1-1,1 1 1,-1 0-1,0-1 1,0 0-1,1 0 1,6-5-1381,0-1 0,-1 1 0,0-1 0,11-15 1,60-82-5799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6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88 7170,'-2'-22'10125,"1"-22"-6420,1 43-3702,0 0 1,1 0-1,-1 0 0,0 0 1,1 0-1,-1 0 0,1 0 0,0 0 1,-1 0-1,1 0 0,0 0 1,-1 0-1,1 0 0,0 0 0,0 1 1,0-1-1,0 0 0,0 1 1,0-1-1,0 1 0,0-1 0,0 1 1,0-1-1,0 1 0,0-1 1,0 1-1,0 0 0,0 0 0,1 0 1,-1 0-1,0 0 0,2 0 1,2 2 12,-1 0 1,0 0 0,1 0 0,-1 1 0,0 0 0,0 0 0,-1 0 0,1 0 0,0 1 0,-1-1 0,0 1 0,0 0 0,0 0 0,2 5 0,-2-5 33,13 20 241,-1 0 1,0 1-1,-3 1 1,16 41 0,28 117 68,-39-123-569,-4-24-1976,-12-35 1628,-1-1 0,1 1 0,0-1 0,0 1-1,0-1 1,0 1 0,0-1 0,0 1 0,0-1 0,0 0 0,0 0 0,1 0 0,-1 0-1,0 0 1,1 0 0,-1 0 0,4 1 0,-14-13-6851,-45-30 5727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6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11 166 3945,'-11'-4'6905,"17"0"-4128,-6-3-1497,27 0 112,17-4-383,11 0-577,11-11-344,-12 3-88,1 1-648,-11 7-1337,5 7-2008,-11-7-1760,-10-25 3257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44.9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1090 1 3057,'-40'3'13354,"29"-3"-10577,-132 6 6463,-77 20-9471,69-8 520,140-16-294,-53 5 49,0-2 1,-112-5-1,110-8 298,-78-3-30,145 11-264,1 1 0,-1-1 0,0 1 0,0 0 0,1 0 0,-1-1 0,0 1 0,0 0 0,0 0 0,0 0 0,0 0 0,0 0 0,0 1 1,-1-1-1,1 0 0,0 0 0,-1 0 0,1 1 0,-1-1 0,1 0 0,-1 1 0,1-1 0,-1 1 0,0-1 0,0 0 0,0 2 0,8 53 626,-6-37-409,7 70 393,-5 135 0,-5-143-711,-4 114 53,6 154 0,11-212 0,12 244 0,-17-226 0,41 232 0,3 39 0,-32-123 0,-2-5 0,-1-54 0,0 0 0,-1-118 0,40 278 0,-18-150 0,-30-202 0,-2 1 0,-4 101 0,-2-79 0,1-26 0,5 217 0,30 223 0,-11-274 0,-21-151 0,5 75 0,-8-108 0,1 0 0,2 0 0,10 52 0,-13-70 0,0-11 0,0 0 0,0 0 0,0 0 0,0 0 0,0 0 0,0 0 0,1 0 0,-1 0 0,1 0 0,-1 0 0,1 0 0,0-1 0,1 3 0,-6 9 0,1-8 0,3 4 0,0-7 0,-1 0 0,1 0 0,0 0 0,0-1 0,0 1 0,0 0 0,1 0 0,-1 0 0,0-1 0,1 1 0,-1 0 0,1 0 0,0-1 0,0 1 0,-1 0 0,3 2 0,-2 11 0,2 25 0,-5-39 0,2 1 0,8-49-2439,18-8-3530,42-84-4299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7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1232,'-21'3'14891,"21"-3"-14785,-1 0 0,1 0-1,0 0 1,0 0 0,0 0 0,0 1 0,-1-1 0,1 0 0,0 0 0,0 0 0,0 0 0,0 0 0,-1 1 0,1-1 0,0 0 0,0 0-1,0 0 1,0 0 0,0 1 0,0-1 0,0 0 0,0 0 0,0 0 0,0 1 0,0-1 0,-1 0 0,1 0 0,0 0 0,0 1 0,0-1-1,0 0 1,1 0 0,-1 0 0,0 1 0,0-1 0,0 0 0,0 0 0,0 0 0,0 1 0,0-1 0,0 0 0,0 0 0,29 24-292,-20-17 1263,25 17-485,-1 1 0,-1 2 1,-1 0-1,48 60 1,-52-50-117,-3 1 0,-1 1 0,-2 2 1,23 62-1,-12-13 426,21 102-1,-46-163-1149,-1 1 0,-1-1 0,1 35 0,-9-63-2196,-4-9 764,-4-10-1679,5-1-873,3 10 2590,0-1 1,-1 1-1,1 1 0,-2-1 0,-6-10 0,-65-95-2066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11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1916 3960 29627,'-1915'-3959'0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13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728 4 10546,'-11'-3'13542,"11"3"-13415,-22 25 1925,-68 168-660,-20 9-847,-92 179-15,143-256-296,-49 150-1,102-254-172,5-17-25,0 0 0,0 0 0,-1 0 0,1 0-1,-1 0 1,0-1 0,0 1 0,0 0 0,0-1 0,-1 0 0,-5 7 0,-46 62 444,49-66-477,0 0-1,1 0 1,0 0 0,0 0-1,-7 14 1,17-60-4650,-9-26-4470,-6-32 166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15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23 6681,'0'-1'399,"0"0"0,0 1 0,1-1 0,-1 0 0,0 1-1,0-1 1,0 0 0,0 0 0,0 1 0,0-1 0,0 0-1,0 0 1,-1 1 0,1-1 0,0 0 0,0 1 0,0-1-1,-1 0 1,1 0 0,0 1 0,-1-1 0,1 1-1,-1-1 1,1 0 0,-1 1 0,1-1 0,-1 1 0,1-1-1,-1 1 1,0-1 0,1 1 0,-1 0 0,1-1 0,-1 1-1,-1-1 1,-2 11 3216,9 13-3789,43 103 1749,88 265-93,6 102-1116,-141-491-362,13 55-64,-16-49-603,-11-34-864,-7-17-965,3 6-1604,-18-59 0,-23-85-2459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15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11 283 10458,'-5'-4'5745,"-1"4"-4296,6-7-161,0 0 200,17-4-735,5-8-369,27-3-120,11-14-24,28-1 0,5-7-240,5 7 96,-5 5-96,-10 13 0,-23 12-472,-11 11-425,-16 10-1183,-11 8-1969,-22 40-2488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15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95 9506,'-5'4'6097,"5"0"-4800,5 7-953,22-4 352,12 0 352,21 1-416,17-12-112,10-3-304,17-15 0,-5-4-208,-6-3-8,-17 7-208,-32 3-1520,-16 12-769,-17 7-551,-72 44-2569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18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26 9818,'-27'-11'6069,"20"8"-5075,-1 0-1,0 1 1,0 0 0,0 0 0,0 1 0,-8-1 0,16 3-918,-1 0 0,1-1 0,0 1 1,0 0-1,0 0 0,0 0 1,-1-1-1,1 1 0,0 0 1,1 0-1,-1 0 0,0-1 1,0 1-1,0 0 0,0 0 1,1-1-1,-1 1 0,0 0 0,0 0 1,1-1-1,-1 1 0,1 0 1,-1-1-1,1 1 0,-1 0 1,1 0-1,8 17 50,-2 0 0,0 0 0,-2 0 0,0 1 0,-1 0 1,2 20-1,5 20 227,3 3-268,73 288 777,-69-295-747,2 0 1,2-2-1,3 0 1,35 56 0,-15-46-76,-42-58-43,1 0 1,0-1 0,1 0 0,-1 0 0,1 0-1,0 0 1,0-1 0,0 0 0,0 0 0,7 3 0,12-29-7464,1-9 3268,37-48-865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19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 10834,'0'-13'3378,"0"10"-3170,0-1 0,-1 1-1,2-1 1,-1 1 0,0-1-1,1 1 1,-1-1 0,1 1-1,0-1 1,0 1 0,0 0-1,1 0 1,-1-1 0,1 1-1,0 0 1,0 0 0,4-4 0,0 0-105,0 0 0,1 0 0,-1 1 0,2 0 0,-1 0 0,1 1 0,0 0 0,0 0 0,0 0 0,1 2 0,-1-1 0,1 1 0,13-4 1,-17 6-67,0 0 0,1 1 1,-1-1-1,0 1 0,0 0 1,0 0-1,1 1 0,-1-1 1,0 1-1,0 0 0,0 0 1,0 1-1,0 0 0,0 0 1,-1 0-1,1 0 0,-1 1 1,1 0-1,-1 0 0,0 0 1,0 0-1,0 0 0,0 1 1,-1 0-1,7 8 0,-5-4 28,-1 0-1,1 0 1,-1 1-1,-1-1 0,0 1 1,0 0-1,0 0 1,-1 0-1,-1 0 1,1 0-1,-2 1 0,1-1 1,-1 0-1,-2 12 1,0 1 39,-2 0 0,-1-1 0,-1 0 0,-15 39 0,21-60-74,0 1 0,0 0-1,0 0 1,-1 0 0,1-1-1,0 1 1,0 0-1,-1 0 1,1-1 0,-1 1-1,1 0 1,0-1 0,-1 1-1,0 0 1,1-1 0,-1 1-1,1-1 1,-1 1-1,0-1 1,1 1 0,-1-1-1,0 1 1,1-1 0,-1 0-1,0 1 1,0-1 0,1 0-1,-1 0 1,0 1-1,0-1 1,1 0 0,-1 0-1,0 0 1,0 0 0,0 0-1,0 0 1,1 0-1,-1 0 1,0-1 0,0 1-1,1 0 1,-1 0 0,-1-1-1,1 0-10,1 1 0,-1-1 0,1 0 0,-1 0 0,1 1-1,0-1 1,-1 0 0,1 0 0,0 0 0,0 0 0,-1 1-1,1-1 1,0 0 0,0 0 0,0 0 0,0 0 0,0 0-1,0 1 1,0-1 0,0 0 0,0 0 0,1 0 0,-1 0-1,0 1 1,1-1 0,-1 0 0,0 0 0,1 0 0,-1 1 0,1-1-1,-1 0 1,1 1 0,-1-1 0,1 0 0,0 1 0,-1-1-1,1 1 1,0-1 0,-1 1 0,2-1 0,2-2-29,1 0 1,-1 0-1,1 0 1,0 1-1,0 0 1,0 0-1,0 0 1,0 1-1,0-1 1,1 1-1,-1 0 1,0 1-1,1-1 1,-1 1-1,0 0 1,1 1-1,-1-1 1,0 1 0,6 2-1,-4-2 19,0 1 0,-1 0 0,1 1 0,-1-1 0,0 1 0,1 1-1,-1-1 1,-1 1 0,1 0 0,0 0 0,-1 1 0,0 0 0,0 0 0,5 7 0,-6-6 30,0 1 0,0 0 0,-1-1 0,0 2 0,-1-1 1,1 0-1,-1 0 0,0 1 0,-1 0 0,0-1 0,0 1 0,-1 0 0,-1 14 1,0-11 13,0 1 1,-2 0 0,1-1 0,-2 0-1,1 0 1,-2 0 0,1 0-1,-13 20 1,11-22-20,0 0 0,0-1 1,-1 1-1,0-1 0,-1-1 0,0 1 0,0-2 0,-1 1 0,-16 10 0,18-14-26,1 0 0,-1 0-1,0 0 1,1-1-1,-1 0 1,0-1-1,0 1 1,0-1-1,0-1 1,-1 1 0,1-1-1,0-1 1,0 1-1,0-1 1,-10-2-1,14 2-110,-1 0-1,0 0 1,1-1-1,0 1 0,-1 0 1,1-1-1,0 0 1,0 0-1,0 0 0,0 0 1,0-1-1,0 1 1,1-1-1,-1 0 0,1 1 1,0-1-1,0 0 1,0 0-1,0-1 0,0 1 1,1 0-1,-1-1 1,0-3-1,1 2-273,0-1 0,1 1 0,0 0 0,0-1 1,0 1-1,0 0 0,1-1 0,0 1 0,0 0 0,1 0 0,0 0 0,-1 0 0,2 0 0,-1 0 1,0 0-1,1 0 0,0 1 0,4-5 0,78-96-4859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19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11 4633,'-19'-11'12274,"15"13"-9862,13 8-1124,62 46 82,-2 2 0,82 92 0,-115-108-985,-2 0 1,-2 3-1,-2 0 1,-2 2-1,27 62 1,-14-4 106,-5 1 0,-5 2 0,18 114 0,-47-205-459,-4-12-597,-13-21-1416,6 5 1081,4 6 169,0-1-1,1 0 0,0 0 1,1 0-1,-1 0 1,1 0-1,0-1 1,0 0-1,-2-12 1,-17-85-4870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0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11202,'0'0'6618,"6"0"-5642,10 0-200,12-4-152,15-7-144,18-7-47,-1-8-345,11-3-88,-5 3-48,-12 4-1345,-4 11-1583,-17 7-1257,-17 45-1537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1158 0 776,'-10'1'9834,"-7"2"-3621,16-3-5880,0 0-1,1 0 1,-1 1-1,0-1 1,0 0-1,0 0 1,1 1 0,-1-1-1,0 1 1,1-1-1,-1 0 1,0 1-1,1-1 1,-1 1-1,0-1 1,1 1-1,-1 0 1,1-1-1,-1 1 1,1 0-1,-1-1 1,1 1-1,0 0 1,-1 0-1,1-1 1,-1 3 950,-121-4 2676,-361 18-3438,361-3-530,9-3-43,-135 33 0,241-40 45,-10 0-29,16-4 100,8 11 1022,3 117-509,0-22-613,-13 192 36,2 48 0,41 159 0,4-78 0,-11-109 0,13 292 0,-20-178 0,-21-366 0,-4 91 0,-3-95 0,12 115 0,14 63 0,-2-17 0,-5-3 0,-10-92 0,-4-13 0,-3-74 0,2-1 0,8 54 0,-5-55 0,-1 0 0,-2 49 0,-2-57 0,1 0 0,1 0 0,1 0 0,12 46 0,-11-61 0,-2 1 0,0 0 0,-1 0 0,-1 21 0,0-32 0,4 41 0,-8-14 0,8-66-811,10-12-4682,6-15-984,10-65-4283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0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11 111 12291,'-5'-4'5137,"-1"0"-3537,17-3-656,11 3-704,22-10-232,16-1 248,6 0-160,-6-7-96,0 8-24,-16 6-768,0 5-1048,-22 3-1097,5 14-2360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3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19 5881,'-20'-10'10718,"4"2"-7091,14 7-2126,20 13 253,0 3-1393,-2 2-1,0 0 1,0 1-1,-2 0 1,0 1 0,-1 1-1,-1 0 1,18 43 0,-6 3 285,27 112 1,9 29-240,-48-171-374,-7-20-224,1 0 0,0 0 0,1 0 0,16 26 0,-23-42 164,0 0 0,1 0 0,-1 0 1,0 0-1,0 0 0,0 0 0,0 1 1,0-1-1,0 0 0,0 0 0,1 0 1,-1 0-1,0 0 0,0 0 0,0 0 1,0 0-1,0 0 0,1 0 0,-1 0 1,0 0-1,0 0 0,0 0 0,0 0 1,0 0-1,1 0 0,-1 0 0,0 0 1,0 0-1,0 0 0,0 0 0,1 0 1,-1 0-1,0 0 0,0 0 0,0 0 1,0 0-1,0 0 0,0 0 0,1 0 1,-1-1-1,0 1 0,0 0 0,0 0 1,0 0-1,0 0 0,0 0 0,0 0 1,0-1-1,0 1 0,1 0 0,-1 0 1,0 0-1,0 0 0,0 0 0,0-1 1,0 1-1,0 0 0,0 0 0,0 0 1,0 0-1,0-1 0,1-10-1030,-22-69-6772,-26-44 1639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3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1 260 6457,'0'-3'5866,"5"-1"-4386,6-7-736,27-15 848,12 1-351,21-12-849,11-3-56,0 3-272,0 4-64,-11 11 0,-16 7-648,-17 8-1385,-16 18-2096,-60 44-4328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3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0 213 8146,'0'-4'6097,"0"1"-4633,6-5-623,16-6 95,16-1-64,28-7-424,10-11-344,-4 4-80,10 3-24,-17 0-672,-4 12-1953,21-5-2152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4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 8386,'-2'-2'2079,"2"2"-1782,-1 0 0,1 0 0,-1-1 0,1 1 0,0 0 0,-1 0 0,1 0 0,0 0 0,-1 0 0,1 0-1,-1 0 1,1 0 0,0 0 0,-1 0 0,1 0 0,-1 0 0,1 0 0,0 0 0,-1 0 0,1 1 0,0-1 0,-1 0 0,1 0 297,-1 1-297,-4 13 3507,6 28-3344,0-36 60,12 153 1847,66 308 1,-68-427-2242,1 0 1,31 64-1,-33-84-134,1 0 0,0-1-1,2-1 1,0 0 0,1-1-1,28 28 1,-38-42-47,0 0-1,0 0 1,0-1-1,0 1 1,0-1-1,0 0 1,1 0 0,-1 0-1,1 0 1,-1-1-1,1 0 1,0 0-1,0 0 1,-1-1-1,1 1 1,0-1 0,7-1-1,-10 1-143,0-1 0,1 0 0,-1 1 0,0-1 1,0 0-1,0 0 0,1 0 0,-1 0 0,0-1 0,0 1 0,-1-1 0,1 1 0,0-1 0,0 0 0,-1 1 0,1-1 1,-1 0-1,1 0 0,-1 0 0,0 0 0,0 0 0,0-1 0,0 1 0,0 0 0,0 0 0,-1-1 0,1 1 0,-1 0 1,0-1-1,1 1 0,-1-1 0,0 1 0,-1 0 0,1-1 0,0 1 0,-1-3 0,-8-40-4356,-20-40-1476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5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37 241 6569,'-28'-4'9323,"27"4"-9155,1-1 0,-1 1 0,1 0 0,-1 0-1,1-1 1,-1 1 0,1 0 0,0-1 0,-1 1 0,1 0-1,-1-1 1,1 1 0,0-1 0,0 1 0,-1-1 0,1 1-1,0-1 1,0 1 0,-1-1 0,1 1 0,0-1 0,0 1-1,0-1 1,0 1 0,0-1 0,0 1 0,0-1-1,1-3-8,0 0 0,1 0-1,0 0 1,0 0-1,0 1 1,0-1-1,0 1 1,1 0-1,-1-1 1,6-3-1,85-91 584,-81 87-678,0 0-1,1 1 1,1 1 0,0 0 0,0 1 0,20-9 0,-31 16-49,0 0 0,0 0 0,0 0 0,0 0 0,0 0 0,0 0-1,0 1 1,0 0 0,0-1 0,0 1 0,0 0 0,1 1 0,-1-1 0,0 0 0,0 1 0,0 0 0,0 0 0,0 0 0,0 0 0,0 0 0,-1 0 0,1 1 0,0 0 0,-1-1 0,1 1 0,-1 0 0,1 0 0,-1 0 0,0 1 0,0-1 0,0 0 0,0 1 0,0 0 0,-1-1 0,1 1 0,-1 0 0,0 0 0,2 4 0,0 2 96,0 1 1,0 0 0,-1 0-1,0 0 1,-1 1 0,0-1-1,-1 0 1,0 1 0,0-1-1,-4 16 1,-4 5 93,-2-1 0,-1 0-1,-2-1 1,0 0 0,-2 0 0,-29 40 0,-9 17 362,50-79-420,-2 2 217,9-10-171,0-1-205,-1 0-1,1 1 1,0 0 0,-1-1-1,1 1 1,0 0 0,-1 1-1,6-1 1,63-8 144,110-26 0,-27 3 3,-177 35-4330,14-3 2894,0 0-1,0 0 1,0 0 0,0-1-1,-8-2 1,-43-15-7007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6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 11690,'-12'-3'9357,"31"7"-7891,4 6-990,-1 2 0,0 0 0,-1 1 0,36 31 0,-40-31-310,18 16 92,-1 0 1,-2 3 0,-1 0 0,-2 2-1,-1 1 1,-2 2 0,-1 0-1,22 46 1,-20-27 83,-2 1-1,-3 2 0,-3 0 1,-2 1-1,12 82 1,-27-133-348,4 40-106,-5-47 99,-1 0 1,0 0-1,0 1 1,0-1-1,0 0 1,0 0-1,-1 0 1,1 0-1,-1 0 1,1 0-1,-1-1 1,0 1-1,0 0 1,1 0-1,-1 0 1,0-1-1,-1 1 1,1 0-1,-2 2 1,2-4-66,1 0 1,-1 1-1,0-1 1,0 0-1,0 1 1,1-1 0,-1 0-1,0 0 1,0 1-1,0-1 1,1 0-1,-1 0 1,0 0 0,0 0-1,0 0 1,1 0-1,-1-1 1,0 1-1,0 0 1,0 0 0,1 0-1,-1-1 1,0 1-1,0-1 1,1 1-1,-1 0 1,0-1 0,1 1-1,-1-1 1,0 1-1,1-1 1,-1 0-1,1 1 1,-1-1 0,1 0-1,-1 1 1,1-1-1,-1-1 1,-14-32-4618,14 30 4157,0 0 1,1 0 0,-1-1 0,1 1 0,0-1-1,0 1 1,1 0 0,-1-1 0,2-4 0,24-101-5690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6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10474,'0'0'5752,"8"9"-3117,35 44 194,44 72 0,75 167-652,-157-284-2227,2 7-138,0-1 0,1-1 0,0 1 0,1-1 1,19 20-1,-28-33 121,-1-1 1,1 1-1,0 0 1,0 0-1,0 0 1,0 0-1,0 0 0,-1 0 1,1 0-1,0 0 1,0-1-1,0 1 1,0 0-1,0 0 1,0 0-1,0 0 1,-1 0-1,1-1 0,0 1 1,0 0-1,0 0 1,0 0-1,0 0 1,0 0-1,0-1 1,0 1-1,0 0 1,0 0-1,0 0 1,0 0-1,0-1 0,0 1 1,0 0-1,0 0 1,0 0-1,0 0 1,0-1-1,0 1 1,1 0-1,-1 0 1,0 0-1,0 0 0,0 0 1,0-1-1,0 1 1,0 0-1,0 0 1,1 0-1,-1 0 1,0 0-1,0 0 1,0 0-1,0 0 0,0-1 1,1 1-1,-1 0 1,0 0-1,0 0 1,0 0-1,0 0 1,1 0-1,-1 0 1,0 0-1,0 0 1,0 0-1,0 0 0,0 0 1,1 0-1,-1 0 1,-20-31-6245,-49-39-3046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6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0 158 11426,'0'-3'5586,"6"-5"-4402,5 5-88,5 3-472,23-4 120,-1-7-215,22-4-145,-5-10-336,11 3-48,-6-4-168,0 8-1121,-11 3-1671,-10 8-1721,10 10-3665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7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30 4537,'-7'-8'5697,"-10"-9"-2067,17 17-3525,0 0-1,0 0 0,0-1 1,0 1-1,0 0 0,0 0 0,0 0 1,0-1-1,0 1 0,-1 0 1,1 0-1,0 0 0,0 0 1,0-1-1,0 1 0,0 0 0,0 0 1,-1 0-1,1 0 0,0 0 1,0-1-1,0 1 0,0 0 1,-1 0-1,1 0 0,0 0 0,0 0 1,0 0-1,-1 0 0,1 0 1,0 0-1,0 0 0,0 0 1,-1 0-1,1 0 0,0 0 1,0 0-1,0 0 0,-1 0 0,1 0 1,0 0-1,0 0 0,0 0 1,-1 0-1,1 0 0,0 0 1,0 0-1,0 0 0,0 1 0,-1-1 1,1 0-1,0 0 0,0 0 1,0 0-1,0 0 0,-1 1 1,1-1-1,0 0 0,0 0 0,0 0 1,0 1-1,2 3 136,1 0 1,0 0-1,0 0 1,0 0-1,0 0 0,1 0 1,7 5-1,-4-2 102,27 32 523,-3 1 1,30 49 0,-35-48-564,19 35 72,-4 1 0,-3 2 0,38 117 0,-74-190-381,35 67-600,-25-51-827,-5-15-829,-19-24-1870,-47-55-523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45.0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1124 2 248,'-14'-1'12458,"14"1"-12317,-1 0 0,1 0 0,0 0 0,0 0 0,0 0-1,0 0 1,-1 0 0,1 0 0,0 0 0,0 0 0,0 0 0,0 0 0,-1 0 0,1 0 0,0 0 0,0 0 0,0 0 0,-1 0-1,1 0 1,0 0 0,0 0 0,0 0 0,0 0 0,-1 0 0,1 0 0,0 0 0,0 0 0,0 0 0,0 1 0,0-1-1,-1 0 1,1 0 0,0 0 0,0 0 0,0 0 0,0 1 0,0-1 0,0 0 0,0 0 0,-1 0 0,1 0 0,0 1 0,0-1-1,0 0 1,0 0 0,0 0 0,0 0 0,0 1 0,0-1 0,0 0 0,0 0 0,0 0 0,0 1 0,0-1 0,0 0-1,0 0 1,0 0 0,1 0 0,-1 1 0,0-1 0,0 0 0,0 0 0,0 0 0,0 1 0,0 6 2107,0-6-1939,-20-1 4113,-8 0-3321,-62 12-1084,0 5 0,-107 33-1,-59 13-38,186-54 65,-1-2-1,-78-3 0,126-5-15,0-2-1,0 0 1,-26-7 0,45 8-13,3 2 53,-2-1 216,3 1-278,0 0 0,-1 0 0,1 0 0,0 0 0,0 0 0,-1 0 0,1 0 0,0 0 0,0 0 0,-1 0 0,1 0-1,0 0 1,0 0 0,0 0 0,-1-1 0,1 1 0,0 0 0,0 0 0,0 0 0,-1 0 0,1 0 0,0 0 0,0-1-1,0 1 1,0 0 0,-1 0 0,1 0 0,0 0 0,0-1 0,0 1 0,0 0 0,0 0 0,0-1 0,-1 1 0,1 0 0,0 0-1,0 0 1,0-1 0,0 1 0,0 0 0,0 0 0,0-1 0,0 1 0,0 0 0,0 0 0,0 0 0,0-1 0,0 1-1,1 0 1,-1 0 0,0-1 0,0 1 0,0 0 0,0 0 0,0 0 0,0-1 0,0 1 0,1 0 0,-1 0-2,0 0 0,0 0 0,0 0 0,0 0 0,0 0 0,0 0 0,0 0 0,1 0 0,-1 0 0,0 0 0,0 0 0,0 0 0,0 0 0,0 0 0,0 0 0,0 0 0,0 0 0,1 0 0,-1 0 0,0 0 0,0 0 0,0 0 0,0 0 0,0 0 0,0 0 0,0 0 0,0 0 0,-1 3-29,0-9 126,1 6-112,0 7-45,2-9 177,4 13-81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7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0 195 9186,'11'-8'4385,"5"1"-3705,28-15 1000,6 0 257,21-7-785,0-4-736,6 11-152,-1-4-168,-5 8-96,-21 11 0,-12 7-1008,0 7-992,-27 4-1065,-16 37-2592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8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6 140 12771,'-5'11'3881,"5"-8"-3161,5 8 440,11-7-280,17-4-488,22-7-224,5-12-56,11-3-112,1-7-280,-7 7-1456,-10-4-2457,27-18-1704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8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 7394,'-5'-1'9518,"5"1"-9373,2 14 3102,8 22-1812,79 227 3468,-67-185-4292,4-1-1,3-2 0,46 85 1,-60-134-556,2-1 1,27 33 0,-34-47-76,0 0-1,0-1 1,1 0-1,1-1 1,-1 0-1,1-1 1,14 7 0,-25-14-69,0-1 0,0 1 0,-1-1 0,1 1 1,0-1-1,0 0 0,0 0 0,0 1 0,0-1 1,-1 0-1,1 0 0,0 0 0,0 0 0,0 0 1,0 0-1,0 0 0,0 0 0,0 0 1,0 0-1,-1 0 0,1-1 0,0 1 0,0 0 1,0-1-1,0 1 0,-1 0 0,1-1 0,0 1 1,0-1-1,-1 0 0,1 1 0,0-1 0,-1 1 1,1-1-1,0 0 0,-1 0 0,1 1 1,-1-1-1,0 0 0,1 0 0,-1 0 0,1 1 1,-1-3-1,3-7-1389,-1 0 0,0 0 1,1-20-1,-2 15 363,6-110-4869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22 170 6833,'-11'-3'8962,"5"-6"-3775,1-20-2148,12-28-3628,9-15 857,38 127 392,-13 3-418,-2 3 1,55 116 0,-28-47-415,-43-97-394,2 5-3528,-25-38 4013,0 0-1,0 1 0,0-1 0,0 0 0,0 0 1,0 1-1,0-1 0,0 0 0,0 0 1,0 1-1,0-1 0,0 0 0,0 1 0,0-1 1,0 0-1,0 0 0,0 1 0,0-1 1,0 0-1,0 0 0,0 1 0,0-1 0,0 0 1,-1 0-1,1 1 0,0-1 0,0 0 1,0 0-1,0 0 0,-1 1 0,1-1 0,0 0 1,0 0-1,0 0 0,-1 0 0,1 1 1,0-1-1,0 0 0,-1 0 0,1 0 0,0 0 1,0 0-1,-1 0 0,1 0 0,0 0 1,-1 0-1,1 0 0,0 0 0,0 0 0,-1 0 1,1 0-1,-1 0 0,-44 2-5646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9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0 235 4777,'0'0'7434,"6"0"-5258,-1-4-800,17-3 425,5-4-73,12-11-800,21-4-424,-5-3-456,10-1 80,-5 8-128,-10-3-528,-6 10-1232,-6-3-1881,11-8-1792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9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10194,'40'29'7626,"14"17"-4921,10 8-1401,14 9-496,-2 4 1,-4 3-1,-2 3 1,-4 4-1,-4 2 0,-2 2 1,-5 3-1,57 115 1,74 221-1964,-182-413 671,2 13-972,-7-19 1331,1 0 0,-1-1 0,1 1 0,-1 0 0,1-1 0,-1 1 0,0-1 0,1 1 0,-1-1 0,0 1 0,0-1 0,1 1-1,-1-1 1,0 0 0,0 0 0,0 1 0,0-1 0,1 0 0,-1 0 0,0 0 0,0 0 0,0 0 0,0 0 0,0 0 0,1 0 0,-1 0 0,0 0 0,0 0 0,0 0 0,0-1 0,-1 0 0,-96-18-5721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33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4165 2521,'-4'6'3244,"1"-2"-2339,0-1 1,1 1-1,-1-1 0,-1 1 0,1-1 1,0 0-1,-5 3 0,-7-2 5016,22-25 34,2-3-5402,84-109 418,30-77 146,104-246 0,375-772 4,-292 649-1058,-180 332 41,304-546 4,-329 587 197,-89 168-18,-2 0 0,-2-1 0,12-65-1,-20 79-187,-4 16-105,1 0 0,1 1 0,0-1 0,0 0 0,5-10 0,-7 19 5,0 0 0,0 0 1,0 0-1,0 0 0,0 1 0,0-1 0,0 0 0,0 0 0,0 0 1,0 0-1,0 0 0,0 0 0,0 1 0,1-1 0,-1 0 0,0 0 1,0 0-1,0 0 0,0 0 0,0 0 0,0 0 0,1 0 1,-1 0-1,0 0 0,0 1 0,0-1 0,0 0 0,0 0 0,1 0 1,-1 0-1,0 0 0,0 0 0,-1 0 8,1 1-1,-1 0 1,0 0-1,1-1 1,-1 1-1,1 0 1,-1 0 0,1 0-1,-1 0 1,1 0-1,0 0 1,-1 0-1,1 0 1,0 0 0,0 0-1,0 0 1,0 0-1,0 0 1,0 0-1,0 0 1,0 0 0,0 0-1,0 0 1,1 1-1,-2-2 342,-1-2-18,1 2-45,4 2-230,62 64-35,-3 3 1,61 86-1,167 243-20,73 93 0,-338-458 0,-6-8 0,0-1 0,45 42 0,-80-86 0,12 7-1275,3 11 814,1 0 0,-1 0 0,1 0 0,-1 0 0,0 0 0,0 0 0,0 0-1,0 1 1,0-1 0,0 0 0,0 1 0,-1-1 0,1 1 0,0-1 0,-1 1 0,1-1 0,-1 1 0,-2-1 0,-61-40-11669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36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 8682,'-15'-3'11023,"11"3"-8194,13 14-1296,-8-13-1453,12 21 559,0 1 1,-1 1 0,-2 0 0,0 0 0,-2 1 0,7 32 0,8 20 251,150 446 2359,-161-486-3250,2-2 0,1 0 0,37 63 0,-53-131-3353,-11-34-2245,-11-20 189,-39-90-1964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36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0 242 11931,'6'0'6521,"10"-4"-5761,6-3-296,22-4 616,27-11-151,27 0-537,12-18-40,10 0-256,-5-1-96,-5 8 0,-23 15-624,-10 14-385,-28 4-1311,0 48-2737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36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22 238 7658,'-16'0'11810,"10"-7"-10754,12 3 113,21-3-777,6-4-80,32-11-312,12-4 264,16-10-192,-5 3-72,-1 7-1056,-10 0-1601,-11 12-1960,54-12-2416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45.0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1136 1 10138,'-5'5'9077,"-11"22"-1641,-2-17-6875,-1-1-1,0-1 1,0 0 0,-24 5-1,-35 4-406,0-3 1,-1-4-1,-83 1 0,1 0-136,-57 0 157,15 5 312,199-15-543,-10 1 230,16 0 469,-1-1-622,0-1 0,0 1 0,0-1 0,0 1 0,0-1 0,-1 1 0,1-1 0,0 1 0,0 0 0,0 0 0,-1-1 0,1 1 0,-1 0 0,1 0 0,0 0 0,-1 0 0,1 0 0,-1 0 0,0 0 0,1 1 0,17 101 279,32 239 214,-14-44-514,-28-220 0,4 0 0,27 95 0,-28-118 0,-1 1 0,-3 0 0,-1 110 0,-3-51 0,4 13 0,28 152 0,1 29 0,0-1 0,17 94 0,-43-298 0,27 137 0,13 50 0,-43-256 0,-1 1 0,1 65 0,-8-49 0,-10 68 0,-8-55 0,15-54 0,0 0 0,1 0 0,0 0 0,1 1 0,0-1 0,0 13 0,-6 33 0,12-86 0,-4 16-808,1 1-1,1-1 1,0 1-1,0-1 1,2 1-1,-1 0 1,1 0-1,11-21 1,25-73-5532,30-141-5689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36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5 7954,'-1'-1'567,"0"0"1,0 1 0,0-1 0,0 1-1,0 0 1,0-1 0,0 1 0,0 0 0,0 0-1,1-1 1,-1 1 0,0 0 0,0 0-1,0 0 1,0 0 0,0 0 0,0 0-1,0 1 1,-2-1 0,-14 13 3585,14-10-3952,0 1 0,0 0 1,0 1-1,1-1 0,0 0 1,0 1-1,-3 8 0,-13 56 458,3 1 0,3 0 0,3 1 0,3 0 0,3 1 0,9 98 0,-2-133-599,1 0 0,2 0 0,1-1 0,2 0 0,2 0 0,1-1 0,2-1 0,1 0 0,2-1 0,1-1 0,1-1 0,2 0 0,1-2 0,28 27 0,-6-18-102,-42-36-85,0-1 1,0 1 0,0 0-1,0-1 1,0 1 0,1-1-1,-1 0 1,0 0 0,1 0-1,-1-1 1,1 1-1,-1-1 1,1 0 0,4 0-1,-7-1-47,0 1-1,0-1 0,0 0 0,0 1 1,0-1-1,0 0 0,-1 0 0,1 0 1,0 1-1,0-1 0,-1 0 0,1 0 1,0 0-1,-1 0 0,1-1 0,-1 1 1,1 0-1,-1 0 0,0 0 0,0 0 1,1 0-1,-1-2 0,6-36-2676,-5 28 1761,3-59-3832,-3-80-2689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37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8642,'7'11'5464,"-2"7"-2945,3 9-983,127 285 4963,86 154-3944,-216-451-4496,-19-32-2011,0 1 1915,-37-38-3881,-65-78-1304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37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8386,'-1'98'8467,"0"9"-4500,2-27-2890,12 83 0,-12-162-981,0 1 0,0-1 0,0 0 0,0 0-1,0 0 1,0 1 0,0-1 0,1-1 0,-1 1 0,0 0-1,1 0 1,-1 0 0,1-1 0,-1 1 0,1-1 0,-1 1-1,1-1 1,-1 1 0,1-1 0,-1 0 0,1 0 0,0 0-1,-1 0 1,3 0 0,55 1-539,-45-1 649,5 0-478,136-6 899,-77-7-2593,-4-13-4920,-28 5 1140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37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12235,'0'1'7136,"15"8"-6399,47 24 298,-1 2-1,-1 3 1,-2 2 0,83 76-1,-105-81-665,-2 1-1,-1 2 1,-2 1 0,-1 2-1,-2 0 1,-3 2-1,28 61 1,-22-25 95,-4 2-1,32 156 1,-47-196-443,-9-32-304,0 1 0,-1-1 0,0 0 0,2 19 0,-30-65-7645,-13-33 1520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1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16772,'0'0'5105,"5"0"-3817,6 0-256,28 0-496,10 0 80,22-4 113,17 0-249,-12 1-320,6-12-16,-10 8-96,-18-1-96,-10 1-160,-11 3-761,-17 1-1279,-5 3-2081,-49 14-7289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1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0 147 10402,'0'0'5281,"6"0"-4352,-1 0 7,6-3 48,11-1-24,11-3-480,22-1-256,-1-10-80,12 0-144,0 3-360,-11-3-1920,-6 7-1977,22-33-4073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1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11674,'0'2'6833,"2"17"-5842,5 4 283,1 0 1,19 37 0,1 3-42,25 72 604,124 298 1984,-148-371-3627,3-1 1,57 83-1,-85-138-289,15 21 102,-13-22-850,-7-15-1267,-5-6 492,0 0 0,-1 1 0,-1-1-1,0 2 1,-2-1 0,-15-19 0,22 29 1340,-103-147-6326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1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1 217 11803,'5'-8'4496,"6"1"-3919,6-11-81,16-1 1144,21-6-608,18-5-312,15 5-415,6-5-41,6 8-176,-12 4-88,-15 7-120,-7 8-769,-16 10-823,-27 4-1017,-22 25-2592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2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1 257 10770,'5'0'8562,"11"-3"-8042,6-1 184,17-3 105,26-8-425,17-11-32,6-7-344,5-7-16,-11 3-1265,-16 1-2775,11-19-2226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2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13243,'-1'0'4616,"-4"6"-3438,-1 10-482,0-1-1,1 1 0,0 0 0,2 0 0,0 0 1,-1 21-1,0 104 991,4-118-1300,0 13-98,3 1 0,0-1-1,3 0 1,1-1 0,1 1 0,2-1-1,19 43 1,-21-59-307,1-1-1,0 1 1,2-2 0,0 1 0,1-2-1,1 1 1,0-2 0,1 0-1,1 0 1,0-1 0,1-1 0,1-1-1,-1 0 1,25 12 0,-34-21-291,0 0 1,0 0-1,0 0 1,1-1-1,-1 0 0,1 0 1,-1-1-1,1 0 1,12 0-1,-16-1-130,0-1-1,-1 0 0,1 0 0,0 0 0,-1 0 0,1 0 0,0-1 1,-1 0-1,0 1 0,1-1 0,-1-1 0,0 1 0,0 0 1,0-1-1,0 1 0,-1-1 0,1 0 0,-1 0 0,0 0 1,1 0-1,-1-1 0,-1 1 0,1-1 0,2-4 0,33-107-11471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45.0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1102 1 12027,'-5'3'6451,"6"6"-2146,-1-9-4197,0 0 0,0 0 1,-1 0-1,1 0 0,0 0 1,0 0-1,0 0 0,-1-1 0,1 1 1,0 0-1,0 0 0,0 0 1,0 0-1,-1 0 0,1 0 1,0 0-1,0 0 0,0 0 0,-1 0 1,1 0-1,0 1 0,0-1 1,0 0-1,-1 0 0,1 0 0,0 0 1,0 0-1,0 0 0,0 0 1,-1 0-1,1 0 0,0 1 1,0-1-1,0 0 0,0 0 0,0 0 1,0 0-1,-1 1 0,1-1 1,0 0-1,0 0 0,0 0 0,0 0 1,0 1-1,0-1 0,0 0 1,0 0-1,0 0 0,0 1 1,0-1-1,0 0 0,-35 5 4232,6-3-4336,0 1 1,-35 8 0,-20 2-6,-245 11 1,-117 13 0,376-27 0,66-10 0,5 2 0,1 0 0,-1 0 0,0 0 0,0 0 0,0 0 0,0 0 0,0 0 0,0 0 0,0 0 0,0 1 0,-1-1 0,0 0 0,1 0 0,-1 1 0,0 3 0,1 54 0,0-11 0,35 180 0,15 137 0,-30-168 0,14 286 0,-32-391 0,0-46 0,-5 60 0,-3 114 0,6-158 0,-3 50 0,-27 196 0,21-210 0,7-68 0,-11 61 0,-2-24 0,-9 109 0,21-148 0,1 0 0,2 0 0,1 0 0,1 0 0,2 0 0,12 45 0,-13-60 0,-1 0 0,-1 1 0,2 28 0,-4-29 0,1 0 0,0-1 0,2 1 0,-1 0 0,7 16 0,-1-6 0,-1 2 0,4 26 0,6 20 0,-13-42 0,-4-26 0,1 1 0,-1-1 0,1 1 0,0-1 0,0 1 0,0-1 0,1 0 0,3 8 0,-2-10 0,-3-1 0,0-3 0,-8-26-264,7 18-167,-1-6-945,2-1 1,0 1 0,1-1-1,4-25 1,28-154-7056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2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9002,'15'-16'6596,"8"4"-4485,29-4-1706,-42 13 585,0 1-814,1 0 0,-1 0 0,0 1 0,1 0-1,-1 1 1,1 0 0,-1 1 0,11 2 0,-17-3-141,-1 1 0,1 0 0,0 0 0,-1 0 0,0 0 0,1 1 0,-1-1 0,0 1 0,0 0 0,0 0 0,0 0 0,0 0 0,0 1 0,0-1 0,-1 1 0,1-1 0,-1 1 0,0 0 0,0 0-1,0 0 1,0 1 0,0-1 0,-1 0 0,0 1 0,1-1 0,0 7 0,0 0 68,-1 0 0,0-1 0,-1 1 0,0 0 0,-1-1 1,0 1-1,0 0 0,-1-1 0,-4 11 0,-2 6 144,-25 45 0,22-49-75,0 0 0,2 1 0,-7 24 0,17-49-123,0 0 1,0 0 0,1 0 0,-1 0-1,0 1 1,1-1 0,-1 0-1,1 1 1,-1-1 0,1 1 0,0-1-1,0 1 1,0 0 0,0 0-1,0 0 1,0 0 0,0 0 0,3-1-1,7-2 35,1 0 0,-1 1 1,19-3-1,-6 3-36,0 1-1,0 0 1,44 5 0,-59-1-4,1 1 1,0 0-1,-1 0 0,0 1 0,0 1 0,0 0 1,-1 0-1,1 1 0,-1 0 0,0 0 1,-1 1-1,0 0 0,0 1 0,10 12 0,-14-16 9,-1 0 0,1 0 0,-1 1 0,-1-1 0,1 1 0,0 0-1,-1 0 1,0 0 0,0 0 0,-1 0 0,1 0 0,-1 1 0,0-1 0,-1 0-1,1 1 1,-1-1 0,0 1 0,0-1 0,-1 0 0,0 1 0,0-1 0,0 0-1,0 1 1,-1-1 0,0 0 0,0 0 0,0 0 0,-1-1 0,0 1 0,0 0-1,-3 4 1,1-5-37,0 1 0,0-1-1,0 0 1,-1 0 0,0 0-1,1-1 1,-1 0 0,0 0-1,0 0 1,-1-1 0,1 0-1,-1 0 1,1-1 0,-1 0-1,1 0 1,-1 0 0,0-1-1,1 0 1,-10-1 0,8 1-247,1-1 1,0-1-1,-1 1 1,1-1-1,0 0 1,-1-1 0,-10-5-1,14 5-211,0 1 0,0-1 0,0 0 0,0 1 0,1-2 0,-1 1 0,1 0 0,0-1 0,0 1 0,0-1 0,0 0 0,-3-7 0,5 9 27,0-1 0,1 0-1,-1 1 1,0-1 0,1 0 0,0 0-1,-1 0 1,1 1 0,0-1 0,1 0-1,-1 0 1,0 0 0,2-2 0,20-77-8678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3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13667,'5'24'10040,"12"11"-8031,0 1-1483,9 31 592,24 76 870,-44-121-1770,8 36 64,3 0-1,2-1 0,34 67 1,-53-124-283,2 5-269,0-1 1,0 1-1,1-1 0,-1 0 0,1 0 0,0 0 0,1 0 0,-1-1 0,1 1 0,-1-1 0,9 6 1,-12-9 202,0 0 0,0 0 0,0 0 0,0 0 0,0 0 0,0 0 0,0-1 0,0 1 0,0 0 0,0 0 0,0 0 0,0 0 0,0 0 0,0 0 1,0 0-1,0 0 0,1-1 0,-1 1 0,0 0 0,0 0 0,0 0 0,0 0 0,0 0-468,1-1 468,-1 1 0,0 0 0,0 0 0,0 0 0,0 0 0,0 0 0,0 0 0,0 0 0,0 0 0,0 0 0,1 0 0,-1 0 0,0 0 1,0 0-1,0 0 0,0 0 0,0 0 0,0 0 0,0 0 0,0 0 0,1 0 0,-1 1 0,0-1 0,0 0 0,0 0 0,0 0 0,0 0 0,0 0-200,-11-15-3766,-35-33-3423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3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1 136 7242,'0'0'7465,"11"-4"-5344,0-3-1217,22-4 440,10 3 48,18-6-888,4-8-191,12 3-313,-6 1 0,-22 3 0,-5 8-1089,-16 3-903,-18 4-1025,-15-7-2360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3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1632,'-1'1'16688,"3"8"-14270,11 6-1709,0-1 1,1 0 0,21 16 0,29 29 560,1 10-641,-4 2 0,-3 3 0,-4 2 0,-3 3 1,-3 2-1,-4 2 0,-3 1 0,47 146 0,-27-67-1136,-104-199-9432,40 32 8940,-1 1-1,1-2 1,1 1 0,-1 0 0,1 0-1,-4-10 1,-20-67-9989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4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4 1608,'-2'-1'1046,"1"0"-1,0 1 0,-1 0 0,1-1 0,0 1 0,-1 0 0,1-1 1,-1 1-1,1 0 0,0 0 0,-1 0 0,1 1 0,-1-1 1,1 0-1,-3 1 0,4-1-841,-1 1 0,1-1 0,0 0 0,-1 1 0,1-1 0,-1 1 0,1-1 0,0 1 0,-1-1 1,1 1-1,0-1 0,-1 1 0,1-1 0,0 1 0,0 0 0,0-1 0,-1 1 0,1-1 0,0 1 0,0 0 0,0-1 0,0 1 0,0-1 0,0 2 0,15 46-533,-9-36 1745,81 239 2690,8 21-1492,-69-208-2454,3-1 0,45 69 0,-72-128-239,0-1 0,0 0 0,0 0 0,1 0 0,-1 0 0,1 0 0,0 0 0,0-1 0,4 4 0,-6-6-28,-1 0 0,0 1 0,1-1-1,-1 0 1,1 0 0,-1 0-1,1 1 1,-1-1 0,0 0 0,1 0-1,-1 0 1,1 0 0,-1 0 0,1 0-1,-1 0 1,1 0 0,-1 0-1,1 0 1,-1 0 0,1-1 0,-1 1-1,1 0 1,-1 0 0,0 0-1,1 0 1,-1-1 0,1 1 0,-1 0-1,0-1 1,1 1 0,-1 0 0,0-1-1,1 1 1,-1 0 0,0-1-1,1 1 1,-1 0 0,0-1 0,0 1-1,1-1 1,-1 0 0,1-5-702,-1 0 1,0 1-1,0-1 1,0 0-1,-1 0 1,0 0-1,0 0 1,-1 1-1,1-1 1,-1 1-1,0-1 1,-1 1-1,1 0 1,-6-8-1,-71-120-11118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4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 12067,'0'-4'4048,"11"-3"-2967,17-4 431,10-4 264,17-7-1079,21 4-297,7-1-344,-1 8 32,-11 4-88,-5 7-64,-12 0-577,-10 0-1383,-11 7-1801,11 4-2440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4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6 246 6161,'-6'0'13507,"6"-4"-12082,11 1-473,17-8-128,5 0-560,10-8 72,23-6-328,0-8-8,-6 3-744,0-3-1513,-11 4-3056,39-19-2320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5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 10682,'-19'7'9773,"6"10"-6288,-2 30-3644,11-31 1514,-11 36-658,3 1 0,2 0 1,2 1-1,-1 67 0,8-97-483,2-1-1,1 1 0,0-1 1,2 0-1,0 0 0,2 0 1,1 0-1,0-1 1,2 0-1,1-1 0,0 1 1,19 27-1,-23-42-582,0 0 0,0-1 0,0 0-1,0 0 1,1 0 0,0-1 0,0 0 0,1 0-1,-1-1 1,1 0 0,0 0 0,0-1 0,1 0 0,-1 0-1,1-1 1,13 2 0,-15-3-104,0 0 0,0-1 0,1 0 0,-1-1 0,0 0 1,0 0-1,0 0 0,0-1 0,0 0 0,0 0 0,0-1 0,-1 0 0,1 0 0,-1 0 0,0-1 0,0 0 1,0 0-1,0-1 0,-1 1 0,1-1 0,-1-1 0,5-6 0,42-68-10873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5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1 108 11594,'53'-48'6073,"-41"39"-5438,1 1 1,0 0 0,15-6-1,-21 11-519,0-1 0,1 2-1,-1-1 1,1 1 0,-1 0-1,1 1 1,0-1 0,-1 1-1,1 1 1,0 0-1,0 0 1,0 1 0,0-1-1,-1 2 1,1-1 0,11 4-1,-16-3-52,0 0-1,0 0 1,0 0-1,0 1 1,-1-1-1,1 1 1,0-1-1,-1 1 1,0 0-1,1 0 1,-1 0-1,-1 0 1,1 0-1,0 0 0,-1 1 1,1-1-1,-1 1 1,0-1-1,0 1 1,-1-1-1,1 1 1,-1 0-1,1-1 1,-2 6-1,2 6 108,-2 0 0,0 0 1,-1-1-1,-7 28 0,-6 6 337,-38 82 0,34-90 67,2 1-1,-22 79 1,39-120-555,0 1-1,0-1 1,0 0-1,0 0 1,0 1-1,0-1 1,0 0-1,0 1 0,0-1 1,0 0-1,0 0 1,1 1-1,-1-1 1,0 0-1,0 0 1,0 0-1,0 1 1,0-1-1,1 0 1,-1 0-1,0 0 1,0 1-1,0-1 1,0 0-1,1 0 1,-1 0-1,0 0 1,0 1-1,1-1 1,-1 0-1,0 0 0,0 0 1,1 0-1,-1 0 1,0 0-1,0 0 1,1 0-1,-1 0 1,0 0-1,0 0 1,1 0-1,-1 0 1,0 0-1,1 0 1,23-3 262,41-18-409,-38 12 215,260-90-3223,-280 97 2519,-1-1 0,1 0-1,-1 0 1,1-1 0,-1 0 0,0 0 0,0 0 0,-1-1 0,1 1 0,8-11 0,56-66-5451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5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14531,'0'0'6632,"9"9"-4042,59 35-1054,-30-21-943,-1 2 0,-1 1 1,-1 2-1,32 34 0,-29-20-230,-2 3-1,-2 1 1,-2 1-1,-2 2 0,-3 1 1,31 76-1,-31-53 33,-3 1 0,-3 1 0,-4 1 0,9 93 0,2 7-583,-28-176 116,-1 0 1,1 0-1,0-1 0,0 1 1,-1 0-1,1 0 0,0 0 1,-1 0-1,1 0 1,0 0-1,0 0 0,-1 0 1,1 0-1,0 0 0,-1-1 1,1 1-1,0 1 0,0-1 1,-1 0-1,1 0 0,0 0 1,-1 0-1,1 0 0,0 0 1,0 0-1,-1 0 1,1 0-1,0 0 0,0 1 1,-1-1-1,1 0 0,0 0 1,0 0-1,0 1 0,-1-1 1,1 0-1,0 0 0,0 1 1,0-1-1,0 0 1,-1 0-1,1 1 0,0-1 1,0 0-1,0 0 0,0 1 1,0-1-1,0 0 0,0 0 1,0 1-1,0-1 0,0 0 1,0 1-1,0-1 1,0 0-1,0 1 0,0-1 1,0 0-1,0 0 0,0 1 1,0-1-1,0 0 0,1 0 1,-1 1-1,0-1 0,-34-26-4852,8 5 781,-89-69-7118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45.0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1067 0 1328,'-17'3'9446,"9"10"-3045,-2 3-639,-23 0-2638,-26 4-2865,24-9-9,-8 3-111,-1-2 0,-1-2 0,-53 5 1,-140 1 110,79-7 212,96-4-433,-95 5 94,102-18 740,56 8-472,12 17 843,4 31-1032,-10-19-94,5 36 115,4-1 0,34 96 1,-33-113 32,-2 0 0,-2 2 0,-2-1 0,3 52 0,23 103-228,-27-159-28,-2 0 0,1 56 0,7 45 0,-5-64 0,-5 0 0,-2 1 0,-14 123 0,8-146 0,-5 41 0,2-29 0,4 111 0,3-93 0,2 19 0,2-83 0,-4-20 0,0 0 0,0 0 0,0 0 0,0-1 0,-1 1 0,0 0 0,0 0 0,-1 6 0,0-1 0,1 1 0,0-1 0,1 1 0,3 19 0,0-3 0,5 18 0,-6-34 0,-1 0 0,0 0 0,0 0 0,-1 13 0,-11-55-3037,17-22-2396,24-81-3893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4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682 206 12755,'0'0'4247,"18"14"718,-11-12-4614,-1 1-1,1-2 1,-1 1-1,1-1 1,0 0-1,0 0 0,-1-1 1,9 0-1,-15 0-287,1 0-1,-1-1 1,0 1-1,0 0 1,0-1-1,1 1 1,-1 0-1,0 0 1,0-1-1,0 1 0,0 0 1,0-1-1,1 1 1,-1 0-1,0-1 1,0 1-1,0-1 1,0 1-1,0 0 1,0-1-1,0 1 1,0 0-1,0-1 0,0 1 1,-1 0-1,1-1 1,0 1-1,0 0 1,0-1-1,0 1 1,0 0-1,-1-1 1,1 1-1,0 0 1,0 0-1,0-1 0,-1 1 1,1 0-1,0 0 1,-1-1-1,-8-10 538,-21-17-345,-1 2 0,-2 2 0,0 0 0,-63-32 1,80 48-278,1 1 0,-1 0 0,-1 1 0,1 1 0,-1 1 0,0 0 1,0 1-1,0 1 0,0 0 0,0 2 0,-1 0 0,1 0 0,-27 6 1,32-2 11,0 0 0,0 1 0,0 1 0,0 0 1,1 0-1,0 1 0,0 0 0,1 1 0,-1 1 0,2 0 1,0 0-1,0 0 0,0 1 0,1 1 0,1-1 1,-10 18-1,3-3-10,1 2-1,2-1 1,0 2 0,2-1 0,0 1 0,-4 36 0,7-24 12,3-1 0,1 1 0,2 0 0,2-1 1,1 1-1,2-1 0,2 1 0,2-2 0,1 1 1,2-1-1,1-1 0,2 0 0,2-1 0,1-1 1,2 0-1,1-2 0,2 0 0,1-1 1,2-2-1,1 0 0,1-2 0,1-1 0,1-2 1,58 37-1,-76-54 12,1 0-1,0-1 1,0-1 0,20 6-1,-30-10-121,0-1 0,0 0 0,0-1 0,0 1 0,0-1 0,0 1 0,1-1 1,-1 0-1,0 0 0,0 0 0,0 0 0,0-1 0,0 1 0,0-1 0,0 0 0,0 0 0,0 0 0,0 0 0,0 0 0,-1-1 0,1 1 0,0-1 0,-1 0 0,1 0 0,-1 0 0,0 0 0,3-3 0,22-48-3298,-1-2-1403,23-5-221,40-55-1364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8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654 173 1304,'-9'0'4950,"-21"-3"9284,16-4-10988,-5-7-3686,9 6 473,-116-80 614,113 80-591,0 1 0,-1 0 0,0 1 0,-1 0 0,1 1-1,-1 1 1,-28-5 0,36 9-57,0 0-1,0 0 1,0 1-1,0 0 0,0 0 1,1 1-1,-1 0 1,0 0-1,1 1 1,0-1-1,-1 1 0,1 1 1,0-1-1,0 1 1,1 0-1,-9 8 1,-5 6-9,0 2 0,-29 38 0,43-51 10,-7 10-7,1 1-1,0 0 0,1 1 1,1 0-1,1 0 0,1 1 1,1 0-1,0 1 0,-3 28 1,6-30-2,1 0 0,1 0 0,1 1 0,0-1 1,1 0-1,1 0 0,1 0 0,1-1 0,1 1 1,10 27-1,-8-34-3,-1 0 1,2 0 0,0-1-1,0 0 1,1 0 0,0-1-1,1 0 1,0 0 0,1-1-1,22 14 1,-24-17-30,-1-1-1,2 1 0,-1-2 1,0 0-1,1 0 1,0 0-1,0-1 1,0-1-1,0 0 1,1 0-1,-1-1 1,1 0-1,-1-1 0,0 0 1,13-2-1,-14-1 20,-1 0-1,0 0 1,0-1-1,0 0 1,-1 0-1,0-1 1,0 0-1,0 0 1,0-1-1,-1 0 1,1 0 0,-2 0-1,1-1 1,-1 0-1,0 0 1,0 0-1,5-11 1,0-1-15,-1 0 0,-1-1 1,-1 1-1,0-2 0,-2 1 1,4-23-1,-3 5 58,-2 0 1,-2 0-1,-1-1 0,-2 1 1,-2 0-1,-1 0 0,-2 0 1,-18-63-1,28 102-135,12 15-131,19 26-42,11 39 762,48 118 0,-6-8 9,-79-176-454,0-1 0,21 25 0,-8-11 15,-28-32-64,2 2-196,1 0-1,0 0 1,0 0 0,-1 0 0,2-1-1,-1 1 1,0-1 0,0 0-1,1 0 1,0 0 0,-4-5 0,5 5-274,0 0 0,0 0 0,0 0 0,0 0 0,1 0 0,-1 0 0,1 0 0,0 0 0,0 0 0,0 0 0,0 0 0,0 0 0,1 0 0,-1 0 0,2-4 0,30-89-8060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8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1 2120,'-8'1'1363,"0"1"-1,0 0 1,0 0-1,0 1 1,1 0-1,-1 0 1,1 1-1,0 0 1,-12 8-1,13-7-987,-1 1 1,1-1-1,0 1 1,1 0-1,0 1 1,0-1-1,0 1 1,1 0-1,-5 8 1,7-9-352,0-1 1,-1 0 0,2 1-1,-1-1 1,1 1 0,-1 0-1,2-1 1,-1 1 0,1 0-1,-1-1 1,2 1 0,-1 0-1,1 0 1,0-1-1,0 1 1,0 0 0,1-1-1,-1 1 1,2-1 0,-1 0-1,0 1 1,1-1 0,0 0-1,0-1 1,1 1-1,-1 0 1,1-1 0,0 0-1,7 6 1,4 0-23,1 0 0,0-1 0,0-1 1,1-1-1,0 0 0,0-1 0,1-1 0,27 5 0,47 16 134,-82-23-88,0 1 1,-1 0-1,0 1 1,0 0-1,0 1 1,0 0-1,-1 0 1,11 11-1,-15-13 37,0 1 1,-1 0-1,1 0 0,-1 0 1,0 0-1,0 1 0,0-1 1,-1 1-1,0 0 0,0-1 1,-1 1-1,0 0 0,1 0 1,-2 0-1,1 12 0,-1-9-10,-1 0 0,0 0 0,-1 0 0,0-1 0,0 1 0,-1 0 0,0-1-1,0 1 1,-1-1 0,0 0 0,0 0 0,-1-1 0,0 1 0,-1-1 0,0 0-1,-8 8 1,11-12-143,-1 0 0,1-1-1,-1 1 1,1-1 0,-1 1 0,0-1-1,0 0 1,0 0 0,0-1-1,-1 1 1,1-1 0,0 0-1,0 0 1,-1-1 0,1 1 0,-1-1-1,1 0 1,-1 0 0,1 0-1,0-1 1,-1 0 0,1 1-1,0-2 1,-1 1 0,1 0 0,0-1-1,0 0 1,0 0 0,0 0-1,0 0 1,1-1 0,-1 1-1,1-1 1,-5-4 0,5 5-192,1 0 0,-1 0 0,1-1 0,0 1 0,0-1 0,0 1 0,0-1 0,0 0 0,0 1 0,1-1 0,-1 0 0,1 0 0,0 0 0,0 0 0,0 0 0,0-1 0,0 1 0,0-4 0,2 2-229,0-1 1,1 1 0,-1-1-1,1 1 1,0 0-1,0 0 1,0 0-1,1 0 1,0 0-1,0 0 1,0 0 0,1 1-1,0 0 1,6-7-1,103-107-4305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8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0 3865,'-2'3'599,"0"-1"1,-1 1-1,1 0 0,1 0 1,-1 0-1,0 0 0,1 0 1,-1 0-1,1 0 0,0 1 1,-1 5-1,1-2-97,0-1 1,1 1-1,0 0 1,0-1 0,2 12-1,1 0 89,2 1 0,0 0 0,10 22 0,-3-13-89,0 0 1,2 0 0,24 36 0,-34-58-498,0 0 0,1 1-1,-1-2 1,1 1 0,1 0-1,-1-1 1,1 0 0,0-1 0,0 1-1,0-1 1,1 0 0,-1-1 0,1 1-1,0-1 1,0-1 0,0 1 0,1-1-1,-1 0 1,0-1 0,9 1 0,-12-2 0,0 0 0,-1 0 0,1 0 0,0-1 0,-1 1 0,1-1 0,0 0 0,-1 0 0,1-1 0,-1 1 0,1-1 0,-1 1 0,0-1 0,0 0 0,0 0 0,0-1 0,0 1 0,0-1 0,-1 1 0,1-1 0,-1 0 0,1 0 0,-1 0 0,0 0 0,0 0 0,-1-1 0,1 1 0,-1 0 0,1-1 0,-1 1 0,0-1 0,0-3 0,0 0 107,0 0 1,0 0-1,-1 0 0,0 0 0,-1 0 1,1 0-1,-1 0 0,-1 0 0,1 0 1,-1 1-1,0-1 0,-1 1 0,0-1 1,0 1-1,0 0 0,-6-8 0,-2 0 106,-2 1-1,1 0 1,-2 1-1,1 0 1,-2 1-1,1 1 0,-1 0 1,-1 1-1,0 1 1,0 0-1,-29-9 1,-16 0-1196,-121-21 0,164 35 518,6 2-1344,58-4-4569,105-23 1258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9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0 4089,'-7'3'1075,"1"-1"0,-1 1 0,0 1 0,1-1-1,0 1 1,0 0 0,0 1 0,-6 5 0,8-7-775,1 0 0,0 0-1,-1 1 1,1-1 0,1 1 0,-1 0-1,0 0 1,1 0 0,0 0 0,0 0 0,0 0-1,0 1 1,-1 7 0,3-8-224,0-1 0,0 1 0,1-1 0,-1 0 0,1 1-1,0-1 1,0 0 0,0 1 0,0-1 0,1 0 0,-1 0 0,1 0 0,0 0 0,0 0 0,0-1 0,0 1 0,0 0 0,1-1 0,-1 0 0,1 1 0,3 1-1,8 6-39,0 0-1,0-1 0,17 6 1,-15-6 52,50 22 4,-37-19-93,0 3 1,47 29-1,-70-40 85,0 1-1,0-1 1,0 1 0,-1 1-1,0-1 1,0 1 0,0 0-1,-1 0 1,1 0 0,-1 0 0,-1 1-1,1 0 1,-1 0 0,-1 0-1,1 0 1,2 12 0,-5-14-19,0-1 0,0 1 0,0-1 0,0 1 0,-1-1 1,1 1-1,-1-1 0,0 0 0,-1 1 0,1-1 1,-1 0-1,0 0 0,0 0 0,0 0 0,0 0 0,-1 0 1,1-1-1,-1 1 0,0-1 0,0 1 0,0-1 0,-1 0 1,1-1-1,-1 1 0,0 0 0,0-1 0,-5 2 1,5-1-156,0-1 0,-1-1 0,1 1 0,-1 0 0,1-1 1,-1 0-1,0 0 0,1-1 0,-1 1 0,0-1 0,0 0 1,0 0-1,1-1 0,-1 1 0,0-1 0,1 0 0,-1 0 1,0-1-1,1 1 0,-1-1 0,1 0 0,0 0 0,0-1 0,0 1 1,-6-5-1,8 5-140,0 1 1,0-1 0,1 0-1,-1 0 1,0 0-1,1 0 1,-1 0 0,1 0-1,0 0 1,0 0 0,-2-4-1,3 3-90,0 0 0,-1 0 0,1 0 0,0 0-1,1-1 1,-1 1 0,0 0 0,1 0 0,0 0 0,0 0-1,0 0 1,0 1 0,0-1 0,2-3 0,57-98-6146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9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6145,'-2'0'674,"1"1"-1,0-1 0,0 1 0,-1-1 1,1 1-1,0 0 0,0-1 0,0 1 1,-1 0-1,1 0 0,0 0 0,0 0 0,0 0 1,1 0-1,-3 2 0,3 16 2948,2-12-3683,2 0-1,-1-1 0,1 1 1,0-1-1,6 7 1,2 4 1652,3 5-1104,209 342 3249,82 306-641,-275-597-2922,-7-17-85,39 101 143,-63-157-225,0 0 0,0 0 0,0 0 1,0 0-1,0 0 0,0 0 0,0 0 0,-1 0 0,1 0 0,0 0 1,0 0-1,0 0 0,0 0 0,0 0 0,0 0 0,0 0 0,0 0 1,-1 0-1,1 0 0,0 0 0,0 0 0,0 0 0,0 0 0,0 0 0,0 0 1,0 0-1,0 1 0,0-1 0,0 0 0,0 0 0,0 0 0,0 0 1,-1 0-1,1 0 0,0 0 0,0 0 0,0 0 0,0 0 0,0 1 1,0-1-1,0 0 0,0 0 0,0 0 0,0 0 0,0 0 0,0 0 1,0 0-1,0 0 0,0 1 0,0-1 0,0 0 0,0 0 0,0 0 1,1 0-1,-1 0 0,0 0 0,0 0 0,0 0 0,0 0 0,0 0 1,0 1-1,-11-11 212,-12-18 40,8 4-317,2-2 0,0 0 0,2 0 0,1-1 0,1 0-1,2-1 1,0 1 0,2-2 0,1 1 0,1 0 0,2-1-1,0 0 1,2 1 0,2-1 0,5-30 0,-7 53 23,1-1 0,0 1 0,0-1 0,0 1 0,1 0 0,0 0 0,0 0 0,0 0 0,1 1 1,0-1-1,0 1 0,0 0 0,1 0 0,0 1 0,0-1 0,0 1 0,0 0 0,10-6 0,-9 8 2,0 0 0,-1 0 0,1 1-1,0 0 1,0 0 0,0 0 0,-1 0 0,1 1-1,0 0 1,0 0 0,0 1 0,0 0-1,0 0 1,0 0 0,0 1 0,-1 0-1,1 0 1,-1 0 0,1 1 0,-1-1 0,6 5-1,5 4 52,-1 1-1,0 0 1,-1 1-1,-1 0 1,0 1 0,0 0-1,-2 2 1,0-1-1,0 1 1,-2 0-1,0 1 1,-1 1-1,0-1 1,-2 1-1,8 28 1,-8-22-2,-1 1 0,-1-1 0,-1 1-1,-1 0 1,-2 0 0,0 0 0,-1-1 0,-2 1 0,0 0-1,-2-1 1,-11 36 0,14-55-64,0 1 0,-1 0-1,1-1 1,-1 1 0,-1-1 0,1 0 0,-1 0-1,0 0 1,0-1 0,0 1 0,0-1 0,-1 0-1,0 0 1,0 0 0,0-1 0,0 0 0,-1 0-1,1 0 1,-1-1 0,0 1 0,1-1-1,-1-1 1,0 1 0,0-1 0,0 0 0,-1 0-1,1-1 1,0 0 0,0 0 0,-11-2 0,2 0-390,-1-1 0,1 0 0,0-2 0,0 1 0,1-2 0,-1 0 0,1-1 0,0 0 0,1-1 0,-24-18 0,31 21 45,5 4 262,-1 1-1,0-1 1,1 0-1,-1 0 1,1-1-1,0 1 1,-1 0-1,1 0 1,0-1-1,0 1 1,-1 0-1,1-1 1,0 1-1,1-1 1,-1 0-1,0 1 1,0-1-1,1 0 1,-1 1-1,1-1 1,-1 0-1,1 0 1,0 0-1,0 1 1,0-1-1,0 0 1,0 0-1,0 0 1,0 0-1,0 1 1,1-1-1,-1 0 1,1 0-1,-1 1 1,1-1-1,0 0 1,0 1-1,0-1 1,0 1-1,0-1 1,0 1-1,0-1 1,0 1-1,1 0 1,-1 0-1,2-2 1,106-100-5286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0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1 5393,'-34'10'7017,"-20"9"-1240,45-16-5600,0 1 0,1 0-1,-1 1 1,1 0 0,0 0-1,0 1 1,0 0-1,1 0 1,0 1 0,0 0-1,-10 13 1,2 4-63,1 0 0,2 1 1,0 0-1,1 1 0,2 1 0,0-1 0,2 1 1,1 1-1,2-1 0,-3 38 0,7-46-77,0 0-1,1 0 1,5 22-1,-5-34-47,1 0 1,-1 0-1,2 0 0,-1 0 1,1 0-1,0-1 0,0 1 0,1-1 1,0 0-1,0 0 0,6 7 1,-10-12-5,1-1 1,0 1 0,-1-1 0,1 1 0,0-1-1,-1 1 1,1-1 0,0 0 0,0 1 0,-1-1-1,1 0 1,0 1 0,0-1 0,-1 0 0,1 0-1,0 0 1,0 0 0,0 0 0,0 0-1,-1 0 1,1 0 0,0 0 0,0 0 0,0 0-1,0-1 1,-1 1 0,2 0 0,21-19-307,14-39 181,-18 20 189,-2 0-1,-2-1 1,-1-1 0,-3 0 0,12-70 0,-17 67 1599,-2-55 0,-2 104-1625,0 0 1,0 1 0,1-1-1,-1 0 1,1-1 0,0 1-1,1 0 1,-1-1 0,7 8-1,11 19 217,-9-7-72,-2 1 0,14 52 1,8 22-689,-31-96 174,1 0 0,0 0 0,0 0 1,0 0-1,0 0 0,1 0 0,0-1 0,0 1 0,0-1 0,5 5 1,-5-7 17,-1 0 1,0 0-1,1 0 1,-1 0-1,0 0 1,1-1-1,-1 1 1,1-1 0,0 0-1,-1 1 1,1-1-1,-1-1 1,1 1-1,-1 0 1,1 0-1,-1-1 1,1 0 0,-1 1-1,0-1 1,1 0-1,-1 0 1,0 0-1,1-1 1,-1 1-1,0 0 1,3-4 0,92-69-6335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0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4369,'-7'3'1652,"1"-1"1,0 1-1,0 1 1,0-1-1,1 1 1,-1 0-1,-8 9 1,5-5-912,2 0 1,-1 1-1,1 0 0,-8 15 1,10-15-630,-1 0 0,2 1 0,-1 0 0,2 0 0,-1 1 0,1-1 0,1 1 1,0-1-1,0 1 0,0 20 0,3-24-93,0 0 0,0 0 0,0 0 0,1 0 0,0 0 1,0 0-1,1-1 0,0 1 0,0-1 0,1 0 0,-1 0 0,1 0 0,1 0 1,7 8-1,4 1-32,0-2 1,1 0 0,28 17 0,35 26-1,-74-50 38,0-1 0,-1 1 0,0 0 0,0 0 0,0 1 0,0 0 0,-1-1 0,0 2 0,5 12 0,-8-12-27,0-1 1,-1 1 0,1-1 0,-2 1-1,1 0 1,-1-1 0,0 1-1,-1-1 1,1 1 0,-1-1 0,-1 0-1,0 0 1,0 0 0,0 0 0,-1 0-1,0-1 1,0 1 0,0-1-1,-1 0 1,-10 9 0,13-14-106,1-1 0,0 0 0,-1 0 0,1 0-1,-1 0 1,1 0 0,-1 0 0,1-1 0,-1 1 0,1 0 0,-1-1 0,1 1 0,0-1 0,-1 0 0,1 1-1,0-1 1,-1 0 0,1 0 0,0 0 0,0 0 0,0 0 0,0 0 0,0 0 0,0 0 0,0 0 0,-1-3-1,-28-34-3260,29 36 3198,-2-2-149,0 0 0,0-1 0,0 0 0,1 1 1,-1-1-1,1 0 0,1 0 0,-1 0 0,1 0 0,0 0 0,0-1 1,0 1-1,1 0 0,-1 0 0,2-8 0,15-76-3836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1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231 277 1176,'-32'-12'14305,"13"6"-11819,19 6-2431,-1-1 0,1 1 0,0 0 1,-1 0-1,1 0 0,0 0 1,-1 0-1,1-1 0,0 1 1,-1 0-1,1 0 0,0 0 1,0-1-1,-1 1 0,1 0 1,0-1-1,0 1 0,0 0 1,-1 0-1,1-1 0,0 1 1,0 0-1,0-1 0,0 1 1,0 0-1,-1-1 0,1 1 1,0 0-1,0-1 0,0 1 1,0-1-1,0 1 0,0 0 1,0-1-1,1 0 0,9-11 622,24-8-738,-31 18 162,26-11-89,0 2 0,0 1-1,62-13 1,-87 23-4,16-3 9,-3 0 359,-17 2-350,0 1-1,1-1 0,-1 1 1,0-1-1,0 1 1,0-1-1,0 1 1,0-1-1,0 1 0,0-1 1,0 1-1,0-1 1,-1 1-1,1-1 0,0 1 1,0 0-1,0-1 1,0 1-1,-1-1 1,1 1-1,0-1 0,0 1 1,-1 0-1,1-1 1,0 1-1,-1 0 0,1-1 1,-1 1-1,1 0 1,0-1-1,-1 1 1,1 0-1,-1-1 0,-16-14 111,0 0 0,-1 1 0,0 1 0,-1 0 0,-40-19 0,46 27-106,0-1-1,1 1 1,-2 1-1,1 0 1,0 1 0,-1 1-1,1 0 1,-1 1-1,0 0 1,0 1 0,-14 2-1,24-2-12,-1 1 1,0 0-1,1 1 0,-1-1 0,1 1 0,-1 0 1,1 0-1,0 1 0,0-1 0,0 1 0,0 0 0,0 0 1,0 0-1,1 0 0,0 1 0,-4 4 0,2-1 7,1 0-1,0 0 0,0 1 1,1 0-1,0-1 0,0 1 1,1 0-1,-3 15 0,2-4 27,2 1-1,0-1 1,1 0-1,1 1 0,1-1 1,0 0-1,8 26 1,-3-25-32,0 0 0,2 0 0,0-1 0,2 0 0,0-1 0,0 0 0,2-1 0,0 0-1,1-1 1,1 0 0,1-1 0,0-1 0,0 0 0,2-2 0,-1 0 0,2 0 0,0-2 0,0 0 0,0-2 0,1 0 0,1-1 0,-1-1 0,1-1 0,0 0 0,0-2 0,1-1 0,-1 0 0,0-2 0,1 0 0,-1-1 0,29-6 0,-32 3-23,0 0 0,-1-1 0,1-1 0,-1-1 0,21-11 0,-33 15-141,0 0 0,0 0-1,0-1 1,-1 0 0,1 1-1,-1-2 1,0 1 0,0 0-1,-1-1 1,1 0 0,-1 0-1,0 0 1,0 0 0,0 0-1,-1 0 1,0-1 0,0 0 0,0 1-1,-1-1 1,1-7 0,6-34-7172,7 1 205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2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 6457,'-16'-1'5530,"10"1"-4147,1-1 1,-1 1-1,1 0 0,-1 0 0,0 1 0,1-1 1,-1 1-1,-9 3 0,14-3-1224,1 0 0,-1 1 1,0-1-1,1 0 0,-1 0 0,1 0 0,0 1 1,-1-1-1,1 0 0,0 1 0,0-1 1,-1 0-1,1 0 0,0 1 0,0-1 0,1 0 1,-1 1-1,0-1 0,0 0 0,1 1 1,-1-1-1,0 0 0,1 0 0,-1 1 0,1-1 1,0 1-1,20 40-230,-18-36 373,75 146 888,-7 3 0,56 178 0,-22-58-1112,-94-257-99,-4-5-1217,-15-22-376,-26-32-1336,25 31 2066,0 0-1,0-1 1,1 0-1,1 0 1,0-1 0,0 0-1,1 0 1,1-1-1,0 0 1,0 1 0,-3-22-1,0-6-782,2 4-926,-15-43 0,16 65 1363,-1 1 1,0 0 0,-1 0 0,-1 1 0,0 0-1,-16-17 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45.0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56 7 1320,'-2'-1'931,"-27"-5"10846,28 7-11488,0-1 1,0 1-1,1-1 1,-1 1-1,0 0 1,0-1-1,1 1 1,-1 0-1,0-1 1,1 1-1,-1 0 1,0 0-1,1-1 1,-1 1-1,1 0 1,0 0-1,-1 0 1,1 0-1,0 0 1,-1 0-1,1 0 1,0 0-1,0 0 1,0 0-1,0 0 1,0 0-1,0 0 1,0 0-1,0 0 1,1 1-1,-13 143 3776,24 104-2562,0 0-56,-10-190-1168,16 84 0,-11-99-90,37 267 906,-27-207-1006,-10-69 81,-2 0 0,2 47 0,-5-43-14,12 69 0,-2-26-159,-8-12 3,-3-49 0,0 0 0,1 0 0,9 40 0,-7-25 0,-4-35-76,-1-2 197,-6-11-1554,-21-32-7145,-43-54-1556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2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75 4777,'-9'6'3865,"-3"4"4322,37-4-5697,23-2-1752,0-2-1,0-3 1,61-8 0,142-33 90,-93 13-3511,1 9-3869,-119 18 1149,-32 6 2061,-18 9 606,-70 53 1202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3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27 155 1200,'-16'0'14931,"5"-4"-13842,22 1-89,22-5-416,16 1-328,17-8 88,16-7-296,0 8-48,11-8-1800,-11 11-2217,115-37-2456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8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17 1808,'-36'-12'12686,"26"8"-11727,9 4-775,0 0 1,1 0-1,-1 0 1,0 0-1,0 0 1,0 0-1,1 0 1,-1 0 0,0 0-1,0 1 1,1-1-1,-1 0 1,0 1-1,0-1 1,1 0-1,-1 1 1,0-1-1,1 1 1,-1-1-1,0 1 1,1-1 0,-1 1-1,1-1 1,-1 1-1,1 0 1,-1-1-1,1 1 1,0 0-1,-1 0 1,1-1-1,0 1 1,0 0-1,-1 0 1,1-1 0,0 1-1,0 0 1,0 1-1,-5 30 1836,-8 174 1067,0-28-2264,11-78-567,4 0 0,22 155 0,-16-214-237,1 1 0,2-1 0,2-1 1,1 0-1,2-1 0,2-1 0,2 0 0,43 62 1,-50-85-160,-12-20-741,-20-39-2201,4 10 18,14 28 2409,0 1 1,0-1 0,0 1 0,1-1-1,0 1 1,0-1 0,2-10-1,20-89-6661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8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 4297,'-7'1'1308,"1"0"-1,-1 1 1,1 0-1,0 0 1,-1 1-1,1 0 1,-8 5 0,9-5-900,1 0 1,0 0 0,0 1 0,0-1-1,1 1 1,-1 0 0,1 0 0,-4 7-1,2-1-272,1 0 1,0 0-1,1 0 0,0 0 0,0 1 0,1-1 0,0 1 0,1 0 0,0 12 1,0-2 10,2-1 1,0 1 0,1-1 0,1 0 0,7 27 0,-8-37-116,1-1 1,0-1 0,1 1 0,0 0-1,0-1 1,1 0 0,0 0 0,0 0-1,1 0 1,0-1 0,0 0 0,1-1-1,15 13 1,-21-18-27,1 0 0,-1 0 1,1 0-1,-1 0 0,1-1 0,0 1 0,-1 0 0,1-1 0,0 1 0,0-1 0,-1 0 0,1 1 1,0-1-1,0 0 0,0 0 0,0 0 0,-1-1 0,1 1 0,0 0 0,0 0 0,-1-1 1,1 0-1,0 1 0,0-1 0,-1 0 0,1 0 0,-1 1 0,1-1 0,-1 0 0,1-1 1,-1 1-1,1 0 0,-1 0 0,0-1 0,0 1 0,0 0 0,0-1 0,0 0 0,0 1 0,0-1 1,0 1-1,0-1 0,-1 0 0,1-2 0,3-5 128,-1 0-1,0 0 1,0-1-1,-1 1 1,0-1-1,-1 1 1,0-12-1,-1 9-35,-1 0 0,0-1 0,-1 1 0,0 0-1,-1 0 1,-1 0 0,0 0 0,-8-16 0,-3-1-264,-36-48 0,14 22-1842,37 55 1945,0 0 0,-1 0 0,1 0-1,0-1 1,0 1 0,0 0 0,0 0-1,-1-1 1,1 1 0,0 0 0,0 0 0,0-1-1,0 1 1,0 0 0,0-1 0,0 1-1,0 0 1,0 0 0,0-1 0,0 1 0,0 0-1,0-1 1,0 1 0,0 0 0,0 0-1,0-1 1,0 1 0,0 0 0,0-1 0,0 1-1,0 0 1,1 0 0,-1-1 0,0 1 0,0 0-1,0 0 1,0-1 0,1 1 0,-1 0-1,0 0 1,0 0 0,1 0 0,-1-1 0,0 1-1,19-4-2896,-6 2 1234,55-13-5169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9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1920,'-2'0'617,"1"1"-1,-1-1 0,1 0 0,0 1 0,-1-1 0,1 1 1,0-1-1,-1 1 0,1-1 0,0 1 0,-1 0 0,1 0 1,0 0-1,0 0 0,0 0 0,0 0 0,0 0 0,0 0 1,-1 2-1,2-2-400,0 0 1,-1 0-1,1 0 1,0 1-1,0-1 1,0 0 0,0 0-1,0 0 1,0 0-1,0 0 1,1 1-1,-1-1 1,0 0-1,1 0 1,-1 0-1,1 0 1,-1 0 0,1 0-1,0 1 1,6 8-177,0-1 1,1-1 0,0 1-1,11 8 1,-1 1 1195,13 17-653,-2 1-1,-1 2 1,-3 1 0,-1 1 0,-1 1 0,25 68 0,75 273 1165,-84-175-1591,-41-195-846,-6-21-791,-6-19-2443,14 24 3217,0 0-1,1 0 1,0 0-1,-1 0 1,1 0-1,1 0 1,-1 0 0,0 0-1,1 0 1,0 1-1,0-1 1,3-3 0,3-7-1347,26-55-3804,35-65 4539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9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13011,'0'0'5481,"6"0"-4353,16 0-312,0 0-320,11 0-7,10 0-161,-10 0-280,6 0-48,-1-4-512,-11 0-713,-5-3-1295,6 0-1865,15-23-1664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9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77 704,'-22'4'10538,"11"7"-7849,-6-11-945,34 0-151,10 0-177,1 0-864,15 0-200,1-4-328,5-3-24,1-4-1552,-1 4-2705,77-56-2841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0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2 1944,'-14'-1'5039,"9"1"-3618,-1 0 0,1 0 0,0 0 0,-1 1 0,1-1 1,0 1-1,-9 3 0,11-3-1244,1 1 1,0-1-1,0 1 1,0-1-1,0 1 1,0 0-1,0 0 1,0 0-1,1 0 1,-1 0-1,1 0 1,-1 1-1,1-1 1,0 0-1,0 1 1,0-1-1,0 1 1,0-1-1,1 1 1,-1 2-1,-10 39 270,2 0-1,1 1 1,3 0 0,0 63-1,6-91-411,1-1-1,0 1 1,1-1 0,0 1 0,2-1-1,10 25 1,-11-31-31,1-1 0,0 0 0,1-1-1,-1 1 1,2-1 0,-1 0 0,1 0 0,1-1 0,-1 0 0,1 0-1,16 9 1,-21-13-12,1 0 0,0-1 1,0 0-1,0 0 0,0 0 0,1 0 0,-1 0 0,1-1 0,-1 0 0,1 0 0,-1 0 1,1 0-1,-1-1 0,1 0 0,0 0 0,-1 0 0,1-1 0,0 1 0,-1-1 0,1 0 1,-1 0-1,1-1 0,-1 1 0,0-1 0,0 0 0,0 0 0,0-1 0,5-2 0,-3-1 49,0 0 0,-1-1 0,1 1-1,-1-1 1,-1 0 0,1 0 0,-1 0 0,0-1-1,-1 1 1,0-1 0,0 0 0,-1 0-1,1 0 1,0-14 0,-1 4 33,-1 0 0,0 0-1,-1 0 1,-2 0 0,1 0 0,-2 0-1,-1 1 1,0-1 0,-1 1 0,-1 0-1,-8-18 1,10 24-84,-2 1 0,1-1 0,-1 1 0,-1 0 0,0 1 0,0 0 0,-1 0 0,0 0 0,-1 1 0,0 0-1,0 1 1,0 0 0,-1 0 0,0 1 0,-1 0 0,1 1 0,-20-7 0,24 10-175,-1 1 1,1 0-1,-1 0 0,0 0 0,1 1 1,-1 0-1,0 0 0,0 1 0,-8 1 1,11-1-116,1 0 1,-1 0 0,1 0 0,0 1-1,0-1 1,0 1 0,0 0 0,0-1-1,0 1 1,0 1 0,0-1 0,1 0-1,-1 1 1,1-1 0,0 1 0,-1 0-1,1 0 1,1 0 0,-1 0 0,0 0-1,-2 6 1,-2 18-2548,-7 48-1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1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2112,'-1'1'123,"1"-1"0,-1 1-1,1 0 1,-1-1 0,1 1-1,-1-1 1,0 1 0,1-1-1,-1 1 1,1-1 0,-1 1-1,0-1 1,0 0-1,1 1 1,-1-1 0,0 0-1,0 0 1,0 1 0,1-1-1,-1 0 1,0 0 0,0 0-1,0 0 1,1 0 0,-1 0-1,0 0 1,0 0-1,0-1 1,1 1 0,-1 0-1,0 0 1,0-1 0,-35-6 3866,33 6-3454,-6 24 9451,2-7-8182,26 54 74,-19-69-1872,10 70 510,1 89 1,-17-184-4288,5 22 3363,0-1 1,0 1 0,1-1-1,-1 1 1,0-1 0,1 0-1,-1 1 1,1-1-1,0 1 1,0-1 0,0 0-1,0 1 1,1-1 0,-1 0-1,1 1 1,-1-1-1,2-2 1,17-79-5950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2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 2040,'-43'9'15066,"30"-6"-14116,12-3-785,0 1 0,0 0 0,1 0 0,-1 0 0,0-1 0,0 1 0,0 0 0,1 0 0,-1 0 1,0 1-1,1-1 0,-1 0 0,1 0 0,-1 0 0,1 0 0,0 0 0,-1 1 0,1-1 0,0 0 0,0 0 0,0 1 0,0-1 0,0 0 1,0 0-1,0 0 0,0 1 0,1-1 0,-1 0 0,0 0 0,1 0 0,-1 1 0,2 1 0,15 42 887,10 12 73,-4 1 0,19 68 0,21 128 337,-2-7-993,-56-229-482,-2-10-29,-1 0 0,0 0-1,0 0 1,-1 0 0,1 9-1,-2-17-21,-1 1-1,1-1 1,-1 0 0,1 0-1,-1 0 1,1 0-1,0 0 1,-1 0-1,1 0 1,-1 0-1,1 0 1,-1 0-1,1 0 1,-1 0-1,1 0 1,-1 0 0,1 0-1,0 0 1,-1-1-1,1 1 1,-1 0-1,1 0 1,-1 0-1,1-1 1,0 1-1,-1 0 1,1-1 0,0 1-1,-1 0 1,1-1-1,0 1 1,0 0-1,-1-1 1,1 1-1,0-1 1,0 1-1,0 0 1,-1-1 0,1 0-1,-19-18-1652,11 9 198,1 0 0,-1-1 0,2 0 0,-1 0 0,2-1 0,-1 1 0,2-1 0,-1-1 1,-4-23-1,-9-24-3050,-35-101 1725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45.0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1229 0 920,'-4'0'2816,"-19"3"8098,22-3-10575,1 1 0,-1-1 0,0 1 0,1-1 0,-1 1 0,1-1 0,-1 1 0,1-1 0,-1 1 0,1 0 1,-1-1-1,1 1 0,0 0 0,-1-1 0,1 1 0,0 0 0,-1-1 0,1 1 0,0 0 0,0 0 0,0-1 0,0 1 0,0 0 0,0 0 0,0 0 0,0 1 0,-11 2 3383,-20 3-2419,25-6-1322,-79 14 85,-141 5 1,53-7-22,47 5-41,-146 41 1,239-53 295,0-1 0,0-2 0,0-1 0,-42-3 0,19 0-114,56 1-110,3 2 62,-2-1 26,11 12 116,0 1 0,0 0-1,10 20 1,-5-10-231,-1 0 0,-2 2 0,-1 0 0,0 0 0,-2 1 0,-1 1 0,-2-1-1,0 2 1,-2-1 0,-1 1 0,2 54 0,-6 14-49,22 158 0,-16-194 0,-7-52 0,-3-8 0,3-4 0,0 6-169,0-2-860,-1-5-1182,3-16-2419,4-10-1241,3-57-5928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2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16 114 2737,'-16'0'14223,"41"-1"-10907,56-2-3178,4-8 484,96-26 0,30-6-1976,-168 38-2033,58-1 0,-60 2-7442,-70 1 9632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2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1 184 6913,'0'0'7722,"5"0"-5801,12-3-641,10-1-8,22-7-384,22-11-480,23 0-240,-1-11-8,0 4-160,-17 7-368,-5 0-1528,-10 14-1761,-18 8-1640,-15-7-1328,-34 14 5496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3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1248,'-22'8'11215,"11"1"-6592,11-7-4415,-1 0-1,1 0 1,-1 0 0,1 0 0,0 0-1,-1 0 1,1 0 0,0 0 0,0 0-1,1 0 1,-1 0 0,0 0 0,1 2-1,1 9 982,7 63 1436,8 150 623,-18-143-2627,5 137 374,-2-191-978,2-1 0,0 1-1,2-1 1,2-1 0,15 43 0,-20-64-2,16 32-1300,-19-38 1247,0 1 0,0-1 0,0 0 0,0 0 0,0 0 0,0 0 0,0 1 1,0-1-1,0 0 0,0 0 0,0 0 0,0 0 0,0 0 0,0 0 0,1 1 0,-1-1 0,0 0 0,0 0 0,0 0 0,0 0 0,0 0 0,0 0 0,0 0 0,0 1 0,1-1 0,-1 0 1,0 0-1,0 0 0,0 0 0,0 0 0,0 0 0,1 0 0,-1 0 0,0 0 0,0 0 0,0 0 0,0 0 0,0 0 0,1 0 0,-1 0 0,0 0 0,0 0 0,0 0 0,0 0 0,1 0 1,-1 0-1,0 0 0,0 0 0,0 0 0,0 0 0,0 0 0,0-1 0,1 1 0,-1 0 0,0 0 0,0 0 0,0 0 0,0-24-3749,0 18 2990,0 1 0,0 0 0,0-1-1,1 1 1,0 0 0,0-1 0,1 1 0,-1 0-1,4-6 1,-1-1-1196,0-1 1,-1 0-1,3-17 0,9-82-2587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4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49 151 2144,'-27'2'12421,"8"-1"-9069,16-10 1669,6-24-3906,-1 9-888,-2 15-182,0 0 1,1 1-1,-1-1 1,2 0-1,-1 1 1,1-1-1,1 1 1,3-10-1,47 111 110,-34-55-19,-1 1 0,-2 1 0,-1 0-1,-2 1 1,-3 1 0,-1-1 0,4 45 0,-11-76-158,3 33-160,2-1-1,24 76 0,-50-156-17090,-29-7 10905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4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6 137 1376,'-5'-4'8954,"10"0"-6553,1-7-977,21 4 296,17-8-375,0 4-817,5-11-136,0 11-344,0 4-48,-5 0-288,-6-1-912,1 5-1153,-1 6-2312,-11-6-1592,1-23 5257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4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4577,'-25'15'9175,"25"-15"-8965,-1 1 1,1 0-1,0-1 1,-1 1-1,1 0 1,0-1-1,-1 1 1,1 0-1,0 0 0,0-1 1,0 1-1,-1 0 1,1 0-1,0 0 1,0-1-1,0 1 1,0 0-1,0 0 1,1-1-1,-1 3 1,2 1 111,1 1 0,-1-1 0,1 1 1,0-1-1,0 0 0,1 0 0,5 5 0,3 3 662,38 47 414,-1 3 1,42 72 0,-54-72-978,-3 3 0,-2 1-1,-4 1 1,30 106 0,-39-107-257,-7-32-114,-2 0 1,-2 1-1,-1 0 0,3 55 1,-14-81-1145,-4-18 81,-5-24-1756,13 32 2661,0-5-373,-1 0 0,1 0 0,0 1 0,0-1 0,1 0 0,0 1 1,0-1-1,0 0 0,1 1 0,0-1 0,0 1 0,0 0 0,1-1 1,0 1-1,0 0 0,4-5 0,86-126-5007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5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52 6609,'-5'0'13051,"16"0"-11402,0 0-897,11-4-704,10 4 432,7-3-224,10-5-56,6-3-192,-6 0-8,0 4-240,-10 3-520,-12 1-969,-5 3-1247,44 22-2569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5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23 147 360,'-11'-7'16804,"0"3"-15740,22 0-40,16 1-520,17-8-312,16-4-192,0-3-192,-10-1-1872,10 1-1969,44-30-2592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6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65 213 2953,'-21'-1'9933,"9"-4"-4465,11 3-5181,0 1 1,1-1-1,-1 1 1,0-1-1,0 1 0,1-1 1,-1 1-1,1-1 0,0 0 1,-1 1-1,1-1 0,0 0 1,0-2-1,-3-18 156,-4-41-130,7 48-51,-1 0 0,-1 0 0,0 0 0,-7-22 0,49 102 320,-22-36-489,-2 0-1,-1 2 1,-1 0 0,12 39-1,30 139 477,-1-7-150,-51-187-685,11 28 858,-6-27-4492,1-72-5627,-5-34 457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6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17 118 3793,'-17'-2'14210,"32"-4"-10856,33-4-3545,89-12 1003,183-21-186,-222 49-756,-98-6 88,0 0 0,0 0 0,-1 0 1,1-1-1,0 1 0,0 0 0,-1 0 0,1-1 0,0 1 0,0 0 0,0-1 1,-1 1-1,1 0 0,0 0 0,0-1 0,0 1 0,0 0 0,0-1 0,0 1 0,-1 0 1,1-1-1,0 1 0,0 0 0,0-1 0,0 1 0,0 0 0,0-1 0,1 1 1,-1 0-1,0-1 0,0 1 0,0 0 0,0-1 0,0 1 0,0 0 0,1 0 0,-1-1 1,0 1-1,0 0 0,0-1 0,1 1 0,-1 0 0,0 0 0,0 0 0,1-1 0,-1 1 1,0 0-1,0 0 0,1 0 0,-1-1 0,0 1 0,1 0 0,-1 0 0,0 0 1,1 0-1,-1 0 0,0 0 0,1 0 0,-1 0 0,0 0 0,1 0 0,-1 0 0,0 0 1,1 0-1,-1 0 0,1 0 0,-7-10-2884,1-6-2638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45.0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0 550 96,'1'0'15527,"8"-2"-8594,74-8-3098,268-39 952,-25 2-3294,311-12-1397,-467 47-96,64-9 0,-228 20 0,147-25 0,260-10 0,352-11 0,-522 25 0,622-28 0,-692 54 0,-42 0 0,241-18 0,-269 8 0,108-13 0,30-1 0,45 1 0,86-1 0,146 35 0,-296-1 0,174 5 0,-65-7 0,-284-10 0,82-8 0,-8 0 0,-51 3 0,86-16 0,-70 7 0,-45 9 0,-27 2 0,0 0 0,0-1 0,27-7 0,-34 8 0,0 1 0,0 0 0,0 0 0,-1 1 0,11 2 0,-39-11 90,-17-4-2093,-5-2-3144,-96-32-5589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2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26 2144,'0'0'953,"-6"4"-569,6 0-256,-5-1-128,10-3-560,1-3-849,-1-5 1113,12-17-16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3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59 802 624,'1'10'1529,"-1"-9"-1338,0 1 0,0-1 0,1 1 1,-1-1-1,0 1 0,-1 0 1,1-1-1,0 1 0,0-1 0,-1 1 1,1-1-1,0 0 0,-1 1 1,0-1-1,1 1 0,-1-1 0,0 0 1,0 1-1,1-1 0,-1 0 1,0 0-1,0 0 0,-1 0 0,1 0 1,0 0-1,0 0 0,0 0 1,-1 0-1,1 0 0,0-1 0,-3 2 1,0 0 400,-19 12 3796,13-1 3537,10-12-7840,1-1 0,-1 0 1,0 0-1,0 0 0,0 0 1,1 0-1,-1 0 0,0 0 1,0 0-1,0 0 0,1 0 1,-1 0-1,0-1 0,0 1 1,0 0-1,1 0 0,-1 0 1,0 0-1,0 0 1,0 0-1,0 0 0,1 0 1,-1-1-1,0 1 0,0 0 1,0 0-1,0 0 0,0 0 1,1-1-1,-1 1 0,0 0 1,0 0-1,0 0 0,0 0 1,0-1-1,0 1 0,0 0 1,0 0-1,0 0 0,0-1 1,0 1-1,0 0 0,0 0 1,0 0-1,0-1 0,0 1 1,0 0-1,0 0 0,0 0 1,0-1-1,0 1 0,0 0 1,0 0-1,0 0 0,0-1 1,-1 1-1,1 0 0,0 0 1,0 0-1,0-1 0,3-7-21,0 0-1,1 0 0,0 1 0,0-1 1,1 1-1,0 0 0,0 0 0,1 0 1,8-7-1,6-10 2,593-721 347,-598 721-345,-16 37-31,-5-9-1886,40 14-12567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4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8 1904,'-53'-4'13728,"-4"1"-4717,97 25-5727,100 59-2656,-40-25-50,166 106 453,173 102-131,-422-258-824,-15-13 214,-3 4-318,0 0-1,-1 0 1,1 0 0,-1 0 0,0 1 0,0-1-1,0 1 1,-4-5 0,-2-2-695,2 0 0,-1-1 0,1 0 0,1 0 0,0 0 0,-6-17 0,7 18-132,-16-56-5496,-22-71-4428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5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3641,'-31'3'13621,"14"7"-8343,16-8-5162,0 0 0,0 0 0,1 1 1,-1-1-1,1 0 0,-1 0 1,1 1-1,0-1 0,0 0 0,0 1 1,0-1-1,0 0 0,0 1 1,1-1-1,-1 0 0,1 0 0,0 1 1,0-1-1,1 3 0,62 195 3266,23 118-872,-85-310-2472,14 54 295,41 108 0,-59-181-4034,-5-8-129,0-1 0,-5-35 0,16-11-2725,-12-80-880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6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65 2353,'-19'4'17016,"53"-5"-15458,51-13-974,32-7-349,221-12 0,-308 36-2657,-10 8-3507,-19-5 2802,-13 3-141,-56 20-2687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6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6457,'0'0'11483,"0"7"-9731,11-7-335,16-7-673,23 7-344,10-11-280,17 0-48,-1-4-72,-10-7-288,5 4-1937,-11 0-2648,33-19-2296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6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4 1944,'-5'-2'1375,"0"2"0,0-1 0,-1 0 0,1 1 0,0 0 0,-1 1 0,1-1 0,0 1 0,-10 2 0,13-2-982,1 0 0,-1 0 0,1 0 1,-1 0-1,1 0 0,0 0 0,0 0 0,0 0 0,-1 0 0,1 1 0,0-1 0,1 1 0,-1-1 0,0 0 0,0 1 0,0-1 0,0 4 0,-3 27-409,4 22 294,-1 40 1570,12 94-1,-7-159-1510,0-2 0,2 1 0,1-1 0,2 1 0,0-2 0,2 0 0,25 47 0,-19-43-625,15 24-1031,-30-51 1214,0 0 1,0-1-1,0 1 1,0-1-1,1 1 1,-1-1-1,1 0 1,-1 0-1,1 0 0,0 0 1,0 0-1,0-1 1,0 1-1,4 0 1,-4-3-609,1 1 0,0-1 0,-1 0 0,1 0 0,-1 0 0,1-1 0,-1 1 0,0-1 0,0 0 1,1 0-1,-1 0 0,-1 0 0,1-1 0,0 1 0,0-1 0,-1 0 0,0 0 0,1 0 0,-1 0 0,0 0 0,2-6 0,37-82-6248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7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94 6009,'-1'-1'416,"1"0"-1,-1 0 0,1 0 0,-1 0 0,1 0 1,-1 0-1,1 0 0,-1 0 0,1-1 1,0 1-1,0 0 0,-1 0 0,1 0 1,0 0-1,0 0 0,0 0 0,0-1 1,1 1-1,-1 0 0,0 0 0,0 0 0,1 0 1,0-2-1,21-23 2532,-14 20-2697,1 1 1,0-1 0,0 1-1,15-5 1,-20 8-191,1 1 1,0-1-1,0 1 1,0 1-1,0-1 1,0 1-1,1-1 1,-1 1-1,0 1 1,0-1-1,0 1 1,0 0-1,0 0 1,0 0-1,0 1 1,-1 0-1,1 0 1,0 0-1,-1 0 1,1 1-1,-1 0 1,0 0-1,0 0 1,7 7-1,-6-5 18,0 1 0,0 0-1,0 0 1,-1 1-1,0-1 1,0 1 0,-1 0-1,0 0 1,0 0-1,-1 0 1,1 1 0,-2-1-1,1 1 1,-1-1-1,1 14 1,-4 13 219,-1 1 1,-2-1-1,-1 0 0,-1 0 1,-23 61-1,193-123-279,-154 25-489,0 0 0,0-1 0,-1 0 0,1 0 0,-1-1 0,10-7 0,19-11-2706,-36 22 3019,6-3-635,-1 1-1,0-1 1,0 0-1,0-1 1,0 0 0,5-5-1,47-71-7798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7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3001,'-8'3'13668,"12"5"-10908,13 7-2390,25 17 933,-1 1-1,-1 2 1,50 59 0,-72-74-1048,-2 2 0,-1 1 0,0 0 0,-2 0 0,-1 1 0,0 1-1,-2 0 1,11 44 0,-5 3 83,-4 0 0,-2 1 0,-1 96-1,-11-159-1768,-2-14-1236,0-19-2882,5 17 3727,-1 0 0,1-1 0,-1 1 1,0-1-1,-1 1 0,0 0 0,-2-11 0,-11-65-1739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8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28 118 968,'-11'0'10642,"5"-4"-5977,-5 4-3080,17-4 143,5-3-368,16 3-679,12 1-297,15-5 112,17-3-392,-16 0 8,5-3-112,-16 6-424,-5 1-1161,-12 3-2095,6 4-1041,-17-3-3065,-43-27 3921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0.1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508 0 12267,'-141'31'7257,"106"-21"-6320,1 2 0,-37 19-1,54-23-810,0 1-1,1 0 0,0 1 1,0 1-1,1 1 0,1 0 1,0 1-1,1 0 0,0 1 1,1 0-1,1 1 0,0 1 1,-12 22-1,20-32-109,0 0 0,1 1 1,-1-1-1,1 1 0,1-1 0,-1 1 0,1-1 0,1 1 1,-1 0-1,1 0 0,0-1 0,0 1 0,1 0 0,0-1 0,0 1 1,1 0-1,0-1 0,4 11 0,-2-10-32,0 0 0,0-1 0,1 1 0,0-1 0,0 0 0,0-1 0,1 1 0,0-1 0,0 0 0,0 0 0,1-1 0,-1 0 0,1 0 0,0 0 0,11 3 0,-1-1-132,-1 0 1,1-2-1,0 0 1,0-1-1,1 0 0,-1-2 1,1 0-1,-1-1 1,1 0-1,-1-2 1,19-3-1,6-5-2053,0-2 0,-1-2 0,78-38 1,78-42-3788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45.0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 94 2336,'-1'-1'986,"-1"1"-1,1 0 1,-1 0-1,1 0 1,-1 0-1,1 1 0,0-1 1,-1 0-1,1 0 1,0 1-1,-1-1 0,1 1 1,0-1-1,-1 1 1,1 0-1,-2 1 1,0 15 8632,3-13-7820,3 17-1481,1 0 0,1 0 0,1-1 0,1 0 0,1 0-1,16 32 1,-6-14-273,7 27-44,-18-43 0,2 0 0,0 0 0,19 30 0,-35-92 0,6 28 9,-9-202-96,11 187 40,0 1-1,2-1 0,1 0 1,1 1-1,1 0 1,10-25-1,-15 49 18,-1-1-1,1 1 1,0 0-1,0 0 1,0 0-1,0 0 1,0-1-1,1 1 0,-1 1 1,1-1-1,-1 0 1,1 0-1,0 1 1,-1-1-1,1 0 1,0 1-1,0 0 1,0-1-1,0 1 1,0 0-1,0 0 1,3 0-1,-1 1-15,-1 0 0,1 0 0,-1 1 1,0-1-1,1 1 0,-1 0 0,0 0 0,1 0 0,-1 1 0,0-1 0,0 1 0,0-1 1,0 1-1,0 0 0,3 4 0,13 9 77,-2 0-1,0 2 1,0 0-1,-2 1 1,0 1 0,-1 0-1,12 22 1,74 155 234,-81-157-254,2 11 34,-16-35-51,1-1 0,0 0 0,1-1 0,1 0 1,12 18-1,-18-37-1150,-4-14-56,-7-28-2392,-3-17-1465,-3-63-2474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8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3753,'-5'0'9282,"5"4"-6602,-6-1-895,23 1 7,10 3-488,6 1-543,22-8-417,-6 3-128,17-6-208,-6-1 144,-11 0-152,-10-3-656,-12 7-913,-16 0-1215,-11 7-1633,-44 1-4305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1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1 624,'-19'1'12357,"16"-1"-11758,0 0 0,0 0 1,0 1-1,0-1 0,0 0 0,0 1 0,0 0 0,0 0 1,0 0-1,0 0 0,-4 3 0,7-2-410,0 1 0,0-1-1,0 1 1,1-1 0,-1 1 0,1-1 0,-1 0 0,1 1-1,0-1 1,0 0 0,0 1 0,1-1 0,-1 0-1,0 0 1,1 0 0,-1 0 0,1 0 0,3 2 0,3 8 215,18 36 317,-3 2 0,-1 0 1,-3 2-1,22 91 1,-10-35-379,-18-65-292,2 0 1,31 61-1,-1-19-691,-72-154-17365,4 5 11432,-35-58 4780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1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29 194 4617,'-1'1'558,"-1"-1"0,1 0 0,0 0 0,-1 1 0,1-1 0,-1 0 0,1 0 0,0 0 0,-1 0 0,1-1 0,-1 1 0,1 0 0,0-1-1,-1 1 1,1 0 0,0-1 0,-1 0 0,1 1 0,-2-2 0,28-12 2882,-2 3-3723,51-21 455,1 3 0,1 3 0,2 4 1,0 3-1,110-13 0,-161 29-570,0 2 0,35 1 0,-51 0-598,0 2 0,0-1 0,-1 2 0,16 4 0,-14 2-4550,-13-8 5295,0 0-1,0 0 1,0 0 0,0 0-1,0 0 1,-1-1-1,1 1 1,0 0 0,0-1-1,-1 1 1,1-1-1,0 0 1,-1 1-1,1-1 1,-1 0 0,1 0-1,-2 0 1,-90 15-1382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1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52 1736,'-6'0'8322,"1"0"-4441,-6 0-2769,22 8 40,11-5 17,5-3-345,22 0-568,6-3-248,11-5-8,5-3-352,-5 0-1208,5 11-1273,77-29-3064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2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2929,'-3'0'1864,"-27"1"8180,9 6-5055,19-5-4848,0 0 0,1 0 0,-1 0 0,0 0 0,1 0 0,0 1 0,0-1 0,-1 0 0,1 1 0,1-1 0,-1 1 0,0-1 1,1 1-1,-1 0 0,1-1 0,0 1 0,0 0 0,0-1 0,0 1 0,1 3 0,2 112 1385,28 181 0,-23-257-1336,1 0 0,28 77 0,-29-98-198,1 0 1,1-1-1,1 0 1,1 0-1,0-1 1,2-1-1,19 21 1,-33-38 18,23 17-821,-23-17 669,1-1 1,0 0-1,-1 1 0,1-1 1,0 0-1,0 1 1,-1-1-1,1 0 0,0 0 1,0 0-1,-1 1 1,1-1-1,0 0 0,0 0 1,0 0-1,-1 0 1,1-1-1,0 1 0,0 0 1,-1 0-1,1 0 1,0-1-1,0 1 0,-1 0 1,1-1-1,0 1 1,-1 0-1,1-1 0,0 1 1,-1-1-1,1 1 1,-1-1-1,1 0 0,0 0 1,14-9-4236,-14 9 4050,0 1 1,1-1-1,-1 1 0,0-1 0,0 1 0,0-1 1,0 0-1,0 0 0,1 1 0,-1-1 0,0 0 0,-1 0 1,1 0-1,0 0 0,0 0 0,0-1 0,-1 1 0,1 0 1,0 0-1,-1 0 0,1-1 0,-1 1 0,0 0 1,1 0-1,-1-1 0,0 1 0,0 0 0,1-3 0,-22-57-4343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3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1472,'-25'7'9179,"-3"2"-3039,26-8-5957,0 1 0,0-1 1,0 1-1,0 0 0,0-1 0,0 1 1,1 0-1,-1 0 0,0 1 1,1-1-1,0 0 0,-1 0 0,1 1 1,0-1-1,0 1 0,1-1 0,-2 5 1,-1 9 78,0 0 0,1 0 0,0 0 0,2 0 0,0 0 0,3 21 0,-3-27-192,2 0 0,-1 0 1,2-1-1,-1 1 0,1 0 0,1-1 0,-1 0 0,2 0 1,-1 0-1,1 0 0,8 10 0,-11-17-74,-1 0 0,1 0 0,-1 0-1,1 0 1,0-1 0,0 1 0,0-1-1,-1 1 1,2-1 0,-1 0 0,0 0 0,0 0-1,0 0 1,0 0 0,1 0 0,-1 0 0,0-1-1,1 1 1,-1-1 0,1 0 0,4 0 0,-5-1 18,0 0 1,0 0-1,0 0 1,0 0-1,-1-1 1,1 1-1,0-1 1,0 1-1,-1-1 1,1 0-1,-1 0 1,0 1-1,1-1 1,-1 0-1,0 0 1,0 0 0,0 0-1,0-1 1,-1 1-1,1 0 1,-1 0-1,1 0 1,-1-5-1,3-5 181,0-1 1,-1 1-1,-1-1 0,0 1 0,-1-1 0,-1 0 1,-1-13-1,1 21-300,0 1 1,0 0 0,-1 0-1,1 0 1,-1 0 0,0 0-1,0 0 1,0 1 0,0-1-1,-1 0 1,0 1 0,1 0-1,-1 0 1,0 0 0,-1 0-1,1 0 1,0 0-1,-1 1 1,0 0 0,0 0-1,1 0 1,-1 0 0,-7-2-1,63-28-17344,-8-13 14483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3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4817,'-25'3'5513,"11"1"1340,33 17-5079,12 5-1311,-2 1 0,0 1-1,-2 2 1,-2 1-1,0 1 1,-2 1-1,-2 1 1,-1 1 0,-1 0-1,-3 2 1,0 0-1,-3 1 1,-1 0 0,14 78-1,-21-85-341,-3-22-111,0 0-1,-1 1 1,0-1 0,0 0-1,-1 1 1,-2 10-1,3-20-31,-1 1 1,0-1-1,0 0 0,0 0 0,0 1 0,0-1 1,0 0-1,0 0 0,0 1 0,0-1 1,-1 0-1,1 0 0,0 1 0,0-1 0,0 0 1,0 0-1,0 0 0,0 1 0,0-1 0,-1 0 1,1 0-1,0 1 0,0-1 0,0 0 0,0 0 1,-1 0-1,1 0 0,0 0 0,0 1 0,0-1 1,-1 0-1,1 0 0,0 0 0,0 0 0,-1 0 1,1 0-1,0 0 0,0 0 0,-1 0 0,1 0 1,0 0-1,0 0 0,-1 0 0,1 0 1,-11-11-1716,10 8 1156,-1 0 1,0 0-1,1 0 1,0 0 0,0-1-1,0 1 1,0 0-1,0 0 1,0-5-1,21-75-11020,-4-15 8201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4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3657,'-32'2'12103,"16"9"-6200,15-7-5657,0-1 1,1 1-1,0-1 1,-1 1 0,1 0-1,1-1 1,-1 1-1,0 0 1,1-1-1,0 1 1,0-1 0,0 1-1,2 4 1,48 230 1984,-35-144-1026,32 96 0,-45-181-1248,0-1 1,1 0-1,0 0 1,0 0-1,0 0 1,1-1-1,10 12 1,-30-91-10297,13 60 8454,0 5 985,1 1-1,-1-1 1,0 1 0,0 0-1,-1 0 1,0 0 0,0 0-1,0 0 1,-1 1 0,0-1-1,-7-6 1,-79-87-2607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4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85 752,'-11'0'15700,"6"4"-14572,16-8 232,22 4 112,16-4-751,6-3-177,16-8-344,-11 4 64,0-3-176,-22 10 32,-5 0-120,-16-3-160,-6 7-496,0 0-5362,54-18-7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5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2 2673,'-16'0'4368,"12"-1"-3313,0 1 1,0 0-1,0 0 1,1 0-1,-1 0 1,0 1-1,0-1 1,-4 2-1,1 9 2154,15 12-1459,28 43 133,-3 2-1,40 119 1,-46-99-1882,27 169-1,-76-349-22158,-21-34 19272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1:45.0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92 3188 1640,'-20'8'3509,"-20"8"1203,40-15-4527,-1-1 0,1 0 0,-1 1 0,1-1 0,-1 0 0,1 1 1,-1-1-1,1 0 0,-1 0 0,1 0 0,-1 1 0,0-1 0,1 0 0,-1 0 0,1 0 1,-1 0-1,1 0 0,-1 0 0,0 0 0,1 0 0,-1 0 0,1 0 0,-1-1 1,1 1-1,-1 0 0,1 0 0,-1 0 0,1-1 0,-1 1 0,1 0 0,-1-1 1,1 1-1,-1 0 0,1-1 0,-1 1 0,1 0 0,0-1 0,-1 1 0,1-1 1,0 1-1,-1-2 0,-1-66 6560,-1-2-3566,-1 4-3096,3 0 0,12-106 1,10 63-89,4 1-1,54-145 1,107-204-46,-89 227 65,-66 160-49,3 1 0,2 2 0,3 1 0,4 2 0,2 2 0,2 2 0,4 3 0,1 1 0,77-61 0,4 10-32,4 6-1,5 6 0,224-113 0,-291 174 49,1 4 0,2 2-1,0 5 1,2 2-1,1 4 1,0 4-1,0 3 1,1 4-1,117 6 1,-156 4 15,-1 2 1,0 2 0,0 2-1,-1 1 1,0 3 0,55 26-1,222 134 488,-267-144-301,5 16 123,-125-80 1913,10-15-2167,23 20-37,1-2 0,1-1 0,-38-48 0,6 0-8,26 32 2,2-2-1,-34-57 0,62 76 39,29 34-137,43 39-77,-53-34 205,28 19-14,37 27 232,77 73 0,-129-106-185,-2 0-1,-1 2 1,0 0 0,-2 1 0,0 1-1,-2 0 1,21 49 0,-34-69-55,1-1-1,-1 1 1,-1 0 0,1 0-1,-1-1 1,0 1 0,0 0-1,0 0 1,-1 1 0,0-1-1,0 0 1,0 0 0,0 0-1,-1 0 1,0 0 0,0 0-1,-2 6 1,0-8 6,0 1 1,0-1-1,0 1 1,0-1-1,-1 0 0,1 0 1,-1 0-1,0 0 0,0-1 1,0 0-1,0 0 0,0 0 1,0 0-1,-1 0 1,1-1-1,-1 0 0,1 0 1,-1 0-1,-6 0 0,-93 19 236,31-5-186,-1-2 0,-111 3 0,146-22 621,26 0-1802,22-2-5797,38-7 893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5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70 2120,'-25'0'11718,"17"-1"-6503,28-2-3565,19-1-1140,92-22-63,-83 15-521,1 1 1,94-4-1,-139 13-120,1 1-1,-1 1 0,0-1 1,0 1-1,0-1 0,0 1 0,0 0 1,0 1-1,0-1 0,0 1 1,6 3-1,-8-3-336,1 0 0,-1 0-1,0 0 1,0 0 0,0 1 0,0-1 0,0 1-1,0 0 1,-1-1 0,1 1 0,-1 0-1,0 0 1,1 0 0,-2 0 0,2 4 0,-2-6 393,1 0 1,-1-1 0,0 1 0,0 0-1,0 0 1,0-1 0,0 1 0,0 0-1,0 0 1,0-1 0,0 1 0,0 0 0,0 0-1,-1-1 1,1 1 0,0 0 0,0 0-1,-1-1 1,1 1 0,0 0 0,-1-1-1,1 1 1,-1-1 0,1 1 0,-1 0 0,1-1-1,-1 1 1,0-1 0,1 0 0,-2 2-1,-48 17-3130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5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50 100 4073,'-16'7'592,"5"-7"6377,0 11-4216,0-7-1121,16 7 417,6-7-297,6 3-728,5-7-535,16 0-369,6-7-120,5-12-80,11-6-1145,0-8-1655,105-26-3130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6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0 4577,'-6'0'1502,"1"0"-1,0 1 1,0 0-1,0-1 1,0 2 0,-10 2-1,12-3-995,0 1-1,0-1 1,0 1-1,0 0 1,0 0 0,1 0-1,-1 0 1,1 1-1,-3 2 1,0 2-149,0 0 0,1 1 1,0 0-1,0 0 0,1 0 1,0 0-1,0 0 0,-1 9 1,-2 12 141,1 0 0,1 1 0,1-1 0,2 1-1,4 55 1,4-29 51,2-1-1,19 64 1,-24-100-579,1 0 0,1 0 1,1-1-1,0 0 0,1 0 0,1-1 1,1 0-1,17 23 0,-26-39-99,0 0-1,0 0 1,0 0-1,0-1 1,0 1-1,0 0 0,0-1 1,0 1-1,0-1 1,0 1-1,0-1 1,0 1-1,0-1 1,0 1-1,0-1 0,0 0 1,1 0-1,-1 0 1,0 0-1,0 0 1,0 0-1,1 0 1,-1 0-1,0 0 0,0 0 1,0-1-1,0 1 1,0-1-1,1 1 1,-1 0-1,0-1 1,0 0-1,1 0 1,6-5-1381,0-1 0,-1 1 0,0-1 0,11-15 1,60-82-5799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6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88 7170,'-2'-22'10125,"1"-22"-6420,1 43-3702,0 0 1,1 0-1,-1 0 0,0 0 1,1 0-1,-1 0 0,1 0 0,0 0 1,-1 0-1,1 0 0,0 0 1,-1 0-1,1 0 0,0 0 0,0 1 1,0-1-1,0 0 0,0 1 1,0-1-1,0 1 0,0-1 0,0 1 1,0-1-1,0 1 0,0-1 1,0 1-1,0 0 0,0 0 0,1 0 1,-1 0-1,0 0 0,2 0 1,2 2 12,-1 0 1,0 0 0,1 0 0,-1 1 0,0 0 0,0 0 0,-1 0 0,1 0 0,0 1 0,-1-1 0,0 1 0,0 0 0,0 0 0,2 5 0,-2-5 33,13 20 241,-1 0 1,0 1-1,-3 1 1,16 41 0,28 117 68,-39-123-569,-4-24-1976,-12-35 1628,-1-1 0,1 1 0,0-1 0,0 1-1,0-1 1,0 1 0,0-1 0,0 1 0,0-1 0,0 0 0,0 0 0,1 0 0,-1 0-1,0 0 1,1 0 0,-1 0 0,4 1 0,-14-13-6851,-45-30 5727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6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11 166 3945,'-11'-4'6905,"17"0"-4128,-6-3-1497,27 0 112,17-4-383,11 0-577,11-11-344,-12 3-88,1 1-648,-11 7-1337,5 7-2008,-11-7-1760,-10-25 3257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7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1232,'-21'3'14891,"21"-3"-14785,-1 0 0,1 0-1,0 0 1,0 0 0,0 0 0,0 1 0,-1-1 0,1 0 0,0 0 0,0 0 0,0 0 0,0 0 0,-1 1 0,1-1 0,0 0 0,0 0-1,0 0 1,0 0 0,0 1 0,0-1 0,0 0 0,0 0 0,0 0 0,0 1 0,0-1 0,-1 0 0,1 0 0,0 0 0,0 1 0,0-1-1,0 0 1,1 0 0,-1 0 0,0 1 0,0-1 0,0 0 0,0 0 0,0 0 0,0 1 0,0-1 0,0 0 0,0 0 0,29 24-292,-20-17 1263,25 17-485,-1 1 0,-1 2 1,-1 0-1,48 60 1,-52-50-117,-3 1 0,-1 1 0,-2 2 1,23 62-1,-12-13 426,21 102-1,-46-163-1149,-1 1 0,-1-1 0,1 35 0,-9-63-2196,-4-9 764,-4-10-1679,5-1-873,3 10 2590,0-1 1,-1 1-1,1 1 0,-2-1 0,-6-10 0,-65-95-2066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11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1916 3960 29627,'-1915'-3959'0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13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728 4 10546,'-11'-3'13542,"11"3"-13415,-22 25 1925,-68 168-660,-20 9-847,-92 179-15,143-256-296,-49 150-1,102-254-172,5-17-25,0 0 0,0 0 0,-1 0 0,1 0-1,-1 0 1,0-1 0,0 1 0,0 0 0,0-1 0,-1 0 0,-5 7 0,-46 62 444,49-66-477,0 0-1,1 0 1,0 0 0,0 0-1,-7 14 1,17-60-4650,-9-26-4470,-6-32 166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15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23 6681,'0'-1'399,"0"0"0,0 1 0,1-1 0,-1 0 0,0 1-1,0-1 1,0 0 0,0 0 0,0 1 0,0-1 0,0 0-1,0 0 1,-1 1 0,1-1 0,0 0 0,0 1 0,0-1-1,-1 0 1,1 0 0,0 1 0,-1-1 0,1 1-1,-1-1 1,1 0 0,-1 1 0,1-1 0,-1 1 0,1-1-1,-1 1 1,0-1 0,1 1 0,-1 0 0,1-1 0,-1 1-1,-1-1 1,-2 11 3216,9 13-3789,43 103 1749,88 265-93,6 102-1116,-141-491-362,13 55-64,-16-49-603,-11-34-864,-7-17-965,3 6-1604,-18-59 0,-23-85-2459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15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11 283 10458,'-5'-4'5745,"-1"4"-4296,6-7-161,0 0 200,17-4-735,5-8-369,27-3-120,11-14-24,28-1 0,5-7-240,5 7 96,-5 5-96,-10 13 0,-23 12-472,-11 11-425,-16 10-1183,-11 8-1969,-22 40-2488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2:19.4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50 10290,'7'14'10691,"3"31"-6729,-1 36-3622,-5 34 944,-4-69-978,3-1-1,10 67 0,-14-148-76,0 0-1,2 1 0,9-54 1,-2 26-421,4 1 1,31-105-1,-43 167 183,1-1 1,-1 0-1,0 0 0,0 0 0,0 0 1,0 0-1,1 1 0,-1-1 0,0 0 1,1 0-1,-1 0 0,1 1 1,-1-1-1,1 0 0,-1 1 0,1-1 1,-1 0-1,1 1 0,0-1 0,-1 1 1,1-1-1,0 1 0,-1-1 1,1 1-1,0-1 0,0 1 0,0 0 1,-1-1-1,1 1 0,0 0 1,0 0-1,0 0 0,0-1 0,0 1 1,-1 0-1,1 0 0,0 0 0,1 1 1,26 21-505,-15-10 503,1 1-20,0 1-1,-1 0 1,0 1 0,-1 0 0,-1 0-1,0 2 1,-1-1 0,-1 1-1,-1 1 1,0 0 0,-1 0-1,-1 0 1,6 31 0,-9-27-1100,0 0 1,-2 0-1,-2 43 1,1-63 418,-1 0 1,1 1 0,0-1-1,0 0 1,0 0 0,0 1 0,0-1-1,0 0 1,1 1 0,-1-1-1,1 0 1,1 4 0,14-19-5928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15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95 9506,'-5'4'6097,"5"0"-4800,5 7-953,22-4 352,12 0 352,21 1-416,17-12-112,10-3-304,17-15 0,-5-4-208,-6-3-8,-17 7-208,-32 3-1520,-16 12-769,-17 7-551,-72 44-2569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18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26 9818,'-27'-11'6069,"20"8"-5075,-1 0-1,0 1 1,0 0 0,0 0 0,0 1 0,-8-1 0,16 3-918,-1 0 0,1-1 0,0 1 1,0 0-1,0 0 0,0 0 1,-1-1-1,1 1 0,0 0 1,1 0-1,-1 0 0,0-1 1,0 1-1,0 0 0,0 0 1,1-1-1,-1 1 0,0 0 0,0 0 1,1-1-1,-1 1 0,1 0 1,-1-1-1,1 1 0,-1 0 1,1 0-1,8 17 50,-2 0 0,0 0 0,-2 0 0,0 1 0,-1 0 1,2 20-1,5 20 227,3 3-268,73 288 777,-69-295-747,2 0 1,2-2-1,3 0 1,35 56 0,-15-46-76,-42-58-43,1 0 1,0-1 0,1 0 0,-1 0 0,1 0-1,0 0 1,0-1 0,0 0 0,0 0 0,7 3 0,12-29-7464,1-9 3268,37-48-865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19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 10834,'0'-13'3378,"0"10"-3170,0-1 0,-1 1-1,2-1 1,-1 1 0,0-1-1,1 1 1,-1-1 0,1 1-1,0-1 1,0 1 0,0 0-1,1 0 1,-1-1 0,1 1-1,0 0 1,0 0 0,4-4 0,0 0-105,0 0 0,1 0 0,-1 1 0,2 0 0,-1 0 0,1 1 0,0 0 0,0 0 0,0 0 0,1 2 0,-1-1 0,1 1 0,13-4 1,-17 6-67,0 0 0,1 1 1,-1-1-1,0 1 0,0 0 1,0 0-1,1 1 0,-1-1 1,0 1-1,0 0 0,0 0 1,0 1-1,0 0 0,0 0 1,-1 0-1,1 0 0,-1 1 1,1 0-1,-1 0 0,0 0 1,0 0-1,0 0 0,0 1 1,-1 0-1,7 8 0,-5-4 28,-1 0-1,1 0 1,-1 1-1,-1-1 0,0 1 1,0 0-1,0 0 1,-1 0-1,-1 0 1,1 0-1,-2 1 0,1-1 1,-1 0-1,-2 12 1,0 1 39,-2 0 0,-1-1 0,-1 0 0,-15 39 0,21-60-74,0 1 0,0 0-1,0 0 1,-1 0 0,1-1-1,0 1 1,0 0-1,-1 0 1,1-1 0,-1 1-1,1 0 1,0-1 0,-1 1-1,0 0 1,1-1 0,-1 1-1,1-1 1,-1 1-1,0-1 1,1 1 0,-1-1-1,0 1 1,1-1 0,-1 0-1,0 1 1,0-1 0,1 0-1,-1 0 1,0 1-1,0-1 1,1 0 0,-1 0-1,0 0 1,0 0 0,0 0-1,0 0 1,1 0-1,-1 0 1,0-1 0,0 1-1,1 0 1,-1 0 0,-1-1-1,1 0-10,1 1 0,-1-1 0,1 0 0,-1 0 0,1 1-1,0-1 1,-1 0 0,1 0 0,0 0 0,0 0 0,-1 1-1,1-1 1,0 0 0,0 0 0,0 0 0,0 0 0,0 0-1,0 1 1,0-1 0,0 0 0,0 0 0,1 0 0,-1 0-1,0 1 1,1-1 0,-1 0 0,0 0 0,1 0 0,-1 1 0,1-1-1,-1 0 1,1 1 0,-1-1 0,1 0 0,0 1 0,-1-1-1,1 1 1,0-1 0,-1 1 0,2-1 0,2-2-29,1 0 1,-1 0-1,1 0 1,0 1-1,0 0 1,0 0-1,0 0 1,0 1-1,0-1 1,1 1-1,-1 0 1,0 1-1,1-1 1,-1 1-1,0 0 1,1 1-1,-1-1 1,0 1 0,6 2-1,-4-2 19,0 1 0,-1 0 0,1 1 0,-1-1 0,0 1 0,1 1-1,-1-1 1,-1 1 0,1 0 0,0 0 0,-1 1 0,0 0 0,0 0 0,5 7 0,-6-6 30,0 1 0,0 0 0,-1-1 0,0 2 0,-1-1 1,1 0-1,-1 0 0,0 1 0,-1 0 0,0-1 0,0 1 0,-1 0 0,-1 14 1,0-11 13,0 1 1,-2 0 0,1-1 0,-2 0-1,1 0 1,-2 0 0,1 0-1,-13 20 1,11-22-20,0 0 0,0-1 1,-1 1-1,0-1 0,-1-1 0,0 1 0,0-2 0,-1 1 0,-16 10 0,18-14-26,1 0 0,-1 0-1,0 0 1,1-1-1,-1 0 1,0-1-1,0 1 1,0-1-1,0-1 1,-1 1 0,1-1-1,0-1 1,0 1-1,0-1 1,-10-2-1,14 2-110,-1 0-1,0 0 1,1-1-1,0 1 0,-1 0 1,1-1-1,0 0 1,0 0-1,0 0 0,0 0 1,0-1-1,0 1 1,1-1-1,-1 0 0,1 1 1,0-1-1,0 0 1,0 0-1,0-1 0,0 1 1,1 0-1,-1-1 1,0-3-1,1 2-273,0-1 0,1 1 0,0 0 0,0-1 1,0 1-1,0 0 0,1-1 0,0 1 0,0 0 0,1 0 0,0 0 0,-1 0 0,2 0 0,-1 0 1,0 0-1,1 0 0,0 1 0,4-5 0,78-96-4859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19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11 4633,'-19'-11'12274,"15"13"-9862,13 8-1124,62 46 82,-2 2 0,82 92 0,-115-108-985,-2 0 1,-2 3-1,-2 0 1,-2 2-1,27 62 1,-14-4 106,-5 1 0,-5 2 0,18 114 0,-47-205-459,-4-12-597,-13-21-1416,6 5 1081,4 6 169,0-1-1,1 0 0,0 0 1,1 0-1,-1 0 1,1 0-1,0-1 1,0 0-1,-2-12 1,-17-85-4870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0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11202,'0'0'6618,"6"0"-5642,10 0-200,12-4-152,15-7-144,18-7-47,-1-8-345,11-3-88,-5 3-48,-12 4-1345,-4 11-1583,-17 7-1257,-17 45-1537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0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11 111 12291,'-5'-4'5137,"-1"0"-3537,17-3-656,11 3-704,22-10-232,16-1 248,6 0-160,-6-7-96,0 8-24,-16 6-768,0 5-1048,-22 3-1097,5 14-2360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3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19 5881,'-20'-10'10718,"4"2"-7091,14 7-2126,20 13 253,0 3-1393,-2 2-1,0 0 1,0 1-1,-2 0 1,0 1 0,-1 1-1,-1 0 1,18 43 0,-6 3 285,27 112 1,9 29-240,-48-171-374,-7-20-224,1 0 0,0 0 0,1 0 0,16 26 0,-23-42 164,0 0 0,1 0 0,-1 0 1,0 0-1,0 0 0,0 0 0,0 1 1,0-1-1,0 0 0,0 0 0,1 0 1,-1 0-1,0 0 0,0 0 0,0 0 1,0 0-1,0 0 0,1 0 0,-1 0 1,0 0-1,0 0 0,0 0 0,0 0 1,0 0-1,1 0 0,-1 0 0,0 0 1,0 0-1,0 0 0,0 0 0,1 0 1,-1 0-1,0 0 0,0 0 0,0 0 1,0 0-1,0 0 0,0 0 0,1 0 1,-1-1-1,0 1 0,0 0 0,0 0 1,0 0-1,0 0 0,0 0 0,0 0 1,0-1-1,0 1 0,1 0 0,-1 0 1,0 0-1,0 0 0,0 0 0,0-1 1,0 1-1,0 0 0,0 0 0,0 0 1,0 0-1,0-1 0,1-10-1030,-22-69-6772,-26-44 1639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3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1 260 6457,'0'-3'5866,"5"-1"-4386,6-7-736,27-15 848,12 1-351,21-12-849,11-3-56,0 3-272,0 4-64,-11 11 0,-16 7-648,-17 8-1385,-16 18-2096,-60 44-4328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3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0 213 8146,'0'-4'6097,"0"1"-4633,6-5-623,16-6 95,16-1-64,28-7-424,10-11-344,-4 4-80,10 3-24,-17 0-672,-4 12-1953,21-5-2152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4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 8386,'-2'-2'2079,"2"2"-1782,-1 0 0,1 0 0,-1-1 0,1 1 0,0 0 0,-1 0 0,1 0 0,0 0 0,-1 0 0,1 0-1,-1 0 1,1 0 0,0 0 0,-1 0 0,1 0 0,-1 0 0,1 0 0,0 0 0,-1 0 0,1 1 0,0-1 0,-1 0 0,1 0 297,-1 1-297,-4 13 3507,6 28-3344,0-36 60,12 153 1847,66 308 1,-68-427-2242,1 0 1,31 64-1,-33-84-134,1 0 0,0-1-1,2-1 1,0 0 0,1-1-1,28 28 1,-38-42-47,0 0-1,0 0 1,0-1-1,0 1 1,0-1-1,0 0 1,1 0 0,-1 0-1,1 0 1,-1-1-1,1 0 1,0 0-1,0 0 1,-1-1-1,1 1 1,0-1 0,7-1-1,-10 1-143,0-1 0,1 0 0,-1 1 0,0-1 1,0 0-1,0 0 0,1 0 0,-1 0 0,0-1 0,0 1 0,-1-1 0,1 1 0,0-1 0,0 0 0,-1 1 0,1-1 1,-1 0-1,1 0 0,-1 0 0,0 0 0,0 0 0,0-1 0,0 1 0,0 0 0,0 0 0,-1-1 0,1 1 0,-1 0 1,0-1-1,1 1 0,-1-1 0,0 1 0,-1 0 0,1-1 0,0 1 0,-1-3 0,-8-40-4356,-20-40-1476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2:19.6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 7130,'4'-3'7881,"4"3"-6705,8-2-359,4 4 23,11 1-376,5 2-208,8 3-152,-5 0-104,5 0-1264,-8 0-2345,59 8-1784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5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37 241 6569,'-28'-4'9323,"27"4"-9155,1-1 0,-1 1 0,1 0 0,-1 0-1,1-1 1,-1 1 0,1 0 0,0-1 0,-1 1 0,1 0-1,-1-1 1,1 1 0,0-1 0,0 1 0,-1-1 0,1 1-1,0-1 1,0 1 0,-1-1 0,1 1 0,0-1 0,0 1-1,0-1 1,0 1 0,0-1 0,0 1 0,0-1-1,1-3-8,0 0 0,1 0-1,0 0 1,0 0-1,0 1 1,0-1-1,0 1 1,1 0-1,-1-1 1,6-3-1,85-91 584,-81 87-678,0 0-1,1 1 1,1 1 0,0 0 0,0 1 0,20-9 0,-31 16-49,0 0 0,0 0 0,0 0 0,0 0 0,0 0 0,0 0-1,0 1 1,0 0 0,0-1 0,0 1 0,0 0 0,1 1 0,-1-1 0,0 0 0,0 1 0,0 0 0,0 0 0,0 0 0,0 0 0,0 0 0,-1 0 0,1 1 0,0 0 0,-1-1 0,1 1 0,-1 0 0,1 0 0,-1 0 0,0 1 0,0-1 0,0 0 0,0 1 0,0 0 0,-1-1 0,1 1 0,-1 0 0,0 0 0,2 4 0,0 2 96,0 1 1,0 0 0,-1 0-1,0 0 1,-1 1 0,0-1-1,-1 0 1,0 1 0,0-1-1,-4 16 1,-4 5 93,-2-1 0,-1 0-1,-2-1 1,0 0 0,-2 0 0,-29 40 0,-9 17 362,50-79-420,-2 2 217,9-10-171,0-1-205,-1 0-1,1 1 1,0 0 0,-1-1-1,1 1 1,0 0 0,-1 1-1,6-1 1,63-8 144,110-26 0,-27 3 3,-177 35-4330,14-3 2894,0 0-1,0 0 1,0 0 0,0-1-1,-8-2 1,-43-15-7007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6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 11690,'-12'-3'9357,"31"7"-7891,4 6-990,-1 2 0,0 0 0,-1 1 0,36 31 0,-40-31-310,18 16 92,-1 0 1,-2 3 0,-1 0 0,-2 2-1,-1 1 1,-2 2 0,-1 0-1,22 46 1,-20-27 83,-2 1-1,-3 2 0,-3 0 1,-2 1-1,12 82 1,-27-133-348,4 40-106,-5-47 99,-1 0 1,0 0-1,0 1 1,0-1-1,0 0 1,0 0-1,-1 0 1,1 0-1,-1 0 1,1 0-1,-1-1 1,0 1-1,0 0 1,1 0-1,-1 0 1,0-1-1,-1 1 1,1 0-1,-2 2 1,2-4-66,1 0 1,-1 1-1,0-1 1,0 0-1,0 1 1,1-1 0,-1 0-1,0 0 1,0 1-1,0-1 1,1 0-1,-1 0 1,0 0 0,0 0-1,0 0 1,1 0-1,-1-1 1,0 1-1,0 0 1,0 0 0,1 0-1,-1-1 1,0 1-1,0-1 1,1 1-1,-1 0 1,0-1 0,1 1-1,-1-1 1,0 1-1,1-1 1,-1 0-1,1 1 1,-1-1 0,1 0-1,-1 1 1,1-1-1,-1-1 1,-14-32-4618,14 30 4157,0 0 1,1 0 0,-1-1 0,1 1 0,0-1-1,0 1 1,1 0 0,-1-1 0,2-4 0,24-101-5690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6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10474,'0'0'5752,"8"9"-3117,35 44 194,44 72 0,75 167-652,-157-284-2227,2 7-138,0-1 0,1-1 0,0 1 0,1-1 1,19 20-1,-28-33 121,-1-1 1,1 1-1,0 0 1,0 0-1,0 0 1,0 0-1,0 0 0,-1 0 1,1 0-1,0 0 1,0-1-1,0 1 1,0 0-1,0 0 1,0 0-1,0 0 1,-1 0-1,1-1 0,0 1 1,0 0-1,0 0 1,0 0-1,0 0 1,0 0-1,0-1 1,0 1-1,0 0 1,0 0-1,0 0 1,0 0-1,0-1 0,0 1 1,0 0-1,0 0 1,0 0-1,0 0 1,0-1-1,0 1 1,1 0-1,-1 0 1,0 0-1,0 0 0,0 0 1,0-1-1,0 1 1,0 0-1,0 0 1,1 0-1,-1 0 1,0 0-1,0 0 1,0 0-1,0 0 0,0-1 1,1 1-1,-1 0 1,0 0-1,0 0 1,0 0-1,0 0 1,1 0-1,-1 0 1,0 0-1,0 0 1,0 0-1,0 0 0,0 0 1,1 0-1,-1 0 1,-20-31-6245,-49-39-3046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6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0 158 11426,'0'-3'5586,"6"-5"-4402,5 5-88,5 3-472,23-4 120,-1-7-215,22-4-145,-5-10-336,11 3-48,-6-4-168,0 8-1121,-11 3-1671,-10 8-1721,10 10-3665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7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30 4537,'-7'-8'5697,"-10"-9"-2067,17 17-3525,0 0-1,0 0 0,0-1 1,0 1-1,0 0 0,0 0 0,0 0 1,0-1-1,0 1 0,-1 0 1,1 0-1,0 0 0,0 0 1,0-1-1,0 1 0,0 0 0,0 0 1,-1 0-1,1 0 0,0 0 1,0-1-1,0 1 0,0 0 1,-1 0-1,1 0 0,0 0 0,0 0 1,0 0-1,-1 0 0,1 0 1,0 0-1,0 0 0,0 0 1,-1 0-1,1 0 0,0 0 1,0 0-1,0 0 0,-1 0 0,1 0 1,0 0-1,0 0 0,0 0 1,-1 0-1,1 0 0,0 0 1,0 0-1,0 0 0,0 1 0,-1-1 1,1 0-1,0 0 0,0 0 1,0 0-1,0 0 0,-1 1 1,1-1-1,0 0 0,0 0 0,0 0 1,0 1-1,2 3 136,1 0 1,0 0-1,0 0 1,0 0-1,0 0 0,1 0 1,7 5-1,-4-2 102,27 32 523,-3 1 1,30 49 0,-35-48-564,19 35 72,-4 1 0,-3 2 0,38 117 0,-74-190-381,35 67-600,-25-51-827,-5-15-829,-19-24-1870,-47-55-523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7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0 195 9186,'11'-8'4385,"5"1"-3705,28-15 1000,6 0 257,21-7-785,0-4-736,6 11-152,-1-4-168,-5 8-96,-21 11 0,-12 7-1008,0 7-992,-27 4-1065,-16 37-2592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8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6 140 12771,'-5'11'3881,"5"-8"-3161,5 8 440,11-7-280,17-4-488,22-7-224,5-12-56,11-3-112,1-7-280,-7 7-1456,-10-4-2457,27-18-1704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8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 7394,'-5'-1'9518,"5"1"-9373,2 14 3102,8 22-1812,79 227 3468,-67-185-4292,4-1-1,3-2 0,46 85 1,-60-134-556,2-1 1,27 33 0,-34-47-76,0 0-1,0-1 1,1 0-1,1-1 1,-1 0-1,1-1 1,14 7 0,-25-14-69,0-1 0,0 1 0,-1-1 0,1 1 1,0-1-1,0 0 0,0 0 0,0 1 0,0-1 1,-1 0-1,1 0 0,0 0 0,0 0 0,0 0 1,0 0-1,0 0 0,0 0 0,0 0 1,0 0-1,-1 0 0,1-1 0,0 1 0,0 0 1,0-1-1,0 1 0,-1 0 0,1-1 0,0 1 1,0-1-1,-1 0 0,1 1 0,0-1 0,-1 1 1,1-1-1,0 0 0,-1 0 0,1 1 1,-1-1-1,0 0 0,1 0 0,-1 0 0,1 1 1,-1-3-1,3-7-1389,-1 0 0,0 0 1,1-20-1,-2 15 363,6-110-4869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22 170 6833,'-11'-3'8962,"5"-6"-3775,1-20-2148,12-28-3628,9-15 857,38 127 392,-13 3-418,-2 3 1,55 116 0,-28-47-415,-43-97-394,2 5-3528,-25-38 4013,0 0-1,0 1 0,0-1 0,0 0 0,0 0 1,0 1-1,0-1 0,0 0 0,0 0 1,0 1-1,0-1 0,0 0 0,0 1 0,0-1 1,0 0-1,0 0 0,0 1 0,0-1 1,0 0-1,0 0 0,0 1 0,0-1 0,0 0 1,-1 0-1,1 1 0,0-1 0,0 0 1,0 0-1,0 0 0,-1 1 0,1-1 0,0 0 1,0 0-1,0 0 0,-1 0 0,1 1 1,0-1-1,0 0 0,-1 0 0,1 0 0,0 0 1,0 0-1,-1 0 0,1 0 0,0 0 1,-1 0-1,1 0 0,0 0 0,0 0 0,-1 0 1,1 0-1,-1 0 0,-44 2-5646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9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0 235 4777,'0'0'7434,"6"0"-5258,-1-4-800,17-3 425,5-4-73,12-11-800,21-4-424,-5-3-456,10-1 80,-5 8-128,-10-3-528,-6 10-1232,-6-3-1881,11-8-1792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2:20.1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94 9882,'1'-1'7791,"7"-9"-6951,9-3-546,0 1 0,1 0 0,0 1 1,1 1-1,33-13 0,-51 23-278,0-1 1,1 1 0,-1 0 0,0 0 0,0-1-1,1 1 1,-1 0 0,0 0 0,0 0 0,1 0-1,-1 0 1,0 1 0,0-1 0,1 0 0,-1 1-1,0-1 1,0 1 0,0-1 0,0 1 0,1-1-1,-1 1 1,0 0 0,0-1 0,1 2 0,0 1 11,-1-1 0,1 0 1,-1 0-1,1 1 1,-1-1-1,0 1 0,0-1 1,0 1-1,0-1 1,0 6-1,1 4 50,-1 0 0,0 1 0,-1-1 0,-2 13 1,-4 6-20,-2 0 0,0 0 0,-3-1 0,0-1 0,-2 1 0,-17 28 0,25-47-31,4-11-25,1 1 1,0-1-1,0 0 1,0 0-1,0 0 0,0 1 1,0-1-1,0 0 1,0 0-1,0 1 0,0-1 1,0 0-1,0 0 1,0 0-1,0 1 1,0-1-1,0 0 0,0 0 1,0 1-1,0-1 1,0 0-1,0 0 0,0 0 1,1 1-1,-1-1 1,0 0-1,0 0 0,0 0 1,0 0-1,0 1 1,1-1-1,-1 0 0,0 0 1,0 0-1,0 0 1,1 0-1,-1 0 0,0 1 1,0-1-1,0 0 1,1 0-1,-1 0 0,0 0 1,1 0-1,17 2 195,24-6 315,-38 3-413,44-8 236,-27 5-266,0 1-1,27-2 0,-38 9-1084,-8 9-6722,-12 2 741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9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10194,'40'29'7626,"14"17"-4921,10 8-1401,14 9-496,-2 4 1,-4 3-1,-2 3 1,-4 4-1,-4 2 0,-2 2 1,-5 3-1,57 115 1,74 221-1964,-182-413 671,2 13-972,-7-19 1331,1 0 0,-1-1 0,1 1 0,-1 0 0,1-1 0,-1 1 0,0-1 0,1 1 0,-1-1 0,0 1 0,0-1 0,1 1-1,-1-1 1,0 0 0,0 0 0,0 1 0,0-1 0,1 0 0,-1 0 0,0 0 0,0 0 0,0 0 0,0 0 0,0 0 0,1 0 0,-1 0 0,0 0 0,0 0 0,0 0 0,0-1 0,-1 0 0,-96-18-5721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33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4165 2521,'-4'6'3244,"1"-2"-2339,0-1 1,1 1-1,-1-1 0,-1 1 0,1-1 1,0 0-1,-5 3 0,-7-2 5016,22-25 34,2-3-5402,84-109 418,30-77 146,104-246 0,375-772 4,-292 649-1058,-180 332 41,304-546 4,-329 587 197,-89 168-18,-2 0 0,-2-1 0,12-65-1,-20 79-187,-4 16-105,1 0 0,1 1 0,0-1 0,0 0 0,5-10 0,-7 19 5,0 0 0,0 0 1,0 0-1,0 0 0,0 1 0,0-1 0,0 0 0,0 0 0,0 0 1,0 0-1,0 0 0,0 0 0,0 1 0,1-1 0,-1 0 0,0 0 1,0 0-1,0 0 0,0 0 0,0 0 0,0 0 0,1 0 1,-1 0-1,0 0 0,0 1 0,0-1 0,0 0 0,0 0 0,1 0 1,-1 0-1,0 0 0,0 0 0,-1 0 8,1 1-1,-1 0 1,0 0-1,1-1 1,-1 1-1,1 0 1,-1 0 0,1 0-1,-1 0 1,1 0-1,0 0 1,-1 0-1,1 0 1,0 0 0,0 0-1,0 0 1,0 0-1,0 0 1,0 0-1,0 0 1,0 0 0,0 0-1,0 0 1,1 1-1,-2-2 342,-1-2-18,1 2-45,4 2-230,62 64-35,-3 3 1,61 86-1,167 243-20,73 93 0,-338-458 0,-6-8 0,0-1 0,45 42 0,-80-86 0,12 7-1275,3 11 814,1 0 0,-1 0 0,1 0 0,-1 0 0,0 0 0,0 0 0,0 0-1,0 1 1,0-1 0,0 0 0,0 1 0,-1-1 0,1 1 0,0-1 0,-1 1 0,1-1 0,-1 1 0,-2-1 0,-61-40-11669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36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 8682,'-15'-3'11023,"11"3"-8194,13 14-1296,-8-13-1453,12 21 559,0 1 1,-1 1 0,-2 0 0,0 0 0,-2 1 0,7 32 0,8 20 251,150 446 2359,-161-486-3250,2-2 0,1 0 0,37 63 0,-53-131-3353,-11-34-2245,-11-20 189,-39-90-1964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36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0 242 11931,'6'0'6521,"10"-4"-5761,6-3-296,22-4 616,27-11-151,27 0-537,12-18-40,10 0-256,-5-1-96,-5 8 0,-23 15-624,-10 14-385,-28 4-1311,0 48-2737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36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22 238 7658,'-16'0'11810,"10"-7"-10754,12 3 113,21-3-777,6-4-80,32-11-312,12-4 264,16-10-192,-5 3-72,-1 7-1056,-10 0-1601,-11 12-1960,54-12-2416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36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5 7954,'-1'-1'567,"0"0"1,0 1 0,0-1 0,0 1-1,0 0 1,0-1 0,0 1 0,0 0 0,0 0-1,1-1 1,-1 1 0,0 0 0,0 0-1,0 0 1,0 0 0,0 0 0,0 0-1,0 1 1,-2-1 0,-14 13 3585,14-10-3952,0 1 0,0 0 1,0 1-1,1-1 0,0 0 1,0 1-1,-3 8 0,-13 56 458,3 1 0,3 0 0,3 1 0,3 0 0,3 1 0,9 98 0,-2-133-599,1 0 0,2 0 0,1-1 0,2 0 0,2 0 0,1-1 0,2-1 0,1 0 0,2-1 0,1-1 0,1-1 0,2 0 0,1-2 0,28 27 0,-6-18-102,-42-36-85,0-1 1,0 1 0,0 0-1,0-1 1,0 1 0,1-1-1,-1 0 1,0 0 0,1 0-1,-1-1 1,1 1-1,-1-1 1,1 0 0,4 0-1,-7-1-47,0 1-1,0-1 0,0 0 0,0 1 1,0-1-1,0 0 0,-1 0 0,1 0 1,0 1-1,0-1 0,-1 0 0,1 0 1,0 0-1,-1 0 0,1-1 0,-1 1 1,1 0-1,-1 0 0,0 0 0,0 0 1,1 0-1,-1-2 0,6-36-2676,-5 28 1761,3-59-3832,-3-80-2689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37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8642,'7'11'5464,"-2"7"-2945,3 9-983,127 285 4963,86 154-3944,-216-451-4496,-19-32-2011,0 1 1915,-37-38-3881,-65-78-1304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37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8386,'-1'98'8467,"0"9"-4500,2-27-2890,12 83 0,-12-162-981,0 1 0,0-1 0,0 0 0,0 0-1,0 0 1,0 1 0,0-1 0,1-1 0,-1 1 0,0 0-1,1 0 1,-1 0 0,1-1 0,-1 1 0,1-1 0,-1 1-1,1-1 1,-1 1 0,1-1 0,-1 0 0,1 0 0,0 0-1,-1 0 1,3 0 0,55 1-539,-45-1 649,5 0-478,136-6 899,-77-7-2593,-4-13-4920,-28 5 1140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37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12235,'0'1'7136,"15"8"-6399,47 24 298,-1 2-1,-1 3 1,-2 2 0,83 76-1,-105-81-665,-2 1-1,-1 2 1,-2 1 0,-1 2-1,-2 0 1,-3 2-1,28 61 1,-22-25 95,-4 2-1,32 156 1,-47-196-443,-9-32-304,0 1 0,-1-1 0,0 0 0,2 19 0,-30-65-7645,-13-33 1520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1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16772,'0'0'5105,"5"0"-3817,6 0-256,28 0-496,10 0 80,22-4 113,17 0-249,-12 1-320,6-12-16,-10 8-96,-18-1-96,-10 1-160,-11 3-761,-17 1-1279,-5 3-2081,-49 14-7289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2:22.2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6 101 10474,'-5'4'8093,"5"6"-5017,7 18-4064,-2-12 1591,6 43 5,25 175 1560,-33-205-1806,-4-47 328,-4-50-320,4 31-408,1 0-1,2 0 1,1 0-1,3 1 0,0-1 1,2 1-1,2 1 1,27-66-1,-36 101 35,-1 0 1,0-1-1,0 1 0,0 0 0,1 0 0,-1 0 0,0 0 0,0 0 1,1 0-1,-1 0 0,0 0 0,0 0 0,1 0 0,-1-1 0,0 1 0,0 0 1,1 0-1,-1 1 0,0-1 0,0 0 0,1 0 0,-1 0 0,0 0 0,0 0 1,1 0-1,-1 0 0,0 0 0,0 0 0,0 0 0,1 1 0,-1-1 0,0 0 1,0 0-1,0 0 0,1 0 0,-1 1 0,0-1 0,0 0 0,0 0 0,0 0 1,0 1-1,1-1 0,-1 0 0,0 0 0,0 1 0,12 15-163,-8-11 140,14 20-73,-1 0 0,-2 2 0,0 0 0,-2 1 0,-1 0-1,-1 0 1,-1 2 0,-2-1 0,-1 1 0,-2 0 0,4 57 0,-9-81-181,3 11-3108,2-17 210,5-12-1021,25-42-3982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1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0 147 10402,'0'0'5281,"6"0"-4352,-1 0 7,6-3 48,11-1-24,11-3-480,22-1-256,-1-10-80,12 0-144,0 3-360,-11-3-1920,-6 7-1977,22-33-4073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1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11674,'0'2'6833,"2"17"-5842,5 4 283,1 0 1,19 37 0,1 3-42,25 72 604,124 298 1984,-148-371-3627,3-1 1,57 83-1,-85-138-289,15 21 102,-13-22-850,-7-15-1267,-5-6 492,0 0 0,-1 1 0,-1-1-1,0 2 1,-2-1 0,-15-19 0,22 29 1340,-103-147-6326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1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1 217 11803,'5'-8'4496,"6"1"-3919,6-11-81,16-1 1144,21-6-608,18-5-312,15 5-415,6-5-41,6 8-176,-12 4-88,-15 7-120,-7 8-769,-16 10-823,-27 4-1017,-22 25-2592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2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1 257 10770,'5'0'8562,"11"-3"-8042,6-1 184,17-3 105,26-8-425,17-11-32,6-7-344,5-7-16,-11 3-1265,-16 1-2775,11-19-2226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2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13243,'-1'0'4616,"-4"6"-3438,-1 10-482,0-1-1,1 1 0,0 0 0,2 0 0,0 0 1,-1 21-1,0 104 991,4-118-1300,0 13-98,3 1 0,0-1-1,3 0 1,1-1 0,1 1 0,2-1-1,19 43 1,-21-59-307,1-1-1,0 1 1,2-2 0,0 1 0,1-2-1,1 1 1,0-2 0,1 0-1,1 0 1,0-1 0,1-1 0,1-1-1,-1 0 1,25 12 0,-34-21-291,0 0 1,0 0-1,0 0 1,1-1-1,-1 0 0,1 0 1,-1-1-1,1 0 1,12 0-1,-16-1-130,0-1-1,-1 0 0,1 0 0,0 0 0,-1 0 0,1 0 0,0-1 1,-1 0-1,0 1 0,1-1 0,-1-1 0,0 1 0,0 0 1,0-1-1,0 1 0,-1-1 0,1 0 0,-1 0 0,0 0 1,1 0-1,-1-1 0,-1 1 0,1-1 0,2-4 0,33-107-11471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2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9002,'15'-16'6596,"8"4"-4485,29-4-1706,-42 13 585,0 1-814,1 0 0,-1 0 0,0 1 0,1 0-1,-1 1 1,1 0 0,-1 1 0,11 2 0,-17-3-141,-1 1 0,1 0 0,0 0 0,-1 0 0,0 0 0,1 1 0,-1-1 0,0 1 0,0 0 0,0 0 0,0 0 0,0 0 0,0 1 0,0-1 0,-1 1 0,1-1 0,-1 1 0,0 0 0,0 0-1,0 0 1,0 1 0,0-1 0,-1 0 0,0 1 0,1-1 0,0 7 0,0 0 68,-1 0 0,0-1 0,-1 1 0,0 0 0,-1-1 1,0 1-1,0 0 0,-1-1 0,-4 11 0,-2 6 144,-25 45 0,22-49-75,0 0 0,2 1 0,-7 24 0,17-49-123,0 0 1,0 0 0,1 0 0,-1 0-1,0 1 1,1-1 0,-1 0-1,1 1 1,-1-1 0,1 1 0,0-1-1,0 1 1,0 0 0,0 0-1,0 0 1,0 0 0,0 0 0,3-1-1,7-2 35,1 0 0,-1 1 1,19-3-1,-6 3-36,0 1-1,0 0 1,44 5 0,-59-1-4,1 1 1,0 0-1,-1 0 0,0 1 0,0 1 0,0 0 1,-1 0-1,1 1 0,-1 0 0,0 0 1,-1 1-1,0 0 0,0 1 0,10 12 0,-14-16 9,-1 0 0,1 0 0,-1 1 0,-1-1 0,1 1 0,0 0-1,-1 0 1,0 0 0,0 0 0,-1 0 0,1 0 0,-1 1 0,0-1 0,-1 0-1,1 1 1,-1-1 0,0 1 0,0-1 0,-1 0 0,0 1 0,0-1 0,0 0-1,0 1 1,-1-1 0,0 0 0,0 0 0,0 0 0,-1-1 0,0 1 0,0 0-1,-3 4 1,1-5-37,0 1 0,0-1-1,0 0 1,-1 0 0,0 0-1,1-1 1,-1 0 0,0 0-1,0 0 1,-1-1 0,1 0-1,-1 0 1,1-1 0,-1 0-1,1 0 1,-1 0 0,0-1-1,1 0 1,-10-1 0,8 1-247,1-1 1,0-1-1,-1 1 1,1-1-1,0 0 1,-1-1 0,-10-5-1,14 5-211,0 1 0,0-1 0,0 0 0,0 1 0,1-2 0,-1 1 0,1 0 0,0-1 0,0 1 0,0-1 0,0 0 0,-3-7 0,5 9 27,0-1 0,1 0-1,-1 1 1,0-1 0,1 0 0,0 0-1,-1 0 1,1 1 0,0-1 0,1 0-1,-1 0 1,0 0 0,2-2 0,20-77-8678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3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13667,'5'24'10040,"12"11"-8031,0 1-1483,9 31 592,24 76 870,-44-121-1770,8 36 64,3 0-1,2-1 0,34 67 1,-53-124-283,2 5-269,0-1 1,0 1-1,1-1 0,-1 0 0,1 0 0,0 0 0,1 0 0,-1-1 0,1 1 0,-1-1 0,9 6 1,-12-9 202,0 0 0,0 0 0,0 0 0,0 0 0,0 0 0,0 0 0,0-1 0,0 1 0,0 0 0,0 0 0,0 0 0,0 0 0,0 0 0,0 0 1,0 0-1,0 0 0,1-1 0,-1 1 0,0 0 0,0 0 0,0 0 0,0 0 0,0 0-468,1-1 468,-1 1 0,0 0 0,0 0 0,0 0 0,0 0 0,0 0 0,0 0 0,0 0 0,0 0 0,0 0 0,1 0 0,-1 0 0,0 0 1,0 0-1,0 0 0,0 0 0,0 0 0,0 0 0,0 0 0,0 0 0,1 0 0,-1 1 0,0-1 0,0 0 0,0 0 0,0 0 0,0 0 0,0 0-200,-11-15-3766,-35-33-3423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3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1 136 7242,'0'0'7465,"11"-4"-5344,0-3-1217,22-4 440,10 3 48,18-6-888,4-8-191,12 3-313,-6 1 0,-22 3 0,-5 8-1089,-16 3-903,-18 4-1025,-15-7-2360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3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1632,'-1'1'16688,"3"8"-14270,11 6-1709,0-1 1,1 0 0,21 16 0,29 29 560,1 10-641,-4 2 0,-3 3 0,-4 2 0,-3 3 1,-3 2-1,-4 2 0,-3 1 0,47 146 0,-27-67-1136,-104-199-9432,40 32 8940,-1 1-1,1-2 1,1 1 0,-1 0 0,1 0-1,-4-10 1,-20-67-9989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4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4 1608,'-2'-1'1046,"1"0"-1,0 1 0,-1 0 0,1-1 0,0 1 0,-1 0 0,1-1 1,-1 1-1,1 0 0,0 0 0,-1 0 0,1 1 0,-1-1 1,1 0-1,-3 1 0,4-1-841,-1 1 0,1-1 0,0 0 0,-1 1 0,1-1 0,-1 1 0,1-1 0,0 1 0,-1-1 1,1 1-1,0-1 0,-1 1 0,1-1 0,0 1 0,0 0 0,0-1 0,-1 1 0,1-1 0,0 1 0,0 0 0,0-1 0,0 1 0,0-1 0,0 2 0,15 46-533,-9-36 1745,81 239 2690,8 21-1492,-69-208-2454,3-1 0,45 69 0,-72-128-239,0-1 0,0 0 0,0 0 0,1 0 0,-1 0 0,1 0 0,0 0 0,0-1 0,4 4 0,-6-6-28,-1 0 0,0 1 0,1-1-1,-1 0 1,1 0 0,-1 0-1,1 1 1,-1-1 0,0 0 0,1 0-1,-1 0 1,1 0 0,-1 0 0,1 0-1,-1 0 1,1 0 0,-1 0-1,1 0 1,-1 0 0,1-1 0,-1 1-1,1 0 1,-1 0 0,0 0-1,1 0 1,-1-1 0,1 1 0,-1 0-1,0-1 1,1 1 0,-1 0 0,0-1-1,1 1 1,-1 0 0,0-1-1,1 1 1,-1 0 0,0-1 0,0 1-1,1-1 1,-1 0 0,1-5-702,-1 0 1,0 1-1,0-1 1,0 0-1,-1 0 1,0 0-1,0 0 1,-1 1-1,1-1 1,-1 1-1,0-1 1,-1 1-1,1 0 1,-6-8-1,-71-120-11118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2:22.4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5569,'0'0'5929,"4"3"-3792,8-3-1057,12 0 288,4 3-119,-1-1-697,13-2-384,0 3-168,-1-3-88,-3 5-904,-4-2-1497,23-6-2512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4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 12067,'0'-4'4048,"11"-3"-2967,17-4 431,10-4 264,17-7-1079,21 4-297,7-1-344,-1 8 32,-11 4-88,-5 7-64,-12 0-577,-10 0-1383,-11 7-1801,11 4-2440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4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6 246 6161,'-6'0'13507,"6"-4"-12082,11 1-473,17-8-128,5 0-560,10-8 72,23-6-328,0-8-8,-6 3-744,0-3-1513,-11 4-3056,39-19-2320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5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 10682,'-19'7'9773,"6"10"-6288,-2 30-3644,11-31 1514,-11 36-658,3 1 0,2 0 1,2 1-1,-1 67 0,8-97-483,2-1-1,1 1 0,0-1 1,2 0-1,0 0 0,2 0 1,1 0-1,0-1 1,2 0-1,1-1 0,0 1 1,19 27-1,-23-42-582,0 0 0,0-1 0,0 0-1,0 0 1,1 0 0,0-1 0,0 0 0,1 0-1,-1-1 1,1 0 0,0 0 0,0-1 0,1 0 0,-1 0-1,1-1 1,13 2 0,-15-3-104,0 0 0,0-1 0,1 0 0,-1-1 0,0 0 1,0 0-1,0 0 0,0-1 0,0 0 0,0 0 0,0-1 0,-1 0 0,1 0 0,-1 0 0,0-1 0,0 0 1,0 0-1,0-1 0,-1 1 0,1-1 0,-1-1 0,5-6 0,42-68-10873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5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1 108 11594,'53'-48'6073,"-41"39"-5438,1 1 1,0 0 0,15-6-1,-21 11-519,0-1 0,1 2-1,-1-1 1,1 1 0,-1 0-1,1 1 1,0-1 0,-1 1-1,1 1 1,0 0-1,0 0 1,0 1 0,0-1-1,-1 2 1,1-1 0,11 4-1,-16-3-52,0 0-1,0 0 1,0 0-1,0 1 1,-1-1-1,1 1 1,0-1-1,-1 1 1,0 0-1,1 0 1,-1 0-1,-1 0 1,1 0-1,0 0 0,-1 1 1,1-1-1,-1 1 1,0-1-1,0 1 1,-1-1-1,1 1 1,-1 0-1,1-1 1,-2 6-1,2 6 108,-2 0 0,0 0 1,-1-1-1,-7 28 0,-6 6 337,-38 82 0,34-90 67,2 1-1,-22 79 1,39-120-555,0 1-1,0-1 1,0 0-1,0 0 1,0 1-1,0-1 1,0 0-1,0 1 0,0-1 1,0 0-1,0 0 1,1 1-1,-1-1 1,0 0-1,0 0 1,0 0-1,0 1 1,0-1-1,1 0 1,-1 0-1,0 0 1,0 1-1,0-1 1,0 0-1,1 0 1,-1 0-1,0 0 1,0 1-1,1-1 1,-1 0-1,0 0 0,0 0 1,1 0-1,-1 0 1,0 0-1,0 0 1,1 0-1,-1 0 1,0 0-1,0 0 1,1 0-1,-1 0 1,0 0-1,1 0 1,23-3 262,41-18-409,-38 12 215,260-90-3223,-280 97 2519,-1-1 0,1 0-1,-1 0 1,1-1 0,-1 0 0,0 0 0,0 0 0,-1-1 0,1 1 0,8-11 0,56-66-5451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5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14531,'0'0'6632,"9"9"-4042,59 35-1054,-30-21-943,-1 2 0,-1 1 1,-1 2-1,32 34 0,-29-20-230,-2 3-1,-2 1 1,-2 1-1,-2 2 0,-3 1 1,31 76-1,-31-53 33,-3 1 0,-3 1 0,-4 1 0,9 93 0,2 7-583,-28-176 116,-1 0 1,1 0-1,0-1 0,0 1 1,-1 0-1,1 0 0,0 0 1,-1 0-1,1 0 1,0 0-1,0 0 0,-1 0 1,1 0-1,0 0 0,-1-1 1,1 1-1,0 1 0,0-1 1,-1 0-1,1 0 0,0 0 1,-1 0-1,1 0 0,0 0 1,0 0-1,-1 0 1,1 0-1,0 0 0,0 1 1,-1-1-1,1 0 0,0 0 1,0 0-1,0 1 0,-1-1 1,1 0-1,0 0 0,0 1 1,0-1-1,0 0 1,-1 0-1,1 1 0,0-1 1,0 0-1,0 0 0,0 1 1,0-1-1,0 0 0,0 0 1,0 1-1,0-1 0,0 0 1,0 1-1,0-1 1,0 0-1,0 1 0,0-1 1,0 0-1,0 0 0,0 1 1,0-1-1,0 0 0,1 0 1,-1 1-1,0-1 0,-34-26-4852,8 5 781,-89-69-7118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36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3258 4132 9994,'-13'0'12517,"31"0"-7218,-17-1-5204,-1 1-1,1 0 1,0-1-1,-1 1 1,1 0 0,0-1-1,-1 1 1,1-1 0,-1 1-1,1-1 1,-1 1-1,1-1 1,-1 1 0,1-1-1,-1 0 1,0 1 0,1-1-1,-1 0 1,0 1 0,0-1-1,1 0 1,-1 1-1,0-1 1,0 0 0,0 1-1,0-1 1,0-1 0,1-24 2212,-43-139-2307,0 2 0,32 114 0,-3 1 0,-1 1 0,-30-64 0,-77-131 0,12 27 0,-61-144 0,-16 8 0,-290-414 0,154 316 0,-324-482 0,543 789 0,64 91 0,39 51 0,0 0 0,0 0 0,0 0 0,0 0 0,0 0 0,0 0 0,-1 1 0,1-1 0,0 0 0,0 0 0,0 0 0,0 0 0,0 0 0,0 0 0,-1 0 0,1 0 0,0 0 0,0 0 0,0 0 0,0 0 0,0 0 0,-1 0 0,1 0 0,0 0 0,0 0 0,0 0 0,0 0 0,0 0 0,-1 0 0,1 0 0,0-1 0,0 1 0,0 0 0,0 0 0,0 0 0,0 0 0,-1 0 0,1 0 0,0 0 0,0 0 0,0-1 0,0 1 0,-1 1 0,1 1 0,-1-1 0,1 0 0,-1 0 0,0 0 0,1 0 0,-1 0 0,0 0 0,0 0 0,0 0 0,0 0 0,0 0 0,0 0 0,0-1 0,0 1 0,-1 0 0,1-1 0,0 1 0,0-1 0,-2 1 0,-2 2 0,-147 159 0,105-107 0,-227 301 0,68-38 0,62-89 0,74-115 0,67-105 0,16-17 0,-23-13-7459,-4-86 643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38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69 8202,'4'3'6874,"3"5"-5233,-7-1-810,-2 26 2040,2-33-2785,0 1-1,0-1 1,0 1-1,0-1 1,0 1-1,0-1 1,0 1-1,-1-1 1,1 1 0,0-1-1,0 0 1,0 1-1,-1-1 1,1 1-1,0-1 1,-1 0-1,1 1 1,0-1-1,-1 0 1,1 1-1,0-1 1,-1 0 0,1 1-1,-1-1 1,1 0-1,0 0 1,-1 0-1,1 1 1,-1-1-1,1 0 1,-1 0-1,1 0 1,-1 0 0,1 0-1,-1 0 1,1 0-1,-1 0 1,1 0-1,-1 0 1,1 0-1,0 0 1,-1 0-1,1 0 1,-1-1 0,1 1-1,-1 0 1,1 0-1,-1 0 1,1-1-1,0 1 1,-1 0-1,1-1 1,-1 1-1,1-1 1,-3-1 101,-2 0-70,-1-1 1,2 0-1,-1-1 0,0 1 1,1-1-1,-1 0 0,1 0 1,0 0-1,0-1 1,1 0-1,-1 1 0,1-1 1,0 0-1,1 0 0,-1-1 1,-1-6-1,4 10-123,1 0 0,-1 0 0,1 0-1,0 0 1,0 0 0,0 0 0,0 0 0,0 0 0,1 1 0,-1-1 0,0 0 0,1 1-1,0-1 1,-1 1 0,1-1 0,0 1 0,-1 0 0,1 0 0,4-2 0,-5 2-5,0 0 0,1-1 0,-1 1 1,0 1-1,1-1 0,-1 0 0,1 0 0,0 0 1,-1 1-1,1-1 0,0 1 0,-1-1 0,1 1 1,0 0-1,-1 0 0,1 0 0,0 0 1,0 0-1,-1 0 0,1 0 0,0 0 0,0 1 1,-1-1-1,1 1 0,-1-1 0,3 2 0,-1 2 22,-1 0 0,1 0-1,-1 0 1,0 1 0,-1-1-1,1 0 1,-1 1-1,0-1 1,0 1 0,0 0-1,0-1 1,-1 1-1,0 0 1,0-1 0,0 1-1,-1 0 1,1-1 0,-1 1-1,0-1 1,-1 1-1,1-1 1,-1 1 0,0-1-1,0 0 1,-4 7-1,-13-50 2147,-22-13-2124,101 54-11561,60-15 5501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39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23 157 9074,'0'7'9275,"1"-6"-9056,0 1-1,-1-1 1,1 1 0,-1 0-1,0-1 1,1 1 0,-1 0 0,0-1-1,0 1 1,0-1 0,0 1 0,0 0-1,-1-1 1,1 1 0,0 0 0,-1-1-1,1 1 1,-1-1 0,0 1-1,1-1 1,-1 1 0,0-1 0,-1 3-1,0-6 86,0 0-1,0 0 0,1 0 0,-1 1 0,1-2 1,0 1-1,-1 0 0,1 0 0,0 0 1,-1-5-1,1 3-283,1-1 0,-1 0 0,1 0 0,0 0 0,0 0-1,1 0 1,0 0 0,-1 0 0,2 0 0,-1 1 0,0-1 0,1 0 0,0 1 0,0-1 0,1 1 0,-1 0 0,1 0 0,0 0 0,0 0 0,6-7 0,1 1-39,0 1 1,1 0-1,0 0 1,0 1-1,0 1 1,17-9-1,-27 16 13,0-1 0,1 0 0,-1 0 0,0 1-1,0-1 1,0 1 0,1 0 0,-1-1 0,0 1 0,1 0-1,-1-1 1,0 1 0,1 0 0,-1 0 0,0 0 0,1 0 0,-1 1-1,0-1 1,1 0 0,-1 1 0,0-1 0,1 0 0,-1 1 0,0 0-1,0-1 1,0 1 0,1 0 0,-1-1 0,1 2 0,0 1-5,0 0 0,0-1 0,-1 1 1,1 0-1,-1 0 0,0 0 1,0 0-1,0 0 0,0 0 1,0 0-1,-1 0 0,1 5 1,-1 2 13,1 0 0,-1-1 0,-1 1 0,0 0 0,0-1 0,-1 1 0,0-1 0,-6 15 0,7-21 41,0-1 0,0 1 0,0-1 0,-1 0 0,1 0 0,-1 1 0,1-1 0,-1 0 0,0 0 0,0-1 0,0 1 1,0 0-1,0-1 0,0 1 0,-1-1 0,1 1 0,0-1 0,-1 0 0,1 0 0,-1 0 0,1-1 0,-1 1 0,0 0 0,1-1 0,-1 0 0,-5 0 0,4 0 82,-1-1-1,0-1 1,1 1 0,-1-1 0,0 1-1,1-1 1,0-1 0,-1 1-1,1-1 1,0 1 0,0-1-1,1 0 1,-8-7 0,10 8-123,0 1 0,0 0 0,0-1 1,1 1-1,-1-1 0,0 1 0,1-1 0,-1 1 1,1-1-1,-1 0 0,1 1 0,0-1 0,-1 1 1,1-1-1,0 0 0,0 1 0,0-1 0,0 0 1,1-1-1,-1 2-40,0 0 1,0 0 0,0 1-1,1-1 1,-1 0 0,0 1-1,0-1 1,1 0-1,-1 1 1,0-1 0,1 0-1,-1 1 1,1-1-1,-1 1 1,0-1 0,1 1-1,0-1 1,-1 1-1,1-1 1,-1 1 0,1-1-1,-1 1 1,1 0-1,0-1 1,-1 1 0,1 0-1,0-1 1,0 1-1,-1 0 1,1 0 0,0 0-1,-1 0 1,1 0 0,0 0-1,0 0 1,-1 0-1,1 0 1,0 0 0,-1 0-1,1 0 1,1 1-1,20 7-3260,42 11-2330,69 5 439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39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154 131 1424,'-23'-10'15562,"17"8"-11287,7 10-3611,4 10-123,-4-12-369,-1 0 1,-1 0-1,1-1 0,-1 1 0,0 0 0,0-1 1,0 1-1,-1 0 0,0-1 0,0 0 0,0 1 1,-1-1-1,0 0 0,-5 7 0,8-12-145,-1 1 0,1-1-1,0 0 1,0 1-1,-1-1 1,1 0 0,0 1-1,0-1 1,-1 0-1,1 0 1,0 1 0,-1-1-1,1 0 1,-1 0-1,1 0 1,0 1 0,-1-1-1,1 0 1,0 0-1,-1 0 1,1 0 0,-1 0-1,1 0 1,-1 0-1,1 0 1,0 0 0,-1 0-1,1 0 1,-1 0-1,1 0 1,0 0 0,-1-1-1,1 1 1,0 0 0,-1 0-1,1 0 1,-1 0-1,1-1 1,0 1 0,0 0-1,-1 0 1,1-1-1,0 1 1,-1 0 0,1-1-1,0 1 1,0 0-1,-1-1 1,1 1 0,0-1-1,-15-22 478,12 18-448,0 0-14,1-1 1,-1 0-1,1-1 1,0 1-1,1 0 1,-1-1-1,1 1 1,1 0-1,-1-1 1,1 1-1,0-1 1,0 1-1,1-1 1,3-11-1,-4 15-45,1 1-1,-1-1 1,1 1-1,0 0 1,0-1-1,1 1 0,-1 0 1,0 0-1,1-1 1,-1 1-1,1 0 0,0 0 1,-1 1-1,1-1 1,0 0-1,0 1 1,0-1-1,1 1 0,-1-1 1,0 1-1,0 0 1,1 0-1,-1 0 0,1 0 1,-1 1-1,1-1 1,-1 1-1,1-1 0,-1 1 1,1 0-1,-1 0 1,1 0-1,0 0 1,-1 0-1,1 1 0,-1-1 1,1 1-1,-1 0 1,1 0-1,3 2 1,-1-2 1,-1 1 0,0 0 1,0 0-1,0 0 1,0 0-1,0 1 1,0-1-1,0 1 1,-1 0-1,1 1 1,-1-1-1,0 0 1,0 1-1,-1 0 1,1 0-1,0 0 1,-1 0-1,0 0 1,0 0-1,-1 0 1,1 1-1,-1-1 0,0 1 1,0-1-1,0 1 1,0-1-1,-1 7 1,0-11 17,0 1-1,0-1 1,0 0 0,0 1 0,0-1-1,0 0 1,0 1 0,0-1 0,0 0-1,0 1 1,0-1 0,0 0 0,0 1-1,0-1 1,0 0 0,0 1-1,-1-1 1,1 0 0,0 1 0,0-1-1,0 0 1,-1 0 0,1 1 0,0-1-1,0 0 1,-1 0 0,1 0 0,0 1-1,0-1 1,-1 0 0,1 0 0,0 0-1,-1 0 1,1 1 0,-1-1 0,-12-5 564,-16-20 62,25 21-708,-1 0 66,1-1 1,0 0 0,-1 0-1,2 0 1,-1-1-1,1 1 1,0-1 0,0 0-1,0 0 1,-2-10-1,4 14-6,0 0-1,1 0 0,-1 0 0,1 0 0,-1 0 0,1 0 0,0 0 0,0-1 1,0 1-1,0 0 0,1 0 0,-1 0 0,0 0 0,1 0 0,0 0 0,-1 0 0,1 0 1,0 0-1,0 0 0,0 0 0,0 0 0,0 1 0,0-1 0,1 0 0,-1 1 1,1-1-1,-1 1 0,1-1 0,0 1 0,-1 0 0,1 0 0,0-1 0,0 1 0,0 1 1,0-1-1,3-1 0,-4 1-1,1 1-1,-1 0 1,1-1 0,-1 1 0,0 0-1,1 0 1,-1 0 0,1 0 0,-1 0-1,1 0 1,-1 0 0,0 1 0,1-1-1,-1 0 1,1 1 0,-1-1 0,0 1 0,1 0-1,-1-1 1,0 1 0,0 0 0,1 0-1,-1 0 1,1 1 0,1 1 10,0 1 0,0-1 0,-1 1 0,1 0 0,-1 0 0,0 0 0,0 0 0,1 5 0,1 4 56,0-1 0,-1 1 0,-1 0 0,0 0 0,0 13 0,-3-26-64,1 1 0,0-1 0,0 0-1,-1 1 1,1-1 0,0 1 0,-1-1 0,1 0 0,-1 1 0,1-1 0,-1 0 0,1 0 0,0 1 0,-1-1-1,1 0 1,-1 0 0,1 0 0,-1 0 0,1 1 0,-1-1 0,1 0 0,-1 0 0,1 0 0,-1 0-1,1 0 1,-1 0 0,1 0 0,-1-1 0,1 1 0,-1 0 0,0 0 0,-28-5-695,15 3-25,-78-7-5770,12 0-104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1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16 921 10042,'-16'-6'11893,"33"-8"-8529,-1 2-3152,4-11 56,0 0 0,-2-1 0,-1-1 0,-1-1 0,17-37 0,-4 11-74,71-137 339,-46 83-271,95-139 0,-123 203-175,-23 34-48,1 1-1,1 0 0,-1 0 1,1 0-1,0 0 0,0 1 1,1 0-1,10-9 0,-15 15-36,0 0 1,0 0-1,0 0 0,-1 0 1,1 0-1,0 0 0,0 0 1,0 0-1,0 0 0,0 0 1,0 0-1,0 1 0,0-1 0,-1 0 1,1 1-1,0-1 0,0 1 1,0-1-1,-1 1 0,1-1 1,0 1-1,0-1 0,-1 1 0,2 1 1,27 25-147,-3-2 169,76 56 585,-2 5 0,-5 3 0,121 147 0,-197-214-423,35 31-1,-38-38-155,-1-6 84,-11-18 84,-13-22-801,-59-66-6534,42 62 2690,-37-45-2498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2:22.9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49 4521,'3'-7'10595,"4"-1"-6259,26-9-5001,-27 14 1784,0 1-1080,-1 0 1,1-1 0,-1 2 0,1-1-1,0 1 1,-1 0 0,1 0 0,0 0-1,0 1 1,0 0 0,0 0 0,-1 1-1,1-1 1,0 1 0,0 1 0,0-1-1,7 4 1,-10-4-18,0 1 0,1 0 0,-1 1-1,0-1 1,0 1 0,0-1 0,0 1 0,0 0 0,-1 0 0,1 0-1,-1 0 1,0 0 0,0 1 0,0-1 0,-1 1 0,1-1-1,-1 1 1,1 0 0,-1 0 0,0-1 0,-1 1 0,1 0-1,-1 0 1,0 0 0,0 0 0,0 0 0,-1 5 0,0-2 36,0 0 1,-1 0-1,0 0 1,0-1 0,-6 13-1,8-17-27,-1 0-1,0 0 1,0 0-1,0 0 1,0 0-1,-1 0 0,1 0 1,0 0-1,-1-1 1,1 1-1,-1-1 1,0 1-1,1-1 1,-1 1-1,0-1 0,0 0 1,0 0-1,0 0 1,0 0-1,0 0 1,-4 1-1,6-4 54,0 1 1,1 0-1,-1-1 1,1 1-1,-1 0 0,1-1 1,-1 1-1,1 0 1,0 0-1,0 0 0,-1 0 1,1 0-1,0 0 1,0 0-1,0 0 0,0 0 1,0 0-1,1 0 1,-1 0-1,0 1 0,0-1 1,0 0-1,1 1 1,-1-1-1,0 1 0,1 0 1,1-1-1,2 1-91,1 1 0,0-1-1,-1 1 1,1 1-1,-1-1 1,0 1 0,1-1-1,-1 2 1,0-1 0,0 0-1,0 1 1,0 0 0,-1 0-1,1 1 1,6 6-1,-9-8 16,1 1-1,-1-1 0,0 1 1,0 0-1,0-1 1,-1 1-1,1 0 0,-1 0 1,1 0-1,-1 0 0,0 1 1,0-1-1,0 0 0,-1 0 1,1 1-1,-1-1 0,0 0 1,0 1-1,0-1 0,0 0 1,-1 1-1,1-1 1,-1 0-1,0 0 0,0 1 1,0-1-1,-2 4 0,-3 4 86,-1 0-1,0-1 0,0 0 0,-1 0 0,-1-1 1,0 0-1,0 0 0,0-1 0,-16 10 1,20-15-47,0 0 1,0 0-1,-1 0 1,1 0 0,-1-1-1,0 0 1,0-1-1,0 1 1,-10 0 0,13-2-27,0 0 1,-1 0-1,1 0 1,-1-1 0,1 1-1,0-1 1,-1 0-1,1 0 1,0 0-1,0 0 1,0-1-1,0 1 1,0-1 0,0 0-1,0 0 1,0 0-1,1 0 1,-3-3-1,3 3-94,1 0 0,-1 0 0,1 1 0,0-1 0,0 0-1,-1-1 1,2 1 0,-1 0 0,0 0 0,0 0 0,1 0 0,-1-1-1,1 1 1,0 0 0,-1-1 0,1 1 0,0 0 0,0-1-1,1 1 1,-1 0 0,0 0 0,1-1 0,0 1 0,-1 0 0,1 0-1,0 0 1,0-1 0,2-1 0,0-2-578,1 1 0,-1 0 1,1 0-1,0 0 0,1 0 0,-1 1 1,1-1-1,0 1 0,0 1 0,0-1 1,8-4-1,78-32-6227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2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13443,'2'0'10248,"12"5"-9180,-5 2-831,-1 0 0,0 1 0,-1 0 0,0 1 0,8 11 0,-3-4 89,22 31 682,-3 1-1,51 104 1,30 116 16,-55-125-717,-43-111-309,-7-17-52,0 1 0,-1-1 0,0 1-1,-2 0 1,0 1 0,4 30 0,-14-64-7361,-5-32 3637,-27-101-3242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2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0 199 12659,'6'0'4281,"-1"-4"-2849,6-3 224,11-1-712,33-14-543,21 0 63,23-11-8,21-3-96,1 6-216,5 8 24,-11 11-104,-11 8-128,-11 3 56,-17 3-656,-21 5-1961,-11-5-3088,-28-6-6026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3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1 221 11763,'0'0'3792,"5"-4"-2839,11 4 255,6-7-224,17-4-312,15-4-96,18-14-80,4 3-448,6-11-48,-5 8-448,-11 7-1600,-6 0-2257,60 4-1368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3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11330,'-19'6'8443,"13"8"-5004,17 28-3532,-3-17 1052,11 58 109,52 191 938,-62-246-1937,2-1 0,1 0 1,1 0-1,1-2 0,1 1 0,1-2 1,28 32-1,-39-50-247,0-1 1,1 1-1,0-1 1,0 0-1,0 0 1,0-1-1,1 0 1,0 0-1,0-1 1,0 1-1,0-2 1,0 1-1,1-1 0,-1 0 1,1 0-1,-1-1 1,11 1-1,-13-3-186,-1 1-1,1-1 1,0 0-1,0 0 0,0 0 1,-1-1-1,1 0 1,-1 1-1,1-2 1,-1 1-1,0 0 0,7-6 1,-5 2-365,1 0 0,-1 0 1,-1 0-1,1-1 0,-1 0 0,0 0 1,-1 0-1,8-17 0,44-114-7466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3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 10330,'1'0'3854,"4"8"-2919,12 22 1051,1-1-1,25 29 1,14 22-212,-47-62-1181,-1 0-1,10 31 1,16 29 595,-46-113-449,-9-47-1,18 72-672,-2-10-53,0 0-1,2 0 1,0 0-1,2-1 1,0 1-1,1-1 1,5-24-1,-5 36-23,1 0-1,1-1 0,0 1 1,0 0-1,1 0 0,0 1 1,0-1-1,1 1 1,0 0-1,0 0 0,1 0 1,0 1-1,1 0 0,-1 0 1,1 1-1,1-1 0,11-6 1,-13 10-6,0 0 0,-1 1 1,2 0-1,-1 1 0,0-1 1,0 1-1,0 0 1,1 1-1,-1 0 0,0 0 1,1 0-1,-1 0 0,0 1 1,0 0-1,1 1 0,-1-1 1,0 1-1,0 0 0,0 1 1,9 5-1,3 1 32,0 2 1,0 0-1,-1 1 0,30 28 0,-32-24 26,-2 1 0,0 1 0,-1 0 0,-1 1 0,0 0 0,-2 1 0,0 0 0,6 22 0,15 30-27,-24-55 188,-1-6-4189,-6-38-4257,-3-36 1836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4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16 6425,'-7'-3'9733,"7"-4"-5561,0 7-4091,1-1 0,-1 1 0,1 0 0,-1-1 1,1 1-1,-1-1 0,1 1 0,-1 0 0,1-1 1,-1 1-1,1 0 0,0 0 0,-1 0 0,1-1 0,-1 1 1,1 0-1,0 0 0,-1 0 0,1 0 0,0 0 1,-1 0-1,1 0 0,-1 0 0,1 0 0,0 0 0,-1 0 1,1 1-1,0-1 0,-1 0 0,1 0 0,0 1 1,34 17 754,-1 1 0,-1 1 0,-1 2 0,48 43 0,-75-61-782,28 25 165,-2 1 0,-1 1 0,-1 2 0,-2 1 0,-1 1 1,-1 1-1,-3 1 0,-1 1 0,-1 1 0,-3 1 0,-1 1 0,-2 0 0,-2 1 1,-1 0-1,8 77 0,-17-93-220,0-11-100,-1 1 1,-1-1 0,0 1-1,-4 29 1,3-46-76,0 0-1,0 1 1,-1-1-1,1 0 0,0 0 1,1 0-1,-1 0 1,0 0-1,0 0 1,0 0-1,0 0 1,1 0-1,-1 0 1,1 0-1,-1 0 1,1-1-1,-1 1 1,0-2-1,-18-51-5031,-33-84-4360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6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10474,'0'-4'6186,"6"0"-4122,-6-3-512,11 3-495,22 1-881,10-5 200,29 5-104,10-1 64,11-3-224,5 7-16,-5 0-96,-10 0-40,-18 7-360,-15-3-1481,-12 7-2424,-5 0-1712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6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1 143 11218,'5'0'5065,"-5"-7"-3912,6 7 287,10-4-384,12 0-464,10 1-200,22-8 105,-5-4-449,16-3-48,-11-1-1897,110-43-3328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7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12563,'2'2'5759,"14"15"-3970,23 45 1545,53 111-1,-71-123-2907,-1 0-1,-3 1 0,-2 1 1,-3 0-1,10 82 0,-16-110-4191,-19-75-7183,-28-44 1591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7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11674,'5'0'5130,"1"-8"-3906,10 16-144,17-5 344,22-3-135,16 4-609,22-11 88,0-4-528,6 0-72,-12 0-168,-10 0 0,-11 0-888,-12 7-2137,39 8-2928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1.9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64 21 6257,'-34'-11'12358,"5"1"-7176,32 19-2083,12 38-2353,10 59 884,19 190 1,-6-33-1207,3 10-1353,-41-273 837,0 0-1,0 0 0,0 1 0,0-1 0,0 0 1,0 1-1,0-1 0,0 0 0,0 0 0,0 1 0,0-1 1,0 0-1,0 0 0,0 1 0,1-1 0,-1 0 0,0 1 1,0-1-1,0 0 0,0 0 0,0 0 0,1 1 1,-1-1-1,0 0 0,0 0 0,0 0 0,1 1 0,-1-1 1,0 0-1,0 0 0,1 0 0,-1 0 0,0 0 0,0 1 1,1-1-1,-1 0 0,0 0 0,0 0 0,1 0 0,-1 0 1,0 0-1,1 0 0,-1 0 0,0 0 0,0 0 1,1 0-1,-1 0 0,0 0 0,0 0 0,1 0 0,-1-1 1,0 1-1,1 0 0,-1 0 0,0 0 0,1-2-272,0 1 0,0 0-1,0-1 1,0 1 0,-1-1-1,1 1 1,-1-1 0,1 1-1,-1-1 1,1 1-1,-1-1 1,0 1 0,0-1-1,0 1 1,0-4 0,-3-61-6387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7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1 162 12491,'0'-7'5209,"5"7"-4025,12 0 256,10 0 73,22-4-553,6 0-344,16-7-464,6-3 40,-6-5-192,-5 5-544,-17-8-3113,33-44-2744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8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8650,'0'1'16583,"1"9"-15328,29 260 1550,0-3-1836,-27-249-1077,0 1-1,2-1 0,0 0 0,1 0 0,1-1 0,18 33 0,-24-49-11,-1 0 1,1 0 0,0 0 0,-1 0 0,1 0-1,0-1 1,-1 1 0,1 0 0,0 0 0,0-1-1,0 1 1,0-1 0,-1 1 0,1-1 0,0 1-1,0-1 1,0 1 0,0-1 0,0 0 0,0 1-1,0-1 1,1 0 0,-1 0 0,0 0 0,0 0-1,0 0 1,0 0 0,0 0 0,0 0 0,0-1-1,0 1 1,0 0 0,0-1 0,0 1 0,0 0-1,0-1 1,0 1 0,0-1 0,0 0 0,1 0-1,6-6-880,0 0-1,0 0 1,-1-1-1,9-12 1,63-87-3759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8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11226,'10'16'5233,"0"8"-2278,4 8-1243,17 25-264,-2 1 0,-3 1 1,29 97-1,-55-154-1434,1 1 13,-1 0 0,1 0 1,0 0-1,0 0 0,0 0 0,1 0 0,-1 0 0,1 0 0,3 5 0,-5-8-20,1-1 0,-1 1-1,0 0 1,0 0 0,0 0-1,1 0 1,-1 0 0,0 0-1,0 0 1,1 0 0,-1 0-1,0-1 1,0 1-1,0 0 1,1 0 0,-1 0-1,0-1 1,0 1 0,0 0-1,0 0 1,0 0 0,0-1-1,1 1 1,-1 0 0,0 0-1,0 0 1,0-1 0,0 1-1,0 0 1,0 0-1,0-1 1,0 1 0,0 0-1,0 0 1,0-1 0,0 1-1,0 0 1,0 0 0,0-1-1,0 1 1,0 0 0,0 0-1,-1-1 1,1 1-1,0 0 1,0 0 0,0 0-1,0-1 1,-1 1 0,0-17 98,-5-15-62,2-1 1,2-1-1,1 1 0,1 0 1,8-58-1,-6 79-46,12-57-54,-14 66 52,1 0 1,0 0-1,0 0 0,0 0 1,0 1-1,0-1 0,1 0 1,-1 0-1,1 1 1,0-1-1,-1 1 0,1 0 1,0-1-1,1 1 0,-1 0 1,0 0-1,1 1 1,2-3-1,-2 4-9,0-1 0,0 1 0,-1 0 0,1-1 0,0 2 0,0-1 0,0 0 0,0 0 0,0 1 0,0 0 1,0 0-1,0 0 0,0 0 0,-1 0 0,1 0 0,3 3 0,46 31-89,-34-21 96,-2-2 31,-1 1 0,0 0 0,-1 1-1,-1 1 1,14 19 0,52 88-1343,-78-120 1070,0 0-1,0 0 1,0 0-1,0 0 1,0 0 0,0 0-1,1-1 1,-1 1-1,1 0 1,0-1 0,-1 1-1,1-1 1,0 0 0,0 1-1,0-1 1,0 0-1,0 0 1,0 0 0,0-1-1,0 1 1,0 0-1,0-1 1,1 1 0,-1-1-1,0 0 1,3 0-1,50-7-5900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8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 10666,'6'0'4865,"5"-3"-3488,10-1 87,7-7 256,10 0-848,0-4-559,1 4-273,10 4-40,-16-8-1577,0 12-2976,11-19-3697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9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10474,'0'2'8582,"2"14"-7311,6 1-200,0 0-1,1-1 1,11 16-1,21 39 396,90 218 533,-123-275-2932,-3-17-2736,-3-41-5680,-11-46-2790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9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8 6889,'-7'-7'12762,"13"6"-9435,19 8-3013,6 8 14,-1 1 0,-1 2 0,0 0 0,-1 2 0,-1 2 0,-1 0 0,-1 1 0,-1 2 0,-1 0 0,-2 2 0,0 0 0,-2 2 1,-1 0-1,-1 0 0,25 64 0,-18-10 165,20 134 1,-25-110-536,-15-84-100,-3-11-286,1 0 1,1-1-1,0 1 0,0-1 1,1 1-1,0-1 0,9 16 1,-13-27 353,0 1 0,1-1 0,-1 0 1,0 0-1,0 1 0,0-1 0,0 0 1,0 0-1,0 0 0,0 1 0,0-1 0,1 0 1,-1 0-1,0 1 0,0-1 0,0 0 0,0 0 1,1 0-1,-1 0 0,0 1 0,0-1 0,1 0 1,-1 0-1,0 0 0,0 0 0,1 0 0,-1 0 1,0 0-1,0 0 0,1 0 0,-1 0 0,0 0 1,0 0-1,1 0 0,-1 0 0,0 0 0,0 0 1,1 0-1,-1 0 0,0 0 0,0 0 0,1 0 1,-1 0-1,0 0 0,0 0 0,0 0 1,1-1-1,-1 1 0,0 0 0,0 0 0,0 0 1,1 0-1,-1-1 0,0 1 0,0 0 0,2-29-4814,-15-66-3132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50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10218,'0'4'4177,"0"-1"-2377,5 12 657,6 14-113,5 12-567,1 6-113,5 8-343,-6 4-225,-5-4-272,0-4-344,-5-3-264,-1-8-216,1-14-240,-1-11-1080,0-12-1297,6-17-3368,-22-74-3329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50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1 143 7378,'0'0'7057,"5"-3"-4928,12 6-441,10-6 152,17-1-735,11 0-721,16-10-256,-11-5-128,11 1-2289,71-63-4704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50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5529,'3'33'11395,"6"0"-5596,1-6-4738,24 41-1,-12-25 666,132 251 892,-47-92-1512,-55-115-6253,-43-72 325,-43-73-68,-48-77-5600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50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1 128 11354,'5'-3'5594,"17"-5"-3890,11-3 312,27-3 1,17-8-1001,11 3-200,10-3-576,-10 8-56,-6 6-184,-16 1-288,-6 7-1320,-22 0-2161,28 4-1968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2.3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0 372 11274,'1'-7'505,"-1"-1"0,1 0 0,0 1-1,1-1 1,0 1 0,0 0-1,1-1 1,0 1 0,0 0-1,6-10 1,-1 5-240,1 0 1,0 0-1,1 1 0,21-19 1,3 3-311,1 2 1,61-35 0,-69 45 62,1 0 0,1 2 0,0 1 0,0 1 0,32-6 0,-50 14-7,-1 1 0,1 0 0,0 1 0,-1 1 0,1-1 0,0 1 0,-1 1 0,1 0 0,0 1 0,-1 0 0,1 0 0,-1 1 0,0 1 0,0 0 0,0 0 0,0 1 0,-1 0 0,14 9 0,-9-1 150,-1 0-1,1 1 1,-2 1-1,0 0 1,-1 0-1,-1 2 1,0-1-1,-1 1 1,-1 0-1,0 1 1,-1 0-1,-1 0 1,-1 0 0,-1 1-1,0 0 1,-2 0-1,0 0 1,-1 0-1,-1 0 1,-2 27-1,0-30-39,-1 0 0,0 0 0,-1 0 0,0-1 1,-1 1-1,-1-1 0,0 0 0,-2-1 0,1 0 0,-19 25 0,18-29-86,-1 0 0,0-1 0,0 0 0,-1-1 0,-1 0 0,1 0-1,-1-1 1,0-1 0,-1 0 0,1 0 0,-1-1 0,0 0 0,-1-1 0,-20 4 0,9-5-258,-1-2 0,1 0 0,0-1 0,-1-1 0,1-2 0,0 0 0,0-2 0,0 0 0,0-2 0,1 0 0,-42-21 0,59 25-204,-22-12-1280,28 15 1567,-1-1 1,0 0-1,1 1 0,0-1 0,-1 0 1,1 1-1,-1-1 0,1 0 0,0 0 0,-1 1 1,1-1-1,0 0 0,0 0 0,0 0 1,-1 1-1,1-1 0,0 0 0,0 0 1,0 0-1,0 0 0,1 1 0,-1-1 0,0 0 1,0 0-1,0 0 0,1 1 0,-1-1 1,0 0-1,1 0 0,-1 1 0,1-1 1,-1 0-1,1 0 0,-1 1 0,1-1 0,-1 1 1,2-2-1,63-52-7598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50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0 257 10610,'0'-3'8714,"6"-1"-6697,5-3-113,10-1-1096,23-3-392,11-14-104,22-5-312,5-6 0,0-1-2592,66-58-4618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51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4 12251,'0'0'382,"-1"-1"0,0 1 1,1 0-1,-1-1 0,1 1 1,-1 0-1,0-1 0,1 1 1,-1 0-1,0 0 0,0 0 1,1 0-1,-1-1 0,0 1 1,1 0-1,-1 0 0,0 0 1,1 1-1,-1-1 0,0 0 1,0 0-1,0 1 0,-11 11 3227,-2 28-2805,12-32-338,-8 24-42,2 1-1,0 1 1,3 0-1,0 0 1,3 0 0,0 0-1,3 0 1,5 50 0,1-49-244,2-1 0,0 1-1,3-2 1,0 1 0,23 39 0,-26-56-271,1 0 1,1-1-1,0-1 0,2 0 1,-1 0-1,2-1 0,0-1 0,0 0 1,1-1-1,1-1 0,24 14 0,-34-22-134,-1 0-133,1 0-1,0 0 1,0-1-1,0 1 1,0-1-1,7 1 1,-10-3 65,0 0 0,0 0 0,-1 0 1,1 0-1,0 0 0,0 0 0,-1-1 0,1 0 1,0 1-1,-1-1 0,1 0 0,-1 0 0,1 0 1,-1-1-1,1 1 0,-1 0 0,0-1 1,0 0-1,0 0 0,4-3 0,58-79-6235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51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11971,'1'3'596,"19"52"7209,21 71-3481,-21-56-3042,33 71 0,-58-158-1162,0 0 0,2 0 0,0 0 0,1 0-1,1-1 1,0 1 0,1 0 0,1-1-1,1 1 1,7-31 0,-1 11-150,2 0 0,1 0 0,2 1 0,25-48-1,-37 81 20,1-1-1,0 0 1,0 1-1,1 0 1,-1-1-1,0 1 1,1 0-1,0 0 1,3-2-1,-5 4 9,0 1-1,0-1 1,1 1 0,-1 0-1,0-1 1,0 1-1,1 0 1,-1 0-1,0 0 1,0 0 0,1 0-1,-1 0 1,0 0-1,0 0 1,1 0-1,-1 1 1,0-1 0,0 0-1,0 1 1,0-1-1,1 1 1,-1 0-1,0-1 1,0 1 0,0 0-1,0-1 1,0 1-1,0 0 1,-1 0-1,3 2 1,13 14 48,0 1 0,0 1 0,-2 1 0,-1 0 0,0 0 0,-2 2 0,0-1 0,-1 1 0,-1 1 0,-2 0-1,0 0 1,-1 0 0,-1 1 0,-2 0 0,0 0 0,-1 36 0,-2-50-306,3 40-1363,10-23-3460,-10-26 2073,2-12-993,9-53-6981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5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10322,'0'0'7562,"0"-4"-5058,11 4-583,6-4-417,10 8-368,11 0-31,6-4-297,5 3-280,1-3-232,-6-3-288,-6 3-8,-11 0-352,6 0-1361,-11 0-2936,0-4-1336,33-33-6561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52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1 124 11034,'39'-38'9831,"11"7"-7139,50-11-1914,-93 39-715,0 1 1,0 0 0,1 0 0,-1 1 0,1 0 0,-1 0 0,13 1 0,-18 0-49,0 0 1,0 0-1,0 1 1,0-1-1,0 1 0,0-1 1,0 1-1,0 0 1,-1 0-1,1 0 0,0 0 1,-1 0-1,1 0 0,0 0 1,-1 1-1,0-1 1,1 0-1,-1 1 0,0-1 1,1 1-1,-1 0 1,0-1-1,0 1 0,-1 0 1,1 0-1,0-1 1,0 1-1,-1 0 0,1 0 1,-1 0-1,0 0 1,1 0-1,-1 4 0,0 5 54,-1 0 0,1 1-1,-2-1 1,0 0-1,0 0 1,-1 0 0,-8 20-1,-40 77 382,31-70-327,-3 4 60,-15 30 62,35-67-171,1 1 0,0 0 0,0 0 0,1 1 0,0-1 0,0 0 0,0 0 0,0 1 0,2 11 0,-1-16-29,1 0-1,0-1 0,0 1 1,-1 0-1,1 0 0,1 0 1,-1 0-1,0-1 0,0 1 1,1-1-1,-1 1 0,1-1 1,-1 1-1,1-1 0,-1 0 1,1 1-1,0-1 0,0 0 1,0 0-1,0-1 0,0 1 1,0 0-1,0-1 1,0 1-1,0-1 0,0 1 1,2-1-1,63 5 603,-62-5-606,28-1 116,0-1-1,0-2 1,51-13-1,-64 12-293,1-1 0,-1-1 0,-1-1 0,0 0 0,0-2 0,32-21 0,-44 26-770,0-1-1,0 0 1,0-1 0,-1 0 0,10-13 0,-13 15-386,0 0-1,0 0 1,0-1-1,-1 1 1,0-1 0,3-11-1,2-54-9848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52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12379,'0'0'6142,"3"1"-3212,33 7-1720,-2 1-1,1 1 1,-1 2-1,-1 2 1,48 26-1,-22-5-401,106 80 0,-139-93-613,-1 0 0,-1 1 0,-1 2 0,-1 0 0,-2 2 0,0 0 0,-2 1 0,0 1 0,16 40 0,-25-49-196,-2 0-1,0 1 0,-1 0 0,-1 1 0,-1-1 1,-1 1-1,-1 0 0,-1 0 0,-1 0 0,0-1 1,-2 1-1,-1 0 0,0 0 0,-2-1 0,-7 23 1,8-32-246,4-8 69,-1 0 0,-1 0 0,1 0 1,-1 0-1,1 0 0,-1 0 0,0-1 0,-5 7 1,7-9 84,-1 0 1,0-1 0,1 1-1,-1-1 1,0 1 0,0-1-1,1 1 1,-1-1 0,0 0 0,0 1-1,0-1 1,0 0 0,0 0-1,1 0 1,-1 1 0,0-1-1,0 0 1,0 0 0,0 0-1,-1-1 1,-1 1-173,1-1 1,-1 0-1,1 0 0,0 0 0,-1 0 0,1 0 1,0-1-1,0 1 0,0-1 0,0 0 1,-2-1-1,-81-84-6294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4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682 206 12755,'0'0'4247,"18"14"718,-11-12-4614,-1 1-1,1-2 1,-1 1-1,1-1 1,0 0-1,0 0 0,-1-1 1,9 0-1,-15 0-287,1 0-1,-1-1 1,0 1-1,0 0 1,0-1-1,1 1 1,-1 0-1,0 0 1,0-1-1,0 1 0,0 0 1,0-1-1,1 1 1,-1 0-1,0-1 1,0 1-1,0-1 1,0 1-1,0 0 1,0-1-1,0 1 1,0 0-1,0-1 0,0 1 1,-1 0-1,1-1 1,0 1-1,0 0 1,0-1-1,0 1 1,0 0-1,-1-1 1,1 1-1,0 0 1,0 0-1,0-1 0,-1 1 1,1 0-1,0 0 1,-1-1-1,-8-10 538,-21-17-345,-1 2 0,-2 2 0,0 0 0,-63-32 1,80 48-278,1 1 0,-1 0 0,-1 1 0,1 1 0,-1 1 0,0 0 1,0 1-1,0 1 0,0 0 0,0 2 0,-1 0 0,1 0 0,-27 6 1,32-2 11,0 0 0,0 1 0,0 1 0,0 0 1,1 0-1,0 1 0,0 0 0,1 1 0,-1 1 0,2 0 1,0 0-1,0 0 0,0 1 0,1 1 0,1-1 1,-10 18-1,3-3-10,1 2-1,2-1 1,0 2 0,2-1 0,0 1 0,-4 36 0,7-24 12,3-1 0,1 1 0,2 0 0,2-1 1,1 1-1,2-1 0,2 1 0,2-2 0,1 1 1,2-1-1,1-1 0,2 0 0,2-1 0,1-1 1,2 0-1,1-2 0,2 0 0,1-1 1,2-2-1,1 0 0,1-2 0,1-1 0,1-2 1,58 37-1,-76-54 12,1 0-1,0-1 1,0-1 0,20 6-1,-30-10-121,0-1 0,0 0 0,0-1 0,0 1 0,0-1 0,0 1 0,1-1 1,-1 0-1,0 0 0,0 0 0,0 0 0,0-1 0,0 1 0,0-1 0,0 0 0,0 0 0,0 0 0,0 0 0,0 0 0,-1-1 0,1 1 0,0-1 0,-1 0 0,1 0 0,-1 0 0,0 0 0,3-3 0,22-48-3298,-1-2-1403,23-5-221,40-55-1364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8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654 173 1304,'-9'0'4950,"-21"-3"9284,16-4-10988,-5-7-3686,9 6 473,-116-80 614,113 80-591,0 1 0,-1 0 0,0 1 0,-1 0 0,1 1-1,-1 1 1,-28-5 0,36 9-57,0 0-1,0 0 1,0 1-1,0 0 0,0 0 1,1 1-1,-1 0 1,0 0-1,1 1 1,0-1-1,-1 1 0,1 1 1,0-1-1,0 1 1,1 0-1,-9 8 1,-5 6-9,0 2 0,-29 38 0,43-51 10,-7 10-7,1 1-1,0 0 0,1 1 1,1 0-1,1 0 0,1 1 1,1 0-1,0 1 0,-3 28 1,6-30-2,1 0 0,1 0 0,1 1 0,0-1 1,1 0-1,1 0 0,1 0 0,1-1 0,1 1 1,10 27-1,-8-34-3,-1 0 1,2 0 0,0-1-1,0 0 1,1 0 0,0-1-1,1 0 1,0 0 0,1-1-1,22 14 1,-24-17-30,-1-1-1,2 1 0,-1-2 1,0 0-1,1 0 1,0 0-1,0-1 1,0-1-1,0 0 1,1 0-1,-1-1 1,1 0-1,-1-1 0,0 0 1,13-2-1,-14-1 20,-1 0-1,0 0 1,0-1-1,0 0 1,-1 0-1,0-1 1,0 0-1,0 0 1,0-1-1,-1 0 1,1 0 0,-2 0-1,1-1 1,-1 0-1,0 0 1,0 0-1,5-11 1,0-1-15,-1 0 0,-1-1 1,-1 1-1,0-2 0,-2 1 1,4-23-1,-3 5 58,-2 0 1,-2 0-1,-1-1 0,-2 1 1,-2 0-1,-1 0 0,-2 0 1,-18-63-1,28 102-135,12 15-131,19 26-42,11 39 762,48 118 0,-6-8 9,-79-176-454,0-1 0,21 25 0,-8-11 15,-28-32-64,2 2-196,1 0-1,0 0 1,0 0 0,-1 0 0,2-1-1,-1 1 1,0-1 0,0 0-1,1 0 1,0 0 0,-4-5 0,5 5-274,0 0 0,0 0 0,0 0 0,0 0 0,1 0 0,-1 0 0,1 0 0,0 0 0,0 0 0,0 0 0,0 0 0,0 0 0,1 0 0,-1 0 0,2-4 0,30-89-8060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8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1 2120,'-8'1'1363,"0"1"-1,0 0 1,0 0-1,0 1 1,1 0-1,-1 0 1,1 1-1,0 0 1,-12 8-1,13-7-987,-1 1 1,1-1-1,0 1 1,1 0-1,0 1 1,0-1-1,0 1 1,1 0-1,-5 8 1,7-9-352,0-1 1,-1 0 0,2 1-1,-1-1 1,1 1 0,-1 0-1,2-1 1,-1 1 0,1 0-1,-1-1 1,2 1 0,-1 0-1,1 0 1,0-1-1,0 1 1,0 0 0,1-1-1,-1 1 1,2-1 0,-1 0-1,0 1 1,1-1 0,0 0-1,0-1 1,1 1-1,-1 0 1,1-1 0,0 0-1,7 6 1,4 0-23,1 0 0,0-1 0,0-1 1,1-1-1,0 0 0,0-1 0,1-1 0,27 5 0,47 16 134,-82-23-88,0 1 1,-1 0-1,0 1 1,0 0-1,0 1 1,0 0-1,-1 0 1,11 11-1,-15-13 37,0 1 1,-1 0-1,1 0 0,-1 0 1,0 0-1,0 1 0,0-1 1,-1 1-1,0 0 0,0-1 1,-1 1-1,0 0 0,1 0 1,-2 0-1,1 12 0,-1-9-10,-1 0 0,0 0 0,-1 0 0,0-1 0,0 1 0,-1 0 0,0-1-1,0 1 1,-1-1 0,0 0 0,0 0 0,-1-1 0,0 1 0,-1-1 0,0 0-1,-8 8 1,11-12-143,-1 0 0,1-1-1,-1 1 1,1-1 0,-1 1 0,0-1-1,0 0 1,0 0 0,0-1-1,-1 1 1,1-1 0,0 0-1,0 0 1,-1-1 0,1 1 0,-1-1-1,1 0 1,-1 0 0,1 0-1,0-1 1,-1 0 0,1 1-1,0-2 1,-1 1 0,1 0 0,0-1-1,0 0 1,0 0 0,0 0-1,0 0 1,1-1 0,-1 1-1,1-1 1,-5-4 0,5 5-192,1 0 0,-1 0 0,1-1 0,0 1 0,0-1 0,0 1 0,0-1 0,0 0 0,0 1 0,1-1 0,-1 0 0,1 0 0,0 0 0,0 0 0,0 0 0,0-1 0,0 1 0,0-4 0,2 2-229,0-1 1,1 1 0,-1-1-1,1 1 1,0 0-1,0 0 1,0 0-1,1 0 1,0 0-1,0 0 1,0 0 0,1 1-1,0 0 1,6-7-1,103-107-4305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8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0 3865,'-2'3'599,"0"-1"1,-1 1-1,1 0 0,1 0 1,-1 0-1,0 0 0,1 0 1,-1 0-1,1 0 0,0 1 1,-1 5-1,1-2-97,0-1 1,1 1-1,0 0 1,0-1 0,2 12-1,1 0 89,2 1 0,0 0 0,10 22 0,-3-13-89,0 0 1,2 0 0,24 36 0,-34-58-498,0 0 0,1 1-1,-1-2 1,1 1 0,1 0-1,-1-1 1,1 0 0,0-1 0,0 1-1,0-1 1,1 0 0,-1-1 0,1 1-1,0-1 1,0-1 0,0 1 0,1-1-1,-1 0 1,0-1 0,9 1 0,-12-2 0,0 0 0,-1 0 0,1 0 0,0-1 0,-1 1 0,1-1 0,0 0 0,-1 0 0,1-1 0,-1 1 0,1-1 0,-1 1 0,0-1 0,0 0 0,0 0 0,0-1 0,0 1 0,0-1 0,-1 1 0,1-1 0,-1 0 0,1 0 0,-1 0 0,0 0 0,0 0 0,-1-1 0,1 1 0,-1 0 0,1-1 0,-1 1 0,0-1 0,0-3 0,0 0 107,0 0 1,0 0-1,-1 0 0,0 0 0,-1 0 1,1 0-1,-1 0 0,-1 0 0,1 0 1,-1 1-1,0-1 0,-1 1 0,0-1 1,0 1-1,0 0 0,-6-8 0,-2 0 106,-2 1-1,1 0 1,-2 1-1,1 0 1,-2 1-1,1 1 0,-1 0 1,-1 1-1,0 1 1,0 0-1,-29-9 1,-16 0-1196,-121-21 0,164 35 518,6 2-1344,58-4-4569,105-23 1258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0.5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468 4 4953,'-25'-2'3982,"0"0"0,-35 4 0,42-1-3140,0 2 0,0 0 0,-29 10 0,31-7-746,1 0 0,0 2 0,0-1 0,0 2 0,1 0 0,1 1 0,-1 0 0,2 1 0,-1 0 0,-17 23 0,20-22-22,0 0-1,2 1 0,-1 0 1,2 0-1,-1 1 0,2 0 1,0 1-1,1-1 0,0 1 1,-3 18-1,7-27-82,0 1 1,1-1-1,0 0 0,0 1 1,0-1-1,0 1 0,1-1 1,0 1-1,1-1 1,0 0-1,-1 1 0,2-1 1,-1 0-1,1-1 0,0 1 1,0 0-1,1-1 0,-1 1 1,1-1-1,0 0 0,1 0 1,-1-1-1,1 1 1,0-1-1,0 0 0,12 6 1,-11-6-20,0-1 0,1 1 0,0-1 0,-1-1 0,1 1 1,0-1-1,0-1 0,1 1 0,-1-1 0,0 0 0,0-1 0,1 0 1,-1 0-1,0 0 0,1-1 0,-1 0 0,0-1 0,0 1 1,0-1-1,0-1 0,0 0 0,0 1 0,-1-2 0,1 1 0,-1-1 1,0 0-1,0 0 0,0-1 0,6-7 0,-3 3 164,0 0 0,0-1 0,-1-1 0,-1 1 1,0-1-1,0 0 0,-1-1 0,-1 0 0,0 0 0,0 0 0,-1 0 0,-1-1 0,0 1 0,-1-1 0,0 0 0,0-14 0,-4 11 1175,2 14-193,-1 9-939,4-2-239,-1 0 1,1-1-1,1 0 1,-1 0-1,0 1 0,1-2 1,0 1-1,0 0 1,6 3-1,4 6 57,101 116-2134,-115-129 2051,1 1-91,-1 0 1,0-1-1,1 1 0,-1 0 0,1-1 0,-1 1 0,1-1 0,0 1 1,-1-1-1,1 1 0,0-1 0,-1 1 0,1-1 0,0 0 1,-1 1-1,1-1 0,0 0 0,0 0 0,-1 1 0,1-1 0,0 0 1,0 0-1,0 0 0,-1 0 0,1 0 0,0 0 0,0 0 1,0 0-1,-1 0 0,1-1 0,0 1 0,0 0 0,-1 0 1,1-1-1,0 1 0,0 0 0,-1-1 0,1 1 0,0-1 0,-1 1 1,1-1-1,-1 1 0,1-1 0,-1 1 0,1-1 0,0-1 1,35-38-7191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2.8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0 9602,'-2'0'509,"1"0"-1,-1 0 1,1 0 0,-1 1 0,1-1-1,-1 0 1,1 1 0,-1-1-1,1 1 1,-1-1 0,1 1 0,0 0-1,-1 0 1,-1 1 0,-10 19 2156,11-12-2747,1-1 0,-1 1 1,2 0-1,-1 13 0,0-2 925,0 15-535,0-1 0,2 1 0,2 0 0,1-1 0,15 55 0,-15-73-249,2-1 0,0 0 1,0 0-1,2 0 0,0 0 0,10 14 1,-12-21-67,1-1 1,-1 1-1,1-1 1,1-1-1,-1 1 1,1-1-1,0 0 1,0-1-1,1 0 1,-1 0-1,11 3 1,-15-6 16,1-1 0,-1 0 0,0 0 0,1 0 0,-1 0 0,1-1 0,-1 0 0,1 0 0,-1 0 0,1 0 0,-1-1 0,1 0 0,-1 0 0,1 0 0,-1 0 1,0-1-1,0 1 0,1-1 0,-1 0 0,-1-1 0,1 1 0,0-1 0,0 1 0,-1-1 0,0 0 0,1-1 0,-1 1 0,0 0 0,-1-1 0,4-5 0,8-11 85,-2-1-1,-1-1 1,0 0 0,9-31-1,-17 46-89,6-17 38,-2-1 1,0 1-1,-2-1 0,-1-1 0,-1 1 0,-1 0 0,-1-1 0,-4-34 0,-6 22 258,9 37-253,0 0 0,0 0 1,-1 0-1,1 1 0,0-1 0,-1 0 1,1 0-1,-1 0 0,1 0 0,-1 0 1,1 0-1,-1 0 0,1 1 1,-1-1-1,0 0 0,0 1 0,1-1 1,-1 0-1,0 1 0,0-1 1,0 1-1,0-1 0,0 1 0,0-1 1,0 1-1,1 0 0,-1 0 0,0-1 1,0 1-1,0 0 0,0 0 1,0 0-1,-2 0 0,3 2-49,0 0 1,-1 0-1,1 0 0,1 0 1,-1 0-1,0 0 0,0 0 1,1 0-1,-1 0 0,1 0 1,0 0-1,-1-1 0,1 1 1,0 0-1,0 0 0,2 2 1,-2-2-4,35 78-279,-17-32 546,52 86 0,-63-121-864,1 0 0,1 0 0,0-1 0,0-1 0,2 0 0,-1 0 0,1-1-1,0-1 1,1 0 0,27 14 0,-36-21 45,0 0 0,0-1 1,0 1-1,0-1 0,0 0 0,0-1 0,1 1 0,-1 0 0,8-1 1,68-15-6674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9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0 4089,'-7'3'1075,"1"-1"0,-1 1 0,0 1 0,1-1-1,0 1 1,0 0 0,0 1 0,-6 5 0,8-7-775,1 0 0,0 0-1,-1 1 1,1-1 0,1 1 0,-1 0-1,0 0 1,1 0 0,0 0 0,0 0 0,0 0-1,0 1 1,-1 7 0,3-8-224,0-1 0,0 1 0,1-1 0,-1 0 0,1 1-1,0-1 1,0 0 0,0 1 0,0-1 0,1 0 0,-1 0 0,1 0 0,0 0 0,0 0 0,0-1 0,0 1 0,0 0 0,1-1 0,-1 0 0,1 1 0,3 1-1,8 6-39,0 0-1,0-1 0,17 6 1,-15-6 52,50 22 4,-37-19-93,0 3 1,47 29-1,-70-40 85,0 1-1,0-1 1,0 1 0,-1 1-1,0-1 1,0 1 0,0 0-1,-1 0 1,1 0 0,-1 0 0,-1 1-1,1 0 1,-1 0 0,-1 0-1,1 0 1,2 12 0,-5-14-19,0-1 0,0 1 0,0-1 0,0 1 0,-1-1 1,1 1-1,-1-1 0,0 0 0,-1 1 0,1-1 1,-1 0-1,0 0 0,0 0 0,0 0 0,0 0 0,-1 0 1,1-1-1,-1 1 0,0-1 0,0 1 0,0-1 0,-1 0 1,1-1-1,-1 1 0,0 0 0,0-1 0,-5 2 1,5-1-156,0-1 0,-1-1 0,1 1 0,-1 0 0,1-1 1,-1 0-1,0 0 0,1-1 0,-1 1 0,0-1 0,0 0 1,0 0-1,1-1 0,-1 1 0,0-1 0,1 0 0,-1 0 1,0-1-1,1 1 0,-1-1 0,1 0 0,0 0 0,0-1 0,0 1 1,-6-5-1,8 5-140,0 1 1,0-1 0,1 0-1,-1 0 1,0 0-1,1 0 1,-1 0 0,1 0-1,0 0 1,0 0 0,-2-4-1,3 3-90,0 0 0,-1 0 0,1 0 0,0 0-1,1-1 1,-1 1 0,0 0 0,1 0 0,0 0 0,0 0-1,0 0 1,0 1 0,0-1 0,2-3 0,57-98-6146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29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6145,'-2'0'674,"1"1"-1,0-1 0,0 1 0,-1-1 1,1 1-1,0 0 0,0-1 0,0 1 1,-1 0-1,1 0 0,0 0 0,0 0 0,0 0 1,1 0-1,-3 2 0,3 16 2948,2-12-3683,2 0-1,-1-1 0,1 1 1,0-1-1,6 7 1,2 4 1652,3 5-1104,209 342 3249,82 306-641,-275-597-2922,-7-17-85,39 101 143,-63-157-225,0 0 0,0 0 0,0 0 1,0 0-1,0 0 0,0 0 0,0 0 0,-1 0 0,1 0 0,0 0 1,0 0-1,0 0 0,0 0 0,0 0 0,0 0 0,0 0 0,0 0 1,-1 0-1,1 0 0,0 0 0,0 0 0,0 0 0,0 0 0,0 0 0,0 0 1,0 0-1,0 1 0,0-1 0,0 0 0,0 0 0,0 0 0,0 0 1,-1 0-1,1 0 0,0 0 0,0 0 0,0 0 0,0 0 0,0 1 1,0-1-1,0 0 0,0 0 0,0 0 0,0 0 0,0 0 0,0 0 1,0 0-1,0 0 0,0 1 0,0-1 0,0 0 0,0 0 0,0 0 1,1 0-1,-1 0 0,0 0 0,0 0 0,0 0 0,0 0 0,0 0 1,0 1-1,-11-11 212,-12-18 40,8 4-317,2-2 0,0 0 0,2 0 0,1-1 0,1 0-1,2-1 1,0 1 0,2-2 0,1 1 0,1 0 0,2-1-1,0 0 1,2 1 0,2-1 0,5-30 0,-7 53 23,1-1 0,0 1 0,0-1 0,0 1 0,1 0 0,0 0 0,0 0 0,0 0 0,1 1 1,0-1-1,0 1 0,0 0 0,1 0 0,0 1 0,0-1 0,0 1 0,0 0 0,10-6 0,-9 8 2,0 0 0,-1 0 0,1 1-1,0 0 1,0 0 0,0 0 0,-1 0 0,1 1-1,0 0 1,0 0 0,0 1 0,0 0-1,0 0 1,0 0 0,0 1 0,-1 0-1,1 0 1,-1 0 0,1 1 0,-1-1 0,6 5-1,5 4 52,-1 1-1,0 0 1,-1 1-1,-1 0 1,0 1 0,0 0-1,-2 2 1,0-1-1,0 1 1,-2 0-1,0 1 1,-1 1-1,0-1 1,-2 1-1,8 28 1,-8-22-2,-1 1 0,-1-1 0,-1 1-1,-1 0 1,-2 0 0,0 0 0,-1-1 0,-2 1 0,0 0-1,-2-1 1,-11 36 0,14-55-64,0 1 0,-1 0-1,1-1 1,-1 1 0,-1-1 0,1 0 0,-1 0-1,0 0 1,0-1 0,0 1 0,0-1 0,-1 0-1,0 0 1,0 0 0,0-1 0,0 0 0,-1 0-1,1 0 1,-1-1 0,0 1 0,1-1-1,-1-1 1,0 1 0,0-1 0,0 0 0,-1 0-1,1-1 1,0 0 0,0 0 0,-11-2 0,2 0-390,-1-1 0,1 0 0,0-2 0,0 1 0,1-2 0,-1 0 0,1-1 0,0 0 0,1-1 0,-24-18 0,31 21 45,5 4 262,-1 1-1,0-1 1,1 0-1,-1 0 1,1-1-1,0 1 1,-1 0-1,1 0 1,0-1-1,0 1 1,-1 0-1,1-1 1,0 1-1,1-1 1,-1 0-1,0 1 1,0-1-1,1 0 1,-1 1-1,1-1 1,-1 0-1,1 0 1,0 0-1,0 1 1,0-1-1,0 0 1,0 0-1,0 0 1,0 0-1,0 1 1,1-1-1,-1 0 1,1 0-1,-1 1 1,1-1-1,0 0 1,0 1-1,0-1 1,0 1-1,0-1 1,0 1-1,0-1 1,0 1-1,1 0 1,-1 0-1,2-2 1,106-100-5286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0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1 5393,'-34'10'7017,"-20"9"-1240,45-16-5600,0 1 0,1 0-1,-1 1 1,1 0 0,0 0-1,0 1 1,0 0-1,1 0 1,0 1 0,0 0-1,-10 13 1,2 4-63,1 0 0,2 1 1,0 0-1,1 1 0,2 1 0,0-1 0,2 1 1,1 1-1,2-1 0,-3 38 0,7-46-77,0 0-1,1 0 1,5 22-1,-5-34-47,1 0 1,-1 0-1,2 0 0,-1 0 1,1 0-1,0-1 0,0 1 0,1-1 1,0 0-1,0 0 0,6 7 1,-10-12-5,1-1 1,0 1 0,-1-1 0,1 1 0,0-1-1,-1 1 1,1-1 0,0 0 0,0 1 0,-1-1-1,1 0 1,0 1 0,0-1 0,-1 0 0,1 0-1,0 0 1,0 0 0,0 0 0,0 0-1,-1 0 1,1 0 0,0 0 0,0 0 0,0 0-1,0-1 1,-1 1 0,2 0 0,21-19-307,14-39 181,-18 20 189,-2 0-1,-2-1 1,-1-1 0,-3 0 0,12-70 0,-17 67 1599,-2-55 0,-2 104-1625,0 0 1,0 1 0,1-1-1,-1 0 1,1-1 0,0 1-1,1 0 1,-1-1 0,7 8-1,11 19 217,-9-7-72,-2 1 0,14 52 1,8 22-689,-31-96 174,1 0 0,0 0 0,0 0 1,0 0-1,0 0 0,1 0 0,0-1 0,0 1 0,0-1 0,5 5 1,-5-7 17,-1 0 1,0 0-1,1 0 1,-1 0-1,0 0 1,1-1-1,-1 1 1,1-1 0,0 0-1,-1 1 1,1-1-1,-1-1 1,1 1-1,-1 0 1,1 0-1,-1-1 1,1 0 0,-1 1-1,0-1 1,1 0-1,-1 0 1,0 0-1,1-1 1,-1 1-1,0 0 1,3-4 0,92-69-6335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0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4369,'-7'3'1652,"1"-1"1,0 1-1,0 1 1,0-1-1,1 1 1,-1 0-1,-8 9 1,5-5-912,2 0 1,-1 1-1,1 0 0,-8 15 1,10-15-630,-1 0 0,2 1 0,-1 0 0,2 0 0,-1 1 0,1-1 0,1 1 1,0-1-1,0 1 0,0 20 0,3-24-93,0 0 0,0 0 0,0 0 0,1 0 0,0 0 1,0 0-1,1-1 0,0 1 0,0-1 0,1 0 0,-1 0 0,1 0 0,1 0 1,7 8-1,4 1-32,0-2 1,1 0 0,28 17 0,35 26-1,-74-50 38,0-1 0,-1 1 0,0 0 0,0 0 0,0 1 0,0 0 0,-1-1 0,0 2 0,5 12 0,-8-12-27,0-1 1,-1 1 0,1-1 0,-2 1-1,1 0 1,-1-1 0,0 1-1,-1-1 1,1 1 0,-1-1 0,-1 0-1,0 0 1,0 0 0,0 0 0,-1 0-1,0-1 1,0 1 0,0-1-1,-1 0 1,-10 9 0,13-14-106,1-1 0,0 0 0,-1 0 0,1 0-1,-1 0 1,1 0 0,-1 0 0,1-1 0,-1 1 0,1 0 0,-1-1 0,1 1 0,0-1 0,-1 0 0,1 1-1,0-1 1,-1 0 0,1 0 0,0 0 0,0 0 0,0 0 0,0 0 0,0 0 0,0 0 0,0 0 0,-1-3-1,-28-34-3260,29 36 3198,-2-2-149,0 0 0,0-1 0,0 0 0,1 1 1,-1-1-1,1 0 0,1 0 0,-1 0 0,1 0 0,0 0 0,0-1 1,0 1-1,1 0 0,-1 0 0,2-8 0,15-76-3836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1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231 277 1176,'-32'-12'14305,"13"6"-11819,19 6-2431,-1-1 0,1 1 0,0 0 1,-1 0-1,1 0 0,0 0 1,-1 0-1,1-1 0,0 1 1,-1 0-1,1 0 0,0 0 1,0-1-1,-1 1 0,1 0 1,0-1-1,0 1 0,0 0 1,-1 0-1,1-1 0,0 1 1,0 0-1,0-1 0,0 1 1,0 0-1,-1-1 0,1 1 1,0 0-1,0-1 0,0 1 1,0-1-1,0 1 0,0 0 1,0-1-1,1 0 0,9-11 622,24-8-738,-31 18 162,26-11-89,0 2 0,0 1-1,62-13 1,-87 23-4,16-3 9,-3 0 359,-17 2-350,0 1-1,1-1 0,-1 1 1,0-1-1,0 1 1,0-1-1,0 1 1,0-1-1,0 1 0,0-1 1,0 1-1,0-1 1,-1 1-1,1-1 0,0 1 1,0 0-1,0-1 1,0 1-1,-1-1 1,1 1-1,0-1 0,0 1 1,-1 0-1,1-1 1,0 1-1,-1 0 0,1-1 1,-1 1-1,1 0 1,0-1-1,-1 1 1,1 0-1,-1-1 0,-16-14 111,0 0 0,-1 1 0,0 1 0,-1 0 0,-40-19 0,46 27-106,0-1-1,1 1 1,-2 1-1,1 0 1,0 1 0,-1 1-1,1 0 1,-1 1-1,0 0 1,0 1 0,-14 2-1,24-2-12,-1 1 1,0 0-1,1 1 0,-1-1 0,1 1 0,-1 0 1,1 0-1,0 1 0,0-1 0,0 1 0,0 0 0,0 0 1,0 0-1,1 0 0,0 1 0,-4 4 0,2-1 7,1 0-1,0 0 0,0 1 1,1 0-1,0-1 0,0 1 1,1 0-1,-3 15 0,2-4 27,2 1-1,0-1 1,1 0-1,1 1 0,1-1 1,0 0-1,8 26 1,-3-25-32,0 0 0,2 0 0,0-1 0,2 0 0,0-1 0,0 0 0,2-1 0,0 0-1,1-1 1,1 0 0,1-1 0,0-1 0,0 0 0,2-2 0,-1 0 0,2 0 0,0-2 0,0 0 0,0-2 0,1 0 0,1-1 0,-1-1 0,1-1 0,0 0 0,0-2 0,1-1 0,-1 0 0,0-2 0,1 0 0,-1-1 0,29-6 0,-32 3-23,0 0 0,-1-1 0,1-1 0,-1-1 0,21-11 0,-33 15-141,0 0 0,0 0-1,0-1 1,-1 0 0,1 1-1,-1-2 1,0 1 0,0 0-1,-1-1 1,1 0 0,-1 0-1,0 0 1,0 0 0,0 0-1,-1 0 1,0-1 0,0 0 0,0 1-1,-1-1 1,1-7 0,6-34-7172,7 1 205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2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 6457,'-16'-1'5530,"10"1"-4147,1-1 1,-1 1-1,1 0 0,-1 0 0,0 1 0,1-1 1,-1 1-1,-9 3 0,14-3-1224,1 0 0,-1 1 1,0-1-1,1 0 0,-1 0 0,1 0 0,0 1 1,-1-1-1,1 0 0,0 1 0,0-1 1,-1 0-1,1 0 0,0 1 0,0-1 0,1 0 1,-1 1-1,0-1 0,0 0 0,1 1 1,-1-1-1,0 0 0,1 0 0,-1 1 0,1-1 1,0 1-1,20 40-230,-18-36 373,75 146 888,-7 3 0,56 178 0,-22-58-1112,-94-257-99,-4-5-1217,-15-22-376,-26-32-1336,25 31 2066,0 0-1,0-1 1,1 0-1,1 0 1,0-1 0,0 0-1,1 0 1,1-1-1,0 0 1,0 1 0,-3-22-1,0-6-782,2 4-926,-15-43 0,16 65 1363,-1 1 1,0 0 0,-1 0 0,-1 1 0,0 0-1,-16-17 1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2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75 4777,'-9'6'3865,"-3"4"4322,37-4-5697,23-2-1752,0-2-1,0-3 1,61-8 0,142-33 90,-93 13-3511,1 9-3869,-119 18 1149,-32 6 2061,-18 9 606,-70 53 1202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3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27 155 1200,'-16'0'14931,"5"-4"-13842,22 1-89,22-5-416,16 1-328,17-8 88,16-7-296,0 8-48,11-8-1800,-11 11-2217,115-37-2456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8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17 1808,'-36'-12'12686,"26"8"-11727,9 4-775,0 0 1,1 0-1,-1 0 1,0 0-1,0 0 1,0 0-1,1 0 1,-1 0 0,0 0-1,0 1 1,1-1-1,-1 0 1,0 1-1,0-1 1,1 0-1,-1 1 1,0-1-1,1 1 1,-1-1-1,0 1 1,1-1 0,-1 1-1,1-1 1,-1 1-1,1 0 1,-1-1-1,1 1 1,0 0-1,-1 0 1,1-1-1,0 1 1,0 0-1,-1 0 1,1-1 0,0 1-1,0 0 1,0 1-1,-5 30 1836,-8 174 1067,0-28-2264,11-78-567,4 0 0,22 155 0,-16-214-237,1 1 0,2-1 0,2-1 1,1 0-1,2-1 0,2-1 0,2 0 0,43 62 1,-50-85-160,-12-20-741,-20-39-2201,4 10 18,14 28 2409,0 1 1,0-1 0,0 1 0,1-1-1,0 1 1,0-1 0,2-10-1,20-89-6661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8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 4297,'-7'1'1308,"1"0"-1,-1 1 1,1 0-1,0 0 1,-1 1-1,1 0 1,-8 5 0,9-5-900,1 0 1,0 0 0,0 1 0,0-1-1,1 1 1,-1 0 0,1 0 0,-4 7-1,2-1-272,1 0 1,0 0-1,1 0 0,0 0 0,0 1 0,1-1 0,0 1 0,1 0 0,0 12 1,0-2 10,2-1 1,0 1 0,1-1 0,1 0 0,7 27 0,-8-37-116,1-1 1,0-1 0,1 1 0,0 0-1,0-1 1,1 0 0,0 0 0,0 0-1,1 0 1,0-1 0,0 0 0,1-1-1,15 13 1,-21-18-27,1 0 0,-1 0 1,1 0-1,-1 0 0,1-1 0,0 1 0,-1 0 0,1-1 0,0 1 0,0-1 0,-1 0 0,1 1 1,0-1-1,0 0 0,0 0 0,0 0 0,-1-1 0,1 1 0,0 0 0,0 0 0,-1-1 1,1 0-1,0 1 0,0-1 0,-1 0 0,1 0 0,-1 1 0,1-1 0,-1 0 0,1-1 1,-1 1-1,1 0 0,-1 0 0,0-1 0,0 1 0,0 0 0,0-1 0,0 0 0,0 1 0,0-1 1,0 1-1,0-1 0,-1 0 0,1-2 0,3-5 128,-1 0-1,0 0 1,0-1-1,-1 1 1,0-1-1,-1 1 1,0-12-1,-1 9-35,-1 0 0,0-1 0,-1 1 0,0 0-1,-1 0 1,-1 0 0,0 0 0,-8-16 0,-3-1-264,-36-48 0,14 22-1842,37 55 1945,0 0 0,-1 0 0,1 0-1,0-1 1,0 1 0,0 0 0,0 0-1,-1-1 1,1 1 0,0 0 0,0 0 0,0-1-1,0 1 1,0 0 0,0-1 0,0 1-1,0 0 1,0 0 0,0-1 0,0 1 0,0 0-1,0-1 1,0 1 0,0 0 0,0 0-1,0-1 1,0 1 0,0 0 0,0-1 0,0 1-1,0 0 1,1 0 0,-1-1 0,0 1 0,0 0-1,0 0 1,0-1 0,1 1 0,-1 0-1,0 0 1,0 0 0,1 0 0,-1-1 0,0 1-1,19-4-2896,-6 2 1234,55-13-5169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3.2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10 342 4057,'7'-11'8845,"15"4"-8450,-14 5 379,314-89 1691,-313 89-2395,3-1 59,-1 0 1,1-1-1,-1 0 1,1-1-1,-1 0 0,-1 0 1,1-2-1,12-9 0,-22 15-63,-1-1-1,0 1 0,0-1 1,0 0-1,0 1 1,0-1-1,0 0 0,0 1 1,-1-1-1,1 1 0,-1-1 1,1 1-1,-1-1 0,0 1 1,1-1-1,-1 1 0,0-1 1,0 1-1,-2-2 0,-19-30 191,10 21-165,-1 1-1,0 1 0,0 0 1,-1 1-1,0 0 0,0 1 0,-1 1 1,0 0-1,-1 1 0,1 1 0,-1 0 1,0 1-1,-25-3 0,30 6 20,0 0 0,1 1 0,-1 0 0,0 1 0,0 0 0,0 1 0,1 0 0,-1 1 0,-15 5 0,19-5-18,0 0-1,1 1 1,-1 0-1,1 0 1,0 1-1,0-1 1,0 1-1,1 1 1,0-1-1,0 1 1,0-1 0,0 2-1,1-1 1,-6 12-1,6-8 0,1 0 1,-1 1-1,2-1 0,-1 1 0,2-1 0,-1 1 0,1 0 0,1 0 0,0 0 0,1 0 1,0-1-1,0 1 0,1 0 0,1-1 0,0 1 0,0-1 0,6 12 0,-2-4 3,2-1 1,0 0-1,1 0 0,0-1 0,1 0 0,1 0 0,1-2 0,24 24 0,-25-29-119,-1 0 0,2 0-1,-1-2 1,1 1-1,0-1 1,1-1-1,0-1 1,0 0-1,0 0 1,0-1-1,16 1 1,-19-3-358,0-2-1,0 1 1,-1-1 0,1-1 0,0 0 0,0-1 0,-1 0-1,1 0 1,-1-1 0,0-1 0,1 1 0,-1-2-1,-1 1 1,1-2 0,-1 1 0,0-1 0,14-12 0,88-88-5673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9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1920,'-2'0'617,"1"1"-1,-1-1 0,1 0 0,0 1 0,-1-1 0,1 1 1,0-1-1,-1 1 0,1-1 0,0 1 0,-1 0 0,1 0 1,0 0-1,0 0 0,0 0 0,0 0 0,0 0 0,0 0 1,-1 2-1,2-2-400,0 0 1,-1 0-1,1 0 1,0 1-1,0-1 1,0 0 0,0 0-1,0 0 1,0 0-1,0 0 1,1 1-1,-1-1 1,0 0-1,1 0 1,-1 0-1,1 0 1,-1 0 0,1 0-1,0 1 1,6 8-177,0-1 1,1-1 0,0 1-1,11 8 1,-1 1 1195,13 17-653,-2 1-1,-1 2 1,-3 1 0,-1 1 0,-1 1 0,25 68 0,75 273 1165,-84-175-1591,-41-195-846,-6-21-791,-6-19-2443,14 24 3217,0 0-1,1 0 1,0 0-1,-1 0 1,1 0-1,1 0 1,-1 0 0,0 0-1,1 0 1,0 1-1,0-1 1,3-3 0,3-7-1347,26-55-3804,35-65 4539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9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13011,'0'0'5481,"6"0"-4353,16 0-312,0 0-320,11 0-7,10 0-161,-10 0-280,6 0-48,-1-4-512,-11 0-713,-5-3-1295,6 0-1865,15-23-1664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39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77 704,'-22'4'10538,"11"7"-7849,-6-11-945,34 0-151,10 0-177,1 0-864,15 0-200,1-4-328,5-3-24,1-4-1552,-1 4-2705,77-56-2841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0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2 1944,'-14'-1'5039,"9"1"-3618,-1 0 0,1 0 0,0 0 0,-1 1 0,1-1 1,0 1-1,-9 3 0,11-3-1244,1 1 1,0-1-1,0 1 1,0-1-1,0 1 1,0 0-1,0 0 1,0 0-1,1 0 1,-1 0-1,1 0 1,-1 1-1,1-1 1,0 0-1,0 1 1,0-1-1,0 1 1,0-1-1,1 1 1,-1 2-1,-10 39 270,2 0-1,1 1 1,3 0 0,0 63-1,6-91-411,1-1-1,0 1 1,1-1 0,0 1 0,2-1-1,10 25 1,-11-31-31,1-1 0,0 0 0,1-1-1,-1 1 1,2-1 0,-1 0 0,1 0 0,1-1 0,-1 0 0,1 0-1,16 9 1,-21-13-12,1 0 0,0-1 1,0 0-1,0 0 0,0 0 0,1 0 0,-1 0 0,1-1 0,-1 0 0,1 0 0,-1 0 1,1 0-1,-1-1 0,1 0 0,0 0 0,-1 0 0,1-1 0,0 1 0,-1-1 0,1 0 1,-1 0-1,1-1 0,-1 1 0,0-1 0,0 0 0,0 0 0,0-1 0,5-2 0,-3-1 49,0 0 0,-1-1 0,1 1-1,-1-1 1,-1 0 0,1 0 0,-1 0 0,0-1-1,-1 1 1,0-1 0,0 0 0,-1 0-1,1 0 1,0-14 0,-1 4 33,-1 0 0,0 0-1,-1 0 1,-2 0 0,1 0 0,-2 0-1,-1 1 1,0-1 0,-1 1 0,-1 0-1,-8-18 1,10 24-84,-2 1 0,1-1 0,-1 1 0,-1 0 0,0 1 0,0 0 0,-1 0 0,0 0 0,-1 1 0,0 0-1,0 1 1,0 0 0,-1 0 0,0 1 0,-1 0 0,1 1 0,-20-7 0,24 10-175,-1 1 1,1 0-1,-1 0 0,0 0 0,1 1 1,-1 0-1,0 0 0,0 1 0,-8 1 1,11-1-116,1 0 1,-1 0 0,1 0 0,0 1-1,0-1 1,0 1 0,0 0 0,0-1-1,0 1 1,0 1 0,0-1 0,1 0-1,-1 1 1,1-1 0,0 1 0,-1 0-1,1 0 1,1 0 0,-1 0 0,0 0-1,-2 6 1,-2 18-2548,-7 48-1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1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2112,'-1'1'123,"1"-1"0,-1 1-1,1 0 1,-1-1 0,1 1-1,-1-1 1,0 1 0,1-1-1,-1 1 1,1-1 0,-1 1-1,0-1 1,0 0-1,1 1 1,-1-1 0,0 0-1,0 0 1,0 1 0,1-1-1,-1 0 1,0 0 0,0 0-1,0 0 1,1 0 0,-1 0-1,0 0 1,0 0-1,0-1 1,1 1 0,-1 0-1,0 0 1,0-1 0,-35-6 3866,33 6-3454,-6 24 9451,2-7-8182,26 54 74,-19-69-1872,10 70 510,1 89 1,-17-184-4288,5 22 3363,0-1 1,0 1 0,1-1-1,-1 1 1,0-1 0,1 0-1,-1 1 1,1-1-1,0 1 1,0-1 0,0 0-1,0 1 1,1-1 0,-1 0-1,1 1 1,-1-1-1,2-2 1,17-79-5950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2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 2040,'-43'9'15066,"30"-6"-14116,12-3-785,0 1 0,0 0 0,1 0 0,-1 0 0,0-1 0,0 1 0,0 0 0,1 0 0,-1 0 1,0 1-1,1-1 0,-1 0 0,1 0 0,-1 0 0,1 0 0,0 0 0,-1 1 0,1-1 0,0 0 0,0 0 0,0 1 0,0-1 0,0 0 1,0 0-1,0 0 0,0 1 0,1-1 0,-1 0 0,0 0 0,1 0 0,-1 1 0,2 1 0,15 42 887,10 12 73,-4 1 0,19 68 0,21 128 337,-2-7-993,-56-229-482,-2-10-29,-1 0 0,0 0-1,0 0 1,-1 0 0,1 9-1,-2-17-21,-1 1-1,1-1 1,-1 0 0,1 0-1,-1 0 1,1 0-1,0 0 1,-1 0-1,1 0 1,-1 0-1,1 0 1,-1 0-1,1 0 1,-1 0-1,1 0 1,-1 0 0,1 0-1,0 0 1,-1-1-1,1 1 1,-1 0-1,1 0 1,-1 0-1,1-1 1,0 1-1,-1 0 1,1-1 0,0 1-1,-1 0 1,1-1-1,0 1 1,0 0-1,-1-1 1,1 1-1,0-1 1,0 1-1,0 0 1,-1-1 0,1 0-1,-19-18-1652,11 9 198,1 0 0,-1-1 0,2 0 0,-1 0 0,2-1 0,-1 1 0,2-1 0,-1-1 1,-4-23-1,-9-24-3050,-35-101 1725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2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16 114 2737,'-16'0'14223,"41"-1"-10907,56-2-3178,4-8 484,96-26 0,30-6-1976,-168 38-2033,58-1 0,-60 2-7442,-70 1 9632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2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1 184 6913,'0'0'7722,"5"0"-5801,12-3-641,10-1-8,22-7-384,22-11-480,23 0-240,-1-11-8,0 4-160,-17 7-368,-5 0-1528,-10 14-1761,-18 8-1640,-15-7-1328,-34 14 5496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3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1248,'-22'8'11215,"11"1"-6592,11-7-4415,-1 0-1,1 0 1,-1 0 0,1 0 0,0 0-1,-1 0 1,1 0 0,0 0 0,0 0-1,1 0 1,-1 0 0,0 0 0,1 2-1,1 9 982,7 63 1436,8 150 623,-18-143-2627,5 137 374,-2-191-978,2-1 0,0 1-1,2-1 1,2-1 0,15 43 0,-20-64-2,16 32-1300,-19-38 1247,0 1 0,0-1 0,0 0 0,0 0 0,0 0 0,0 0 0,0 1 1,0-1-1,0 0 0,0 0 0,0 0 0,0 0 0,0 0 0,0 0 0,1 1 0,-1-1 0,0 0 0,0 0 0,0 0 0,0 0 0,0 0 0,0 0 0,0 0 0,0 1 0,1-1 0,-1 0 1,0 0-1,0 0 0,0 0 0,0 0 0,0 0 0,1 0 0,-1 0 0,0 0 0,0 0 0,0 0 0,0 0 0,0 0 0,1 0 0,-1 0 0,0 0 0,0 0 0,0 0 0,0 0 0,1 0 1,-1 0-1,0 0 0,0 0 0,0 0 0,0 0 0,0 0 0,0-1 0,1 1 0,-1 0 0,0 0 0,0 0 0,0 0 0,0-24-3749,0 18 2990,0 1 0,0 0 0,0-1-1,1 1 1,0 0 0,0-1 0,1 1 0,-1 0-1,4-6 1,-1-1-1196,0-1 1,-1 0-1,3-17 0,9-82-2587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4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49 151 2144,'-27'2'12421,"8"-1"-9069,16-10 1669,6-24-3906,-1 9-888,-2 15-182,0 0 1,1 1-1,-1-1 1,2 0-1,-1 1 1,1-1-1,1 1 1,3-10-1,47 111 110,-34-55-19,-1 1 0,-2 1 0,-1 0-1,-2 1 1,-3 1 0,-1-1 0,4 45 0,-11-76-158,3 33-160,2-1-1,24 76 0,-50-156-17090,-29-7 10905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3.6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194 1 9186,'5'19'6975,"12"9"-6509,-6-12 407,155 332 3713,-127-255-3735,-24-61-579,0 2 317,21 67 1,-135-210 221,70 80-850,-62-49-1,83 71 21,-1 1 0,0 0-1,0 1 1,-1 0 0,1 0-1,-1 1 1,0 0 0,-1 1 0,1 0-1,0 1 1,-1 0 0,-19-1-1,25 3 23,1 1 0,-1 0-1,1 0 1,-1 1 0,1-1-1,-1 1 1,1 0 0,0 0-1,0 1 1,0-1 0,0 1-1,0 0 1,1 0 0,-1 0 0,1 1-1,0-1 1,0 1 0,0-1-1,-4 9 1,-1 0 36,1 1 1,1 0-1,0 1 1,-8 26-1,12-32-41,0-1 0,0 1-1,1-1 1,-1 1 0,2 0 0,-1 0-1,1-1 1,1 1 0,-1 0 0,1 0-1,0-1 1,1 1 0,0-1-1,0 1 1,1-1 0,0 0 0,0 0-1,9 14 1,-7-15-124,1 1 0,1 0 1,-1-1-1,1 0 0,0-1 0,0 1 0,1-1 0,0-1 0,0 0 0,0 0 0,0 0 0,0-1 1,1 0-1,0-1 0,-1 0 0,10 1 0,4-1-824,0-1 1,0-1-1,0-1 1,0 0-1,0-2 1,-1-1-1,1-1 1,30-11-1,78-30-2053,127-59 273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4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6 137 1376,'-5'-4'8954,"10"0"-6553,1-7-977,21 4 296,17-8-375,0 4-817,5-11-136,0 11-344,0 4-48,-5 0-288,-6-1-912,1 5-1153,-1 6-2312,-11-6-1592,1-23 5257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4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4577,'-25'15'9175,"25"-15"-8965,-1 1 1,1 0-1,0-1 1,-1 1-1,1 0 1,0-1-1,-1 1 1,1 0-1,0 0 0,0-1 1,0 1-1,-1 0 1,1 0-1,0 0 1,0-1-1,0 1 1,0 0-1,0 0 1,1-1-1,-1 3 1,2 1 111,1 1 0,-1-1 0,1 1 1,0-1-1,0 0 0,1 0 0,5 5 0,3 3 662,38 47 414,-1 3 1,42 72 0,-54-72-978,-3 3 0,-2 1-1,-4 1 1,30 106 0,-39-107-257,-7-32-114,-2 0 1,-2 1-1,-1 0 0,3 55 1,-14-81-1145,-4-18 81,-5-24-1756,13 32 2661,0-5-373,-1 0 0,1 0 0,0 1 0,0-1 0,1 0 0,0 1 1,0-1-1,0 0 0,1 1 0,0-1 0,0 1 0,0 0 0,1-1 1,0 1-1,0 0 0,4-5 0,86-126-5007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5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52 6609,'-5'0'13051,"16"0"-11402,0 0-897,11-4-704,10 4 432,7-3-224,10-5-56,6-3-192,-6 0-8,0 4-240,-10 3-520,-12 1-969,-5 3-1247,44 22-2569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5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23 147 360,'-11'-7'16804,"0"3"-15740,22 0-40,16 1-520,17-8-312,16-4-192,0-3-192,-10-1-1872,10 1-1969,44-30-2592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6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65 213 2953,'-21'-1'9933,"9"-4"-4465,11 3-5181,0 1 1,1-1-1,-1 1 1,0-1-1,0 1 0,1-1 1,-1 1-1,1-1 0,0 0 1,-1 1-1,1-1 0,0 0 1,0-2-1,-3-18 156,-4-41-130,7 48-51,-1 0 0,-1 0 0,0 0 0,-7-22 0,49 102 320,-22-36-489,-2 0-1,-1 2 1,-1 0 0,12 39-1,30 139 477,-1-7-150,-51-187-685,11 28 858,-6-27-4492,1-72-5627,-5-34 457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46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17 118 3793,'-17'-2'14210,"32"-4"-10856,33-4-3545,89-12 1003,183-21-186,-222 49-756,-98-6 88,0 0 0,0 0 0,-1 0 1,1-1-1,0 1 0,0 0 0,-1 0 0,1-1 0,0 1 0,0 0 0,0-1 1,-1 1-1,1 0 0,0 0 0,0-1 0,0 1 0,0 0 0,0-1 0,0 1 0,-1 0 1,1-1-1,0 1 0,0 0 0,0-1 0,0 1 0,0 0 0,0-1 0,1 1 1,-1 0-1,0-1 0,0 1 0,0 0 0,0-1 0,0 1 0,0 0 0,1 0 0,-1-1 1,0 1-1,0 0 0,0-1 0,1 1 0,-1 0 0,0 0 0,0 0 0,1-1 0,-1 1 1,0 0-1,0 0 0,1 0 0,-1-1 0,0 1 0,1 0 0,-1 0 0,0 0 1,1 0-1,-1 0 0,0 0 0,1 0 0,-1 0 0,0 0 0,1 0 0,-1 0 0,0 0 1,1 0-1,-1 0 0,1 0 0,-7-10-2884,1-6-2638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2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26 2144,'0'0'953,"-6"4"-569,6 0-256,-5-1-128,10-3-560,1-3-849,-1-5 1113,12-17-16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3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59 802 624,'1'10'1529,"-1"-9"-1338,0 1 0,0-1 0,1 1 1,-1-1-1,0 1 0,-1 0 1,1-1-1,0 1 0,0-1 0,-1 1 1,1-1-1,0 0 0,-1 1 1,0-1-1,1 1 0,-1-1 0,0 0 1,0 1-1,1-1 0,-1 0 1,0 0-1,0 0 0,-1 0 0,1 0 1,0 0-1,0 0 0,0 0 1,-1 0-1,1 0 0,0-1 0,-3 2 1,0 0 400,-19 12 3796,13-1 3537,10-12-7840,1-1 0,-1 0 1,0 0-1,0 0 0,0 0 1,1 0-1,-1 0 0,0 0 1,0 0-1,0 0 0,1 0 1,-1 0-1,0-1 0,0 1 1,0 0-1,1 0 0,-1 0 1,0 0-1,0 0 1,0 0-1,0 0 0,1 0 1,-1-1-1,0 1 0,0 0 1,0 0-1,0 0 0,0 0 1,1-1-1,-1 1 0,0 0 1,0 0-1,0 0 0,0 0 1,0-1-1,0 1 0,0 0 1,0 0-1,0 0 0,0-1 1,0 1-1,0 0 0,0 0 1,0 0-1,0-1 0,0 1 1,0 0-1,0 0 0,0 0 1,0-1-1,0 1 0,0 0 1,0 0-1,0 0 0,0-1 1,-1 1-1,1 0 0,0 0 1,0 0-1,0-1 0,3-7-21,0 0-1,1 0 0,0 1 0,0-1 1,1 1-1,0 0 0,0 0 0,1 0 1,8-7-1,6-10 2,593-721 347,-598 721-345,-16 37-31,-5-9-1886,40 14-12567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4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8 1904,'-53'-4'13728,"-4"1"-4717,97 25-5727,100 59-2656,-40-25-50,166 106 453,173 102-131,-422-258-824,-15-13 214,-3 4-318,0 0-1,-1 0 1,1 0 0,-1 0 0,0 1 0,0-1-1,0 1 1,-4-5 0,-2-2-695,2 0 0,-1-1 0,1 0 0,1 0 0,0 0 0,-6-17 0,7 18-132,-16-56-5496,-22-71-4428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5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3641,'-31'3'13621,"14"7"-8343,16-8-5162,0 0 0,0 0 0,1 1 1,-1-1-1,1 0 0,-1 0 1,1 1-1,0-1 0,0 0 0,0 1 1,0-1-1,0 0 0,0 1 1,1-1-1,-1 0 0,1 0 0,0 1 1,0-1-1,1 3 0,62 195 3266,23 118-872,-85-310-2472,14 54 295,41 108 0,-59-181-4034,-5-8-129,0-1 0,-5-35 0,16-11-2725,-12-80-880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3.9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181 1 6569,'-14'4'2501,"0"0"0,0 2-1,-24 12 1,29-12-1865,0 0 0,0 0 0,1 0 0,-1 1-1,-13 16 1,18-19-563,1 0 0,-1 1-1,1 0 1,0 0-1,0 0 1,1 0 0,0 0-1,0 0 1,0 1 0,0-1-1,1 1 1,0-1-1,0 1 1,0-1 0,1 1-1,0 0 1,0 0 0,0-1-1,1 1 1,-1 0-1,2-1 1,-1 1 0,1-1-1,-1 1 1,1-1 0,1 0-1,4 9 1,-1-6-81,-1 0-1,1-1 1,1 0 0,0 0 0,0 0-1,0-1 1,1 0 0,0 0 0,0-1 0,0 0-1,0 0 1,1-1 0,0 0 0,0-1 0,0 0-1,1 0 1,14 2 0,-11-3-58,-1 0 0,1-1-1,0 0 1,0 0 0,-1-2 0,1 1 0,0-2-1,-1 0 1,1 0 0,-1-1 0,1-1 0,21-9 0,-31 12 75,1-1 0,-1 0 0,0 0 0,0 0 0,0 0 0,0 0 1,-1-1-1,1 1 0,-1-1 0,1 0 0,-1 1 0,0-1 0,0 0 1,0-1-1,0 1 0,-1 0 0,1 0 0,-1-1 0,0 1 1,0-1-1,0 1 0,0-1 0,-1 1 0,1-1 0,-1 0 0,0 1 1,0-1-1,-1 0 0,1 1 0,-1-1 0,1 1 0,-1-1 0,0 1 1,0-1-1,-1 1 0,-3-7 0,0-1-23,-2 0-1,0 0 1,0 1 0,-1 0-1,0 0 1,0 0-1,-1 1 1,-1 1 0,-15-12-1,-43-20-470,62 37 0,0 0 0,0 1 1,-1-1-1,1 2 0,-1-1 0,0 1 1,1 0-1,-1 0 0,-10 0 0,7 5-4875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6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65 2353,'-19'4'17016,"53"-5"-15458,51-13-974,32-7-349,221-12 0,-308 36-2657,-10 8-3507,-19-5 2802,-13 3-141,-56 20-2687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6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6457,'0'0'11483,"0"7"-9731,11-7-335,16-7-673,23 7-344,10-11-280,17 0-48,-1-4-72,-10-7-288,5 4-1937,-11 0-2648,33-19-2296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6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4 1944,'-5'-2'1375,"0"2"0,0-1 0,-1 0 0,1 1 0,0 0 0,-1 1 0,1-1 0,0 1 0,-10 2 0,13-2-982,1 0 0,-1 0 0,1 0 1,-1 0-1,1 0 0,0 0 0,0 0 0,0 0 0,-1 0 0,1 1 0,0-1 0,1 1 0,-1-1 0,0 0 0,0 1 0,0-1 0,0 4 0,-3 27-409,4 22 294,-1 40 1570,12 94-1,-7-159-1510,0-2 0,2 1 0,1-1 0,2 1 0,0-2 0,2 0 0,25 47 0,-19-43-625,15 24-1031,-30-51 1214,0 0 1,0-1-1,0 1 1,0-1-1,1 1 1,-1-1-1,1 0 1,-1 0-1,1 0 0,0 0 1,0 0-1,0-1 1,0 1-1,4 0 1,-4-3-609,1 1 0,0-1 0,-1 0 0,1 0 0,-1 0 0,1-1 0,-1 1 0,0-1 0,0 0 1,1 0-1,-1 0 0,-1 0 0,1-1 0,0 1 0,0-1 0,-1 0 0,0 0 0,1 0 0,-1 0 0,0 0 0,2-6 0,37-82-6248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7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94 6009,'-1'-1'416,"1"0"-1,-1 0 0,1 0 0,-1 0 0,1 0 1,-1 0-1,1 0 0,-1 0 0,1-1 1,0 1-1,0 0 0,-1 0 0,1 0 1,0 0-1,0 0 0,0 0 0,0-1 1,1 1-1,-1 0 0,0 0 0,0 0 0,1 0 1,0-2-1,21-23 2532,-14 20-2697,1 1 1,0-1 0,0 1-1,15-5 1,-20 8-191,1 1 1,0-1-1,0 1 1,0 1-1,0-1 1,0 1-1,1-1 1,-1 1-1,0 1 1,0-1-1,0 1 1,0 0-1,0 0 1,0 0-1,0 1 1,-1 0-1,1 0 1,0 0-1,-1 0 1,1 1-1,-1 0 1,0 0-1,0 0 1,7 7-1,-6-5 18,0 1 0,0 0-1,0 0 1,-1 1-1,0-1 1,0 1 0,-1 0-1,0 0 1,0 0-1,-1 0 1,1 1 0,-2-1-1,1 1 1,-1-1-1,1 14 1,-4 13 219,-1 1 1,-2-1-1,-1 0 0,-1 0 1,-23 61-1,193-123-279,-154 25-489,0 0 0,0-1 0,-1 0 0,1 0 0,-1-1 0,10-7 0,19-11-2706,-36 22 3019,6-3-635,-1 1-1,0-1 1,0 0-1,0-1 1,0 0 0,5-5-1,47-71-7798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7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3001,'-8'3'13668,"12"5"-10908,13 7-2390,25 17 933,-1 1-1,-1 2 1,50 59 0,-72-74-1048,-2 2 0,-1 1 0,0 0 0,-2 0 0,-1 1 0,0 1-1,-2 0 1,11 44 0,-5 3 83,-4 0 0,-2 1 0,-1 96-1,-11-159-1768,-2-14-1236,0-19-2882,5 17 3727,-1 0 0,1-1 0,-1 1 1,0-1-1,-1 1 0,0 0 0,-2-11 0,-11-65-1739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8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28 118 968,'-11'0'10642,"5"-4"-5977,-5 4-3080,17-4 143,5-3-368,16 3-679,12 1-297,15-5 112,17-3-392,-16 0 8,5-3-112,-16 6-424,-5 1-1161,-12 3-2095,6 4-1041,-17-3-3065,-43-27 3921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2:58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3753,'-5'0'9282,"5"4"-6602,-6-1-895,23 1 7,10 3-488,6 1-543,22-8-417,-6 3-128,17-6-208,-6-1 144,-11 0-152,-10-3-656,-12 7-913,-16 0-1215,-11 7-1633,-44 1-4305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1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1 624,'-19'1'12357,"16"-1"-11758,0 0 0,0 0 1,0 1-1,0-1 0,0 0 0,0 1 0,0 0 0,0 0 1,0 0-1,0 0 0,-4 3 0,7-2-410,0 1 0,0-1-1,0 1 1,1-1 0,-1 1 0,1-1 0,-1 0 0,1 1-1,0-1 1,0 0 0,0 1 0,1-1 0,-1 0-1,0 0 1,1 0 0,-1 0 0,1 0 0,3 2 0,3 8 215,18 36 317,-3 2 0,-1 0 1,-3 2-1,22 91 1,-10-35-379,-18-65-292,2 0 1,31 61-1,-1-19-691,-72-154-17365,4 5 11432,-35-58 4780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1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29 194 4617,'-1'1'558,"-1"-1"0,1 0 0,0 0 0,-1 1 0,1-1 0,-1 0 0,1 0 0,0 0 0,-1 0 0,1-1 0,-1 1 0,1 0 0,0-1-1,-1 1 1,1 0 0,0-1 0,-1 0 0,1 1 0,-2-2 0,28-12 2882,-2 3-3723,51-21 455,1 3 0,1 3 0,2 4 1,0 3-1,110-13 0,-161 29-570,0 2 0,35 1 0,-51 0-598,0 2 0,0-1 0,-1 2 0,16 4 0,-14 2-4550,-13-8 5295,0 0-1,0 0 1,0 0 0,0 0-1,0 0 1,-1-1-1,1 1 1,0 0 0,0-1-1,-1 1 1,1-1-1,0 0 1,-1 1-1,1-1 1,-1 0 0,1 0-1,-2 0 1,-90 15-1382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1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52 1736,'-6'0'8322,"1"0"-4441,-6 0-2769,22 8 40,11-5 17,5-3-345,22 0-568,6-3-248,11-5-8,5-3-352,-5 0-1208,5 11-1273,77-29-3064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4.4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10386,'1'8'1393,"-1"0"-1,1-1 1,1 1 0,-1-1-1,5 10 1,32 69-69,-15-39-343,51 110 517,49 124 864,-102-220-1399,21 99 1,-39-142-782,-5-25 141,-1-31-188,5-2-372,2-1 0,2 1 0,2 0-1,1 0 1,2 1 0,2 0 0,1 1 0,2 1 0,22-37 0,-37 72 233,-1 0 1,1 1-1,0-1 1,0 1-1,0-1 1,0 1-1,1 0 1,-1-1-1,0 1 1,0 0-1,1 0 1,-1 0-1,1 0 1,-1 0-1,1 0 1,-1 0-1,1 0 1,0 1-1,-1-1 1,1 1 0,0-1-1,0 1 1,-1 0-1,1-1 1,0 1-1,0 0 1,0 0-1,-1 0 1,1 1-1,0-1 1,0 0-1,-1 1 1,1-1-1,0 1 1,2 1-1,5 3 26,-1 0 0,-1 0 0,1 1 0,-1 0 1,11 13-1,-2-4 61,162 166 128,-80-77-3352,-97-103 3077,4 4-659,0 0 0,1 0-1,0 0 1,0 0 0,12 6 0,74 27-5703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2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2929,'-3'0'1864,"-27"1"8180,9 6-5055,19-5-4848,0 0 0,1 0 0,-1 0 0,0 0 0,1 0 0,0 1 0,0-1 0,-1 0 0,1 1 0,1-1 0,-1 1 0,0-1 1,1 1-1,-1 0 0,1-1 0,0 1 0,0 0 0,0-1 0,0 1 0,1 3 0,2 112 1385,28 181 0,-23-257-1336,1 0 0,28 77 0,-29-98-198,1 0 1,1-1-1,1 0 1,1 0-1,0-1 1,2-1-1,19 21 1,-33-38 18,23 17-821,-23-17 669,1-1 1,0 0-1,-1 1 0,1-1 1,0 0-1,0 1 1,-1-1-1,1 0 0,0 0 1,0 0-1,-1 1 1,1-1-1,0 0 0,0 0 1,0 0-1,-1 0 1,1-1-1,0 1 0,0 0 1,-1 0-1,1 0 1,0-1-1,0 1 0,-1 0 1,1-1-1,0 1 1,-1 0-1,1-1 0,0 1 1,-1-1-1,1 1 1,-1-1-1,1 0 0,0 0 1,14-9-4236,-14 9 4050,0 1 1,1-1-1,-1 1 0,0-1 0,0 1 0,0-1 1,0 0-1,0 0 0,1 1 0,-1-1 0,0 0 0,-1 0 1,1 0-1,0 0 0,0 0 0,0-1 0,-1 1 0,1 0 1,0 0-1,-1 0 0,1-1 0,-1 1 0,0 0 1,1 0-1,-1-1 0,0 1 0,0 0 0,1-3 0,-22-57-4343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3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1472,'-25'7'9179,"-3"2"-3039,26-8-5957,0 1 0,0-1 1,0 1-1,0 0 0,0-1 0,0 1 1,1 0-1,-1 0 0,0 1 1,1-1-1,0 0 0,-1 0 0,1 1 1,0-1-1,0 1 0,1-1 0,-2 5 1,-1 9 78,0 0 0,1 0 0,0 0 0,2 0 0,0 0 0,3 21 0,-3-27-192,2 0 0,-1 0 1,2-1-1,-1 1 0,1 0 0,1-1 0,-1 0 0,2 0 1,-1 0-1,1 0 0,8 10 0,-11-17-74,-1 0 0,1 0 0,-1 0-1,1 0 1,0-1 0,0 1 0,0-1-1,-1 1 1,2-1 0,-1 0 0,0 0 0,0 0-1,0 0 1,0 0 0,1 0 0,-1 0 0,0-1-1,1 1 1,-1-1 0,1 0 0,4 0 0,-5-1 18,0 0 1,0 0-1,0 0 1,0 0-1,-1-1 1,1 1-1,0-1 1,0 1-1,-1-1 1,1 0-1,-1 0 1,0 1-1,1-1 1,-1 0-1,0 0 1,0 0 0,0 0-1,0-1 1,-1 1-1,1 0 1,-1 0-1,1 0 1,-1-5-1,3-5 181,0-1 1,-1 1-1,-1-1 0,0 1 0,-1-1 0,-1 0 1,-1-13-1,1 21-300,0 1 1,0 0 0,-1 0-1,1 0 1,-1 0 0,0 0-1,0 0 1,0 1 0,0-1-1,-1 0 1,0 1 0,1 0-1,-1 0 1,0 0 0,-1 0-1,1 0 1,0 0-1,-1 1 1,0 0 0,0 0-1,1 0 1,-1 0 0,-7-2-1,63-28-17344,-8-13 14483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3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4817,'-25'3'5513,"11"1"1340,33 17-5079,12 5-1311,-2 1 0,0 1-1,-2 2 1,-2 1-1,0 1 1,-2 1-1,-2 1 1,-1 1 0,-1 0-1,-3 2 1,0 0-1,-3 1 1,-1 0 0,14 78-1,-21-85-341,-3-22-111,0 0-1,-1 1 1,0-1 0,0 0-1,-1 1 1,-2 10-1,3-20-31,-1 1 1,0-1-1,0 0 0,0 0 0,0 1 0,0-1 1,0 0-1,0 0 0,0 1 0,0-1 1,-1 0-1,1 0 0,0 1 0,0-1 0,0 0 1,0 0-1,0 0 0,0 1 0,0-1 0,-1 0 1,1 0-1,0 1 0,0-1 0,0 0 0,0 0 1,-1 0-1,1 0 0,0 0 0,0 1 0,0-1 1,-1 0-1,1 0 0,0 0 0,0 0 0,-1 0 1,1 0-1,0 0 0,0 0 0,-1 0 0,1 0 1,0 0-1,0 0 0,-1 0 0,1 0 1,-11-11-1716,10 8 1156,-1 0 1,0 0-1,1 0 1,0 0 0,0-1-1,0 1 1,0 0-1,0 0 1,0-5-1,21-75-11020,-4-15 8201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4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3657,'-32'2'12103,"16"9"-6200,15-7-5657,0-1 1,1 1-1,0-1 1,-1 1 0,1 0-1,1-1 1,-1 1-1,0 0 1,1-1-1,0 1 1,0-1 0,0 1-1,2 4 1,48 230 1984,-35-144-1026,32 96 0,-45-181-1248,0-1 1,1 0-1,0 0 1,0 0-1,0 0 1,1-1-1,10 12 1,-30-91-10297,13 60 8454,0 5 985,1 1-1,-1-1 1,0 1 0,0 0-1,-1 0 1,0 0 0,0 0-1,0 0 1,-1 1 0,0-1-1,-7-6 1,-79-87-2607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4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85 752,'-11'0'15700,"6"4"-14572,16-8 232,22 4 112,16-4-751,6-3-177,16-8-344,-11 4 64,0-3-176,-22 10 32,-5 0-120,-16-3-160,-6 7-496,0 0-5362,54-18-7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5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2 2673,'-16'0'4368,"12"-1"-3313,0 1 1,0 0-1,0 0 1,1 0-1,-1 0 1,0 1-1,0-1 1,-4 2-1,1 9 2154,15 12-1459,28 43 133,-3 2-1,40 119 1,-46-99-1882,27 169-1,-76-349-22158,-21-34 19272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5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70 2120,'-25'0'11718,"17"-1"-6503,28-2-3565,19-1-1140,92-22-63,-83 15-521,1 1 1,94-4-1,-139 13-120,1 1-1,-1 1 0,0-1 1,0 1-1,0-1 0,0 1 0,0 0 1,0 1-1,0-1 0,0 1 1,6 3-1,-8-3-336,1 0 0,-1 0-1,0 0 1,0 0 0,0 1 0,0-1 0,0 1-1,0 0 1,-1-1 0,1 1 0,-1 0-1,0 0 1,1 0 0,-2 0 0,2 4 0,-2-6 393,1 0 1,-1-1 0,0 1 0,0 0-1,0 0 1,0-1 0,0 1 0,0 0-1,0 0 1,0-1 0,0 1 0,0 0 0,0 0-1,-1-1 1,1 1 0,0 0 0,0 0-1,-1-1 1,1 1 0,0 0 0,-1-1-1,1 1 1,-1-1 0,1 1 0,-1 0 0,1-1-1,-1 1 1,0-1 0,1 0 0,-2 2-1,-48 17-3130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5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50 100 4073,'-16'7'592,"5"-7"6377,0 11-4216,0-7-1121,16 7 417,6-7-297,6 3-728,5-7-535,16 0-369,6-7-120,5-12-80,11-6-1145,0-8-1655,105-26-3130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6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0 4577,'-6'0'1502,"1"0"-1,0 1 1,0 0-1,0-1 1,0 2 0,-10 2-1,12-3-995,0 1-1,0-1 1,0 1-1,0 0 1,0 0 0,1 0-1,-1 0 1,1 1-1,-3 2 1,0 2-149,0 0 0,1 1 1,0 0-1,0 0 0,1 0 1,0 0-1,0 0 0,-1 9 1,-2 12 141,1 0 0,1 1 0,1-1 0,2 1-1,4 55 1,4-29 51,2-1-1,19 64 1,-24-100-579,1 0 0,1 0 1,1-1-1,0 0 0,1 0 0,1-1 1,1 0-1,17 23 0,-26-39-99,0 0-1,0 0 1,0 0-1,0-1 1,0 1-1,0 0 0,0-1 1,0 1-1,0-1 1,0 1-1,0-1 1,0 1-1,0-1 1,0 1-1,0-1 0,0 0 1,1 0-1,-1 0 1,0 0-1,0 0 1,0 0-1,1 0 1,-1 0-1,0 0 0,0 0 1,0-1-1,0 1 1,0-1-1,1 1 1,-1 0-1,0-1 1,0 0-1,1 0 1,6-5-1381,0-1 0,-1 1 0,0-1 0,11-15 1,60-82-5799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6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88 7170,'-2'-22'10125,"1"-22"-6420,1 43-3702,0 0 1,1 0-1,-1 0 0,0 0 1,1 0-1,-1 0 0,1 0 0,0 0 1,-1 0-1,1 0 0,0 0 1,-1 0-1,1 0 0,0 0 0,0 1 1,0-1-1,0 0 0,0 1 1,0-1-1,0 1 0,0-1 0,0 1 1,0-1-1,0 1 0,0-1 1,0 1-1,0 0 0,0 0 0,1 0 1,-1 0-1,0 0 0,2 0 1,2 2 12,-1 0 1,0 0 0,1 0 0,-1 1 0,0 0 0,0 0 0,-1 0 0,1 0 0,0 1 0,-1-1 0,0 1 0,0 0 0,0 0 0,2 5 0,-2-5 33,13 20 241,-1 0 1,0 1-1,-3 1 1,16 41 0,28 117 68,-39-123-569,-4-24-1976,-12-35 1628,-1-1 0,1 1 0,0-1 0,0 1-1,0-1 1,0 1 0,0-1 0,0 1 0,0-1 0,0 0 0,0 0 0,1 0 0,-1 0-1,0 0 1,1 0 0,-1 0 0,4 1 0,-14-13-6851,-45-30 5727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4.8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316 0 6369,'-24'1'4691,"-47"6"0,58-5-3913,0 1 1,1 1-1,-1 0 0,-20 10 1,25-10-616,-1 1 0,1 0 0,1 1 0,-1 0 1,1 0-1,0 1 0,0-1 0,1 1 0,0 1 0,0 0 0,1-1 1,0 2-1,0-1 0,1 0 0,0 1 0,0 0 0,-2 10 0,0 3 55,0 0-1,2 0 1,0 0-1,1 1 1,2-1-1,0 1 1,3 31-1,0-45-187,-1 0 0,1 0 0,1 0 0,-1 0 0,1 0 0,1 0-1,0-1 1,0 1 0,6 7 0,-6-11-35,0 0 0,0 0 1,0-1-1,1 1 0,0-1 0,0 0 1,0-1-1,0 1 0,0-1 0,1 0 1,-1 0-1,1-1 0,0 1 0,11 1 1,-12-3-41,-1 0 0,1 0 0,0 0 1,0-1-1,0 0 0,-1 0 0,1-1 1,0 1-1,0-1 0,0 0 0,-1 0 0,1-1 1,-1 1-1,1-1 0,8-4 0,-6 1-24,0 0 0,-1 0 0,1 0 0,-1-1 0,0 0 0,-1 0 0,1-1 0,7-11 0,-5 4 20,0 0 1,-1-1-1,-1 1 1,0-1-1,-1 0 1,0-1-1,-1 1 1,-1-1-1,1-21 1,-12-55 348,74 184-90,29 45-2357,-73-114-1712,12-8-2207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6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11 166 3945,'-11'-4'6905,"17"0"-4128,-6-3-1497,27 0 112,17-4-383,11 0-577,11-11-344,-12 3-88,1 1-648,-11 7-1337,5 7-2008,-11-7-1760,-10-25 3257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3:07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1232,'-21'3'14891,"21"-3"-14785,-1 0 0,1 0-1,0 0 1,0 0 0,0 0 0,0 1 0,-1-1 0,1 0 0,0 0 0,0 0 0,0 0 0,0 0 0,-1 1 0,1-1 0,0 0 0,0 0-1,0 0 1,0 0 0,0 1 0,0-1 0,0 0 0,0 0 0,0 0 0,0 1 0,0-1 0,-1 0 0,1 0 0,0 0 0,0 1 0,0-1-1,0 0 1,1 0 0,-1 0 0,0 1 0,0-1 0,0 0 0,0 0 0,0 0 0,0 1 0,0-1 0,0 0 0,0 0 0,29 24-292,-20-17 1263,25 17-485,-1 1 0,-1 2 1,-1 0-1,48 60 1,-52-50-117,-3 1 0,-1 1 0,-2 2 1,23 62-1,-12-13 426,21 102-1,-46-163-1149,-1 1 0,-1-1 0,1 35 0,-9-63-2196,-4-9 764,-4-10-1679,5-1-873,3 10 2590,0-1 1,-1 1-1,1 1 0,-2-1 0,-6-10 0,-65-95-2066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11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1916 3960 29627,'-1915'-3959'0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13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728 4 10546,'-11'-3'13542,"11"3"-13415,-22 25 1925,-68 168-660,-20 9-847,-92 179-15,143-256-296,-49 150-1,102-254-172,5-17-25,0 0 0,0 0 0,-1 0 0,1 0-1,-1 0 1,0-1 0,0 1 0,0 0 0,0-1 0,-1 0 0,-5 7 0,-46 62 444,49-66-477,0 0-1,1 0 1,0 0 0,0 0-1,-7 14 1,17-60-4650,-9-26-4470,-6-32 166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15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23 6681,'0'-1'399,"0"0"0,0 1 0,1-1 0,-1 0 0,0 1-1,0-1 1,0 0 0,0 0 0,0 1 0,0-1 0,0 0-1,0 0 1,-1 1 0,1-1 0,0 0 0,0 1 0,0-1-1,-1 0 1,1 0 0,0 1 0,-1-1 0,1 1-1,-1-1 1,1 0 0,-1 1 0,1-1 0,-1 1 0,1-1-1,-1 1 1,0-1 0,1 1 0,-1 0 0,1-1 0,-1 1-1,-1-1 1,-2 11 3216,9 13-3789,43 103 1749,88 265-93,6 102-1116,-141-491-362,13 55-64,-16-49-603,-11-34-864,-7-17-965,3 6-1604,-18-59 0,-23-85-2459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15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11 283 10458,'-5'-4'5745,"-1"4"-4296,6-7-161,0 0 200,17-4-735,5-8-369,27-3-120,11-14-24,28-1 0,5-7-240,5 7 96,-5 5-96,-10 13 0,-23 12-472,-11 11-425,-16 10-1183,-11 8-1969,-22 40-2488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15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95 9506,'-5'4'6097,"5"0"-4800,5 7-953,22-4 352,12 0 352,21 1-416,17-12-112,10-3-304,17-15 0,-5-4-208,-6-3-8,-17 7-208,-32 3-1520,-16 12-769,-17 7-551,-72 44-2569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18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26 9818,'-27'-11'6069,"20"8"-5075,-1 0-1,0 1 1,0 0 0,0 0 0,0 1 0,-8-1 0,16 3-918,-1 0 0,1-1 0,0 1 1,0 0-1,0 0 0,0 0 1,-1-1-1,1 1 0,0 0 1,1 0-1,-1 0 0,0-1 1,0 1-1,0 0 0,0 0 1,1-1-1,-1 1 0,0 0 0,0 0 1,1-1-1,-1 1 0,1 0 1,-1-1-1,1 1 0,-1 0 1,1 0-1,8 17 50,-2 0 0,0 0 0,-2 0 0,0 1 0,-1 0 1,2 20-1,5 20 227,3 3-268,73 288 777,-69-295-747,2 0 1,2-2-1,3 0 1,35 56 0,-15-46-76,-42-58-43,1 0 1,0-1 0,1 0 0,-1 0 0,1 0-1,0 0 1,0-1 0,0 0 0,0 0 0,7 3 0,12-29-7464,1-9 3268,37-48-865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19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 10834,'0'-13'3378,"0"10"-3170,0-1 0,-1 1-1,2-1 1,-1 1 0,0-1-1,1 1 1,-1-1 0,1 1-1,0-1 1,0 1 0,0 0-1,1 0 1,-1-1 0,1 1-1,0 0 1,0 0 0,4-4 0,0 0-105,0 0 0,1 0 0,-1 1 0,2 0 0,-1 0 0,1 1 0,0 0 0,0 0 0,0 0 0,1 2 0,-1-1 0,1 1 0,13-4 1,-17 6-67,0 0 0,1 1 1,-1-1-1,0 1 0,0 0 1,0 0-1,1 1 0,-1-1 1,0 1-1,0 0 0,0 0 1,0 1-1,0 0 0,0 0 1,-1 0-1,1 0 0,-1 1 1,1 0-1,-1 0 0,0 0 1,0 0-1,0 0 0,0 1 1,-1 0-1,7 8 0,-5-4 28,-1 0-1,1 0 1,-1 1-1,-1-1 0,0 1 1,0 0-1,0 0 1,-1 0-1,-1 0 1,1 0-1,-2 1 0,1-1 1,-1 0-1,-2 12 1,0 1 39,-2 0 0,-1-1 0,-1 0 0,-15 39 0,21-60-74,0 1 0,0 0-1,0 0 1,-1 0 0,1-1-1,0 1 1,0 0-1,-1 0 1,1-1 0,-1 1-1,1 0 1,0-1 0,-1 1-1,0 0 1,1-1 0,-1 1-1,1-1 1,-1 1-1,0-1 1,1 1 0,-1-1-1,0 1 1,1-1 0,-1 0-1,0 1 1,0-1 0,1 0-1,-1 0 1,0 1-1,0-1 1,1 0 0,-1 0-1,0 0 1,0 0 0,0 0-1,0 0 1,1 0-1,-1 0 1,0-1 0,0 1-1,1 0 1,-1 0 0,-1-1-1,1 0-10,1 1 0,-1-1 0,1 0 0,-1 0 0,1 1-1,0-1 1,-1 0 0,1 0 0,0 0 0,0 0 0,-1 1-1,1-1 1,0 0 0,0 0 0,0 0 0,0 0 0,0 0-1,0 1 1,0-1 0,0 0 0,0 0 0,1 0 0,-1 0-1,0 1 1,1-1 0,-1 0 0,0 0 0,1 0 0,-1 1 0,1-1-1,-1 0 1,1 1 0,-1-1 0,1 0 0,0 1 0,-1-1-1,1 1 1,0-1 0,-1 1 0,2-1 0,2-2-29,1 0 1,-1 0-1,1 0 1,0 1-1,0 0 1,0 0-1,0 0 1,0 1-1,0-1 1,1 1-1,-1 0 1,0 1-1,1-1 1,-1 1-1,0 0 1,1 1-1,-1-1 1,0 1 0,6 2-1,-4-2 19,0 1 0,-1 0 0,1 1 0,-1-1 0,0 1 0,1 1-1,-1-1 1,-1 1 0,1 0 0,0 0 0,-1 1 0,0 0 0,0 0 0,5 7 0,-6-6 30,0 1 0,0 0 0,-1-1 0,0 2 0,-1-1 1,1 0-1,-1 0 0,0 1 0,-1 0 0,0-1 0,0 1 0,-1 0 0,-1 14 1,0-11 13,0 1 1,-2 0 0,1-1 0,-2 0-1,1 0 1,-2 0 0,1 0-1,-13 20 1,11-22-20,0 0 0,0-1 1,-1 1-1,0-1 0,-1-1 0,0 1 0,0-2 0,-1 1 0,-16 10 0,18-14-26,1 0 0,-1 0-1,0 0 1,1-1-1,-1 0 1,0-1-1,0 1 1,0-1-1,0-1 1,-1 1 0,1-1-1,0-1 1,0 1-1,0-1 1,-10-2-1,14 2-110,-1 0-1,0 0 1,1-1-1,0 1 0,-1 0 1,1-1-1,0 0 1,0 0-1,0 0 0,0 0 1,0-1-1,0 1 1,1-1-1,-1 0 0,1 1 1,0-1-1,0 0 1,0 0-1,0-1 0,0 1 1,1 0-1,-1-1 1,0-3-1,1 2-273,0-1 0,1 1 0,0 0 0,0-1 1,0 1-1,0 0 0,1-1 0,0 1 0,0 0 0,1 0 0,0 0 0,-1 0 0,2 0 0,-1 0 1,0 0-1,1 0 0,0 1 0,4-5 0,78-96-4859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19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11 4633,'-19'-11'12274,"15"13"-9862,13 8-1124,62 46 82,-2 2 0,82 92 0,-115-108-985,-2 0 1,-2 3-1,-2 0 1,-2 2-1,27 62 1,-14-4 106,-5 1 0,-5 2 0,18 114 0,-47-205-459,-4-12-597,-13-21-1416,6 5 1081,4 6 169,0-1-1,1 0 0,0 0 1,1 0-1,-1 0 1,1 0-1,0-1 1,0 0-1,-2-12 1,-17-85-4870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5.3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11058,'1'25'2307,"1"0"-1,8 39 0,21 47 567,60 99-912,-88-202-1816,15 29 163,4 13 4,2-2 0,3 0 1,60 84-1,-88-137-185,0 1 1,0-1-1,0 1 0,0-1 0,1 1 1,-1-1-1,1 1 0,0-1 0,1 1 1,-1-1-1,1 0 0,1-3 1,15-69-122,-9 45-137,1 1 1,2 0 0,1 0 0,1 1-1,28-45 1,-40 73 117,1-1 0,0 0 0,1 1 1,-1-1-1,0 1 0,1-1 0,-1 1 0,1 0 0,0 0 0,0 0 0,0 1 0,0-1 1,0 1-1,0-1 0,0 1 0,0 0 0,5 0 0,-6 1 12,1 0 1,0 0-1,-1 0 0,1 0 0,0 1 0,-1 0 1,1-1-1,-1 1 0,1 0 0,-1 0 0,1 0 1,-1 1-1,0-1 0,1 1 0,-1-1 0,0 1 1,0 0-1,0-1 0,0 1 0,0 0 1,2 4-1,5 7 121,-1 0 0,-1 0 0,0 0 0,0 1 0,-1 0 0,-1 1 0,-1-1 0,0 1 0,-1 0 0,0 0 0,-1 0 0,-1 1 0,0-1 0,-3 29 0,1-32-84,-1-1 1,0 1-1,-1-1 0,0 0 1,-1 0-1,0 0 0,-1 0 1,-11 19-1,11-23-93,1-1-1,-2 0 1,1 0-1,0 0 1,-1 0 0,0-1-1,0 0 1,-1-1 0,1 1-1,-1-1 1,0 0 0,0-1-1,-15 5 1,16-6-141,0 0 0,1-1 0,-1 0 1,0 0-1,0-1 0,0 0 0,0 0 0,0 0 0,-7-2 0,11 2-6,1-1-1,-1 1 1,0-1-1,0 1 1,0-1-1,0 0 1,1 0-1,-1 0 1,0 0-1,1 0 1,-1 0-1,1-1 1,-1 1-1,1 0 1,0-1-1,0 1 0,-1-1 1,1 0-1,0 1 1,0-1-1,0 0 1,1 1-1,-1-1 1,0 0-1,1 0 1,-1 0-1,1 0 1,0 0-1,-1 0 1,1 0-1,0 0 1,0 1-1,0-1 1,1 0-1,-1 0 0,1-3 1,20-86-6387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0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11202,'0'0'6618,"6"0"-5642,10 0-200,12-4-152,15-7-144,18-7-47,-1-8-345,11-3-88,-5 3-48,-12 4-1345,-4 11-1583,-17 7-1257,-17 45-1537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0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11 111 12291,'-5'-4'5137,"-1"0"-3537,17-3-656,11 3-704,22-10-232,16-1 248,6 0-160,-6-7-96,0 8-24,-16 6-768,0 5-1048,-22 3-1097,5 14-2360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3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19 5881,'-20'-10'10718,"4"2"-7091,14 7-2126,20 13 253,0 3-1393,-2 2-1,0 0 1,0 1-1,-2 0 1,0 1 0,-1 1-1,-1 0 1,18 43 0,-6 3 285,27 112 1,9 29-240,-48-171-374,-7-20-224,1 0 0,0 0 0,1 0 0,16 26 0,-23-42 164,0 0 0,1 0 0,-1 0 1,0 0-1,0 0 0,0 0 0,0 1 1,0-1-1,0 0 0,0 0 0,1 0 1,-1 0-1,0 0 0,0 0 0,0 0 1,0 0-1,0 0 0,1 0 0,-1 0 1,0 0-1,0 0 0,0 0 0,0 0 1,0 0-1,1 0 0,-1 0 0,0 0 1,0 0-1,0 0 0,0 0 0,1 0 1,-1 0-1,0 0 0,0 0 0,0 0 1,0 0-1,0 0 0,0 0 0,1 0 1,-1-1-1,0 1 0,0 0 0,0 0 1,0 0-1,0 0 0,0 0 0,0 0 1,0-1-1,0 1 0,1 0 0,-1 0 1,0 0-1,0 0 0,0 0 0,0-1 1,0 1-1,0 0 0,0 0 0,0 0 1,0 0-1,0-1 0,1-10-1030,-22-69-6772,-26-44 1639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3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1 260 6457,'0'-3'5866,"5"-1"-4386,6-7-736,27-15 848,12 1-351,21-12-849,11-3-56,0 3-272,0 4-64,-11 11 0,-16 7-648,-17 8-1385,-16 18-2096,-60 44-4328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3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0 213 8146,'0'-4'6097,"0"1"-4633,6-5-623,16-6 95,16-1-64,28-7-424,10-11-344,-4 4-80,10 3-24,-17 0-672,-4 12-1953,21-5-2152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4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 8386,'-2'-2'2079,"2"2"-1782,-1 0 0,1 0 0,-1-1 0,1 1 0,0 0 0,-1 0 0,1 0 0,0 0 0,-1 0 0,1 0-1,-1 0 1,1 0 0,0 0 0,-1 0 0,1 0 0,-1 0 0,1 0 0,0 0 0,-1 0 0,1 1 0,0-1 0,-1 0 0,1 0 297,-1 1-297,-4 13 3507,6 28-3344,0-36 60,12 153 1847,66 308 1,-68-427-2242,1 0 1,31 64-1,-33-84-134,1 0 0,0-1-1,2-1 1,0 0 0,1-1-1,28 28 1,-38-42-47,0 0-1,0 0 1,0-1-1,0 1 1,0-1-1,0 0 1,1 0 0,-1 0-1,1 0 1,-1-1-1,1 0 1,0 0-1,0 0 1,-1-1-1,1 1 1,0-1 0,7-1-1,-10 1-143,0-1 0,1 0 0,-1 1 0,0-1 1,0 0-1,0 0 0,1 0 0,-1 0 0,0-1 0,0 1 0,-1-1 0,1 1 0,0-1 0,0 0 0,-1 1 0,1-1 1,-1 0-1,1 0 0,-1 0 0,0 0 0,0 0 0,0-1 0,0 1 0,0 0 0,0 0 0,-1-1 0,1 1 0,-1 0 1,0-1-1,1 1 0,-1-1 0,0 1 0,-1 0 0,1-1 0,0 1 0,-1-3 0,-8-40-4356,-20-40-1476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5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37 241 6569,'-28'-4'9323,"27"4"-9155,1-1 0,-1 1 0,1 0 0,-1 0-1,1-1 1,-1 1 0,1 0 0,0-1 0,-1 1 0,1 0-1,-1-1 1,1 1 0,0-1 0,0 1 0,-1-1 0,1 1-1,0-1 1,0 1 0,-1-1 0,1 1 0,0-1 0,0 1-1,0-1 1,0 1 0,0-1 0,0 1 0,0-1-1,1-3-8,0 0 0,1 0-1,0 0 1,0 0-1,0 1 1,0-1-1,0 1 1,1 0-1,-1-1 1,6-3-1,85-91 584,-81 87-678,0 0-1,1 1 1,1 1 0,0 0 0,0 1 0,20-9 0,-31 16-49,0 0 0,0 0 0,0 0 0,0 0 0,0 0 0,0 0-1,0 1 1,0 0 0,0-1 0,0 1 0,0 0 0,1 1 0,-1-1 0,0 0 0,0 1 0,0 0 0,0 0 0,0 0 0,0 0 0,0 0 0,-1 0 0,1 1 0,0 0 0,-1-1 0,1 1 0,-1 0 0,1 0 0,-1 0 0,0 1 0,0-1 0,0 0 0,0 1 0,0 0 0,-1-1 0,1 1 0,-1 0 0,0 0 0,2 4 0,0 2 96,0 1 1,0 0 0,-1 0-1,0 0 1,-1 1 0,0-1-1,-1 0 1,0 1 0,0-1-1,-4 16 1,-4 5 93,-2-1 0,-1 0-1,-2-1 1,0 0 0,-2 0 0,-29 40 0,-9 17 362,50-79-420,-2 2 217,9-10-171,0-1-205,-1 0-1,1 1 1,0 0 0,-1-1-1,1 1 1,0 0 0,-1 1-1,6-1 1,63-8 144,110-26 0,-27 3 3,-177 35-4330,14-3 2894,0 0-1,0 0 1,0 0 0,0-1-1,-8-2 1,-43-15-7007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6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 11690,'-12'-3'9357,"31"7"-7891,4 6-990,-1 2 0,0 0 0,-1 1 0,36 31 0,-40-31-310,18 16 92,-1 0 1,-2 3 0,-1 0 0,-2 2-1,-1 1 1,-2 2 0,-1 0-1,22 46 1,-20-27 83,-2 1-1,-3 2 0,-3 0 1,-2 1-1,12 82 1,-27-133-348,4 40-106,-5-47 99,-1 0 1,0 0-1,0 1 1,0-1-1,0 0 1,0 0-1,-1 0 1,1 0-1,-1 0 1,1 0-1,-1-1 1,0 1-1,0 0 1,1 0-1,-1 0 1,0-1-1,-1 1 1,1 0-1,-2 2 1,2-4-66,1 0 1,-1 1-1,0-1 1,0 0-1,0 1 1,1-1 0,-1 0-1,0 0 1,0 1-1,0-1 1,1 0-1,-1 0 1,0 0 0,0 0-1,0 0 1,1 0-1,-1-1 1,0 1-1,0 0 1,0 0 0,1 0-1,-1-1 1,0 1-1,0-1 1,1 1-1,-1 0 1,0-1 0,1 1-1,-1-1 1,0 1-1,1-1 1,-1 0-1,1 1 1,-1-1 0,1 0-1,-1 1 1,1-1-1,-1-1 1,-14-32-4618,14 30 4157,0 0 1,1 0 0,-1-1 0,1 1 0,0-1-1,0 1 1,1 0 0,-1-1 0,2-4 0,24-101-5690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6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10474,'0'0'5752,"8"9"-3117,35 44 194,44 72 0,75 167-652,-157-284-2227,2 7-138,0-1 0,1-1 0,0 1 0,1-1 1,19 20-1,-28-33 121,-1-1 1,1 1-1,0 0 1,0 0-1,0 0 1,0 0-1,0 0 0,-1 0 1,1 0-1,0 0 1,0-1-1,0 1 1,0 0-1,0 0 1,0 0-1,0 0 1,-1 0-1,1-1 0,0 1 1,0 0-1,0 0 1,0 0-1,0 0 1,0 0-1,0-1 1,0 1-1,0 0 1,0 0-1,0 0 1,0 0-1,0-1 0,0 1 1,0 0-1,0 0 1,0 0-1,0 0 1,0-1-1,0 1 1,1 0-1,-1 0 1,0 0-1,0 0 0,0 0 1,0-1-1,0 1 1,0 0-1,0 0 1,1 0-1,-1 0 1,0 0-1,0 0 1,0 0-1,0 0 0,0-1 1,1 1-1,-1 0 1,0 0-1,0 0 1,0 0-1,0 0 1,1 0-1,-1 0 1,0 0-1,0 0 1,0 0-1,0 0 0,0 0 1,1 0-1,-1 0 1,-20-31-6245,-49-39-3046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6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0 158 11426,'0'-3'5586,"6"-5"-4402,5 5-88,5 3-472,23-4 120,-1-7-215,22-4-145,-5-10-336,11 3-48,-6-4-168,0 8-1121,-11 3-1671,-10 8-1721,10 10-3665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5.8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94 207 7754,'9'-2'12300,"32"0"-8906,19-1-4244,-49 1 890,-1 0 0,0-1 0,0 0 0,0 0 0,-1-1 0,1 0 0,-1-1 0,0 0 0,17-12 0,-24 16-26,0-1 0,-1 0 0,1 1-1,0-1 1,-1 0 0,0 0 0,1 0-1,-1 1 1,0-2 0,0 1 0,0 0-1,0 0 1,0 0 0,0 0 0,-1-1-1,1 1 1,-1 0 0,1-1 0,-1-2-1,-1 2-4,0 0-1,0 0 0,0 0 1,0 0-1,0 0 0,-1 0 1,1 1-1,-1-1 0,0 0 1,0 1-1,0 0 0,0-1 1,0 1-1,0 0 0,-1 0 1,1 0-1,-1 0 0,-4-2 1,-7-5 5,-1 1 0,1 1 0,-1 0 0,0 1 0,0 1 0,-1 0 0,0 1 0,-23-3 0,33 7 8,-1-1-1,0 1 1,1 0 0,-1 1-1,1-1 1,-1 1 0,1 1-1,-1-1 1,1 1 0,-9 4 0,11-4 12,0 0 1,1 0-1,-1 1 1,1-1 0,0 1-1,0 0 1,0 0 0,0 0-1,0 0 1,1 1-1,-1-1 1,1 1 0,0-1-1,0 1 1,0 0 0,1 0-1,-3 7 1,0 4 184,1 1-1,1 0 1,0 0 0,2 0-1,-1 0 1,2 0 0,0 0-1,1 0 1,0 0 0,2 0-1,8 25 1,-6-21-97,2-1 0,0 0 0,2-1 0,-1 0 0,2 0 0,1-1 0,0-1 0,23 25 0,-28-34-230,0-1-1,1 0 1,-1 0 0,1-1 0,0 1-1,1-2 1,-1 1 0,1-1-1,0-1 1,0 0 0,0 0-1,1 0 1,-1-1 0,1-1 0,16 1-1,-13-2-505,-1-1 0,1 0 0,0-1-1,-1 0 1,0-1 0,0-1 0,0 0 0,0-1-1,0 0 1,-1 0 0,14-10 0,-19 11-14,1 0 0,-1-1 0,0 0 0,-1 0 0,1 0 0,-1-1 0,0 0 0,5-7 0,55-102-6366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7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30 4537,'-7'-8'5697,"-10"-9"-2067,17 17-3525,0 0-1,0 0 0,0-1 1,0 1-1,0 0 0,0 0 0,0 0 1,0-1-1,0 1 0,-1 0 1,1 0-1,0 0 0,0 0 1,0-1-1,0 1 0,0 0 0,0 0 1,-1 0-1,1 0 0,0 0 1,0-1-1,0 1 0,0 0 1,-1 0-1,1 0 0,0 0 0,0 0 1,0 0-1,-1 0 0,1 0 1,0 0-1,0 0 0,0 0 1,-1 0-1,1 0 0,0 0 1,0 0-1,0 0 0,-1 0 0,1 0 1,0 0-1,0 0 0,0 0 1,-1 0-1,1 0 0,0 0 1,0 0-1,0 0 0,0 1 0,-1-1 1,1 0-1,0 0 0,0 0 1,0 0-1,0 0 0,-1 1 1,1-1-1,0 0 0,0 0 0,0 0 1,0 1-1,2 3 136,1 0 1,0 0-1,0 0 1,0 0-1,0 0 0,1 0 1,7 5-1,-4-2 102,27 32 523,-3 1 1,30 49 0,-35-48-564,19 35 72,-4 1 0,-3 2 0,38 117 0,-74-190-381,35 67-600,-25-51-827,-5-15-829,-19-24-1870,-47-55-523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7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0 195 9186,'11'-8'4385,"5"1"-3705,28-15 1000,6 0 257,21-7-785,0-4-736,6 11-152,-1-4-168,-5 8-96,-21 11 0,-12 7-1008,0 7-992,-27 4-1065,-16 37-2592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8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6 140 12771,'-5'11'3881,"5"-8"-3161,5 8 440,11-7-280,17-4-488,22-7-224,5-12-56,11-3-112,1-7-280,-7 7-1456,-10-4-2457,27-18-1704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8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 7394,'-5'-1'9518,"5"1"-9373,2 14 3102,8 22-1812,79 227 3468,-67-185-4292,4-1-1,3-2 0,46 85 1,-60-134-556,2-1 1,27 33 0,-34-47-76,0 0-1,0-1 1,1 0-1,1-1 1,-1 0-1,1-1 1,14 7 0,-25-14-69,0-1 0,0 1 0,-1-1 0,1 1 1,0-1-1,0 0 0,0 0 0,0 1 0,0-1 1,-1 0-1,1 0 0,0 0 0,0 0 0,0 0 1,0 0-1,0 0 0,0 0 0,0 0 1,0 0-1,-1 0 0,1-1 0,0 1 0,0 0 1,0-1-1,0 1 0,-1 0 0,1-1 0,0 1 1,0-1-1,-1 0 0,1 1 0,0-1 0,-1 1 1,1-1-1,0 0 0,-1 0 0,1 1 1,-1-1-1,0 0 0,1 0 0,-1 0 0,1 1 1,-1-3-1,3-7-1389,-1 0 0,0 0 1,1-20-1,-2 15 363,6-110-4869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22 170 6833,'-11'-3'8962,"5"-6"-3775,1-20-2148,12-28-3628,9-15 857,38 127 392,-13 3-418,-2 3 1,55 116 0,-28-47-415,-43-97-394,2 5-3528,-25-38 4013,0 0-1,0 1 0,0-1 0,0 0 0,0 0 1,0 1-1,0-1 0,0 0 0,0 0 1,0 1-1,0-1 0,0 0 0,0 1 0,0-1 1,0 0-1,0 0 0,0 1 0,0-1 1,0 0-1,0 0 0,0 1 0,0-1 0,0 0 1,-1 0-1,1 1 0,0-1 0,0 0 1,0 0-1,0 0 0,-1 1 0,1-1 0,0 0 1,0 0-1,0 0 0,-1 0 0,1 1 1,0-1-1,0 0 0,-1 0 0,1 0 0,0 0 1,0 0-1,-1 0 0,1 0 0,0 0 1,-1 0-1,1 0 0,0 0 0,0 0 0,-1 0 1,1 0-1,-1 0 0,-44 2-5646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9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0 235 4777,'0'0'7434,"6"0"-5258,-1-4-800,17-3 425,5-4-73,12-11-800,21-4-424,-5-3-456,10-1 80,-5 8-128,-10-3-528,-6 10-1232,-6-3-1881,11-8-1792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29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10194,'40'29'7626,"14"17"-4921,10 8-1401,14 9-496,-2 4 1,-4 3-1,-2 3 1,-4 4-1,-4 2 0,-2 2 1,-5 3-1,57 115 1,74 221-1964,-182-413 671,2 13-972,-7-19 1331,1 0 0,-1-1 0,1 1 0,-1 0 0,1-1 0,-1 1 0,0-1 0,1 1 0,-1-1 0,0 1 0,0-1 0,1 1-1,-1-1 1,0 0 0,0 0 0,0 1 0,0-1 0,1 0 0,-1 0 0,0 0 0,0 0 0,0 0 0,0 0 0,0 0 0,1 0 0,-1 0 0,0 0 0,0 0 0,0 0 0,0-1 0,-1 0 0,-96-18-5721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33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4165 2521,'-4'6'3244,"1"-2"-2339,0-1 1,1 1-1,-1-1 0,-1 1 0,1-1 1,0 0-1,-5 3 0,-7-2 5016,22-25 34,2-3-5402,84-109 418,30-77 146,104-246 0,375-772 4,-292 649-1058,-180 332 41,304-546 4,-329 587 197,-89 168-18,-2 0 0,-2-1 0,12-65-1,-20 79-187,-4 16-105,1 0 0,1 1 0,0-1 0,0 0 0,5-10 0,-7 19 5,0 0 0,0 0 1,0 0-1,0 0 0,0 1 0,0-1 0,0 0 0,0 0 0,0 0 1,0 0-1,0 0 0,0 0 0,0 1 0,1-1 0,-1 0 0,0 0 1,0 0-1,0 0 0,0 0 0,0 0 0,0 0 0,1 0 1,-1 0-1,0 0 0,0 1 0,0-1 0,0 0 0,0 0 0,1 0 1,-1 0-1,0 0 0,0 0 0,-1 0 8,1 1-1,-1 0 1,0 0-1,1-1 1,-1 1-1,1 0 1,-1 0 0,1 0-1,-1 0 1,1 0-1,0 0 1,-1 0-1,1 0 1,0 0 0,0 0-1,0 0 1,0 0-1,0 0 1,0 0-1,0 0 1,0 0 0,0 0-1,0 0 1,1 1-1,-2-2 342,-1-2-18,1 2-45,4 2-230,62 64-35,-3 3 1,61 86-1,167 243-20,73 93 0,-338-458 0,-6-8 0,0-1 0,45 42 0,-80-86 0,12 7-1275,3 11 814,1 0 0,-1 0 0,1 0 0,-1 0 0,0 0 0,0 0 0,0 0-1,0 1 1,0-1 0,0 0 0,0 1 0,-1-1 0,1 1 0,0-1 0,-1 1 0,1-1 0,-1 1 0,-2-1 0,-61-40-11669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36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 8682,'-15'-3'11023,"11"3"-8194,13 14-1296,-8-13-1453,12 21 559,0 1 1,-1 1 0,-2 0 0,0 0 0,-2 1 0,7 32 0,8 20 251,150 446 2359,-161-486-3250,2-2 0,1 0 0,37 63 0,-53-131-3353,-11-34-2245,-11-20 189,-39-90-1964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36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0 242 11931,'6'0'6521,"10"-4"-5761,6-3-296,22-4 616,27-11-151,27 0-537,12-18-40,10 0-256,-5-1-96,-5 8 0,-23 15-624,-10 14-385,-28 4-1311,0 48-2737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6.0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56 9378,'25'59'6242,"9"18"-1720,9 41-2304,-36-98-2035,-2 1 1,0 1-1,-2-1 1,0 1-1,-1-1 1,-1 1-1,-3 29 1,2-51-168,0 0 0,0 1-1,0-1 1,0 0 0,1 1 0,-1-1 0,0 0 0,0 0 0,0 1 0,0-1 0,0 0 0,0 0 0,0 1-1,0-1 1,0 0 0,-1 1 0,1-1 0,0 0 0,0 0 0,0 1 0,0-1 0,0 0 0,0 0 0,0 1-1,-1-1 1,1 0 0,0 0 0,0 0 0,0 1 0,-1-1 0,1 0 0,0 0 0,0 0 0,0 0 0,-1 1-1,1-1 1,0 0 0,0 0 0,-1 0 0,1 0 0,0 0 0,-1 0 0,1 0 0,0 0 0,0 0 0,-1 0-1,1 0 1,-1 0 0,-10-14 809,-5-24 45,12 26-894,1 0 1,1 0 0,0 0 0,0 0 0,2-1 0,-1 1 0,1 0-1,1 0 1,1-1 0,-1 1 0,2 0 0,0 0 0,0 1 0,1-1 0,0 0-1,1 1 1,1 0 0,-1 0 0,2 1 0,0 0 0,11-14-1,-4 9-568,2 0 0,0 0-1,0 2 1,2 0-1,-1 1 1,2 0-1,0 2 1,0 0-1,0 1 1,1 1-1,1 1 1,37-8 0,157-27-5240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36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22 238 7658,'-16'0'11810,"10"-7"-10754,12 3 113,21-3-777,6-4-80,32-11-312,12-4 264,16-10-192,-5 3-72,-1 7-1056,-10 0-1601,-11 12-1960,54-12-2416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36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5 7954,'-1'-1'567,"0"0"1,0 1 0,0-1 0,0 1-1,0 0 1,0-1 0,0 1 0,0 0 0,0 0-1,1-1 1,-1 1 0,0 0 0,0 0-1,0 0 1,0 0 0,0 0 0,0 0-1,0 1 1,-2-1 0,-14 13 3585,14-10-3952,0 1 0,0 0 1,0 1-1,1-1 0,0 0 1,0 1-1,-3 8 0,-13 56 458,3 1 0,3 0 0,3 1 0,3 0 0,3 1 0,9 98 0,-2-133-599,1 0 0,2 0 0,1-1 0,2 0 0,2 0 0,1-1 0,2-1 0,1 0 0,2-1 0,1-1 0,1-1 0,2 0 0,1-2 0,28 27 0,-6-18-102,-42-36-85,0-1 1,0 1 0,0 0-1,0-1 1,0 1 0,1-1-1,-1 0 1,0 0 0,1 0-1,-1-1 1,1 1-1,-1-1 1,1 0 0,4 0-1,-7-1-47,0 1-1,0-1 0,0 0 0,0 1 1,0-1-1,0 0 0,-1 0 0,1 0 1,0 1-1,0-1 0,-1 0 0,1 0 1,0 0-1,-1 0 0,1-1 0,-1 1 1,1 0-1,-1 0 0,0 0 0,0 0 1,1 0-1,-1-2 0,6-36-2676,-5 28 1761,3-59-3832,-3-80-2689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37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8642,'7'11'5464,"-2"7"-2945,3 9-983,127 285 4963,86 154-3944,-216-451-4496,-19-32-2011,0 1 1915,-37-38-3881,-65-78-1304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37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8386,'-1'98'8467,"0"9"-4500,2-27-2890,12 83 0,-12-162-981,0 1 0,0-1 0,0 0 0,0 0-1,0 0 1,0 1 0,0-1 0,1-1 0,-1 1 0,0 0-1,1 0 1,-1 0 0,1-1 0,-1 1 0,1-1 0,-1 1-1,1-1 1,-1 1 0,1-1 0,-1 0 0,1 0 0,0 0-1,-1 0 1,3 0 0,55 1-539,-45-1 649,5 0-478,136-6 899,-77-7-2593,-4-13-4920,-28 5 1140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37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12235,'0'1'7136,"15"8"-6399,47 24 298,-1 2-1,-1 3 1,-2 2 0,83 76-1,-105-81-665,-2 1-1,-1 2 1,-2 1 0,-1 2-1,-2 0 1,-3 2-1,28 61 1,-22-25 95,-4 2-1,32 156 1,-47-196-443,-9-32-304,0 1 0,-1-1 0,0 0 0,2 19 0,-30-65-7645,-13-33 1520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1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16772,'0'0'5105,"5"0"-3817,6 0-256,28 0-496,10 0 80,22-4 113,17 0-249,-12 1-320,6-12-16,-10 8-96,-18-1-96,-10 1-160,-11 3-761,-17 1-1279,-5 3-2081,-49 14-7289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1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0 147 10402,'0'0'5281,"6"0"-4352,-1 0 7,6-3 48,11-1-24,11-3-480,22-1-256,-1-10-80,12 0-144,0 3-360,-11-3-1920,-6 7-1977,22-33-4073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1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11674,'0'2'6833,"2"17"-5842,5 4 283,1 0 1,19 37 0,1 3-42,25 72 604,124 298 1984,-148-371-3627,3-1 1,57 83-1,-85-138-289,15 21 102,-13-22-850,-7-15-1267,-5-6 492,0 0 0,-1 1 0,-1-1-1,0 2 1,-2-1 0,-15-19 0,22 29 1340,-103-147-6326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1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1 217 11803,'5'-8'4496,"6"1"-3919,6-11-81,16-1 1144,21-6-608,18-5-312,15 5-415,6-5-41,6 8-176,-12 4-88,-15 7-120,-7 8-769,-16 10-823,-27 4-1017,-22 25-2592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2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1 257 10770,'5'0'8562,"11"-3"-8042,6-1 184,17-3 105,26-8-425,17-11-32,6-7-344,5-7-16,-11 3-1265,-16 1-2775,11-19-2226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6.4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12675,'3'14'4033,"-3"4"-3049,12 25 584,4 20 681,12 22-633,8 14-392,-1 10-392,-3 2 177,0-7-385,-12-14-376,-1-16-184,1-15-64,0-22-304,-4-16-897,-4-13-431,0-16-1176,-4-19-1953,4-103-1345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2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13243,'-1'0'4616,"-4"6"-3438,-1 10-482,0-1-1,1 1 0,0 0 0,2 0 0,0 0 1,-1 21-1,0 104 991,4-118-1300,0 13-98,3 1 0,0-1-1,3 0 1,1-1 0,1 1 0,2-1-1,19 43 1,-21-59-307,1-1-1,0 1 1,2-2 0,0 1 0,1-2-1,1 1 1,0-2 0,1 0-1,1 0 1,0-1 0,1-1 0,1-1-1,-1 0 1,25 12 0,-34-21-291,0 0 1,0 0-1,0 0 1,1-1-1,-1 0 0,1 0 1,-1-1-1,1 0 1,12 0-1,-16-1-130,0-1-1,-1 0 0,1 0 0,0 0 0,-1 0 0,1 0 0,0-1 1,-1 0-1,0 1 0,1-1 0,-1-1 0,0 1 0,0 0 1,0-1-1,0 1 0,-1-1 0,1 0 0,-1 0 0,0 0 1,1 0-1,-1-1 0,-1 1 0,1-1 0,2-4 0,33-107-11471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2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9002,'15'-16'6596,"8"4"-4485,29-4-1706,-42 13 585,0 1-814,1 0 0,-1 0 0,0 1 0,1 0-1,-1 1 1,1 0 0,-1 1 0,11 2 0,-17-3-141,-1 1 0,1 0 0,0 0 0,-1 0 0,0 0 0,1 1 0,-1-1 0,0 1 0,0 0 0,0 0 0,0 0 0,0 0 0,0 1 0,0-1 0,-1 1 0,1-1 0,-1 1 0,0 0 0,0 0-1,0 0 1,0 1 0,0-1 0,-1 0 0,0 1 0,1-1 0,0 7 0,0 0 68,-1 0 0,0-1 0,-1 1 0,0 0 0,-1-1 1,0 1-1,0 0 0,-1-1 0,-4 11 0,-2 6 144,-25 45 0,22-49-75,0 0 0,2 1 0,-7 24 0,17-49-123,0 0 1,0 0 0,1 0 0,-1 0-1,0 1 1,1-1 0,-1 0-1,1 1 1,-1-1 0,1 1 0,0-1-1,0 1 1,0 0 0,0 0-1,0 0 1,0 0 0,0 0 0,3-1-1,7-2 35,1 0 0,-1 1 1,19-3-1,-6 3-36,0 1-1,0 0 1,44 5 0,-59-1-4,1 1 1,0 0-1,-1 0 0,0 1 0,0 1 0,0 0 1,-1 0-1,1 1 0,-1 0 0,0 0 1,-1 1-1,0 0 0,0 1 0,10 12 0,-14-16 9,-1 0 0,1 0 0,-1 1 0,-1-1 0,1 1 0,0 0-1,-1 0 1,0 0 0,0 0 0,-1 0 0,1 0 0,-1 1 0,0-1 0,-1 0-1,1 1 1,-1-1 0,0 1 0,0-1 0,-1 0 0,0 1 0,0-1 0,0 0-1,0 1 1,-1-1 0,0 0 0,0 0 0,0 0 0,-1-1 0,0 1 0,0 0-1,-3 4 1,1-5-37,0 1 0,0-1-1,0 0 1,-1 0 0,0 0-1,1-1 1,-1 0 0,0 0-1,0 0 1,-1-1 0,1 0-1,-1 0 1,1-1 0,-1 0-1,1 0 1,-1 0 0,0-1-1,1 0 1,-10-1 0,8 1-247,1-1 1,0-1-1,-1 1 1,1-1-1,0 0 1,-1-1 0,-10-5-1,14 5-211,0 1 0,0-1 0,0 0 0,0 1 0,1-2 0,-1 1 0,1 0 0,0-1 0,0 1 0,0-1 0,0 0 0,-3-7 0,5 9 27,0-1 0,1 0-1,-1 1 1,0-1 0,1 0 0,0 0-1,-1 0 1,1 1 0,0-1 0,1 0-1,-1 0 1,0 0 0,2-2 0,20-77-8678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3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13667,'5'24'10040,"12"11"-8031,0 1-1483,9 31 592,24 76 870,-44-121-1770,8 36 64,3 0-1,2-1 0,34 67 1,-53-124-283,2 5-269,0-1 1,0 1-1,1-1 0,-1 0 0,1 0 0,0 0 0,1 0 0,-1-1 0,1 1 0,-1-1 0,9 6 1,-12-9 202,0 0 0,0 0 0,0 0 0,0 0 0,0 0 0,0 0 0,0-1 0,0 1 0,0 0 0,0 0 0,0 0 0,0 0 0,0 0 0,0 0 1,0 0-1,0 0 0,1-1 0,-1 1 0,0 0 0,0 0 0,0 0 0,0 0 0,0 0-468,1-1 468,-1 1 0,0 0 0,0 0 0,0 0 0,0 0 0,0 0 0,0 0 0,0 0 0,0 0 0,0 0 0,1 0 0,-1 0 0,0 0 1,0 0-1,0 0 0,0 0 0,0 0 0,0 0 0,0 0 0,0 0 0,1 0 0,-1 1 0,0-1 0,0 0 0,0 0 0,0 0 0,0 0 0,0 0-200,-11-15-3766,-35-33-3423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3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1 136 7242,'0'0'7465,"11"-4"-5344,0-3-1217,22-4 440,10 3 48,18-6-888,4-8-191,12 3-313,-6 1 0,-22 3 0,-5 8-1089,-16 3-903,-18 4-1025,-15-7-2360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3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1632,'-1'1'16688,"3"8"-14270,11 6-1709,0-1 1,1 0 0,21 16 0,29 29 560,1 10-641,-4 2 0,-3 3 0,-4 2 0,-3 3 1,-3 2-1,-4 2 0,-3 1 0,47 146 0,-27-67-1136,-104-199-9432,40 32 8940,-1 1-1,1-2 1,1 1 0,-1 0 0,1 0-1,-4-10 1,-20-67-9989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4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4 1608,'-2'-1'1046,"1"0"-1,0 1 0,-1 0 0,1-1 0,0 1 0,-1 0 0,1-1 1,-1 1-1,1 0 0,0 0 0,-1 0 0,1 1 0,-1-1 1,1 0-1,-3 1 0,4-1-841,-1 1 0,1-1 0,0 0 0,-1 1 0,1-1 0,-1 1 0,1-1 0,0 1 0,-1-1 1,1 1-1,0-1 0,-1 1 0,1-1 0,0 1 0,0 0 0,0-1 0,-1 1 0,1-1 0,0 1 0,0 0 0,0-1 0,0 1 0,0-1 0,0 2 0,15 46-533,-9-36 1745,81 239 2690,8 21-1492,-69-208-2454,3-1 0,45 69 0,-72-128-239,0-1 0,0 0 0,0 0 0,1 0 0,-1 0 0,1 0 0,0 0 0,0-1 0,4 4 0,-6-6-28,-1 0 0,0 1 0,1-1-1,-1 0 1,1 0 0,-1 0-1,1 1 1,-1-1 0,0 0 0,1 0-1,-1 0 1,1 0 0,-1 0 0,1 0-1,-1 0 1,1 0 0,-1 0-1,1 0 1,-1 0 0,1-1 0,-1 1-1,1 0 1,-1 0 0,0 0-1,1 0 1,-1-1 0,1 1 0,-1 0-1,0-1 1,1 1 0,-1 0 0,0-1-1,1 1 1,-1 0 0,0-1-1,1 1 1,-1 0 0,0-1 0,0 1-1,1-1 1,-1 0 0,1-5-702,-1 0 1,0 1-1,0-1 1,0 0-1,-1 0 1,0 0-1,0 0 1,-1 1-1,1-1 1,-1 1-1,0-1 1,-1 1-1,1 0 1,-6-8-1,-71-120-11118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4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 12067,'0'-4'4048,"11"-3"-2967,17-4 431,10-4 264,17-7-1079,21 4-297,7-1-344,-1 8 32,-11 4-88,-5 7-64,-12 0-577,-10 0-1383,-11 7-1801,11 4-2440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4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6 246 6161,'-6'0'13507,"6"-4"-12082,11 1-473,17-8-128,5 0-560,10-8 72,23-6-328,0-8-8,-6 3-744,0-3-1513,-11 4-3056,39-19-2320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5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 10682,'-19'7'9773,"6"10"-6288,-2 30-3644,11-31 1514,-11 36-658,3 1 0,2 0 1,2 1-1,-1 67 0,8-97-483,2-1-1,1 1 0,0-1 1,2 0-1,0 0 0,2 0 1,1 0-1,0-1 1,2 0-1,1-1 0,0 1 1,19 27-1,-23-42-582,0 0 0,0-1 0,0 0-1,0 0 1,1 0 0,0-1 0,0 0 0,1 0-1,-1-1 1,1 0 0,0 0 0,0-1 0,1 0 0,-1 0-1,1-1 1,13 2 0,-15-3-104,0 0 0,0-1 0,1 0 0,-1-1 0,0 0 1,0 0-1,0 0 0,0-1 0,0 0 0,0 0 0,0-1 0,-1 0 0,1 0 0,-1 0 0,0-1 0,0 0 1,0 0-1,0-1 0,-1 1 0,1-1 0,-1-1 0,5-6 0,42-68-10873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5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1 108 11594,'53'-48'6073,"-41"39"-5438,1 1 1,0 0 0,15-6-1,-21 11-519,0-1 0,1 2-1,-1-1 1,1 1 0,-1 0-1,1 1 1,0-1 0,-1 1-1,1 1 1,0 0-1,0 0 1,0 1 0,0-1-1,-1 2 1,1-1 0,11 4-1,-16-3-52,0 0-1,0 0 1,0 0-1,0 1 1,-1-1-1,1 1 1,0-1-1,-1 1 1,0 0-1,1 0 1,-1 0-1,-1 0 1,1 0-1,0 0 0,-1 1 1,1-1-1,-1 1 1,0-1-1,0 1 1,-1-1-1,1 1 1,-1 0-1,1-1 1,-2 6-1,2 6 108,-2 0 0,0 0 1,-1-1-1,-7 28 0,-6 6 337,-38 82 0,34-90 67,2 1-1,-22 79 1,39-120-555,0 1-1,0-1 1,0 0-1,0 0 1,0 1-1,0-1 1,0 0-1,0 1 0,0-1 1,0 0-1,0 0 1,1 1-1,-1-1 1,0 0-1,0 0 1,0 0-1,0 1 1,0-1-1,1 0 1,-1 0-1,0 0 1,0 1-1,0-1 1,0 0-1,1 0 1,-1 0-1,0 0 1,0 1-1,1-1 1,-1 0-1,0 0 0,0 0 1,1 0-1,-1 0 1,0 0-1,0 0 1,1 0-1,-1 0 1,0 0-1,0 0 1,1 0-1,-1 0 1,0 0-1,1 0 1,23-3 262,41-18-409,-38 12 215,260-90-3223,-280 97 2519,-1-1 0,1 0-1,-1 0 1,1-1 0,-1 0 0,0 0 0,0 0 0,-1-1 0,1 1 0,8-11 0,56-66-5451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0.8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8682,'2'14'7875,"3"-2"-4486,20 22-3929,-18-25 1621,45 58 331,-4 3-1,71 132 1,51 167 523,-103-215-2098,-67-154 85,0 0 0,0 1 0,0-1 0,0 0 0,0 1 0,0-1 0,0 0 0,0 1 0,1-1 0,-1 1 0,0-1 0,0 0 0,0 1 0,0-1 0,1 0 0,-1 0 0,0 1 0,0-1 0,0 0 0,1 1 0,-1-1 0,0 0 0,1 0 0,-1 0 0,0 1 0,0-1 0,1 0 0,-1 0 0,0 0 0,1 0 0,-1 0 0,1 1 0,-1-1 0,0 0 0,1 0 1,-1 0-1,0 0 0,1 0 0,-1 0 0,0 0 0,1 0 0,-1 0 0,0 0 0,1-1 0,-1 1 0,1 0 0,-1 0 0,0 0 0,1 0 0,-1 0 0,0-1 0,0 1 0,1 0 0,-1 0 0,0-1 0,0 1 0,1 0 0,-1 0 0,0-1 0,0 1 0,1 0 0,-1-1 0,0 1 0,0 0 0,0-1 0,0 1 0,17-39-5462,-6 10 2699,37-80-3286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6.6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0 7690,'-4'0'6089,"0"3"-4129,0 8-703,8 15 199,8 19 784,7 27-615,9 13-161,-4 13-448,12 6-136,-9-3-103,5-8-369,-8-16-224,4-19-184,3-13-624,-7-18-1153,4-17-1880,23-36-2616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4:45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14531,'0'0'6632,"9"9"-4042,59 35-1054,-30-21-943,-1 2 0,-1 1 1,-1 2-1,32 34 0,-29-20-230,-2 3-1,-2 1 1,-2 1-1,-2 2 0,-3 1 1,31 76-1,-31-53 33,-3 1 0,-3 1 0,-4 1 0,9 93 0,2 7-583,-28-176 116,-1 0 1,1 0-1,0-1 0,0 1 1,-1 0-1,1 0 0,0 0 1,-1 0-1,1 0 1,0 0-1,0 0 0,-1 0 1,1 0-1,0 0 0,-1-1 1,1 1-1,0 1 0,0-1 1,-1 0-1,1 0 0,0 0 1,-1 0-1,1 0 0,0 0 1,0 0-1,-1 0 1,1 0-1,0 0 0,0 1 1,-1-1-1,1 0 0,0 0 1,0 0-1,0 1 0,-1-1 1,1 0-1,0 0 0,0 1 1,0-1-1,0 0 1,-1 0-1,1 1 0,0-1 1,0 0-1,0 0 0,0 1 1,0-1-1,0 0 0,0 0 1,0 1-1,0-1 0,0 0 1,0 1-1,0-1 1,0 0-1,0 1 0,0-1 1,0 0-1,0 0 0,0 1 1,0-1-1,0 0 0,1 0 1,-1 1-1,0-1 0,-34-26-4852,8 5 781,-89-69-7118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36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3258 4132 9994,'-13'0'12517,"31"0"-7218,-17-1-5204,-1 1-1,1 0 1,0-1-1,-1 1 1,1 0 0,0-1-1,-1 1 1,1-1 0,-1 1-1,1-1 1,-1 1-1,1-1 1,-1 1 0,1-1-1,-1 0 1,0 1 0,1-1-1,-1 0 1,0 1 0,0-1-1,1 0 1,-1 1-1,0-1 1,0 0 0,0 1-1,0-1 1,0-1 0,1-24 2212,-43-139-2307,0 2 0,32 114 0,-3 1 0,-1 1 0,-30-64 0,-77-131 0,12 27 0,-61-144 0,-16 8 0,-290-414 0,154 316 0,-324-482 0,543 789 0,64 91 0,39 51 0,0 0 0,0 0 0,0 0 0,0 0 0,0 0 0,0 0 0,-1 1 0,1-1 0,0 0 0,0 0 0,0 0 0,0 0 0,0 0 0,0 0 0,-1 0 0,1 0 0,0 0 0,0 0 0,0 0 0,0 0 0,0 0 0,-1 0 0,1 0 0,0 0 0,0 0 0,0 0 0,0 0 0,0 0 0,-1 0 0,1 0 0,0-1 0,0 1 0,0 0 0,0 0 0,0 0 0,0 0 0,-1 0 0,1 0 0,0 0 0,0 0 0,0-1 0,0 1 0,-1 1 0,1 1 0,-1-1 0,1 0 0,-1 0 0,0 0 0,1 0 0,-1 0 0,0 0 0,0 0 0,0 0 0,0 0 0,0 0 0,0 0 0,0-1 0,0 1 0,-1 0 0,1-1 0,0 1 0,0-1 0,-2 1 0,-2 2 0,-147 159 0,105-107 0,-227 301 0,68-38 0,62-89 0,74-115 0,67-105 0,16-17 0,-23-13-7459,-4-86 643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38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69 8202,'4'3'6874,"3"5"-5233,-7-1-810,-2 26 2040,2-33-2785,0 1-1,0-1 1,0 1-1,0-1 1,0 1-1,0-1 1,0 1-1,-1-1 1,1 1 0,0-1-1,0 0 1,0 1-1,-1-1 1,1 1-1,0-1 1,-1 0-1,1 1 1,0-1-1,-1 0 1,1 1-1,0-1 1,-1 0 0,1 1-1,-1-1 1,1 0-1,0 0 1,-1 0-1,1 1 1,-1-1-1,1 0 1,-1 0-1,1 0 1,-1 0 0,1 0-1,-1 0 1,1 0-1,-1 0 1,1 0-1,-1 0 1,1 0-1,0 0 1,-1 0-1,1 0 1,-1-1 0,1 1-1,-1 0 1,1 0-1,-1 0 1,1-1-1,0 1 1,-1 0-1,1-1 1,-1 1-1,1-1 1,-3-1 101,-2 0-70,-1-1 1,2 0-1,-1-1 0,0 1 1,1-1-1,-1 0 0,1 0 1,0 0-1,0-1 1,1 0-1,-1 1 0,1-1 1,0 0-1,1 0 0,-1-1 1,-1-6-1,4 10-123,1 0 0,-1 0 0,1 0-1,0 0 1,0 0 0,0 0 0,0 0 0,0 0 0,1 1 0,-1-1 0,0 0 0,1 1-1,0-1 1,-1 1 0,1-1 0,0 1 0,-1 0 0,1 0 0,4-2 0,-5 2-5,0 0 0,1-1 0,-1 1 1,0 1-1,1-1 0,-1 0 0,1 0 0,0 0 1,-1 1-1,1-1 0,0 1 0,-1-1 0,1 1 1,0 0-1,-1 0 0,1 0 0,0 0 1,0 0-1,-1 0 0,1 0 0,0 0 0,0 1 1,-1-1-1,1 1 0,-1-1 0,3 2 0,-1 2 22,-1 0 0,1 0-1,-1 0 1,0 1 0,-1-1-1,1 0 1,-1 1-1,0-1 1,0 1 0,0 0-1,0-1 1,-1 1-1,0 0 1,0-1 0,0 1-1,-1 0 1,1-1 0,-1 1-1,0-1 1,-1 1-1,1-1 1,-1 1 0,0-1-1,0 0 1,-4 7-1,-13-50 2147,-22-13-2124,101 54-11561,60-15 5501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39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23 157 9074,'0'7'9275,"1"-6"-9056,0 1-1,-1-1 1,1 1 0,-1 0-1,0-1 1,1 1 0,-1 0 0,0-1-1,0 1 1,0-1 0,0 1 0,0 0-1,-1-1 1,1 1 0,0 0 0,-1-1-1,1 1 1,-1-1 0,0 1-1,1-1 1,-1 1 0,0-1 0,-1 3-1,0-6 86,0 0-1,0 0 0,1 0 0,-1 1 0,1-2 1,0 1-1,-1 0 0,1 0 0,0 0 1,-1-5-1,1 3-283,1-1 0,-1 0 0,1 0 0,0 0 0,0 0-1,1 0 1,0 0 0,-1 0 0,2 0 0,-1 1 0,0-1 0,1 0 0,0 1 0,0-1 0,1 1 0,-1 0 0,1 0 0,0 0 0,0 0 0,6-7 0,1 1-39,0 1 1,1 0-1,0 0 1,0 1-1,0 1 1,17-9-1,-27 16 13,0-1 0,1 0 0,-1 0 0,0 1-1,0-1 1,0 1 0,1 0 0,-1-1 0,0 1 0,1 0-1,-1-1 1,0 1 0,1 0 0,-1 0 0,0 0 0,1 0 0,-1 1-1,0-1 1,1 0 0,-1 1 0,0-1 0,1 0 0,-1 1 0,0 0-1,0-1 1,0 1 0,1 0 0,-1-1 0,1 2 0,0 1-5,0 0 0,0-1 0,-1 1 1,1 0-1,-1 0 0,0 0 1,0 0-1,0 0 0,0 0 1,0 0-1,-1 0 0,1 5 1,-1 2 13,1 0 0,-1-1 0,-1 1 0,0 0 0,0-1 0,-1 1 0,0-1 0,-6 15 0,7-21 41,0-1 0,0 1 0,0-1 0,-1 0 0,1 0 0,-1 1 0,1-1 0,-1 0 0,0 0 0,0-1 0,0 1 1,0 0-1,0-1 0,0 1 0,-1-1 0,1 1 0,0-1 0,-1 0 0,1 0 0,-1 0 0,1-1 0,-1 1 0,0 0 0,1-1 0,-1 0 0,-5 0 0,4 0 82,-1-1-1,0-1 1,1 1 0,-1-1 0,0 1-1,1-1 1,0-1 0,-1 1-1,1-1 1,0 1 0,0-1-1,1 0 1,-8-7 0,10 8-123,0 1 0,0 0 0,0-1 1,1 1-1,-1-1 0,0 1 0,1-1 0,-1 1 1,1-1-1,-1 0 0,1 1 0,0-1 0,-1 1 1,1-1-1,0 0 0,0 1 0,0-1 0,0 0 1,1-1-1,-1 2-40,0 0 1,0 0 0,0 1-1,1-1 1,-1 0 0,0 1-1,0-1 1,1 0-1,-1 1 1,0-1 0,1 0-1,-1 1 1,1-1-1,-1 1 1,0-1 0,1 1-1,0-1 1,-1 1-1,1-1 1,-1 1 0,1-1-1,-1 1 1,1 0-1,0-1 1,-1 1 0,1 0-1,0-1 1,0 1-1,-1 0 1,1 0 0,0 0-1,-1 0 1,1 0 0,0 0-1,0 0 1,-1 0-1,1 0 1,0 0 0,-1 0-1,1 0 1,1 1-1,20 7-3260,42 11-2330,69 5 439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39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154 131 1424,'-23'-10'15562,"17"8"-11287,7 10-3611,4 10-123,-4-12-369,-1 0 1,-1 0-1,1-1 0,-1 1 0,0 0 0,0-1 1,0 1-1,-1 0 0,0-1 0,0 0 0,0 1 1,-1-1-1,0 0 0,-5 7 0,8-12-145,-1 1 0,1-1-1,0 0 1,0 1-1,-1-1 1,1 0 0,0 1-1,0-1 1,-1 0-1,1 0 1,0 1 0,-1-1-1,1 0 1,-1 0-1,1 0 1,0 1 0,-1-1-1,1 0 1,0 0-1,-1 0 1,1 0 0,-1 0-1,1 0 1,-1 0-1,1 0 1,0 0 0,-1 0-1,1 0 1,-1 0-1,1 0 1,0 0 0,-1-1-1,1 1 1,0 0 0,-1 0-1,1 0 1,-1 0-1,1-1 1,0 1 0,0 0-1,-1 0 1,1-1-1,0 1 1,-1 0 0,1-1-1,0 1 1,0 0-1,-1-1 1,1 1 0,0-1-1,-15-22 478,12 18-448,0 0-14,1-1 1,-1 0-1,1-1 1,0 1-1,1 0 1,-1-1-1,1 1 1,1 0-1,-1-1 1,1 1-1,0-1 1,0 1-1,1-1 1,3-11-1,-4 15-45,1 1-1,-1-1 1,1 1-1,0 0 1,0-1-1,1 1 0,-1 0 1,0 0-1,1-1 1,-1 1-1,1 0 0,0 0 1,-1 1-1,1-1 1,0 0-1,0 1 1,0-1-1,1 1 0,-1-1 1,0 1-1,0 0 1,1 0-1,-1 0 0,1 0 1,-1 1-1,1-1 1,-1 1-1,1-1 0,-1 1 1,1 0-1,-1 0 1,1 0-1,0 0 1,-1 0-1,1 1 0,-1-1 1,1 1-1,-1 0 1,1 0-1,3 2 1,-1-2 1,-1 1 0,0 0 1,0 0-1,0 0 1,0 0-1,0 1 1,0-1-1,0 1 1,-1 0-1,1 1 1,-1-1-1,0 0 1,0 1-1,-1 0 1,1 0-1,0 0 1,-1 0-1,0 0 1,0 0-1,-1 0 1,1 1-1,-1-1 0,0 1 1,0-1-1,0 1 1,0-1-1,-1 7 1,0-11 17,0 1-1,0-1 1,0 0 0,0 1 0,0-1-1,0 0 1,0 1 0,0-1 0,0 0-1,0 1 1,0-1 0,0 0 0,0 1-1,0-1 1,0 0 0,0 1-1,-1-1 1,1 0 0,0 1 0,0-1-1,0 0 1,-1 0 0,1 1 0,0-1-1,0 0 1,-1 0 0,1 0 0,0 1-1,0-1 1,-1 0 0,1 0 0,0 0-1,-1 0 1,1 1 0,-1-1 0,-12-5 564,-16-20 62,25 21-708,-1 0 66,1-1 1,0 0 0,-1 0-1,2 0 1,-1-1-1,1 1 1,0-1 0,0 0-1,0 0 1,-2-10-1,4 14-6,0 0-1,1 0 0,-1 0 0,1 0 0,-1 0 0,1 0 0,0 0 0,0-1 1,0 1-1,0 0 0,1 0 0,-1 0 0,0 0 0,1 0 0,0 0 0,-1 0 0,1 0 1,0 0-1,0 0 0,0 0 0,0 0 0,0 1 0,0-1 0,1 0 0,-1 1 1,1-1-1,-1 1 0,1-1 0,0 1 0,-1 0 0,1 0 0,0-1 0,0 1 0,0 1 1,0-1-1,3-1 0,-4 1-1,1 1-1,-1 0 1,1-1 0,-1 1 0,0 0-1,1 0 1,-1 0 0,1 0 0,-1 0-1,1 0 1,-1 0 0,0 1 0,1-1-1,-1 0 1,1 1 0,-1-1 0,0 1 0,1 0-1,-1-1 1,0 1 0,0 0 0,1 0-1,-1 0 1,1 1 0,1 1 10,0 1 0,0-1 0,-1 1 0,1 0 0,-1 0 0,0 0 0,0 0 0,1 5 0,1 4 56,0-1 0,-1 1 0,-1 0 0,0 0 0,0 13 0,-3-26-64,1 1 0,0-1 0,0 0-1,-1 1 1,1-1 0,0 1 0,-1-1 0,1 0 0,-1 1 0,1-1 0,-1 0 0,1 0 0,0 1 0,-1-1-1,1 0 1,-1 0 0,1 0 0,-1 0 0,1 1 0,-1-1 0,1 0 0,-1 0 0,1 0 0,-1 0-1,1 0 1,-1 0 0,1 0 0,-1-1 0,1 1 0,-1 0 0,0 0 0,-28-5-695,15 3-25,-78-7-5770,12 0-104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1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16 921 10042,'-16'-6'11893,"33"-8"-8529,-1 2-3152,4-11 56,0 0 0,-2-1 0,-1-1 0,-1-1 0,17-37 0,-4 11-74,71-137 339,-46 83-271,95-139 0,-123 203-175,-23 34-48,1 1-1,1 0 0,-1 0 1,1 0-1,0 0 0,0 1 1,1 0-1,10-9 0,-15 15-36,0 0 1,0 0-1,0 0 0,-1 0 1,1 0-1,0 0 0,0 0 1,0 0-1,0 0 0,0 0 1,0 0-1,0 1 0,0-1 0,-1 0 1,1 1-1,0-1 0,0 1 1,0-1-1,-1 1 0,1-1 1,0 1-1,0-1 0,-1 1 0,2 1 1,27 25-147,-3-2 169,76 56 585,-2 5 0,-5 3 0,121 147 0,-197-214-423,35 31-1,-38-38-155,-1-6 84,-11-18 84,-13-22-801,-59-66-6534,42 62 2690,-37-45-2498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2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13443,'2'0'10248,"12"5"-9180,-5 2-831,-1 0 0,0 1 0,-1 0 0,0 1 0,8 11 0,-3-4 89,22 31 682,-3 1-1,51 104 1,30 116 16,-55-125-717,-43-111-309,-7-17-52,0 1 0,-1-1 0,0 1-1,-2 0 1,0 1 0,4 30 0,-14-64-7361,-5-32 3637,-27-101-3242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2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0 199 12659,'6'0'4281,"-1"-4"-2849,6-3 224,11-1-712,33-14-543,21 0 63,23-11-8,21-3-96,1 6-216,5 8 24,-11 11-104,-11 8-128,-11 3 56,-17 3-656,-21 5-1961,-11-5-3088,-28-6-6026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3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1 221 11763,'0'0'3792,"5"-4"-2839,11 4 255,6-7-224,17-4-312,15-4-96,18-14-80,4 3-448,6-11-48,-5 8-448,-11 7-1600,-6 0-2257,60 4-1368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3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11330,'-19'6'8443,"13"8"-5004,17 28-3532,-3-17 1052,11 58 109,52 191 938,-62-246-1937,2-1 0,1 0 1,1 0-1,1-2 0,1 1 0,1-2 1,28 32-1,-39-50-247,0-1 1,1 1-1,0-1 1,0 0-1,0 0 1,0-1-1,1 0 1,0 0-1,0-1 1,0 1-1,0-2 1,0 1-1,1-1 0,-1 0 1,1 0-1,-1-1 1,11 1-1,-13-3-186,-1 1-1,1-1 1,0 0-1,0 0 0,0 0 1,-1-1-1,1 0 1,-1 1-1,1-2 1,-1 1-1,0 0 0,7-6 1,-5 2-365,1 0 0,-1 0 1,-1 0-1,1-1 0,-1 0 0,0 0 1,-1 0-1,8-17 0,44-114-7466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7.0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130 286 1736,'3'-7'10444,"2"3"-6086,20-5-4180,-18 6 946,5-1-802,99-43 771,-97 41-1075,-1-1 1,0-1 0,-1 0-1,1-1 1,18-17 0,-30 24-23,1 1 1,-1-1-1,1 1 1,-1-1-1,0 0 1,0 0-1,1 1 1,-1-1-1,-1 0 1,1 0-1,0 0 0,0 0 1,-1-1-1,1 1 1,-1 0-1,0 0 1,1 0-1,-1 0 1,0 0-1,0-1 1,-1 1-1,1-3 1,-2 2-11,1-1 1,0 1 0,-1-1-1,0 1 1,0 0 0,0 0-1,0 0 1,0 0 0,-1 0-1,0 0 1,-5-4 0,-1 0 65,-1 0 0,0 1 0,0 0 0,0 0 0,-1 1 1,0 0-1,-13-3 0,16 6 97,0 0-1,0 1 1,-1 0 0,1 0-1,0 1 1,-1 0 0,1 0-1,0 1 1,-1 0 0,1 0-1,0 1 1,0 0 0,0 1-1,0 0 1,0 0 0,1 1-1,-1 0 1,1 0 0,0 0-1,0 1 1,-10 9 0,8-4 51,0-1 1,0 2 0,1-1-1,0 1 1,1 0 0,1 1-1,-1 0 1,2 0 0,0 0-1,0 0 1,1 1 0,1 0-1,-3 15 1,4-17-143,1 1 1,0 0-1,1 0 0,0 0 1,0 0-1,1 0 1,1 0-1,0 0 0,1 0 1,0 0-1,1-1 1,5 12-1,-5-15-219,0-1 0,1 0 0,-1 0 0,2 0 0,-1-1 0,1 1 0,0-1 0,0 0 0,0-1 0,1 0 0,0 0 0,0 0 0,0-1 0,1 0 0,0 0 0,0-1 0,15 5 0,-11-5-638,0 0 0,0 0 0,1-2 0,-1 1 0,0-1 1,1-1-1,-1 0 0,1-1 0,-1 0 0,0-1 0,14-4 1,152-39-9267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3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 10330,'1'0'3854,"4"8"-2919,12 22 1051,1-1-1,25 29 1,14 22-212,-47-62-1181,-1 0-1,10 31 1,16 29 595,-46-113-449,-9-47-1,18 72-672,-2-10-53,0 0-1,2 0 1,0 0-1,2-1 1,0 1-1,1-1 1,5-24-1,-5 36-23,1 0-1,1-1 0,0 1 1,0 0-1,1 0 0,0 1 1,0-1-1,1 1 1,0 0-1,0 0 0,1 0 1,0 1-1,1 0 0,-1 0 1,1 1-1,1-1 0,11-6 1,-13 10-6,0 0 0,-1 1 1,2 0-1,-1 1 0,0-1 1,0 1-1,0 0 1,1 1-1,-1 0 0,0 0 1,1 0-1,-1 0 0,0 1 1,0 0-1,1 1 0,-1-1 1,0 1-1,0 0 0,0 1 1,9 5-1,3 1 32,0 2 1,0 0-1,-1 1 0,30 28 0,-32-24 26,-2 1 0,0 1 0,-1 0 0,-1 1 0,0 0 0,-2 1 0,0 0 0,6 22 0,15 30-27,-24-55 188,-1-6-4189,-6-38-4257,-3-36 1836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4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16 6425,'-7'-3'9733,"7"-4"-5561,0 7-4091,1-1 0,-1 1 0,1 0 0,-1-1 1,1 1-1,-1-1 0,1 1 0,-1 0 0,1-1 1,-1 1-1,1 0 0,0 0 0,-1 0 0,1-1 0,-1 1 1,1 0-1,0 0 0,-1 0 0,1 0 0,0 0 1,-1 0-1,1 0 0,-1 0 0,1 0 0,0 0 0,-1 0 1,1 1-1,0-1 0,-1 0 0,1 0 0,0 1 1,34 17 754,-1 1 0,-1 1 0,-1 2 0,48 43 0,-75-61-782,28 25 165,-2 1 0,-1 1 0,-1 2 0,-2 1 0,-1 1 1,-1 1-1,-3 1 0,-1 1 0,-1 1 0,-3 1 0,-1 1 0,-2 0 0,-2 1 1,-1 0-1,8 77 0,-17-93-220,0-11-100,-1 1 1,-1-1 0,0 1-1,-4 29 1,3-46-76,0 0-1,0 1 1,-1-1-1,1 0 0,0 0 1,1 0-1,-1 0 1,0 0-1,0 0 1,0 0-1,0 0 1,1 0-1,-1 0 1,1 0-1,-1 0 1,1-1-1,-1 1 1,0-2-1,-18-51-5031,-33-84-4360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6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10474,'0'-4'6186,"6"0"-4122,-6-3-512,11 3-495,22 1-881,10-5 200,29 5-104,10-1 64,11-3-224,5 7-16,-5 0-96,-10 0-40,-18 7-360,-15-3-1481,-12 7-2424,-5 0-1712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6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1 143 11218,'5'0'5065,"-5"-7"-3912,6 7 287,10-4-384,12 0-464,10 1-200,22-8 105,-5-4-449,16-3-48,-11-1-1897,110-43-3328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7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12563,'2'2'5759,"14"15"-3970,23 45 1545,53 111-1,-71-123-2907,-1 0-1,-3 1 0,-2 1 1,-3 0-1,10 82 0,-16-110-4191,-19-75-7183,-28-44 1591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7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11674,'5'0'5130,"1"-8"-3906,10 16-144,17-5 344,22-3-135,16 4-609,22-11 88,0-4-528,6 0-72,-12 0-168,-10 0 0,-11 0-888,-12 7-2137,39 8-2928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7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1 162 12491,'0'-7'5209,"5"7"-4025,12 0 256,10 0 73,22-4-553,6 0-344,16-7-464,6-3 40,-6-5-192,-5 5-544,-17-8-3113,33-44-2744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8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8650,'0'1'16583,"1"9"-15328,29 260 1550,0-3-1836,-27-249-1077,0 1-1,2-1 0,0 0 0,1 0 0,1-1 0,18 33 0,-24-49-11,-1 0 1,1 0 0,0 0 0,-1 0 0,1 0-1,0-1 1,-1 1 0,1 0 0,0 0 0,0-1-1,0 1 1,0-1 0,-1 1 0,1-1 0,0 1-1,0-1 1,0 1 0,0-1 0,0 0 0,0 1-1,0-1 1,1 0 0,-1 0 0,0 0 0,0 0-1,0 0 1,0 0 0,0 0 0,0 0 0,0-1-1,0 1 1,0 0 0,0-1 0,0 1 0,0 0-1,0-1 1,0 1 0,0-1 0,0 0 0,1 0-1,6-6-880,0 0-1,0 0 1,-1-1-1,9-12 1,63-87-3759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8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11226,'10'16'5233,"0"8"-2278,4 8-1243,17 25-264,-2 1 0,-3 1 1,29 97-1,-55-154-1434,1 1 13,-1 0 0,1 0 1,0 0-1,0 0 0,0 0 0,1 0 0,-1 0 0,1 0 0,3 5 0,-5-8-20,1-1 0,-1 1-1,0 0 1,0 0 0,0 0-1,1 0 1,-1 0 0,0 0-1,0 0 1,1 0 0,-1 0-1,0-1 1,0 1-1,0 0 1,1 0 0,-1 0-1,0-1 1,0 1 0,0 0-1,0 0 1,0 0 0,0-1-1,1 1 1,-1 0 0,0 0-1,0 0 1,0-1 0,0 1-1,0 0 1,0 0-1,0-1 1,0 1 0,0 0-1,0 0 1,0-1 0,0 1-1,0 0 1,0 0 0,0-1-1,0 1 1,0 0 0,0 0-1,-1-1 1,1 1-1,0 0 1,0 0 0,0 0-1,0-1 1,-1 1 0,0-17 98,-5-15-62,2-1 1,2-1-1,1 1 0,1 0 1,8-58-1,-6 79-46,12-57-54,-14 66 52,1 0 1,0 0-1,0 0 0,0 0 1,0 1-1,0-1 0,1 0 1,-1 0-1,1 1 1,0-1-1,-1 1 0,1 0 1,0-1-1,1 1 0,-1 0 1,0 0-1,1 1 1,2-3-1,-2 4-9,0-1 0,0 1 0,-1 0 0,1-1 0,0 2 0,0-1 0,0 0 0,0 0 0,0 1 0,0 0 1,0 0-1,0 0 0,0 0 0,-1 0 0,1 0 0,3 3 0,46 31-89,-34-21 96,-2-2 31,-1 1 0,0 0 0,-1 1-1,-1 1 1,14 19 0,52 88-1343,-78-120 1070,0 0-1,0 0 1,0 0-1,0 0 1,0 0 0,0 0-1,1-1 1,-1 1-1,1 0 1,0-1 0,-1 1-1,1-1 1,0 0 0,0 1-1,0-1 1,0 0-1,0 0 1,0 0 0,0-1-1,0 1 1,0 0-1,0-1 1,1 1 0,-1-1-1,0 0 1,3 0-1,50-7-5900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8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 10666,'6'0'4865,"5"-3"-3488,10-1 87,7-7 256,10 0-848,0-4-559,1 4-273,10 4-40,-16-8-1577,0 12-2976,11-19-3697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7.4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257 0 6257,'-20'2'3649,"0"2"-1,-28 7 0,35-7-2906,1 0 0,-1 1-1,1 1 1,-17 10 0,22-12-638,0 1 0,1 0 0,0 0 0,0 1 0,0 0 0,1 0 0,-1 0 0,2 0 0,-1 1 0,1 0 0,-1 0 0,2 0 0,-1 0 0,1 1 0,0 0 0,1-1 0,0 1 0,0 0 1,-1 11-1,3-7-35,0-1 0,0 1 0,1-1 1,0 0-1,1 1 0,0-1 0,1 0 0,0 0 1,1 0-1,0-1 0,12 21 0,-14-27-108,0 0-1,1 1 1,0-1-1,0 0 0,0-1 1,1 1-1,-1 0 1,1-1-1,0 0 0,0 0 1,0 0-1,0 0 1,0-1-1,1 1 0,-1-1 1,1 0-1,0-1 0,-1 1 1,1-1-1,0 0 1,0 0-1,0 0 0,0-1 1,0 0-1,0 0 1,0 0-1,0-1 0,0 1 1,9-3-1,-8 0 6,1 1 0,0-1 0,-1 0 0,1-1 0,-1 1 0,0-1 0,0-1 0,-1 1 0,1-1 0,-1 0 0,0 0 0,0 0 0,-1-1 0,1 0 0,4-9-1,5-10-51,-1-1 0,15-45 0,6-12 230,-34 83-145,0-1-1,1 0 0,-1 0 0,1 0 0,-1 1 1,0-1-1,1 0 0,-1 1 0,1-1 0,0 0 0,-1 1 1,1-1-1,-1 1 0,1-1 0,0 1 0,-1-1 1,1 1-1,0-1 0,0 1 0,0 0 0,-1-1 1,1 1-1,0 0 0,0 0 0,0-1 0,0 1 1,-1 0-1,1 0 0,0 0 0,0 0 0,0 0 1,0 0-1,0 0 0,-1 1 0,3-1 0,0 2-2,0 0 0,0 0 0,-1 0 0,1 0 0,0 0 0,-1 1 0,0-1 0,1 1 0,2 4-1,6 10 103,0 0-1,10 26 0,-11-20 100,-1 2 1,-1-1-1,-1 1 0,-1 0 1,-2 1-1,0-1 0,-2 1 1,-1 0-1,-2 39 1,-1-49-121,0 1 1,-1 0 0,0-1 0,-1 1-1,-1-1 1,-1-1 0,0 1 0,-1-1-1,-1 0 1,0 0 0,-1-1 0,-1 0-1,0 0 1,-1-1 0,-18 17 0,24-26-117,1-1-1,-1 0 1,0-1 0,0 1 0,0-1 0,0 0-1,-1 0 1,1 0 0,-1-1 0,1 0 0,-1 0 0,1 0-1,-1-1 1,0 0 0,1 0 0,-1 0 0,0-1 0,1 0-1,-1 0 1,-6-2 0,8 2-223,0 0 0,0-1 1,0 1-1,0-1 0,0 0 0,0 0 0,0 0 1,1 0-1,-1-1 0,1 1 0,0-1 1,0 0-1,0 0 0,0 0 0,0-1 0,1 1 1,-1 0-1,1-1 0,0 0 0,0 0 0,0 0 1,0 0-1,1 0 0,0 0 0,0 0 1,-1-7-1,2 7-164,0 1 0,0 0 0,0 0 0,1 0 1,0-1-1,-1 1 0,1 0 0,0 0 0,1 0 0,-1 0 1,0 0-1,4-4 0,55-81-7173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9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10474,'0'2'8582,"2"14"-7311,6 1-200,0 0-1,1-1 1,11 16-1,21 39 396,90 218 533,-123-275-2932,-3-17-2736,-3-41-5680,-11-46-2790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49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8 6889,'-7'-7'12762,"13"6"-9435,19 8-3013,6 8 14,-1 1 0,-1 2 0,0 0 0,-1 2 0,-1 2 0,-1 0 0,-1 1 0,-1 2 0,-1 0 0,-2 2 0,0 0 0,-2 2 1,-1 0-1,-1 0 0,25 64 0,-18-10 165,20 134 1,-25-110-536,-15-84-100,-3-11-286,1 0 1,1-1-1,0 1 0,0-1 1,1 1-1,0-1 0,9 16 1,-13-27 353,0 1 0,1-1 0,-1 0 1,0 0-1,0 1 0,0-1 0,0 0 1,0 0-1,0 0 0,0 1 0,0-1 0,1 0 1,-1 0-1,0 1 0,0-1 0,0 0 0,0 0 1,1 0-1,-1 0 0,0 1 0,0-1 0,1 0 1,-1 0-1,0 0 0,0 0 0,1 0 0,-1 0 1,0 0-1,0 0 0,1 0 0,-1 0 0,0 0 1,0 0-1,1 0 0,-1 0 0,0 0 0,0 0 1,1 0-1,-1 0 0,0 0 0,0 0 0,1 0 1,-1 0-1,0 0 0,0 0 0,0 0 1,1-1-1,-1 1 0,0 0 0,0 0 0,0 0 1,1 0-1,-1-1 0,0 1 0,0 0 0,2-29-4814,-15-66-3132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50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10218,'0'4'4177,"0"-1"-2377,5 12 657,6 14-113,5 12-567,1 6-113,5 8-343,-6 4-225,-5-4-272,0-4-344,-5-3-264,-1-8-216,1-14-240,-1-11-1080,0-12-1297,6-17-3368,-22-74-3329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50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1 143 7378,'0'0'7057,"5"-3"-4928,12 6-441,10-6 152,17-1-735,11 0-721,16-10-256,-11-5-128,11 1-2289,71-63-4704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50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5529,'3'33'11395,"6"0"-5596,1-6-4738,24 41-1,-12-25 666,132 251 892,-47-92-1512,-55-115-6253,-43-72 325,-43-73-68,-48-77-5600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50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1 128 11354,'5'-3'5594,"17"-5"-3890,11-3 312,27-3 1,17-8-1001,11 3-200,10-3-576,-10 8-56,-6 6-184,-16 1-288,-6 7-1320,-22 0-2161,28 4-1968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50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0 257 10610,'0'-3'8714,"6"-1"-6697,5-3-113,10-1-1096,23-3-392,11-14-104,22-5-312,5-6 0,0-1-2592,66-58-4618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51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4 12251,'0'0'382,"-1"-1"0,0 1 1,1 0-1,-1-1 0,1 1 1,-1 0-1,0-1 0,1 1 1,-1 0-1,0 0 0,0 0 1,1 0-1,-1-1 0,0 1 1,1 0-1,-1 0 0,0 0 1,1 1-1,-1-1 0,0 0 1,0 0-1,0 1 0,-11 11 3227,-2 28-2805,12-32-338,-8 24-42,2 1-1,0 1 1,3 0-1,0 0 1,3 0 0,0 0-1,3 0 1,5 50 0,1-49-244,2-1 0,0 1-1,3-2 1,0 1 0,23 39 0,-26-56-271,1 0 1,1-1-1,0-1 0,2 0 1,-1 0-1,2-1 0,0-1 0,0 0 1,1-1-1,1-1 0,24 14 0,-34-22-134,-1 0-133,1 0-1,0 0 1,0-1-1,0 1 1,0-1-1,7 1 1,-10-3 65,0 0 0,0 0 0,-1 0 1,1 0-1,0 0 0,0 0 0,-1-1 0,1 0 1,0 1-1,-1-1 0,1 0 0,-1 0 0,1 0 1,-1-1-1,1 1 0,-1 0 0,0-1 1,0 0-1,0 0 0,4-3 0,58-79-6235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51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11971,'1'3'596,"19"52"7209,21 71-3481,-21-56-3042,33 71 0,-58-158-1162,0 0 0,2 0 0,0 0 0,1 0-1,1-1 1,0 1 0,1 0 0,1-1-1,1 1 1,7-31 0,-1 11-150,2 0 0,1 0 0,2 1 0,25-48-1,-37 81 20,1-1-1,0 0 1,0 1-1,1 0 1,-1-1-1,0 1 1,1 0-1,0 0 1,3-2-1,-5 4 9,0 1-1,0-1 1,1 1 0,-1 0-1,0-1 1,0 1-1,1 0 1,-1 0-1,0 0 1,0 0 0,1 0-1,-1 0 1,0 0-1,0 0 1,1 0-1,-1 1 1,0-1 0,0 0-1,0 1 1,0-1-1,1 1 1,-1 0-1,0-1 1,0 1 0,0 0-1,0-1 1,0 1-1,0 0 1,-1 0-1,3 2 1,13 14 48,0 1 0,0 1 0,-2 1 0,-1 0 0,0 0 0,-2 2 0,0-1 0,-1 1 0,-1 1 0,-2 0-1,0 0 1,-1 0 0,-1 1 0,-2 0 0,0 0 0,-1 36 0,-2-50-306,3 40-1363,10-23-3460,-10-26 2073,2-12-993,9-53-6981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5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10322,'0'0'7562,"0"-4"-5058,11 4-583,6-4-417,10 8-368,11 0-31,6-4-297,5 3-280,1-3-232,-6-3-288,-6 3-8,-11 0-352,6 0-1361,-11 0-2936,0-4-1336,33-33-6561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7.8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310 0 1424,'-18'1'3386,"0"0"0,0 1 0,-27 6-1,32-5-2617,-1 2 0,1-1-1,0 2 1,-22 12-1,26-13-609,0 1 0,1 0 0,-1 1 0,2 0 0,-1 0 0,1 1 0,0 0 0,0 0 0,1 0 0,0 1 0,1 0 0,0 1 0,0-1 0,1 1 0,0-1 0,-3 15 0,4-13-7,1 1 0,0-1 0,1 1 0,0 0 0,1-1 0,0 1 0,1 0 0,0-1-1,1 1 1,0-1 0,1 1 0,8 21 0,-8-27-146,-1-1 0,1 0 0,1 1 0,-1-1 0,1 0 0,0 0 0,0-1 0,0 1 0,0-1 0,1 0 0,0 0 0,0 0 0,0-1 0,0 0 0,0 0 0,1 0 0,0-1 0,-1 1 0,1-1 0,0-1 0,0 1 0,0-1 0,0 0 0,0 0 0,0-1 0,11 0 0,-7-2-76,0 1 0,0-1 0,-1-1 0,1 0 0,-1 0 0,0-1-1,0 0 1,0 0 0,0-1 0,-1 0 0,1-1 0,-1 0 0,-1 0 0,1-1 0,-1 0 0,-1 0 0,11-13 0,-3 1-33,-1 0 0,-1 0 0,-1-1 1,0-1-1,-2 1 0,11-33 0,5-34 560,-25 86-452,0 1-1,0 0 1,0 0-1,0 0 1,0 0-1,0 0 1,0 0 0,0-1-1,0 1 1,0 0-1,0 0 1,0 0-1,0 0 1,0 0 0,1 0-1,-1 0 1,0 0-1,0 0 1,0 0-1,0-1 1,0 1-1,0 0 1,0 0 0,1 0-1,-1 0 1,0 0-1,0 0 1,0 0-1,0 0 1,0 0 0,0 0-1,1 0 1,-1 0-1,0 0 1,0 0-1,0 0 1,0 0-1,0 0 1,0 0 0,1 0-1,-1 0 1,0 0-1,0 1 1,0-1-1,0 0 1,0 0 0,0 0-1,0 0 1,1 0-1,-1 0 1,0 0-1,0 0 1,0 0 0,0 1-1,0-1 1,0 0-1,0 0 1,0 0-1,0 0 1,9 13 5,4 16-52,28 60 5,-36-80-598,0-1-1,1 0 0,0 0 1,0 0-1,1-1 0,0 0 1,0 0-1,12 8 0,31 12-5211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52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1 124 11034,'39'-38'9831,"11"7"-7139,50-11-1914,-93 39-715,0 1 1,0 0 0,1 0 0,-1 1 0,1 0 0,-1 0 0,13 1 0,-18 0-49,0 0 1,0 0-1,0 1 1,0-1-1,0 1 0,0-1 1,0 1-1,0 0 1,-1 0-1,1 0 0,0 0 1,-1 0-1,1 0 0,0 0 1,-1 1-1,0-1 1,1 0-1,-1 1 0,0-1 1,1 1-1,-1 0 1,0-1-1,0 1 0,-1 0 1,1 0-1,0-1 1,0 1-1,-1 0 0,1 0 1,-1 0-1,0 0 1,1 0-1,-1 4 0,0 5 54,-1 0 0,1 1-1,-2-1 1,0 0-1,0 0 1,-1 0 0,-8 20-1,-40 77 382,31-70-327,-3 4 60,-15 30 62,35-67-171,1 1 0,0 0 0,0 0 0,1 1 0,0-1 0,0 0 0,0 0 0,0 1 0,2 11 0,-1-16-29,1 0-1,0-1 0,0 1 1,-1 0-1,1 0 0,1 0 1,-1 0-1,0-1 0,0 1 1,1-1-1,-1 1 0,1-1 1,-1 1-1,1-1 0,-1 0 1,1 1-1,0-1 0,0 0 1,0 0-1,0-1 0,0 1 1,0 0-1,0-1 1,0 1-1,0-1 0,0 1 1,2-1-1,63 5 603,-62-5-606,28-1 116,0-1-1,0-2 1,51-13-1,-64 12-293,1-1 0,-1-1 0,-1-1 0,0 0 0,0-2 0,32-21 0,-44 26-770,0-1-1,0 0 1,0-1 0,-1 0 0,10-13 0,-13 15-386,0 0-1,0 0 1,0-1-1,-1 1 1,0-1 0,3-11-1,2-54-9848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8:55:52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12379,'0'0'6142,"3"1"-3212,33 7-1720,-2 1-1,1 1 1,-1 2-1,-1 2 1,48 26-1,-22-5-401,106 80 0,-139-93-613,-1 0 0,-1 1 0,-1 2 0,-1 0 0,-2 2 0,0 0 0,-2 1 0,0 1 0,16 40 0,-25-49-196,-2 0-1,0 1 0,-1 0 0,-1 1 0,-1-1 1,-1 1-1,-1 0 0,-1 0 0,-1 0 0,0-1 1,-2 1-1,-1 0 0,0 0 0,-2-1 0,-7 23 1,8-32-246,4-8 69,-1 0 0,-1 0 0,1 0 1,-1 0-1,1 0 0,-1 0 0,0-1 0,-5 7 1,7-9 84,-1 0 1,0-1 0,1 1-1,-1-1 1,0 1 0,0-1-1,1 1 1,-1-1 0,0 0 0,0 1-1,0-1 1,0 0 0,0 0-1,1 0 1,-1 1 0,0-1-1,0 0 1,0 0 0,0 0-1,-1-1 1,-1 1-173,1-1 1,-1 0-1,1 0 0,0 0 0,-1 0 0,1 0 1,0-1-1,0 1 0,0-1 0,0 0 1,-2-1-1,-81-84-6294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8.3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79 0 11274,'60'60'5211,"101"107"-511,-144-146-4384,0 1 0,-2 0 0,0 1 1,-2 0-1,0 1 0,11 33 0,-19-40-42,0 0-1,-2 0 0,0 1 0,0-1 1,-2 1-1,0 0 0,-1-1 0,-1 1 1,-1 0-1,-6 29 0,8-47-264,0 1 0,0-1 0,0 0-1,0 1 1,0-1 0,0 1 0,0-1 0,0 0-1,0 1 1,-1-1 0,1 1 0,0-1 0,0 0-1,0 1 1,0-1 0,-1 1 0,1-1 0,0 0-1,0 1 1,-1-1 0,1 0 0,0 0-1,-1 1 1,1-1 0,0 0 0,-1 0 0,1 1-1,0-1 1,-1 0 0,1 0 0,-1 0 0,1 1-1,0-1 1,-1 0 0,1 0 0,-1 0 0,1 0-1,0 0 1,-1 0 0,1 0 0,-1 0 0,1 0-1,0 0 1,-1 0 0,1 0 0,-1-1-1,1 1 1,-1 0 0,1 0 0,0 0 0,-1 0-1,1-1 1,0 1 0,-1 0 0,1 0 0,0-1-1,-1 1 1,1 0 0,0-1 0,0 1 0,-1 0-1,1-1 1,0 0 0,-22-28 235,17 22-241,-18-26 22,-1 0 0,-1 2 1,-2 1-1,-1 2 1,-53-43-1,78 69-22,1 0 0,-1 0 1,0 0-1,0 0 0,0 1 0,0-1 1,0 1-1,0 0 0,0 0 1,0 0-1,-1 1 0,1-1 0,0 1 1,-1-1-1,1 1 0,0 0 0,0 1 1,-1-1-1,1 0 0,0 1 1,-6 1-1,4 1 9,1-1 0,-1 1-1,1 0 1,0 0 0,-1 0 0,1 0 0,1 1 0,-1 0 0,0 0 0,1 0-1,0 0 1,-4 8 0,0-2 4,2 1 0,0 0-1,0 0 1,1 0 0,0 1-1,1-1 1,0 1 0,1 0 0,1 0-1,-1 0 1,2 18 0,0-26-99,1 0 0,0-1 0,0 1 0,0 0 0,0 0 0,0-1 0,1 1 0,0-1 0,0 0 0,0 1 0,0-1 0,0 0 0,0 0 0,1 0 0,0 0 0,-1-1 0,1 1 0,0-1 0,0 0 0,1 1 0,-1-1 0,0-1 0,1 1 0,-1 0 0,5 0 0,5 2-676,0-1 0,0 0 0,1-1 0,-1-1 0,26 0 0,-17-2-952,0 0 0,33-7 1,145-34-5169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8.5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141 48 7130,'-63'32'9897,"55"-26"-9187,0-1 1,0 1-1,1 0 1,0 1-1,-9 10 0,13-14-629,1 0-1,0 1 1,-1-1-1,1 0 1,0 1-1,1 0 1,-1-1-1,1 1 1,0 0-1,0 0 0,0 0 1,0 0-1,0-1 1,1 1-1,0 0 1,0 0-1,0 0 1,0 0-1,1 0 1,-1 0-1,1 0 1,0 0-1,0 0 1,1 0-1,-1-1 0,1 1 1,0 0-1,0-1 1,0 0-1,0 1 1,1-1-1,-1 0 1,5 4-1,2 2-59,0 0-1,0-1 1,1-1 0,0 0-1,1 0 1,-1-1 0,1 0-1,0 0 1,1-2 0,-1 1-1,1-1 1,0-1 0,15 2-1,-11-2-156,1-1-1,-1 0 1,1-1-1,-1-1 1,1-1-1,-1-1 0,1 0 1,-1-1-1,21-6 1,-34 9 134,1-1 0,-1 0 0,1 0 0,-1 0 0,0-1 0,0 1 0,0-1 0,0 0 0,0 0 0,0 0 0,0 0 0,0 0 0,-1-1 0,1 1 0,-1-1 0,0 1 0,0-1 1,0 0-1,0 0 0,0 0 0,-1 0 0,1 0 0,-1-1 0,1-2 0,-2 1 23,0-1 1,0 1-1,-1 0 1,0 0-1,0 0 1,0 0-1,-1 0 1,1 0-1,-1 1 1,0-1-1,-1 0 1,1 1-1,-1 0 1,0-1-1,-4-3 1,-16-24-196,-43-46 1,53 66-1318,1 1-1,-2 0 1,-23-15 0,-7 2-3903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29.7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442 22 11450,'-24'-6'3243,"-1"1"-1,-45-4 0,48 8-2624,0 0 1,0 2 0,0 0-1,0 2 1,0 0-1,-26 8 1,40-8-530,-1 1 0,1 0 1,0 0-1,0 0 1,1 1-1,-1 0 0,1 0 1,0 1-1,0 0 0,1 0 1,0 1-1,0 0 0,1 0 1,-1 0-1,1 1 0,1 0 1,0 0-1,0 0 0,0 0 1,-4 16-1,6-16-91,0 0-1,1 0 1,0 0-1,0 0 1,0 1-1,1-1 1,1 0 0,-1 0-1,1 0 1,1 0-1,-1 0 1,2 0-1,-1 0 1,1 0 0,0-1-1,0 1 1,1-1-1,0 0 1,0 0-1,1 0 1,0-1 0,11 12-1,-9-11-33,1 0 0,0-1 0,1 0-1,-1 0 1,1-1 0,1 0 0,-1 0 0,0-1-1,1-1 1,0 1 0,11 1 0,-14-4 21,0 0 0,0 0 0,0-1 0,0 0 0,0 0 0,0-1 0,0 1 0,0-2 0,0 1 0,0-1 0,0 0 0,0 0 0,-1-1 0,1 0 0,-1 0 0,0-1 0,9-5 0,-3-1-1,1 1 0,-1-1 0,-1-1 0,0 0 0,-1-1 0,0 0 0,0-1-1,-1 0 1,-1 0 0,-1-1 0,1 0 0,-2 0 0,0-1 0,-1 1 0,-1-1 0,0 0 0,0-1 0,1-29 0,-7 29 158,-2 16 86,3 2-213,0 0 1,1 0 0,-1 0 0,1 0-1,-1 0 1,1 0 0,0 0 0,0 0-1,0 0 1,0 0 0,0 0 0,1 3-1,8 35 189,2 1-1,18 42 1,-12-35-132,26 72-302,-43-120 176,0 1 0,0-1 0,0 0 0,0 0 0,0 1 0,0-1 0,0 0 0,0 1 0,0-1 0,0 0 0,0 1 0,1-1 0,-1 0 0,0 0 0,0 1 0,0-1 0,0 0 0,0 0 0,1 1 0,-1-1 0,0 0 0,0 0 0,0 0 0,0 1 0,1-1 0,-1 0 0,0 0 0,0 0 0,1 1 0,-1-1 0,0 0 0,0 0 0,1 0 0,-1 0 0,0 0 0,1 0 0,-1 0 0,0 0 0,0 0 0,1 0 0,-1 0 0,0 0 0,1 0 0,-1 0 0,0 0 0,1 0 0,-1 0 0,0 0 0,0 0 0,1 0 0,-1 0 0,0 0 0,0-1 0,1 1 0,-1 0 0,0 0 0,0 0 0,1-1 0,8-27-6309,-2-31-1519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30.1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 0 6649,'-2'1'11931,"2"-1"-11870,0 0 0,0 0 0,-1 1 0,1-1-1,0 0 1,0 1 0,-1-1 0,1 0 0,0 1 0,0-1 0,0 0-1,-1 1 1,1-1 0,0 1 0,0-1 0,0 0 0,0 1 0,0-1-1,0 1 1,0-1 0,0 0 0,0 1 0,0-1 0,0 1 0,0-1-1,0 0 1,0 1 0,1-1 0,-1 0 0,0 1 0,0-1 0,1 1-1,66 219 4525,12 116-2113,-78-330-2475,27 105 288,-25-101-395,1-1 0,0 1 1,0-1-1,1 0 0,0 0 0,0 0 1,1-1-1,11 13 0,-16-20-32,0 0 0,-1 0-1,1-1 1,0 1 0,0 0-1,0 0 1,0-1 0,0 1 0,0-1-1,0 1 1,0-1 0,0 1 0,0-1-1,0 0 1,0 1 0,0-1-1,0 0 1,0 0 0,0 0 0,0 0-1,0 0 1,1 0 0,-1 0 0,0 0-1,0 0 1,0-1 0,2 0-1,1-1-486,0-1-1,-1 0 1,1 1-1,-1-2 0,1 1 1,-1 0-1,0-1 1,4-6-1,60-86-6721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30.6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31 106 10866,'2'0'6635,"10"0"-5863,115 3 139,-47 0-621,121-11-1,-200 8-263,-1 0-1,0 0 1,1 0 0,-1 0 0,0 0-1,1 0 1,-1 1 0,0-1 0,1 0-1,-1 0 1,0 0 0,1 0 0,-1 0-1,0 0 1,1 0 0,-1 0 0,0-1-1,0 1 1,1 0 0,-1 0 0,0 0-1,1 0 1,-1 0 0,0 0 0,1-1-1,-1 1 1,0 0 0,0 0 0,1-1-1,-1 1 1,0 0 0,0 0-1,0-1 1,1 1 0,-1 0 0,0 0-1,0-1 1,0 1 0,0 0 0,0-1-1,0 1 1,1 0 0,-1 0 0,0-1-1,0 1 1,0 0 0,0-1 0,0 1-1,0 0 1,0-1 0,0 1 0,-1-1-1,-18-13 835,-35-9-90,39 17-648,-24-8 121,-64-15 0,94 26-171,-1 1-1,0 1 1,0 0 0,0 0-1,0 1 1,0 0 0,0 1 0,0 0-1,0 0 1,0 1 0,0 1-1,-12 4 1,16-3 12,0-1 0,0 1 0,1 1-1,-1-1 1,1 1 0,0 0 0,1 0 0,-1 0 0,1 1-1,0 0 1,0-1 0,1 1 0,0 1 0,0-1-1,0 0 1,-3 14 0,2-6 16,1 1 0,0 0-1,1 0 1,0 0 0,2 0 0,1 25-1,-1-29-164,2-1 0,0 1-1,0 0 1,1 0-1,0-1 1,1 1 0,0-1-1,0 0 1,1-1-1,1 1 1,0-1 0,0 0-1,1 0 1,0 0-1,0-1 1,1 0 0,0-1-1,0 0 1,1 0-1,0-1 1,0 0 0,1 0-1,-1-1 1,1 0 0,0-1-1,1 0 1,-1-1-1,1 0 1,18 3 0,-10-3-548,1 0 0,0-1 0,0-1 0,-1-1 0,1-1 0,0 0 0,0-1 0,-1-2 0,1 0 0,29-10 0,225-79-7581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30.9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 1 10722,'-21'1'5879,"-3"3"-3308,22-4-2511,1 1 1,0-1-1,0 0 0,0 0 1,0 1-1,0-1 1,1 1-1,-1-1 0,0 1 1,0-1-1,0 1 1,0-1-1,0 1 0,1 0 1,-1 0-1,0-1 1,0 1-1,1 0 1,-1 0-1,1 0 0,-1 0 1,1 0-1,-1-1 1,1 1-1,-1 0 0,1 0 1,0 0-1,0 0 1,-1 1-1,1-1 0,0 0 1,0 0-1,0 0 1,0 0-1,0 0 1,0 0-1,1 0 0,-1 0 1,0 0-1,1 2 1,7 13 54,1 0 0,1-1 1,0 0-1,1-1 0,0 0 0,16 14 1,-11-11-120,-1 0 1,0 1-1,-2 1 1,15 24-1,-25-38 23,-1 1 1,0 0-1,0-1 0,0 1 0,0 0 1,-1 0-1,0 0 0,0 0 0,-1 0 1,1 0-1,-1 0 0,-1 0 0,1 0 1,-1 0-1,0 0 0,-1 0 0,1 0 0,-1 0 1,0 0-1,-4 7 0,1-6 98,1 1 0,-2-1 0,1-1 0,-1 1 0,0-1-1,0 0 1,0 0 0,-1-1 0,-8 5 0,13-8-135,-1 0 0,1 0-1,0-1 1,-1 1 0,1-1 0,-1 1-1,0-1 1,1 0 0,-1 0 0,0-1 0,0 1-1,0 0 1,1-1 0,-1 0 0,0 0 0,0 0-1,0 0 1,0 0 0,0 0 0,0-1-1,1 1 1,-1-1 0,0 0 0,0 0 0,1 0-1,-1 0 1,0 0 0,1-1 0,0 1 0,-4-3-1,5 3-182,0-1 0,-1 0-1,1 1 1,0-1 0,0 0-1,0 0 1,0 0 0,0 0-1,0 0 1,1 0-1,-1 0 1,1 0 0,-1-1-1,1 1 1,0 0 0,0 0-1,0-4 1,0 1-483,1 0 0,0-1-1,1 1 1,-1 0 0,1 0 0,0 0 0,0 0-1,4-6 1,49-69-6187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1.2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106 1 10418,'-13'18'2863,"0"2"0,-19 39-1,26-46-2557,1 1-1,0 0 1,1 1-1,0-1 1,-2 21-1,5-26-341,1-1 1,0 1-1,0-1 0,0 0 0,1 1 0,0-1 0,1 0 0,0 0 0,0 0 0,1 0 0,0 0 1,0 0-1,1-1 0,0 1 0,1-1 0,-1 0 0,1 0 0,0-1 0,1 1 0,0-1 0,0-1 1,0 1-1,1-1 0,10 7 0,-9-7 5,1 0-1,0-1 1,1 0 0,-1 0-1,1-1 1,0 0 0,0-1-1,0 0 1,0-1 0,0 0 0,0 0-1,0-1 1,0 0 0,0-1-1,0 0 1,0-1 0,18-5-1,-26 6 102,0 0 0,-1 0 0,1 0 0,-1 0 0,1-1 0,-1 1 0,1-1 0,-1 1 0,0-1 0,0 1 0,0-1 0,0 0-1,0 0 1,0 1 0,0-1 0,0 0 0,-1 0 0,1 0 0,-1 0 0,1 0 0,-1 0 0,0 0 0,0 0 0,0 0 0,0 0-1,0 0 1,0 0 0,0 0 0,-1 0 0,1 0 0,-1 1 0,0-1 0,0-3 0,-3-5 147,0 0 0,0 1 0,0-1 0,-12-16 0,7 13-190,0 1 0,-1 1 1,0 0-1,-1 0 0,0 1 1,-25-16-1,0 3-612,-43-19 0,9 6-2750,70 36 3239,0 0 1,-1 0-1,1 0 0,0 0 0,-1 0 0,1 0 0,0 0 1,-1 0-1,1 0 0,-1 0 0,1 0 0,0 0 0,-1-1 1,1 1-1,0 0 0,0 0 0,-1 0 0,1-1 0,0 1 1,-1 0-1,1 0 0,0-1 0,0 1 0,0 0 0,-1-1 1,1 1-1,0 0 0,0-1 0,0 1 0,0 0 0,-1-1 1,1 1-1,0 0 0,0-1 0,0 1 0,0 0 0,0-1 1,0 1-1,0-1 0,0 1 0,31 4-5296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31.2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354 30 2208,'-28'-8'9747,"8"2"-6147,-27-4-1935,-1 4 175,0 12-392,5 7-319,3 8-369,8 8-176,9 11 40,7 8-144,8 10-24,12 4-296,8-4 40,15-2-200,9-14-360,24-13-1200,15-10-2025,155-46-2872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31.5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146 1 10906,'-11'5'1066,"0"1"0,0 0 0,0 1 0,1 0 0,-15 13 0,18-14-704,1 1 1,0 0-1,0 0 1,0 1 0,1 0-1,0 0 1,-4 10-1,5-10-264,2 0 0,-1 0 0,1 0 0,0 1-1,1-1 1,0 1 0,0-1 0,0 1 0,1-1-1,1 1 1,0 0 0,0-1 0,0 0 0,1 1-1,0-1 1,1 0 0,0 0 0,8 15 0,-10-19-100,1 0 0,0 0 0,0 0 0,0 0 1,1 0-1,0 0 0,-1 0 0,1-1 0,1 0 0,-1 1 1,0-1-1,1 0 0,-1-1 0,1 1 0,0 0 0,0-1 1,0 0-1,0 0 0,1 0 0,-1-1 0,0 0 0,1 1 1,-1-1-1,1-1 0,0 1 0,-1-1 0,1 0 0,-1 0 1,1 0-1,-1 0 0,1-1 0,0 0 0,-1 0 0,1 0 1,-1-1-1,0 1 0,0-1 0,1 0 0,3-3 0,6-3-65,1-1 0,-1 0 0,-1-1 0,0-1-1,0-1 1,-1 1 0,-1-2 0,0 0-1,-1 0 1,0-1 0,-1 0 0,0 0 0,-1-1-1,-1 0 1,-1-1 0,0 0 0,0 0 0,-2 0-1,3-18 1,-6 29 240,-1-1 1,1 1-1,-1-1 0,-1 1 0,1-1 1,-1 1-1,0-1 0,0 1 0,-4-11 0,21 60 308,10 20-423,-22-49-171,2 0 0,-1 0 1,2-1-1,0 0 0,1 0 0,0-1 1,1 0-1,18 21 0,-9-24-2778,-17-10 2609,0 0 0,0 0 0,0 0 0,1-1 0,-1 1 0,0-1 0,0 1 0,0 0 0,0-1 0,0 0 0,0 1 0,0-1 0,0 0 0,0 1 0,0-1 0,-1 0 0,1 0 0,0 0 0,0 0 0,-1 0 0,2-2 0,34-62-9457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31.7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12851,'4'21'4945,"4"1"-2473,8 31-79,7 11-561,9 5-608,-4 8-599,0-6-481,-1-4-144,-3-6-96,0-8-825,4-13-1327,-4-11-2905,31-27-3417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32.0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 24 8930,'-7'7'1005,"1"-1"1,1 1 0,-1 0-1,1 0 1,1 1-1,-1 0 1,1 0 0,0 0-1,-4 15 1,6-16-687,1 0 0,-1 1 1,1-1-1,1 1 0,0-1 1,0 1-1,0-1 0,1 1 1,0-1-1,2 9 0,1-6-274,-1 0 0,1 0 0,1-1 0,0 0 0,0 0 0,1 0-1,0 0 1,0-1 0,1 0 0,0 0 0,1-1 0,-1 0 0,2 0-1,-1-1 1,0 0 0,17 8 0,-11-7-51,-1-1-1,1 0 1,0-1 0,0-1 0,17 4 0,-24-7 17,-1 0 0,0 0 0,0-1 0,1 0 0,-1 0 0,1 0 0,-1-1 0,0 0 0,0 0 0,1 0 0,-1-1 0,0 0 0,0 0 0,8-5 0,-11 5 24,-1 0 0,0 0-1,0 0 1,0 0 0,0 0 0,0 0 0,0-1 0,-1 1-1,1-1 1,-1 1 0,1-1 0,-1 1 0,0-1 0,0 0-1,0 0 1,-1 0 0,1 1 0,-1-1 0,1 0 0,-1 0-1,0 0 1,0 0 0,0 0 0,-1 0 0,1 0 0,-1 0-1,1 1 1,-1-1 0,0 0 0,-3-5 0,-2-8-78,-1 0 1,-1 1-1,-17-27 1,21 37-31,-68-100-3743,10 20-1591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32.3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76 10850,'8'21'1904,"-1"1"-1,-1-1 1,-1 1-1,2 25 1,-4-8-972,-1 0 0,-2 0 0,-7 48 0,13-126-897,2 1 1,1 0-1,2 0 1,2 1-1,1 1 1,2 0-1,2 1 1,0 1-1,27-36 1,-44 69-16,-1 0 0,1 1 1,0-1-1,-1 0 0,1 0 1,0 1-1,0-1 0,0 0 1,0 1-1,0-1 0,0 1 1,0-1-1,0 1 0,0-1 1,0 1-1,0 0 0,0-1 1,0 1-1,0 0 0,0 0 1,0 0-1,0 0 0,0 0 1,0 0-1,2 1 0,0-1 24,-1 2-1,1-1 0,-1 0 1,1 0-1,-1 1 0,0-1 0,1 1 1,-1 0-1,0-1 0,2 4 1,6 6 232,-1 1 1,16 26-1,-22-35-210,11 24 134,-2-1 0,19 54 0,6 16-1596,-26-69-1868,-5-1-3632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33.1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38 7098,'2'71'10549,"4"-1"-4125,17 67-1828,48 132-3065,-71-286-1391,1 0 0,0 0-1,2 0 1,7-29-1,29-103-1173,-24 102 557,35-70-1,-40 98 390,1 0 0,0 1-1,2 0 1,0 1-1,0 0 1,19-16 0,-30 31 75,0 0 0,0 1 0,0-1 0,0 1 0,0 0 0,1-1 0,-1 1 0,0 0 0,1 1 0,-1-1 0,1 0 0,-1 1 0,1-1 0,-1 1 0,1 0 0,-1-1 0,1 1 0,0 1 0,-1-1 0,1 0 0,-1 1 0,1-1 0,-1 1 0,1-1 0,-1 1 0,0 0 0,1 0 0,-1 1 0,0-1 0,0 0 0,0 1 0,0-1 0,0 1 0,0 0 0,0-1 0,0 1 0,2 4 0,4 3 62,1 1 1,-2 1 0,1-1 0,-2 1 0,1 1 0,6 17-1,-4 0 92,0 0-1,-2 1 0,-1 0 0,-2 1 1,1 57-1,4 26-73,1-83-810,2-19-1503,-11-12 2017,-1 0 0,1 1 0,0-1 0,0 0 0,-1 0 0,1 0 1,0 0-1,-1-1 0,1 1 0,0 0 0,-1 0 0,1 0 0,0 0 1,-1-1-1,1 1 0,-1 0 0,1-1 0,0 1 0,-1 0 0,1-1 1,-1 1-1,1-1 0,-1 1 0,1-1 0,0 0 0,26-32-6896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42.7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374 54 8138,'-7'-5'9919,"-9"0"-6033,-3-1-1849,9 0-1927,0 1 1,0 0 0,-1 1 0,1 0-1,-1 1 1,0 0 0,0 0-1,0 2 1,-1-1 0,1 1 0,0 1-1,-14 1 1,18-1-97,-1 2 1,1-1-1,0 1 1,0 0-1,-1 1 1,2-1-1,-1 1 1,0 1-1,0-1 1,1 1-1,0 1 0,0-1 1,0 1-1,0 0 1,1 0-1,0 0 1,0 1-1,0 0 1,-6 10-1,4-2 78,0 0-1,1 0 1,1 0-1,0 1 1,1 0-1,0 0 1,1 0-1,1 0 1,1 0-1,0 1 1,1-1-1,0 0 1,1 1-1,1-1 1,1 0-1,0 0 1,0 0-1,12 28 1,-9-29-73,-1-1 1,2 0 0,0 0-1,0 0 1,2-1 0,-1 0 0,1 0-1,1-1 1,0 0 0,1-1-1,0 0 1,0-1 0,1 0 0,0-1-1,1 0 1,0-1 0,0-1-1,0 0 1,1 0 0,15 3 0,-24-8-198,0 0 0,0 0 0,0-1 1,0 0-1,0 0 0,0 0 0,0-1 1,0 1-1,0-1 0,0 0 1,0-1-1,5-1 0,69-38-4239,-62 31 3364,123-76-4936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43.0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185 1 2216,'-15'8'3118,"1"1"0,-1 1-1,2 0 1,-17 16 0,20-16-2192,-1 2 0,2-1 0,-1 1 1,-14 26-1,19-28-800,0 0-1,0 0 1,1 1 0,1-1 0,0 1-1,0 0 1,1 0 0,0 0-1,1 0 1,0 0 0,1 0 0,1 0-1,-1 0 1,2 0 0,-1 0 0,7 20-1,-4-20-75,0 1 0,1-1 0,0-1-1,1 1 1,0-1 0,1 0 0,0 0 0,1-1-1,0 1 1,0-2 0,1 1 0,0-1-1,20 13 1,-23-18-37,0 1 1,0-1-1,0 0 0,0-1 0,1 0 0,-1 0 1,1 0-1,-1-1 0,1 1 0,0-2 0,0 1 1,-1-1-1,1 0 0,0 0 0,0-1 1,-1 0-1,1 0 0,0-1 0,-1 0 0,1 0 1,-1 0-1,0-1 0,0 0 0,0 0 0,0 0 1,6-6-1,-9 7 8,0 0 0,0-1 0,0 1 0,0-1 0,-1 0 0,1 0 0,-1 0 0,0 0 0,0 0 0,0-1 0,0 1 0,-1-1 0,1 1 0,-1-1-1,0 1 1,0-1 0,1-6 0,-2 3-59,0 0-1,0-1 0,0 1 1,-1 0-1,0 0 0,-1-1 0,0 1 1,-4-12-1,-2 0-425,-1 0-1,-1 0 0,-1 1 1,-1 0-1,-19-23 1,-37-33-6387,34 27 403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43.4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 9770,'19'66'7643,"2"36"-2923,1 0-2138,-11-45-1439,-10-43-857,1 0 0,1-1 0,0 1-1,0-1 1,2 0 0,8 18 0,-11-35-237,0 0 0,0 1 0,0-1 0,0-1 0,-1 1 0,0 0 0,1 0-1,-1-6 1,12-50-89,25-106-77,-31 140 143,2 0 0,1 1 0,1 0-1,16-27 1,-26 50-22,0 0 0,1-1 0,0 1 0,-1 0 0,1 0 0,0 0-1,0 0 1,0 0 0,0 1 0,0-1 0,3-1 0,-4 2 5,0 1 0,0 0 0,0-1 0,0 1-1,0 0 1,1 0 0,-1 0 0,0 0 0,0 0 0,0 0 0,0 0 0,0 0 0,0 0 0,0 0 0,0 0 0,0 1 0,0-1 0,0 0 0,2 2 0,2 2 63,0 0 1,0 0-1,0 0 1,-1 1-1,0 0 1,0 0-1,6 9 1,2 2 122,3 6-48,0 1 0,18 43 1,13 20-848,-46-86 695,2 3-314,0 0 1,0 0 0,0 0-1,0 0 1,1 0-1,-1 0 1,1 0 0,0-1-1,0 1 1,0-1 0,5 3-1,-5-4-188,0 0-1,0 0 0,0 0 0,0-1 1,0 1-1,1-1 0,-1 0 1,0 0-1,0 0 0,0 0 0,0-1 1,5-1-1,83-27-8566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43.8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 3 9490,'5'-2'6247,"12"7"-3724,9 10-1922,-24-14-483,0 1-1,0-1 0,0 1 0,0 0 0,0 0 0,0 0 1,-1 0-1,1 0 0,-1 0 0,1 0 0,-1 0 0,0 1 1,0-1-1,0 1 0,0-1 0,0 1 0,-1-1 0,1 1 1,-1-1-1,1 1 0,-1-1 0,0 1 0,0 0 0,0-1 1,-1 1-1,1-1 0,-1 1 0,1 0 0,-1-1 0,0 1 1,0-1-1,0 0 0,0 1 0,0-1 0,-1 0 0,-2 4 1,0 0 19,0-1 0,-1 0 1,1 0-1,-1 0 0,0-1 0,0 0 1,-1 0-1,1 0 0,-1-1 1,0 1-1,0-1 0,0-1 0,-11 4 1,16-6-99,1 1 1,-1-1 0,1 0-1,-1 0 1,1 0-1,-1 0 1,1 0 0,-1 0-1,1 0 1,-1 0-1,1 0 1,-1-1 0,1 1-1,-1 0 1,1 0-1,-1 0 1,1 0 0,0-1-1,-1 1 1,1 0-1,-1-1 1,1 1 0,-1 0-1,1-1 1,0 1 0,-1 0-1,1-1 1,0 1-1,-1-1 1,1 1 0,0 0-1,0-1 1,0 1-1,-1-1 1,-2-24 677,12-23-154,-7 44-618,1 1 0,-1-1 1,1 0-1,0 1 1,0 0-1,0 0 1,1 0-1,-1 0 0,1 0 1,0 1-1,0 0 1,-1-1-1,2 2 1,-1-1-1,0 0 0,7-1 1,-8 2-331,1 0-1,-1 1 1,0 0 0,0-1 0,0 1-1,1 1 1,-1-1 0,0 0 0,0 1 0,0-1-1,0 1 1,0 0 0,0 0 0,0 0 0,0 1-1,0-1 1,4 4 0,50 42-5767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22.7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0 187 7994,'1'-6'343,"-1"1"0,0-1-1,1 0 1,0 0 0,1 1 0,-1-1 0,1 0 0,0 1 0,1-1 0,-1 1 0,1 0-1,0 0 1,0 0 0,6-6 0,-2 4-99,0 0-1,0 0 1,1 1 0,0 0-1,0 0 1,0 1-1,19-9 1,-8 6-176,2 1 0,-1 1 0,1 0 0,0 2 0,0 0 0,1 1 0,27 0 0,-9 4 10,-1 2-1,1 2 1,-1 1-1,0 2 1,0 1-1,-1 2 1,-1 2-1,0 2 1,0 1 0,-2 2-1,0 1 1,-1 1-1,-1 3 1,-1 0-1,-1 2 1,-1 1 0,-2 2-1,42 50 1,-61-65 9,0 0 0,-1 1 0,0 0 0,-1 0 0,0 1 0,-2 0 0,0 0 0,6 27 0,-9-32-12,-1 1 0,0 0 0,-1 0 1,0 0-1,-1 0 0,0 0 0,0 0 0,-1 0 0,-1-1 0,0 1 0,0-1 1,-1 1-1,-8 14 0,0-5 92,-1-1 1,0-1-1,-2 0 1,0-1-1,-1-1 0,0 0 1,-2-1-1,1-1 1,-2-1-1,-30 17 1,34-21-220,-1-1 1,0-1 0,0 0-1,-1-1 1,1-1-1,-1 0 1,-1-1-1,1-1 1,0-1 0,-1 0-1,1-2 1,-1 0-1,1-1 1,-25-3 0,37 2-117,1 2-64,0-1-1,0 0 0,0 1 0,1-2 0,-1 1 1,0 0-1,1-1 0,-1 0 0,1 0 0,-1 0 1,1 0-1,0 0 0,0-1 0,0 0 1,0 1-1,0-1 0,1 0 0,-1 0 0,1-1 1,-3-5-1,-30-70-5375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1.8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35 10322,'1'1'6040,"8"9"-5234,15 10-65,-2 1 1,0 0-1,-1 2 1,-1 1 0,22 33-1,-12-8 661,48 101-1,-90-189 992,-21-106-2279,30 127-78,0 0 0,1 0 0,1 0 0,1 0-1,1 0 1,0 0 0,1-1 0,5-19 0,-6 36-23,0 0-1,-1 0 1,1-1 0,0 1 0,1 0 0,-1 0 0,0 0-1,1 0 1,-1 0 0,1 0 0,-1 1 0,1-1-1,0 0 1,0 1 0,0-1 0,0 1 0,0 0-1,0 0 1,4-2 0,-2 2-16,1-1-1,0 1 0,0 0 1,0 1-1,0-1 1,0 1-1,0 0 1,0 0-1,5 1 1,5 2-43,-1 0 1,0 1-1,0 0 1,0 1-1,21 11 1,-20-8 52,-1 1 0,0 0 0,0 1 0,-1 1 1,0 0-1,-1 1 0,19 22 0,-13-10-912,-2 1-1,-1 0 1,19 43-1,-30-59-194,-4-7 784,1 0 1,-1-1-1,0 1 0,1-1 1,-1 1-1,1-1 1,0 1-1,0-1 0,-1 1 1,1-1-1,0 1 1,0-1-1,0 0 0,0 0 1,1 1-1,-1-1 0,0 0 1,0 0-1,1 0 1,-1-1-1,1 1 0,-1 0 1,1 0-1,-1-1 1,1 1-1,-1-1 0,1 1 1,1-1-1,50-14-8127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44.4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 97 8194,'-24'-20'10762,"13"-2"-6225,10 20-4481,1 0 1,0 0-1,0 0 0,1 0 1,-1 0-1,0 0 0,1 0 1,-1 0-1,1 0 1,-1 0-1,1 0 0,0 0 1,0 1-1,0-1 0,0 0 1,0 0-1,0 1 0,0-1 1,1 1-1,-1-1 1,1 1-1,-1 0 0,1-1 1,-1 1-1,1 0 0,3-1 1,-5 1-54,1 0 0,-1 1 1,1-1-1,0 1 0,-1-1 0,1 1 1,-1-1-1,1 1 0,0 0 1,-1-1-1,1 1 0,0 0 0,-1-1 1,1 1-1,0 0 0,0 0 1,-1 0-1,1 0 0,0 0 1,0 0-1,-1 0 0,1 0 0,0 0 1,0 0-1,-1 0 0,1 0 1,0 0-1,0 0 0,-1 1 0,1-1 1,0 0-1,-1 1 0,1-1 1,0 0-1,-1 1 0,1-1 1,-1 1-1,1-1 0,-1 1 0,1-1 1,-1 1-1,1 0 0,-1-1 1,1 1-1,-1 0 0,1-1 0,-1 1 1,0 0-1,0-1 0,1 1 1,-1 0-1,0 0 0,0-1 1,0 1-1,0 0 0,0 0 0,0 0 1,1 3 33,-1-1 1,0 1 0,0-1 0,0 0 0,-1 1-1,1-1 1,-1 1 0,0-1 0,0 0-1,0 1 1,-3 5 0,2-6 7,-2 4 128,-1 1 0,0-1-1,0 0 1,-1-1-1,0 0 1,-7 7-1,13-13-147,-1 1 0,1-1 0,0 0 0,0 0 0,-1 0 0,1 1 0,0-1 0,0 0 0,-1 0 1,1 0-1,0 0 0,0 0 0,-1 1 0,1-1 0,0 0 0,-1 0 0,1 0 0,0 0 0,-1 0 0,1 0 0,0 0 0,-1 0 0,1 0 0,0 0 0,-1 0 0,1-1 0,0 1 0,0 0 0,-1 0 0,1 0 0,0 0 0,-1 0 0,1 0 0,0-1 0,0 1 0,-1 0 0,1 0 0,0-1 0,-3-14 945,9-17-15,-4 27-960,1 1 0,-1 0 0,1 0-1,0 0 1,0 0 0,0 1 0,1-1 0,-1 1 0,1-1 0,0 1-1,0 1 1,0-1 0,0 0 0,0 1 0,1 0 0,-1 0 0,1 0-1,0 1 1,-1-1 0,9 0 0,-13 2 2,1 0-1,0 0 1,-1 0-1,1 0 1,-1 0-1,1 0 1,-1 0-1,1 0 1,0 0 0,-1 1-1,1-1 1,-1 0-1,1 0 1,-1 1-1,1-1 1,-1 0-1,1 1 1,-1-1 0,0 0-1,1 1 1,-1-1-1,1 1 1,-1-1-1,0 0 1,1 1-1,-1-1 1,0 1-1,1-1 1,-1 1 0,0-1-1,0 1 1,0 0-1,0-1 1,1 1-1,-1-1 1,0 1-1,0-1 1,0 1 0,0 0-1,0-1 1,0 1-1,0-1 1,-1 1-1,1-1 1,0 1-1,0-1 1,0 1 0,0 0-1,-1-1 1,1 1-1,0-1 1,-1 1-1,0 0 1,-13 30 248,9-23-164,1-2 0,-1 1 0,0-1 0,-1 1 0,1-2 0,-1 1 0,0 0 0,-1-1 0,-11 7 1,17-11-62,1-1 0,0 0 1,-1 0-1,1 1 1,-1-1-1,1 0 1,-1 0-1,1 1 0,-1-1 1,1 0-1,-1 0 1,1 0-1,-1 0 1,0 0-1,1 0 0,-1 0 1,1 0-1,-1 0 1,1 0-1,-1 0 1,1 0-1,-1 0 0,1 0 1,-1 0-1,1-1 1,-1 1-1,1 0 1,-1 0-1,1-1 1,-1 1-1,1 0 0,-1-1 1,1 1-1,0 0 1,-1-1-1,1 1 1,0-1-1,-1 1 0,1 0 1,0-1-1,-1 1 1,1-1-1,0 1 1,0-1-1,0 1 0,-1-1 1,1 1-1,0-1 1,0 1-1,0-1 1,0 0-1,0 1 0,0-1 1,0 1-1,0-1 1,0 1-1,1-1 1,-1-1-74,0 0 0,0 0 0,0 0 1,1 0-1,-1 0 0,1 0 0,-1 0 1,1 1-1,0-1 0,-1 0 0,1 0 1,0 1-1,0-1 0,1 0 0,-1 1 1,0 0-1,0-1 0,3-2 0,-1 3-512,-1-1-1,1 0 1,0 1-1,-1-1 1,1 1 0,0 0-1,0 0 1,0 0-1,0 0 1,0 1-1,0-1 1,3 1-1,37-1-5892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53.9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9 262 2857,'-8'5'18138,"36"-5"-14953,-26 0-3064,1 0 0,-1 0 0,1 0-1,0 0 1,-1-1 0,1 1 0,-1-1 0,1 0 0,-1 0 0,1 0 0,-1 0 0,1 0 0,-1 0 0,0 0-1,0-1 1,0 1 0,0-1 0,0 0 0,0 0 0,0 1 0,0-1 0,1-3 0,37-50 47,-39 53-127,91-167 138,-79 154-437,-2 18-92,5 33-154,-8-15 601,14 33-86,-13-29 0,1 0 0,1 0 0,1-1 0,2 0 0,0-1 0,34 41 0,-48-63-10,1 0 0,0 0 0,0 0 0,0 0 0,-1 0 0,1-1-1,0 1 1,0 0 0,0 0 0,0-1 0,0 1 0,0-1 0,1 1 0,-1-1 0,0 1 0,0-1 0,0 0 0,0 1 0,1-1 0,-1 0 0,0 0 0,0 0 0,2 0 0,-2-1-37,0 1 0,-1-1 0,1 0 0,0 0 0,-1 0 0,1 1 1,-1-1-1,1 0 0,-1 0 0,0 0 0,1 0 0,-1 0 0,0 0 0,1 0 0,-1 0 0,0 0 0,0 0 0,0 0 0,0 0 0,0-2 0,-9-60-3409,6 52 2501,0 1 1,0 0 0,-1 0-1,0 0 1,-1 1 0,0-1-1,-11-14 1,-47-65-4017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55.6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0 5457,'3'3'3900,"9"13"-1568,-11-16-2247,-1 0 0,0 1-1,0-1 1,0 0 0,0 0 0,0 1 0,1-1 0,-1 0 0,0 1 0,0-1 0,0 0 0,0 0 0,0 1 0,0-1 0,0 0-1,0 1 1,0-1 0,0 0 0,0 0 0,0 1 0,0-1 0,0 0 0,0 0 0,0 1 0,-1-1 0,1 0 0,0 1 0,0-1-1,0 0 1,0 0 0,0 0 0,-1 1 0,1-1 0,0 0 0,0 0 0,0 1 0,-1-1 0,1 0 0,0 0 0,0 0 0,-1 0-1,1 0 1,0 1 0,0-1 0,-1 0 0,1 0 0,0 0 0,-1 0 0,1 0 0,0 0 0,0 0 0,-1 0 0,1 0-1,0 0 1,-1 0 0,1 0 0,0 0 0,0 0 0,-1 0 0,1-1 0,0 1-47,-1 0 0,1 0 0,0 0 0,0 0 0,0 0-1,0-1 1,0 1 0,-1 0 0,1 0 0,0 0 0,0-1 0,0 1 0,0 0 0,0 0 0,0 0 0,0-1 0,0 1 0,0 0-1,0 0 1,0 0 0,0-1 0,0 1 0,0 0 0,0 0 0,0 0 0,0-1 0,0 1 0,0 0 0,0 0 0,0 0 0,0-1-1,0 1 1,0 0 0,0 0 0,1 0 0,-1-1 0,0 1 0,0 0 0,0 0 0,0 0 0,0 0 0,1 0 0,-1-1 0,0 1-1,0 0 1,0 0 0,0 0 0,1 0 0,-1 0 0,0 0 0,0 0 0,0 0 0,1 0 0,-1 0 0,0 0 0,0 0 0,0 0-1,1 0 1,-1 0 0,0 0 0,1 0 0,0-1-41,0 0 1,0 1-1,0-1 0,0 1 0,0-1 0,1 1 1,-1-1-1,0 1 0,0 0 0,0 0 0,1 0 0,-1-1 1,0 1-1,0 0 0,1 1 0,-1-1 0,0 0 1,2 1-1,-2 0 6,0 1 1,0-1-1,-1 1 1,1-1-1,0 1 0,-1-1 1,1 1-1,-1 0 1,0 0-1,0-1 1,0 1-1,1 0 0,-1-1 1,-1 1-1,1 0 1,0 0-1,0-1 1,-1 1-1,0 2 0,-6 16 164,7-20-157,0 1 0,0-1 0,0 0 0,0 1 0,0-1 0,0 0 0,0 0 0,-1 1 0,1-1 0,0 0 0,0 0 0,0 0 0,-1 1 0,1-1 0,0 0 0,0 0 0,-1 0 0,1 1 0,0-1 0,0 0 0,-1 0 0,1 0 0,0 0 0,-1 0 0,1 0 0,0 0 0,0 0 0,-1 0 0,1 0 0,0 0 0,-1 0 0,1 0 0,0 0 0,-1 0 0,1 0 0,0 0 0,0 0 0,-1 0 0,1 0 0,-27-27 1310,26 25-1303,0 1-1,0 0 0,0-1 1,0 1-1,1-1 1,-1 1-1,0-1 1,1 1-1,-1-1 0,1 1 1,-1-1-1,1 0 1,0 1-1,0-1 0,0 0 1,0 1-1,0-1 1,0 0-1,0 1 0,0-1 1,1-2-1,0 4-32,0-1-1,0 1 0,0-1 1,0 1-1,0 0 0,0 0 1,0-1-1,0 1 1,0 0-1,0 0 0,0 0 1,0 0-1,0 0 0,0 0 1,0 1-1,0-1 0,0 0 1,0 0-1,0 1 0,0-1 1,-1 1-1,1-1 1,0 1-1,0-1 0,0 1 1,0-1-1,-1 1 0,1 0 1,0-1-1,0 1 0,-1 0 1,1 0-1,-1-1 1,1 1-1,-1 0 0,1 0 1,-1 0-1,1 0 0,-1 0 1,0 0-1,1 1 0,-18 21 179,11-17-56,10-15-576,5-2-2020,18-11-3167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56.0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1 5545,'-3'4'9617,"10"6"-6394,15 15-4296,-15-16 2084,25 27-455,18 20 397,-1 3 0,-4 2 0,49 85 0,-82-124-728,-2 0 1,-1 1-1,0 0 0,-2 1 1,8 46-1,-13-53-146,-1 1 0,0-1 0,-1 0 1,-1 1-1,-1-1 0,-1 0 0,0 0 0,-1 0 0,-9 24 1,-8 1 144,20-40-320,-1-1 0,1 1 0,0 0 0,0 0 0,-1-1 0,1 1 0,-1-1 0,0 1 0,1-1 0,-1 1 0,0-1 0,0 0 0,0 0 0,0 0 0,0 0-1,0 0 1,0-1 0,-4 2 0,5-5-2867,8-10-740,30-37-4287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57.3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1 238 8194,'-1'10'3481,"2"19"1264,-1-28-4661,0 0 0,1 0 0,-1-1-1,0 1 1,0 0 0,1 0 0,-1-1 0,0 1 0,1 0 0,-1-1 0,1 1-1,-1 0 1,1-1 0,-1 1 0,1-1 0,-1 1 0,1-1 0,0 1 0,-1-1 0,1 1-1,0-1 1,-1 0 0,1 1 0,0-1 0,0 0 0,-1 1 0,1-1 0,0 0 0,0 0-1,-1 0 1,1 0 0,1 0 0,1-2 101,1-1 1,-1 1-1,1-1 1,-1 0-1,0 0 0,0 0 1,-1 0-1,1-1 0,-1 1 1,1-1-1,-1 0 0,2-4 1,1-1 47,6-6-124,-2 0 0,0-1 0,0 0 0,-2-1 0,0 0 0,-1 0 0,0-1 0,-2 1 0,0-1-1,-1 0 1,1-36 0,-2 66-80,1 1-1,0-1 1,0 0-1,1 0 1,1 0-1,0 0 1,11 18-1,7 19 140,-18-35-164,-4-8-10,1 0 0,0 0 0,1-1 0,-1 1 0,1-1 0,0 1 0,1-1 0,6 8 0,-10-13-27,0 0 0,1 0 0,-1 0 0,0 0 1,1 0-1,-1 0 0,0 0 0,1 0 0,-1 0 1,0 0-1,0 0 0,1 0 0,-1 0 0,0 0 1,1-1-1,-1 1 0,0 0 0,0 0 0,1 0 0,-1 0 1,0-1-1,0 1 0,0 0 0,1 0 0,-1 0 1,0-1-1,0 1 0,0 0 0,0 0 0,1-1 1,-1 1-1,0 0 0,0 0 0,0-1 0,0 1 0,0 0 1,0-1-1,0 1 0,0 0 0,0 0 0,0-1 1,4-15-2148,-4 15 1848,0-36-5170,-15-47-1548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57.5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14 10498,'-4'0'2833,"4"-3"143,4 1-1903,0-1-1073,4 1-1225,0-1-1775,32 6-3546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58.3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11 261 6121,'0'-2'9432,"0"-4"-6321,0-18-1885,1 7-1009,-1 0 1,-1 0 0,-4-27 0,3 32-183,0-1 0,1 1-1,0-1 1,1 1 0,0-1 0,1 1-1,6-25 1,-7 36-48,0 1-1,0-1 1,0 1-1,0-1 0,0 1 1,1 0-1,-1-1 1,0 1-1,0-1 1,0 1-1,1 0 1,-1-1-1,0 1 1,1 0-1,-1-1 0,0 1 1,1 0-1,-1 0 1,0-1-1,1 1 1,-1 0-1,1 0 1,-1 0-1,0-1 1,1 1-1,-1 0 0,1 0 1,-1 0-1,1 0 1,-1 0-1,1 0 1,-1 0-1,0 0 1,1 0-1,0 0 1,19 12-150,19 29 359,-31-32-99,35 44 441,-34-40-535,0-1 0,0 0-1,2-1 1,-1 0 0,22 16 0,-29-28-1580,-2-14-736,-1 13 2060,0-59-5775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58.5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24 8138,'0'0'5113,"4"-2"-4225,4-1-888,4 0-160,4 1-1864,44-12-2849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3:59.1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10 7842,'-8'-7'7934,"13"5"-4787,21 10-2503,10 16-247,-1 1 1,-2 1-1,0 2 0,-2 2 1,42 50-1,-51-53-190,-2 1 0,-1 1 0,-1 0 0,-1 2 0,-2 0 0,-1 0-1,13 47 1,-22-57-116,-1 0 0,0 0 0,-2 0 0,-1 1 0,0-1 0,-4 34 0,1-43-197,1 0-1,-2 0 1,1 0-1,-2-1 1,1 1-1,-2-1 0,1 1 1,-2-2-1,1 1 1,-1 0-1,-1-1 1,0 0-1,-9 9 1,15-17-122,-1-1 0,0 1 1,0-1-1,0 1 1,0-1-1,0 0 1,-1 0-1,1 0 0,0 0 1,0 0-1,-1 0 1,1-1-1,-5 2 1,-60-1-5896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08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879 103 9146,'-3'-2'13441,"-7"-6"-6800,-3-2-4796,-33-21-4858,29 22 4599,-6 0-1536,0 2 0,-1 0 0,1 1 0,-1 1 0,0 2 0,-31-1-1,4 2 4,0 4-1,-51 6 0,65-2-45,0 0 0,1 3 0,-57 20 1,76-23-29,0 1 1,1 1 0,0 1-1,1 0 1,0 1 0,0 1-1,1 0 1,0 1-1,-18 20 1,30-30 3,1-1 1,0 1-1,-1-1 0,1 1 0,0 0 1,0 0-1,0 0 0,0 0 1,0 0-1,0 0 0,1 0 0,-1 0 1,0 0-1,1 0 0,0 0 0,0 0 1,-1 0-1,1 1 0,0-1 1,1 0-1,-1 0 0,0 0 0,1 0 1,-1 0-1,2 4 0,1-2-4,-1 0 0,1-1 0,0 1 0,0-1-1,0 0 1,0 0 0,1 0 0,-1 0 0,1 0 0,0-1-1,7 4 1,7 3 27,1-2-1,0 0 1,0-1-1,31 6 1,2-7 61,0-2 0,1-2 0,-1-2 0,66-11 0,-63 5-55,0 3 1,0 2-1,91 9 1,-133-6-7,0 2 0,-1 0 0,1 0-1,-1 1 1,0 0 0,0 1 0,-1 1 0,0 0 0,0 0 0,0 1-1,0 1 1,16 14 0,-20-14 43,0 0 1,0 1-1,-1-1 0,0 1 1,-1 0-1,0 1 0,0-1 1,-1 1-1,0 0 1,-1 0-1,0 0 0,-1 1 1,0-1-1,0 1 0,-1 17 1,-1-10 20,-1 0 0,-1 0 0,-1 0 0,0 0 0,-1 0 0,-1-1 0,-1 1 0,-1-1 0,0-1 0,-1 1 0,0-1 0,-2-1 0,0 0 0,0 0 0,-2-1 0,-19 20 0,19-22-14,-1 0 0,-1-1 0,0 0 0,0-1 0,-1 0 1,0-2-1,-1 0 0,0 0 0,0-1 0,0-1 0,-1-1 0,0-1 0,0 0 0,-1-1 1,1-1-1,0 0 0,-22-1 0,12-3-56,1-1 0,-1-1 0,1-1 0,0-2 0,1 0 0,0-2 0,-44-20 0,65 27-103,0 0 0,1 0 0,-1-1 0,0 1 0,1-1 0,0 0 0,-1 0-1,1 0 1,0 0 0,1 0 0,-1-1 0,0 1 0,1-1 0,0 0 0,0 0 0,0 1 0,0-2 0,1 1 0,0 0 0,0 0 0,0 0 0,-1-9-1,2 8-110,1 0-1,0-1 0,0 1 1,0 0-1,1 0 0,-1 0 0,1 0 1,1 0-1,-1 1 0,1-1 0,-1 1 1,1-1-1,1 1 0,-1 0 0,0 0 1,1 0-1,0 1 0,0-1 0,5-2 1,5-4-994,0 0 0,1 1 0,20-8 0,156-69-5483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2.2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54 130 5905,'1'-1'13882,"12"-9"-12474,7 2-1269,0 0 1,0 1-1,0 1 0,1 1 0,0 1 0,37-2 1,-7 3-16,87 8 0,-163-11 645,-45-17 0,-59-18-457,116 39-78,-1 0-1,0 0 1,0 1 0,0 1 0,0 1 0,0 0-1,1 0 1,-25 7 0,35-8-219,0 1 1,-1 0 0,1 0-1,0 0 1,0 1 0,0-1-1,0 1 1,0 0-1,0 0 1,0 0 0,1 0-1,-1 0 1,1 1 0,-1-1-1,1 1 1,0 0-1,0-1 1,0 1 0,0 0-1,1 0 1,-1 0 0,1 0-1,-1 1 1,1-1-1,0 0 1,1 1 0,-1-1-1,0 0 1,1 1 0,0-1-1,0 1 1,0-1-1,0 0 1,1 1 0,-1-1-1,1 1 1,0-1 0,0 0-1,0 1 1,2 3-1,3 8-23,0-1-1,1 0 0,0-1 0,1 0 1,1 0-1,0-1 0,1 0 0,0 0 1,0-1-1,1 0 0,1-1 0,0-1 1,0 0-1,22 12 0,-22-14-389,1 0 0,0-2 0,0 1 0,1-2 0,0 1 0,-1-2 0,1 0 0,0-1 0,0 0 0,1-1 0,-1 0 0,0-2 0,0 1-1,1-2 1,27-6 0,-23 2-1055,0-1-1,0-2 0,35-19 1,174-112-7572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08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4609,'-2'2'952,"0"-1"1,0 1-1,-1 0 1,1 0-1,0 0 1,1 0-1,-1 0 1,0 0 0,1 1-1,-1-1 1,1 0-1,-2 4 1,2-3-349,0 0 0,0 1 1,1-1-1,-1 0 1,1 1-1,0-1 1,0 0-1,0 8 1,3 2-341,0 0 1,0-1-1,1 1 1,8 16-1,4 11 1213,1 26-333,-12-44-900,1 1 0,0-1-1,2-1 1,13 27 0,-21-48-297,0 0 0,0 0-1,1 0 1,-1 0 0,0 1 0,0-1 0,0 0 0,0 0 0,1 0 0,-1 0-1,0 0 1,0 0 0,0 0 0,1 1 0,-1-1 0,0 0 0,0 0-1,0 0 1,1 0 0,-1 0 0,0 0 0,0 0 0,1 0 0,-1 0-1,0 0 1,0 0 0,0 0 0,1 0 0,-1-1 0,0 1 0,0 0-1,1 0 1,-1 0 0,0 0 0,0 0 0,0 0 0,0 0 0,1-1 0,-1 1-1,0 0 1,0 0 0,0 0 0,0 0 0,0-1 0,1 1 0,-1 0-1,0 0 1,0 0 0,0-1 0,0 1 0,0 0 0,0 0 0,0 0-1,0-1 1,0 1 0,13-24-3104,4-6-1694,32-47-3125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09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4 2841,'-1'0'554,"-1"0"1,1 0-1,-1 0 1,1 0-1,-1 1 1,0-1-1,1 1 1,-1-1-1,1 1 1,0-1-1,-1 1 1,1 0-1,0 0 1,-1 0-1,1 0 1,0 0-1,0 0 1,0 0-1,-1 0 1,1 0 0,-1 2-1,2-2-404,0 0 0,0 0 0,0 0 0,0 1 0,0-1-1,0 0 1,0 0 0,0 0 0,1 0 0,-1 0 0,0 0 0,1 0 0,-1 0 0,1 0 0,-1 0-1,1 0 1,-1 0 0,1 0 0,0 0 0,-1 0 0,1 0 0,1 0 0,2 3-58,0 0-1,0-1 1,0 1 0,0-1 0,1 0 0,-1-1-1,1 1 1,0-1 0,0 0 0,0 0 0,7 2 0,-9-4-9,0 1 1,-1-1-1,1 0 0,-1 0 1,1 0-1,0 0 1,-1 0-1,1-1 1,0 1-1,2-2 1,-5 2-27,1 0 0,-1 0 0,1-1 0,-1 1 0,1 0 0,-1-1 0,1 1-1,-1 0 1,1-1 0,-1 1 0,0 0 0,1-1 0,-1 1 0,0-1 0,1 1 0,-1-1 0,0 1 0,1-1 0,-1 1 0,0-1 0,0 1 0,0-1 0,0 1 0,1-1 0,-1 0-1,0 1 1,0-1 0,0 0 0,-1-2 11,0 1 1,0 0-1,0-1 0,0 1 0,0 0 0,-1-1 0,1 1 1,-1 0-1,1 0 0,-1 0 0,0 0 0,0 1 0,0-1 1,0 0-1,0 1 0,0-1 0,-4-1 0,-38-15-930,24 10-3490,40 19-945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09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473 64 2336,'-85'-24'14740,"9"2"-9213,57 17-4896,-1 1 0,1 1 0,-37-2 0,48 5-536,0 0-1,0 1 0,1 0 0,-1 0 1,1 0-1,-1 1 0,1 0 1,-1 1-1,1 0 0,0 0 1,0 0-1,1 1 0,-1 0 1,1 0-1,-1 1 0,1 0 1,1 0-1,-1 0 0,1 1 1,0-1-1,0 1 0,-7 11 1,7-7-53,0 0 1,0 0 0,0 1 0,2-1 0,-1 1 0,1 0 0,1 0 0,0 0 0,0 0-1,1 0 1,1 1 0,0-1 0,0 0 0,1 0 0,1 1 0,-1-1 0,2 0 0,0 0 0,0-1-1,1 1 1,0-1 0,1 1 0,0-1 0,1-1 0,7 11 0,-7-11-198,1 0 0,1-1 0,-1 0 0,1 0 0,0-1 1,1 0-1,0 0 0,0-1 0,1 0 0,-1-1 0,1 0 0,0-1 0,1 0 0,-1 0 1,1-1-1,16 3 0,-10-3-585,0-2 0,0 1 1,1-2-1,28-3 0,-13-3-1083,-1-1 0,42-16 1,139-53-3540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09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 2280,'-9'3'1609,"0"1"-1,0 1 0,0 0 0,0 0 0,0 1 0,1 0 0,0 0 1,-13 14-1,13-11-982,1 0 1,-1 0-1,1 0 0,1 1 1,0 0-1,1 1 1,-8 17-1,11-22-592,0-1 0,0 1-1,0 0 1,1 0 0,0 0 0,0-1-1,0 1 1,1 0 0,0 0 0,0 0-1,0 0 1,1 0 0,0 0 0,0 0-1,0 0 1,1-1 0,0 1 0,0 0-1,1-1 1,-1 0 0,1 1-1,0-1 1,1 0 0,-1-1 0,1 1-1,0 0 1,0-1 0,0 0 0,1 0-1,0 0 1,-1-1 0,1 0 0,0 0-1,8 4 1,-5-4-29,0 0-1,1 0 1,0 0-1,-1-1 0,1-1 1,0 0-1,0 0 1,0 0-1,-1-1 1,1 0-1,0-1 0,0 0 1,12-3-1,-18 3 28,0 0 0,0 0 0,0 0 0,0 0 0,0 0 0,0-1 0,0 1 0,0-1 0,-1 0 1,1 0-1,-1 0 0,1 0 0,-1 0 0,0 0 0,0-1 0,0 1 0,0-1 0,0 1 0,0-1 0,-1 0 0,1 0 0,-1 0 0,0 0 0,0 0 0,0 0 0,0 0 0,-1 0 0,1 0 0,-1 0 0,0-1 0,0 1 0,0 0 0,0 0 0,0 0 0,-1-1 0,1 1 0,-1 0 0,0 0 0,-2-5 0,-4-6-266,1 1 1,-2 0-1,1 0 0,-2 1 1,0 0-1,0 1 0,-1 0 1,0 0-1,-1 1 0,-16-12 1,-4-6-2325,29 27 2197,0-1-1,0 1 0,1 0 1,-1-1-1,1 0 0,-1 1 1,1-1-1,0 0 0,0 0 1,0 0-1,0 0 0,0 0 1,0 0-1,0-2 0,1 1-296,1 1-1,-1-1 1,1 0-1,0 1 0,0-1 1,0 1-1,0-1 1,0 1-1,1 0 0,-1-1 1,4-2-1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0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1328,'0'11'2034,"1"0"-1,0 0 1,1 0-1,0-1 1,5 14-1,5 7 476,27 50 1,2 6 293,-36-73-2327,5 14 158,-7-25-40,-3-14 419,0-18-926,2 0-1,0 0 1,2 1 0,2-1 0,15-51-1,-9 37-25,-9 27 17,2 1 0,-1 0-1,2 0 1,0 1 0,1-1 0,8-13-1,-14 27-63,0 0 0,1 1 0,-1-1 0,0 0 0,0 1 0,0-1 0,1 1 0,-1 0 0,0-1 0,1 1 0,-1 0 0,0 0 1,0 0-1,1 0 0,-1 0 0,0 0 0,1 0 0,-1 0 0,0 1 0,1-1 0,-1 0 0,0 1 0,0-1 0,0 1 0,1-1 0,-1 1 0,0 0 0,0 0 0,0-1 0,0 1 0,0 0 0,1 2 0,47 36 64,-38-29-6,19 18-368,-1 2 0,-2 0 0,32 48 0,-46-60-576,-11-16 611,-1 0 0,1 0 0,0 0-1,0 0 1,-1 0 0,1 0-1,0-1 1,1 1 0,-1-1 0,0 0-1,0 1 1,4 0 0,60 13-6514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0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1 1976,'-10'1'2325,"0"1"-1,0 1 1,0-1-1,-18 9 0,20-7-1293,0 0-1,0 1 0,1 0 1,0 0-1,-8 8 1,7-6-624,2 0 0,-1 0 1,1 1-1,1 0 1,-1 1-1,1-1 0,1 1 1,-1 0-1,2 0 1,-5 15-1,4-10-306,2 0 0,-1 0 0,2 0 0,0 1 0,1-1 0,0 0 1,1 1-1,0-1 0,2 0 0,-1 0 0,2 0 0,0 0 0,0-1 0,2 1 0,-1-1 0,9 12 0,-8-14-84,0 0 0,1-1-1,1 0 1,0 0 0,0-1-1,1 0 1,0 0 0,0-1 0,1 0-1,11 7 1,-15-13-282,0 1 0,-1-1 0,1 0 0,0 0 1,0 0-1,1-1 0,-1 0 0,0-1 0,0 1 0,1-1 0,-1 0 0,0-1 1,0 1-1,0-1 0,1 0 0,-1-1 0,0 0 0,0 0 0,-1 0 0,1 0 1,0-1-1,-1 0 0,11-8 0,82-54-5059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1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97 224 1200,'5'-1'9898,"6"-3"-6126,53-17-3936,104-1 853,-166 22-581,-1 1-1,1-1 0,0 0 1,-1 0-1,1 0 1,0-1-1,-1 1 0,1 0 1,0 0-1,-1-1 0,1 1 1,-1-1-1,1 0 0,-1 1 1,1-1-1,-1 0 1,1 0-1,-1 0 0,0 0 1,1 0-1,-1 0 0,0-1 1,0 1-1,0 0 1,0 0-1,0-1 0,1-1 1,-2 1 7,0 0 0,0-1 1,0 1-1,0 0 0,-1 0 1,1-1-1,-1 1 0,1 0 1,-1 0-1,0 0 0,0 0 1,0 0-1,0 0 0,0 0 1,-1 0-1,-2-3 0,-4-5 170,0 0 0,-1 1-1,0 0 1,-1 0-1,-20-14 1,16 16-126,-1 0 0,0 0 0,0 2 0,-1 0-1,1 0 1,-19-1 0,26 4-64,0 1 0,0 0 0,1 1 0,-1 0 0,0 0 0,0 0 0,0 1 0,0 1 0,1-1 0,-1 1 0,0 0 0,1 1 0,-1 0 0,-10 6 0,14-5-17,0-1 0,0 1 0,0 0 0,1 0 0,0 1 1,0-1-1,0 1 0,0 0 0,0 0 0,1 0 1,0 0-1,0 0 0,1 0 0,-1 0 0,1 1 0,0-1 1,1 1-1,-1-1 0,1 1 0,0-1 0,0 1 1,1-1-1,0 0 0,0 1 0,1 5 0,1 4 167,1 0 1,1 0-1,0 0 0,1-1 0,0 0 0,1 0 1,15 22-1,-9-20-181,1 0-1,0-1 1,2 0 0,-1-1 0,2-1-1,0 0 1,0-1 0,2-1 0,-1-1-1,1-1 1,0 0 0,25 7 0,-31-13-341,0 1 1,1-2-1,0 0 1,-1 0-1,1-1 1,0-1-1,-1 0 1,1-1-1,14-3 0,-17 2-428,0-1-1,-1-1 0,1 1 1,-1-2-1,0 1 0,0-2 1,-1 1-1,1-1 0,-1 0 0,0-1 1,-1 0-1,12-12 0,69-85-7134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1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3049,'-4'22'8072,"11"3"-3883,21 26-1737,-12-25-803,-5-4-959,9 14 347,-2 0 0,-1 2 0,-2 0-1,18 75 1,-60-211-475,24 77-618,1 0 0,0-1 0,2 1 0,1 0 1,4-32-1,-4 45 46,0 0-1,1-1 1,0 1 0,1 0 0,0 0 0,0 0 0,1 0-1,0 0 1,0 1 0,1 0 0,0 0 0,0 0-1,0 0 1,1 1 0,0 0 0,12-9 0,-16 14 5,0 0 1,1-1-1,-1 1 1,1 0-1,-1 0 1,1 0-1,0 1 1,-1-1-1,1 0 1,0 1-1,0 0 1,-1 0-1,1 0 1,0 0-1,0 0 1,-1 0-1,1 1 1,0 0-1,3 0 1,0 2 23,1 0 0,-1 0 0,1 0 0,-1 1 0,0 0 1,0 0-1,6 6 0,6 8 112,-1 0 0,-1 0 1,18 27-1,-23-29-72,-1 0-1,-1 1 1,-1 0-1,8 23 1,-12-30-25,-1 0 0,0 0-1,-1 0 1,0 1 0,-1-1 0,0 1-1,0-1 1,-2 1 0,0 11 0,-6-40 192,1-17-463,7 17 178,0 0 1,1 0-1,0 0 0,2 0 1,0 1-1,1-1 0,0 1 1,2 0-1,0 1 0,1 0 1,0 0-1,2 0 0,0 1 0,14-17 1,-22 31 83,-1-1 0,1 1 1,0-1-1,0 1 0,-1-1 1,1 1-1,0 0 0,0 0 0,0 0 1,0 0-1,1 1 0,-1-1 1,0 0-1,0 1 0,0 0 0,1-1 1,-1 1-1,0 0 0,0 0 1,1 0-1,-1 0 0,0 1 0,0-1 1,1 1-1,-1-1 0,0 1 0,0 0 1,0 0-1,0 0 0,0 0 1,0 0-1,0 0 0,0 0 0,-1 1 1,1-1-1,2 3 0,8 7 69,-1 0 0,-1 0 0,1 1 0,8 15 0,-12-17-27,12 15-22,-2 2-1,-1 0 1,21 50-1,-11-5-2496,-26-69 2163,1-3 70,-1 1 0,0 0 0,0 0-1,1 0 1,-1 0 0,0 0 0,1 0 0,-1 0 0,1 0 0,-1-1 0,1 1 0,-1 0-1,1 0 1,-1-1 0,1 1 0,0 0 0,0-1 0,-1 1 0,3 0 0,34 3-8653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1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121 115 5809,'-10'6'2436,"0"1"0,0 0 0,1 0-1,-10 11 1,11-10-1641,1 0-1,0 0 1,1 1 0,-1 0-1,-5 12 1,10-17-722,0 0 0,0 0 0,0 0 1,0 0-1,1 0 0,0 1 1,0-1-1,0 1 0,0-1 0,0 1 1,1-1-1,0 1 0,0-1 0,1 1 1,-1-1-1,1 1 0,0-1 0,0 1 1,0-1-1,0 0 0,1 1 0,0-1 1,0 0-1,0 0 0,0 0 0,1-1 1,0 1-1,0 0 0,0-1 0,6 6 1,0-3-108,0 0-1,0 0 1,0-1 0,0-1 0,1 0 0,0 0 0,0-1 0,0 0 0,0 0 0,1-1-1,-1-1 1,1 0 0,-1 0 0,1-1 0,17-2 0,-23 2 53,1-1 0,0 1 0,0-1 0,0 0 0,0-1 0,-1 0 1,1 0-1,-1 0 0,1 0 0,-1-1 0,0 0 0,0 0 0,0 0 0,0-1 0,-1 0 0,1 0 0,-1 0 0,0 0 0,0-1 1,-1 1-1,1-1 0,-1 0 0,0 0 0,0-1 0,-1 1 0,1 0 0,-1-1 0,0 0 0,1-6 0,-3 6 50,0 0 0,0 0 0,-1 0 0,1 0 0,-1 1 0,-1-1 0,1 0-1,-1 0 1,0 1 0,0-1 0,-1 1 0,1 0 0,-1 0 0,0 0 0,-1 0-1,-4-6 1,-3-2-18,-1 0-1,0 0 1,0 2-1,-19-14 0,15 14-350,-1 1 0,-1 1-1,1 0 1,-1 2 0,-37-11 0,52 17-17,-10-5-948,13 6 1181,-1 0 0,1-1 0,0 1 0,0-1 0,0 1 0,0-1 0,0 1-1,0-1 1,0 1 0,0-1 0,0 1 0,0 0 0,0-1 0,0 1 0,0-1 0,0 1 0,1-1 0,-1 1-1,0-1 1,0 1 0,0 0 0,1-1 0,-1 1 0,0 0 0,0-1 0,1 1 0,-1-1 0,0 1 0,1 0 0,-1 0-1,0-1 1,1 1 0,-1 0 0,1 0 0,-1-1 0,1 1 0,-1 0 0,0 0 0,1 0 0,0 0 0,61-35-6663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2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4449,'-36'14'7002,"-43"23"618,74-35-7337,0 1-1,1 0 1,-1 0-1,1 0 1,0 1 0,0 0-1,0 0 1,1 0-1,-1 0 1,1 0 0,0 1-1,-5 8 1,8-10-212,-1 1 0,1-1 0,-1 1 0,1-1 0,0 0 0,1 1 0,-1-1 0,0 1 0,1-1 0,0 0 0,0 1 0,0-1 0,0 0 0,0 0 0,1 1 0,-1-1 0,1 0 0,0 0 0,0-1 0,0 1 0,0 0 0,6 4 0,4 6 12,2 0 0,27 21 0,77 42-31,-76-51-16,61 47 0,-101-70-16,1 0 0,-1 1 0,1-1 0,-1 0 0,0 1 0,0-1 1,0 1-1,0-1 0,-1 1 0,1 0 0,-1 0 0,0 0 0,1 0 1,0 3-1,-2-5 12,0 1 1,-1-1-1,1 1 1,0-1-1,0 1 0,-1-1 1,1 1-1,-1-1 1,1 1-1,-1-1 1,1 0-1,-1 1 1,0-1-1,0 0 1,0 1-1,0-1 1,0 0-1,0 0 0,0 0 1,0 0-1,0 0 1,0 0-1,-1 0 1,1 0-1,0-1 1,-1 1-1,1 0 1,0-1-1,-1 1 0,-1-1 1,-6 4-115,-1-1 1,1 0-1,0 0 0,-1-1 0,1 0 1,-1-1-1,0 0 0,0-1 1,1 0-1,-1 0 0,0-1 1,1-1-1,-1 1 0,0-1 1,-11-5-1,20 7-116,-1-1-1,1 1 1,0-1 0,0 1-1,0-1 1,0 0 0,-1 1-1,1-1 1,0 0 0,0 0-1,0 0 1,1 0 0,-1 0-1,0 0 1,0 0 0,0 0-1,1 0 1,-1-1 0,1 1-1,-1-1 1,0-45-7946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2.5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245 0 12771,'-25'5'1700,"-1"1"0,1 1 1,-34 14-1,51-17-1425,0-1 0,1 1-1,0 1 1,-1-1 0,2 1 0,-1 0-1,0 1 1,1 0 0,0 0-1,1 0 1,-1 1 0,1 0 0,0 0-1,-5 9 1,9-12-286,-1-1-1,1 1 1,0-1 0,0 1-1,0-1 1,1 1 0,-1-1-1,1 1 1,0 0 0,0-1-1,0 1 1,0 0 0,1-1-1,-1 1 1,1-1-1,0 1 1,0-1 0,0 1-1,1-1 1,-1 0 0,1 1-1,0-1 1,0 0 0,0 0-1,0 0 1,0 0 0,1-1-1,-1 1 1,1-1 0,0 1-1,3 1 1,11 9-108,1-1 0,0-1 0,1-1 0,26 10 0,-6-1-16,-18-8 61,1-1 34,-1 1 0,30 23 0,-47-31 55,0 0-1,0 0 0,0 0 1,-1 1-1,1-1 1,-1 1-1,0 0 0,0 0 1,0 0-1,-1 0 0,0 0 1,0 1-1,0-1 1,0 1-1,0-1 0,-1 1 1,0 0-1,1 9 1,-2-10 48,-1-1 0,0 1 0,0-1 0,0 1 0,0-1 1,-1 1-1,1-1 0,-1 0 0,0 0 0,0 0 1,0 0-1,0 0 0,0 0 0,-1 0 0,0-1 0,1 1 1,-1-1-1,0 0 0,0 1 0,0-2 0,0 1 1,-1 0-1,1 0 0,0-1 0,-1 0 0,-3 1 0,-9 4 168,-1-1 0,1-1 0,-1-1 0,-19 2 0,-47-4 99,78-1-472,0 0 0,0-1 0,0 0 0,1 0 0,-1 0 0,0 0 0,0-1 0,1 0 0,-1 0 0,1 0 0,0 0 0,-1-1 0,1 0 0,-4-3 0,7 5-52,0 0-1,0 0 1,1 0 0,-1 0 0,0 0 0,1 0 0,-1 0 0,1 0-1,-1 0 1,1 0 0,-1 0 0,1 0 0,0 0 0,0 0 0,-1 0-1,1-1 1,0 1 0,0 0 0,0 0 0,0-2 0,2-1-513,-1 1 1,0-1-1,1 1 1,0-1-1,-1 1 1,2-1-1,-1 1 1,3-4-1,69-80-10397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3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 12283,'-16'-2'10140,"12"11"-5397,17 24-3741,-4-14-627,24 77 891,-4 2 1,20 124-1,-38-148-1112,-4-12-86,4-1-1,1 0 1,28 76 0,-26-107-746,-13-29 622,-1 0 1,0 0-1,1 0 0,-1 0 0,1 0 0,0-1 0,-1 1 1,1 0-1,0 0 0,-1 0 0,1 0 0,0-1 0,0 1 1,0 0-1,0-1 0,-1 1 0,1-1 0,0 1 0,0-1 1,0 1-1,0-1 0,0 0 0,2 1 0,-25-43-4843,19 36 4445,1 3 79,-1 0-1,1-1 1,1 1-1,-1-1 1,1 1-1,-1-1 1,1 0-1,0 1 1,0-1-1,0 0 1,1 0-1,0 0 1,-1 0-1,1 0 1,1 0-1,-1 0 1,0 1-1,1-1 1,1-5-1,9-20-2854,23-42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4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8 3753,'-18'-3'3023,"0"1"-1,0 0 1,0 2 0,-28 2 0,30-1-2339,1 2 0,-1 0 1,1 1-1,0 0 0,-20 10 1,24-9-629,0 0 0,1 1 1,0 0-1,0 1 1,0 0-1,1 1 0,0 0 1,1 0-1,0 1 1,0 0-1,0 0 0,2 1 1,-1 0-1,1 0 1,0 1-1,1 0 0,-6 18 1,9-22-42,1 0 1,0 0 0,0 0-1,0 0 1,1 0 0,0 0-1,1 0 1,0 0 0,0 0-1,0 0 1,1 0 0,0 0-1,0-1 1,0 1 0,1-1-1,0 1 1,1-1 0,-1 0-1,1 0 1,0 0 0,1-1-1,0 1 1,-1-1 0,1 0-1,10 7 1,-10-8-13,-1-1-1,1 0 1,0 0 0,0 0-1,0 0 1,0-1-1,0 0 1,0 0 0,0 0-1,1-1 1,-1 0 0,1 0-1,0 0 1,-1 0 0,1-1-1,-1 0 1,1 0 0,0-1-1,-1 0 1,1 0 0,-1 0-1,1 0 1,-1-1 0,0 0-1,1 0 1,-1 0 0,0-1-1,-1 0 1,1 0 0,0 0-1,-1 0 1,7-8 0,1-1 50,-2 0 1,0-1-1,0-1 1,-2 1-1,1-2 1,-2 1 0,0-1-1,7-21 1,-5 8 215,-2-1 0,0 1 0,4-51 1,-11 64 1255,6 42-1231,14 37-347,27 65-119,-40-114-790,1 0 0,1-1 0,13 19 0,-20-31 720,-1 0 1,1 0-1,-1-1 1,1 1-1,0-1 1,0 1 0,0-1-1,0 0 1,0 0-1,0 0 1,0 0-1,0 0 1,0 0-1,0 0 1,1-1-1,2 1 1,94 12-5719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4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13331,'-30'3'6395,"8"6"-3658,20-8-2690,1 0 0,0 1-1,0-1 1,0 0 0,0 1-1,0-1 1,0 1 0,0 0-1,0-1 1,0 1 0,1 0 0,-1-1-1,1 1 1,-1 0 0,1 0-1,0-1 1,0 1 0,0 0-1,0 0 1,0 0 0,0-1-1,0 1 1,0 0 0,1 0-1,-1-1 1,1 1 0,0 2-1,8 18-9,0 0 0,1-1 0,1 0 0,0-1 0,2 0 0,20 24 0,-15-21 55,-2 1 0,-1 0-1,19 40 1,-31-56-33,-1-1 0,0 1 0,0-1 0,-1 1 0,0 0 0,0 0-1,-1 0 1,0 0 0,0 0 0,-3 11 0,3-16-32,-1 0 0,1 1 1,-1-1-1,0 0 0,0 1 0,0-1 0,-1 0 0,1 0 0,-1 0 0,0 0 0,0-1 1,0 1-1,0 0 0,0-1 0,0 1 0,-1-1 0,1 0 0,-1 0 0,0 0 0,0 0 1,1 0-1,-1-1 0,0 1 0,-1-1 0,1 0 0,-4 2 0,5-3-74,0 0 0,0 0-1,0 1 1,0-1 0,0-1-1,0 1 1,0 0 0,0 0-1,0-1 1,0 1 0,0-1-1,0 0 1,0 1 0,0-1-1,1 0 1,-1 0 0,0 0 0,0 0-1,1-1 1,-1 1 0,1 0-1,-1-1 1,1 1 0,-1-3-1,0 2-193,1 0-1,0 0 1,0-1-1,0 1 0,0-1 1,1 1-1,-1-1 1,1 0-1,-1 1 0,1-1 1,0 1-1,0-1 1,0 0-1,0 1 0,1-1 1,-1 1-1,1-1 1,-1 1-1,1-1 0,0 1 1,0-1-1,0 1 1,0-1-1,3-2 0,68-98-6957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5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5401,'23'31'11193,"5"19"-7789,-3-6-1832,5 7-167,-2 2-1,35 92 1,-55-121-276,-13-37 350,-13-40-393,10 21-1069,2-1 0,1 1 0,-1-65 0,6 78-30,1 1 1,0-1-1,2 1 0,0 0 0,1 0 0,1 0 0,0 0 0,15-28 0,-20 44-2,1 1 1,-1-1-1,1 1 0,0 0 0,0-1 0,0 1 1,0 0-1,0 0 0,0 0 0,0-1 0,0 1 0,0 0 1,0 0-1,1 1 0,-1-1 0,0 0 0,1 0 1,-1 1-1,1-1 0,-1 0 0,1 1 0,-1 0 0,1-1 1,-1 1-1,1 0 0,0 0 0,-1 0 0,1 0 1,-1 0-1,1 0 0,-1 0 0,1 0 0,-1 1 0,1-1 1,0 1-1,-1-1 0,0 1 0,1-1 0,-1 1 1,1 0-1,-1 0 0,0 0 0,3 1 0,6 6-14,-1 1 0,1-1 0,-2 1 0,12 15 0,-10-13 59,6 8-19,0 1-1,-1 0 1,-1 0-1,-1 2 1,-1 0-1,-1 0 1,-1 1-1,-1 0 1,-1 1-1,-1 0 1,-1 0-1,3 27 0,-7-50-100,2-12 9,9-36-65,11-36-99,-11 51 267,2 0 0,1 1 0,1 1 0,2 0 0,25-30 0,-43 59-13,0 0-1,0-1 1,0 1 0,0 0 0,1 0 0,-1 0-1,0 0 1,1 0 0,-1 0 0,1 1 0,-1-1-1,1 0 1,-1 1 0,1-1 0,0 1 0,-1-1-1,1 1 1,-1 0 0,1 0 0,0 0 0,-1 0-1,1 0 1,0 0 0,-1 0 0,1 0 0,0 1-1,-1-1 1,1 1 0,-1-1 0,1 1 0,-1 0-1,3 1 1,4 3-23,0 1-1,-1 0 1,1 0 0,10 12-1,-5-5 42,13 14-59,-1 1 0,-1 1 1,30 45-1,12 46-3315,-62-113 2741,-1 0 0,1-1 1,0 1-1,0-1 0,1 0 0,0 0 0,5 5 1,87 68-7462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5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1 6761,'-21'0'3214,"0"1"-1,1 2 1,-33 7-1,38-6-2615,0 0 0,0 2-1,0 0 1,1 0 0,-18 12 0,24-14-571,1 1 1,0 1-1,0-1 0,0 1 1,0 1-1,1-1 0,0 1 1,1 0-1,-1 0 1,1 1-1,1-1 0,0 1 1,0 0-1,0 1 0,1-1 1,0 0-1,0 1 0,1 0 1,1 0-1,-1 0 0,1 0 1,1-1-1,0 14 0,0-16-37,1 0 0,0 1-1,0-1 1,1 0-1,0 0 1,0 0-1,0 0 1,1 0-1,0 0 1,0-1-1,0 1 1,1-1-1,-1 0 1,1 0 0,1 0-1,-1 0 1,1-1-1,0 0 1,6 5-1,-6-6 1,-1-1 1,0 1-1,1-1 0,-1 0 0,1 0 1,-1-1-1,1 1 0,0-1 0,0 0 1,0-1-1,0 1 0,0-1 0,0 0 1,0 0-1,0 0 0,-1-1 0,1 0 1,0 0-1,0 0 0,0 0 0,-1-1 1,1 0-1,0 0 0,-1 0 0,6-4 1,1-3 51,1 0 0,-1-1 1,0-1-1,-1 1 1,0-2-1,-1 1 0,0-2 1,-1 1-1,12-26 0,-6 9 310,-2 0 0,-1-1 0,11-48 0,-20 55 484,-1 13 282,5 20-788,97 179-1739,-96-173 784,-4-8-21,0-1 0,1 0-1,-1-1 1,1 1 0,1-1-1,-1 1 1,1-1 0,6 5-1,51 37-6466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6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12419,'25'25'5946,"6"23"-3715,-10-13-1081,53 84 557,-67-105-1541,0 0 1,-1 1-1,0 0 1,-2 0-1,1 0 1,3 30 0,-8-44-148,1 0 0,-1 0 0,0 0 0,0 1 0,0-1 0,0 0 0,0 0 0,0 0 0,0 0 0,0 0 1,0 0-1,0 0 0,-1 0 0,1 0 0,0 0 0,-1 0 0,1 0 0,-2 2 0,-9-13 678,-9-34-1,17 33-663,1 1 0,1-1 0,0 0 0,1 0 0,0 0 0,1 0 0,0 0 0,0 1 0,1-1 0,1 0 0,-1 1 0,2-1 0,7-15 0,-4 9-18,1 1 0,1 0 0,1 0 0,0 1 0,1 0 0,1 0 0,16-15 0,-26 28 7,1 0 0,-1 0 0,0 0-1,1 1 1,-1-1 0,1 1-1,0 0 1,-1 0 0,1 0 0,0 0-1,0 0 1,0 1 0,0-1-1,-1 1 1,1-1 0,0 1 0,0 0-1,0 0 1,0 1 0,0-1-1,0 1 1,0-1 0,0 1 0,-1 0-1,1 0 1,0 0 0,0 0-1,-1 1 1,1-1 0,-1 1 0,1 0-1,-1-1 1,0 1 0,0 0-1,2 3 1,9 7 66,-1 0 0,-1 1-1,0 1 1,13 21 0,-10-12-422,-2 0 0,0 0 0,-2 1 0,0 1 0,-2 0 0,7 34 0,-14-55 54,-1-1-98,1 0 0,0 0 0,0 0 0,0 0 0,0 1 0,0-1 0,1-1 0,-1 1 0,4 5 0,45 39-6822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6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88 252 12867,'23'-20'8231,"23"-2"-6883,-16 8-793,-21 10-519,6-4 37,0 0 1,0-1 0,-1-1 0,18-15 0,-30 23-66,0 1 0,0 0 0,-1-1 0,1 0 1,0 1-1,-1-1 0,0 0 0,1 1 0,-1-1 0,0 0 1,0 0-1,0 0 0,0 0 0,0 0 0,-1-1 0,1 1 1,0 0-1,-1 0 0,0 0 0,0-1 0,1 1 0,-1 0 1,0 0-1,-1-1 0,1 1 0,0 0 0,-1 0 0,1 0 1,-1-1-1,0 1 0,0 0 0,0 0 0,0 0 0,0 0 1,0 0-1,0 1 0,0-1 0,-1 0 0,1 0 0,-1 1 1,0-1-1,1 1 0,-4-2 0,-2-3 26,-1 1 1,1 0-1,-1 0 0,0 1 0,-1 0 1,1 1-1,-1 0 0,0 0 0,1 1 1,-1 0-1,0 0 0,-1 1 1,1 0-1,0 1 0,0 0 0,0 1 1,0-1-1,0 2 0,-10 2 0,13-3 30,0 1-1,1-1 0,-1 2 1,1-1-1,0 0 0,0 1 0,0 0 1,0 0-1,0 1 0,1-1 0,0 1 1,-1 0-1,1 0 0,1 1 0,-1-1 1,1 1-1,-1 0 0,1 0 1,1 0-1,-1 0 0,1 0 0,0 1 1,0-1-1,0 1 0,1-1 0,0 1 1,0 0-1,0 0 0,1-1 0,-1 1 1,2 7-1,1 4 102,0-1 0,2 0 0,-1 0 0,2 0 0,0 0-1,1-1 1,1 0 0,0 0 0,1-1 0,0 0 0,11 14 0,-10-16-232,0-1 1,0 0-1,1-1 0,1 1 1,0-2-1,0 0 0,0 0 1,1-1-1,1 0 0,-1-1 1,1-1-1,25 9 0,-35-13-157,1-1 0,0 0 0,0-1 0,0 1 0,0-1 0,0 0-1,0 1 1,0-2 0,-1 1 0,1 0 0,0-1 0,6-1 0,-5-1-359,0 1 1,0-1 0,-1 0 0,1 0 0,-1 0-1,1-1 1,-1 0 0,0 1 0,0-2-1,6-7 1,58-81-7749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6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67 1080,'-1'1'644,"0"0"1,0 0-1,0 0 0,0-1 0,0 1 0,0 0 0,1 0 1,-1 1-1,0-1 0,1 0 0,-1 0 0,0 0 0,1 0 1,0 1-1,-1-1 0,1 0 0,0 0 0,-1 2 0,4 27 4338,21 30-3464,-18-49-370,-2-2-871,22 46 457,-2 0 0,-2 2 0,23 96 0,-45-123-441,-5-24 144,-4-18 113,2-5-432,1 0-1,0-1 1,1 0-1,1 1 1,0-2-1,2 1 1,0 0-1,0-22 1,3-2-146,2 1 1,12-62-1,-10 79-202,1 1 0,13-34 0,-14 46-1030,0 0 0,1 0 0,11-17-1,-16 27 1011,0 0 0,0 0 0,0 0 0,0 1 0,0-1 0,0 0 0,0 1 0,0-1 0,0 1 0,0-1 0,0 1 0,0-1 0,1 1 0,-1 0 0,0 0 0,0-1 0,0 1 0,1 0 0,-1 0 0,2 0 0,78 1-6906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7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362 1 9450,'-20'0'2606,"-1"1"-1,1 1 1,-39 10 0,43-7-2050,0 0 1,0 1 0,1 1-1,0 0 1,-15 10-1,20-11-425,-1 2 0,2-1 0,-1 1 0,1 1 0,0 0 0,1 0 0,0 0-1,1 1 1,0 0 0,0 1 0,1 0 0,0 0 0,1 0 0,0 0 0,1 1-1,0 0 1,-2 13 0,5-17-81,0 0-1,1-1 1,0 1 0,0 0-1,0 0 1,1-1-1,0 1 1,1 0 0,0-1-1,0 1 1,0-1-1,1 0 1,0 0 0,1 0-1,-1 0 1,10 12-1,-10-15-56,0-1-1,0 1 0,0-1 0,0 0 0,1 0 0,-1 0 0,1-1 0,0 1 0,0-1 1,0 0-1,0 0 0,0 0 0,0-1 0,1 1 0,-1-1 0,1 0 0,-1 0 0,1-1 1,-1 1-1,1-1 0,-1 0 0,1 0 0,-1-1 0,1 1 0,-1-1 0,1 0 0,-1 0 1,0 0-1,1-1 0,3-2 0,2-1 34,-1-1 1,0 0-1,0-1 0,0 0 0,-1 0 1,0-1-1,0 0 0,-1 0 1,0-1-1,-1 0 0,0 0 1,0 0-1,-1-1 0,0 0 0,4-12 1,6-20 459,-1 0 1,11-56-1,-24 88-352,3-9 460,-3 19-593,-1 0 0,0 0 0,0 0 0,0 0 0,1-1 0,-1 1 0,0 0 0,0 0 0,0 0 0,1 0 0,-1 0 0,0-1-1,0 1 1,1 0 0,-1 0 0,0 0 0,0 0 0,1 0 0,-1 0 0,0 0 0,1 0 0,-1 0 0,0 0 0,0 0 0,1 0 0,-1 0 0,0 0 0,0 1-1,1-1 1,-1 0 0,0 0 0,0 0 0,1 0 0,-1 0 0,0 0 0,0 1 0,0-1 0,1 0 0,-1 0 0,0 0 0,0 1 0,0-1 0,0 0-1,1 0 1,-1 0 0,0 1 0,0-1 0,0 0 0,0 0 0,0 1 0,0-1 0,0 0 0,0 1 0,0-1 0,0 0 0,0 0 0,0 1 0,0-1 0,0 1-1,6 9-182,-2 1-1,1 1 1,4 19-1,-6-18-213,1 0 0,0-1-1,1 0 1,0 0 0,8 12 0,-10-20-130,0 1 0,0-1 1,1-1-1,-1 1 0,1 0 0,0-1 1,0 0-1,0 0 0,0 0 1,1-1-1,-1 1 0,1-1 0,0 0 1,-1 0-1,1 0 0,0-1 1,9 2-1,107 9-7061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7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2473,'-24'1'12482,"4"3"-6408,19-3-5953,0 0 0,0-1 0,0 1 0,0 0 0,0 0 0,0 0 0,0 0 0,0-1 0,0 1 0,1 1 0,-1-1 0,0 0-1,1 0 1,-1 0 0,0 0 0,1 0 0,0 1 0,-1-1 0,1 0 0,0 0 0,-1 1 0,1-1 0,0 0 0,0 1 0,0-1 0,0 0 0,0 0 0,0 1 0,1-1 0,0 3 0,7 37 137,2-1 0,27 68 0,-19-60-203,13 57 0,-29-96-20,-1-1 0,1 1-1,-1 0 1,-1-1 0,1 1 0,-2 0 0,1-1 0,-1 1 0,0 0 0,-1-1-1,0 1 1,-4 11 0,5-20-46,1 1-1,-1 0 0,1-1 1,-1 1-1,1-1 0,-1 1 1,1 0-1,-1-1 0,0 1 1,1-1-1,-1 0 0,1 1 1,-1-1-1,0 1 0,0-1 1,1 0-1,-1 0 0,0 1 1,0-1-1,1 0 1,-1 0-1,0 0 0,0 0 1,1 0-1,-1 0 0,0 0 1,0 0-1,0 0 0,1 0 1,-1-1-1,0 1 0,0 0 1,1 0-1,-1-1 0,0 1 1,1 0-1,-1-1 0,0 1 1,1-1-1,-1 1 0,0-1 1,1 1-1,-2-2 0,-23-25-2053,23 24 1776,-1-1-369,1 1 1,-1-1-1,1 0 0,0 0 0,0 0 0,0 0 1,1 0-1,-1 0 0,1 0 0,0-1 1,0 1-1,1 0 0,-1-6 0,2-71-8141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5.0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238 0 11338,'-4'3'7130,"-4"5"-4441,1 3-697,-5 10-288,-16 8-623,-4 16-537,-7 11-368,-1 5-168,4-3-8,16-10-792,8-8-1609,60-6-3952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8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0 15203,'2'3'9962,"14"19"-8067,34 62-594,-3 2 0,67 174 0,-114-259-1299,22 52 215,1 1 92,-1 1 0,26 114 1,-94-233-840,29 40 327,-2 1 0,-1 0-1,-1 2 1,0 0 0,-2 1 0,-49-32-1,57 42 170,-1 1 0,0 0 0,0 1 0,-1 1 0,0 1 0,-1 0 0,1 1 1,-1 1-1,0 1 0,0 1 0,0 0 0,-31 1 0,45 1 27,0 0 0,0 1 0,0-1 0,0 1 0,0 0 0,0 0 0,0 0 0,0 0 0,0 1 0,0 0 1,1 0-1,-1 0 0,1 0 0,-1 0 0,1 1 0,0-1 0,0 1 0,0 0 0,0 0 0,1 0 0,-1 0 0,1 1 0,0-1 1,-1 1-1,-1 5 0,2-2 25,0 1-1,1-1 1,0 1 0,0-1 0,1 1 0,0-1 0,0 1-1,1 0 1,0-1 0,0 1 0,1-1 0,4 13 0,-2-9 0,1 0 1,0 0-1,1-1 1,0 0 0,0 0-1,1 0 1,1-1 0,0 0-1,0 0 1,1-1-1,-1 0 1,2-1 0,-1 0-1,1 0 1,0-1-1,1 0 1,19 7 0,-10-5-528,-1-1 0,1-1 0,0 0 0,1-2 1,-1-1-1,1 0 0,0-1 0,0-2 0,31-2 1,-44 1-163,0 0 0,1-1 0,-1 0 0,0-1 0,0 1 0,13-8 0,92-57-6196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8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0 239 3713,'38'-4'13091,"20"-8"-10570,-7 1-1627,-41 9-778,25-4 310,61-17 0,-87 20-325,0 0 1,-1-1-1,0 0 1,1 0-1,-1 0 1,-1-1-1,1 0 1,-1-1-1,0 0 1,0 0-1,0 0 1,7-11-1,-13 16-47,1-1-1,-1 0 1,1 0-1,-1 0 1,0 0-1,0 0 1,0 0 0,0 0-1,-1 0 1,1-1-1,0 1 1,-1 0-1,1 0 1,-1-1 0,0 1-1,0 0 1,0 0-1,0-1 1,0 1-1,-1 0 1,1 0-1,-1-1 1,1 1 0,-1 0-1,0 0 1,0 0-1,0 0 1,0 0-1,0 0 1,0 0-1,-1 0 1,1 0 0,-1 0-1,1 1 1,-1-1-1,1 1 1,-1-1-1,0 1 1,0-1-1,0 1 1,0 0 0,0 0-1,-3-1 1,-4-2 44,1 0 1,-1 1 0,0 0-1,0 1 1,0 0 0,0 0-1,-1 1 1,1 0 0,-16 1 0,14 1-45,1 0 0,-1 1 0,1 1 0,-1-1 0,1 2 0,0-1-1,0 2 1,1-1 0,-1 1 0,1 1 0,0-1 0,0 2 0,1-1 0,-1 1 0,1 1 0,1-1 0,0 1 0,0 0 0,0 1 0,-9 16 0,12-17 15,0 0 0,0 1 0,1-1 0,0 1 0,1 0 0,0 0 0,0 0 0,1 0 0,0 0 0,0 0 0,1 0 0,0 0 0,1 0 0,0 1 0,0-1 0,1 0 0,1-1 0,-1 1 0,1 0 0,0-1 0,1 1 0,0-1 0,1 0 0,8 12-1,-5-10-67,1 0 0,0 0 0,1-1-1,0 0 1,0-1 0,1 0-1,0-1 1,0 0 0,1 0-1,0-1 1,0-1 0,1 0 0,-1-1-1,1 0 1,0-1 0,0-1-1,0 1 1,0-2 0,0 0-1,22-2 1,-14 0-235,0-1-1,0-1 1,-1 0-1,1-2 1,-1-1-1,0 0 1,-1-1-1,0-1 1,0-1-1,0-1 1,-1-1-1,24-18 1,-29 19-579,0-1 0,-1 0 0,0-1 0,0 0 1,-1-1-1,-1 0 0,0-1 0,14-27 1,31-91-6017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9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3001,'-4'2'12450,"4"4"-8601,0 20-2793,16 19 1121,7 22 111,13 20-247,4 6-625,3 3-488,-3-3-376,0-8-184,-9-11-232,-3-13-136,-8-8-88,-4-18-920,-8-17-1176,0-10-1473,11-24-1944,65-108-2825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9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 1872,'-16'-2'16468,"4"2"-14532,12 8-439,8 8-681,12 21 112,19 27 136,13 23-32,3 22-191,5 0-313,-1-6-248,-3-7-280,-13-11-16,-3-24-952,-12-11-1505,-4-26-3296,47-21-4121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9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1 229 12843,'24'-18'6481,"24"1"-5838,-28 12 5,90-24 6,-75 22-577,-1-1-1,41-17 1,-74 24-54,1 1 0,0-1 0,-1 0 0,1 1 1,-1-1-1,1 0 0,-1 0 0,0 0 0,1 0 0,-1 0 0,0 0 0,0 0 0,0 0 0,1-1 0,-1 1 0,-1 0 0,1-1 0,0 1 0,0-1 0,0 1 0,0-3 0,-1 3 0,0-1 0,0 1 0,0-1 0,-1 1-1,1-1 1,0 1 0,-1 0 0,1-1 0,-1 1-1,0 0 1,1-1 0,-1 1 0,0 0 0,0 0-1,0-1 1,0 1 0,0 0 0,-2-2 0,-5-3 37,0 0 0,0 0 0,-1 0 0,0 1 0,-13-5 0,11 5-13,-1 0 1,1 1 0,0 0-1,-1 1 1,0 1 0,0 0-1,-17-1 1,25 3 6,-1 1-1,0-1 1,0 1 0,1-1 0,-1 2-1,0-1 1,1 0 0,-1 1-1,1 0 1,0 0 0,0 0-1,-1 0 1,1 1 0,1 0 0,-1 0-1,0 0 1,1 0 0,-1 0-1,1 1 1,0-1 0,-4 8 0,1-2 60,0 0 1,1 1 0,0-1 0,1 1 0,0 0 0,1 0 0,0 0 0,1 1 0,0-1 0,0 1 0,1-1-1,0 1 1,1-1 0,1 1 0,-1 0 0,2-1 0,4 21 0,-2-20-129,0 1 0,1-1 0,0 0 0,1 0 0,0-1 0,1 1 0,0-1 1,0-1-1,1 1 0,1-1 0,-1-1 0,2 0 0,-1 0 0,1-1 0,17 11 0,-10-8-459,1-1 0,0 0 0,0-2-1,30 10 1,-13-10-1774,0-1-1,67 2 1,179-3-7115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0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1 6257,'-16'3'2408,"1"1"-1,0 1 0,0 0 1,-15 8-1,20-7-1836,-1 0 0,1 0 0,1 1-1,-1 0 1,-13 14 0,17-15-515,0 1 0,1 0 0,-1 0-1,2 0 1,-1 0 0,1 1 0,0-1 0,1 1 0,0 0-1,0 0 1,1 1 0,0-1 0,0 1 0,1-1-1,0 1 1,0-1 0,1 1 0,0-1 0,2 13 0,1-5-7,0-1 0,1 0 1,1 1-1,0-1 1,1-1-1,11 20 1,-13-26-74,0-1 1,0 0-1,1-1 1,0 1 0,0-1-1,1 0 1,-1 0 0,2 0-1,-1-1 1,0 0-1,1 0 1,0-1 0,15 8-1,-18-11 13,0 0 0,1-1 0,-1 1 0,0-1 0,1 0 0,-1 0-1,1 0 1,-1 0 0,0-1 0,1 0 0,-1 0 0,0 0 0,0 0 0,1-1-1,-1 0 1,0 0 0,0 0 0,-1 0 0,1 0 0,0-1 0,-1 0 0,0 1-1,1-1 1,-1-1 0,0 1 0,-1 0 0,1-1 0,2-4 0,5-5 20,-2 0 0,0-1 1,0 0-1,-2 0 0,1-1 1,5-23-1,-5 7 234,-1 0 1,-3-1-1,0 1 0,-2-1 1,-1 1-1,-1-1 1,-8-37-1,50 145 638,-17-16-836,13 28 282,41 147 0,-71-206-162,-1 1 0,-2-1 1,0 1-1,-2 0 0,-2 0 0,0 0 1,-2 0-1,-2 0 0,-9 42 1,10-60-100,-1 0 0,0 0 1,0-1-1,-1 1 0,-1-1 1,0 0-1,-12 15 1,16-22-73,-1-1 0,0 0 0,0 0 0,0 0 0,-1 0 0,1 0 0,-1-1 0,1 0 0,-1 0 0,0 0 0,0 0 0,0 0 1,0-1-1,0 1 0,0-1 0,-1 0 0,1-1 0,0 1 0,0-1 0,-1 0 0,1 0 0,0 0 0,-1 0 0,-7-3 0,-2 0-331,1-1-1,0 0 0,1-1 0,-1-1 0,-13-8 1,19 11-107,1-1 0,0 0 0,0-1 0,1 0 0,-1 0 0,1 0 0,0 0 0,0-1 1,1 0-1,0 0 0,-5-9 0,7 12 116,1 0 0,0 0 0,0 0 0,1 0 0,-1 0 0,1 0 0,-1 0 0,1 0 0,0 0 0,0 0 1,0 0-1,1 0 0,-1 0 0,1 0 0,-1 0 0,1 0 0,0 0 0,2-4 0,15-30-4383,28-47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0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1 6465,'-34'6'5103,"3"0"-1864,-55 16 0,78-19-3082,1 0 1,0 0 0,0 0 0,0 1-1,0 0 1,1 0 0,-1 1 0,1 0-1,0 0 1,0 0 0,1 1 0,-8 9-1,10-8-48,-1-1-1,1 1 0,0-1 0,1 1 0,0 0 1,0 0-1,0 0 0,1 1 0,0-1 0,1 0 0,-1 0 1,1 1-1,1-1 0,-1 0 0,1 0 0,1 1 1,-1-1-1,1 0 0,0 0 0,1 0 0,0-1 1,0 1-1,5 7 0,0 0-18,0 0 0,1-1 0,1 1 0,0-2-1,1 0 1,1 0 0,0-1 0,0 0 0,18 11 0,-21-16-79,0-1 0,0 0 0,1 0 0,0-1 0,-1 0 0,1-1 0,0 0 0,1-1 0,-1 0 0,0-1 0,1 0 0,19 0 0,-22-2 38,-1 0 0,0 0 0,0-1-1,1 0 1,-1-1 0,-1 1 0,1-1 0,0 0 0,-1-1-1,1 0 1,-1 0 0,0 0 0,0-1 0,-1 0 0,0 0 0,1 0-1,-2-1 1,1 1 0,4-8 0,0-3 239,-1 0-1,0-1 1,-1 1 0,-1-2-1,-1 1 1,0 0 0,-1-1 0,1-20-1,1 7 393,-6 30-696,1 1-1,-1 0 1,0 0 0,1-1 0,-1 1 0,0 0 0,1 0 0,-1 0 0,0 0 0,1-1 0,-1 1 0,1 0 0,-1 0 0,0 0 0,1 0-1,-1 0 1,1 0 0,-1 0 0,0 0 0,1 0 0,-1 0 0,1 0 0,-1 0 0,0 0 0,1 0 0,-1 1 0,1-1 0,-1 0-1,0 0 1,1 0 0,-1 0 0,0 1 0,1-1 0,-1 0 0,0 1 0,0-1 0,1 0 0,-1 0 0,0 1 0,1-1 0,-1 0-1,0 1 1,0-1 0,0 1 0,1-1 0,22 22-1458,-20-19 1062,0 0 102,0 1-273,0-1 1,1 0-1,-1-1 1,1 1-1,-1-1 1,1 1-1,0-1 1,0 0-1,0-1 1,0 1-1,7 1 1,72 22-7415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1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3 237 5897,'-3'16'10549,"9"3"-6724,17 15-2841,-20-29-46,21 27 414,48 74 615,-65-95-1870,-1 0 0,-1 0 0,0 1 0,-1-1 0,0 1 0,0 1 0,2 21 0,-6-33-82,1 1-1,-1-1 0,0 0 0,0 0 0,0 0 1,0 0-1,0 1 0,0-1 0,0 0 1,-1 0-1,1 0 0,0 0 0,0 0 0,-1 1 1,1-1-1,-1 0 0,0 1 0,0-2 19,1 0 0,0 0-1,-1 0 1,1 1-1,-1-1 1,1 0-1,-1 0 1,1 0 0,-1 0-1,1 0 1,0 0-1,-1 0 1,1 0-1,-1 0 1,1 0 0,-1-1-1,1 1 1,-1 0-1,1 0 1,0 0 0,-1 0-1,1-1 1,-1 1-1,1 0 1,0 0-1,-1-1 1,1 1 0,-1-1-1,-26-31 1260,21 21-1205,0 0 1,0 0-1,1-1 1,1 0-1,0 0 0,1 0 1,0-1-1,0 1 1,2-1-1,-1 1 1,2-1-1,0 0 1,0 0-1,1 1 0,1-1 1,0 1-1,0-1 1,2 1-1,-1 0 1,2 0-1,-1 0 0,13-21 1,59-96-1517,-62 110 47,1 0-1,18-19 1,-2 17-2764,29-2-2953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1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367 2 11803,'-19'-1'2408,"0"1"0,0 1 1,-29 4-1,29-2-1589,0 2 0,1 0 0,-32 13 0,40-14-737,0 1 0,0 0 0,0 0 1,0 1-1,1 1 0,0-1 0,0 2 0,1-1 0,0 1 0,0 0 0,1 1 1,0 0-1,1 0 0,-1 0 0,2 1 0,-9 19 0,12-23-71,0-1-1,1 1 1,0 0 0,0 0-1,0 0 1,1 0-1,-1 0 1,2 0-1,-1 0 1,1 0-1,0 0 1,0 0 0,0-1-1,1 1 1,0 0-1,0-1 1,0 1-1,1-1 1,0 1 0,0-1-1,0 0 1,1 0-1,-1-1 1,1 1-1,1-1 1,-1 0-1,0 0 1,1 0 0,0 0-1,0-1 1,0 0-1,0 0 1,1 0-1,-1-1 1,1 0 0,-1 0-1,1 0 1,0-1-1,0 0 1,0 0-1,0 0 1,0-1 0,0 1-1,0-2 1,0 1-1,0-1 1,-1 1-1,1-2 1,0 1-1,10-4 1,-5-1 27,0 1 0,-1-1-1,0-1 1,0 0 0,0 0-1,-1-1 1,0 0 0,-1-1 0,0 0-1,0 0 1,-1-1 0,0 0 0,7-14-1,5-12 430,-2-1-1,20-59 0,-34 80 661,3 34-992,-1-9-182,46 70-664,-46-72 113,1 0 1,0 0 0,0-1-1,1 0 1,-1 0-1,1 0 1,1-1-1,8 5 1,-13-9 93,0 1-1,0-1 0,1 0 1,-1 0-1,0 0 1,1-1-1,-1 1 1,1-1-1,-1 0 1,1 0-1,5-1 0,95-12-8899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2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4425,'-16'6'6986,"-2"5"2918,18-10-9771,-1 0-1,1 1 1,0-1-1,0 0 1,0 1-1,1-1 1,-1 0-1,0 1 1,0-1 0,1 0-1,-1 0 1,1 1-1,-1-1 1,1 0-1,0 0 1,-1 0-1,1 0 1,0 0-1,0 0 1,1 2-1,37 60 1569,-3 1 0,54 135 0,29 148-219,-117-338-1450,-1-6-133,-1-1 1,1 1 0,-1-1-1,1 1 1,0-1 0,0 1-1,0-1 1,0 0-1,1 0 1,-1 1 0,0-1-1,1 0 1,0 0 0,-1 0-1,1-1 1,4 4 0,-6-5-17,1-1 1,-1 1 0,1 0 0,-1-1-1,1 1 1,-1-1 0,1 1-1,-1-1 1,0 1 0,1-1 0,-1 0-1,0 1 1,1-1 0,-1 1-1,0-1 1,0 0 0,0 1-1,0-1 1,1 1 0,-1-1 0,0 0-1,0 1 1,0-1 0,0-1-1,0-44-3590,-10-86-4036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7.1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153 1 10882,'-46'12'5106,"24"-4"-3820,0 0 0,-32 18 0,53-25-1279,1-1 1,-1 0 0,1 0 0,0 0-1,-1 0 1,1 0 0,0 0 0,-1 0-1,1 1 1,0-1 0,-1 0 0,1 0-1,0 1 1,-1-1 0,1 0 0,0 0-1,-1 1 1,1-1 0,0 0 0,0 1-1,0-1 1,-1 0 0,1 1 0,0-1-1,0 0 1,0 1 0,0-1 0,0 0-1,-1 1 1,1-1 0,0 1 0,0-1-1,0 0 1,0 1 0,0-1 0,0 0-1,0 1 1,1-1 0,-1 1 0,18 7 101,46 1-181,-43-7 43,30 5 132,106 20 906,-140-23-893,0 1 0,-1 0 1,0 1-1,0 1 0,-1 1 1,0 0-1,16 11 0,-28-16-58,0-1 0,-1 0-1,1 1 1,0-1 0,-1 1 0,1 0 0,-1 0-1,0 0 1,0 0 0,0 0 0,0 0 0,-1 0-1,1 1 1,-1-1 0,0 1 0,0-1 0,0 1 0,0 0-1,-1-1 1,1 1 0,-1 4 0,-1-2 75,1-1 0,-2 1 0,1 0 0,-1 0 1,0 0-1,0-1 0,0 1 0,-1-1 0,0 0 0,0 0 0,0 0 1,-5 6-1,1-3 3,0 0 0,-1 0 0,0 0 0,0-1 0,-1 0 0,0 0 0,0-1 0,0 0 0,-1-1 0,0 0 0,0-1 0,0 0 0,0 0 0,-12 2-1,18-6-111,0 0-1,0 1 1,0-1-1,0-1 1,0 1-1,0-1 1,0 1-1,0-1 1,0 0-1,0 0 1,1-1-1,-6-2 1,6 3-209,1-1 1,0 1 0,0-1 0,0 1 0,0-1 0,0 0 0,1 0 0,-1 0 0,0 0 0,1 0 0,0 0 0,-1-1-1,1 1 1,0 0 0,0-1 0,-1-2 0,2 0-350,-1 0 0,1 0-1,0 1 1,0-1 0,1 0 0,0 0-1,0 1 1,0-1 0,0 0 0,0 1-1,1-1 1,0 1 0,0-1 0,0 1-1,1 0 1,-1 0 0,1 0-1,0 0 1,0 1 0,1-1 0,-1 1-1,1 0 1,-1 0 0,6-3 0,101-76-6461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9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19 304 216,'-8'-4'18376,"14"-6"-14875,15-9-4056,5 3 595,2 1 1,-1 1-1,2 1 1,0 1-1,0 2 1,55-11 0,-51 12 107,-33 9-136,0 0 0,0 0 0,1 0 0,-1-1 0,0 1 1,0 0-1,1 0 0,-1 0 0,0 0 0,0-1 0,0 1 0,1 0 0,-1 0 0,0 0 0,0-1 0,0 1 1,0 0-1,0 0 0,1-1 0,-1 1 0,0 0 0,0 0 0,0-1 0,0 1 0,0 0 0,0-1 0,0 1 1,0 0-1,0 0 0,0-1 0,0 1 0,0 0 0,0 0 0,0-1 0,0 1 0,0 0 0,0-1 0,0 1 1,-1 0-1,1 0 0,0-1 0,-11-17 1022,-16-12 443,12 16-1509,-1 1-1,-1 1 1,0 0-1,-33-17 1,42 25 23,0 1 0,0 0 1,0 0-1,0 1 0,0-1 0,-1 2 1,1-1-1,-1 1 0,0 1 1,1 0-1,-1 0 0,1 0 0,-1 1 1,-11 3-1,18-3 17,0 0-1,0 0 1,-1 0 0,1 1-1,0-1 1,0 1-1,0 0 1,1-1 0,-1 1-1,0 0 1,1 0 0,-1 0-1,1 0 1,-1 1 0,1-1-1,0 0 1,0 1-1,0-1 1,0 0 0,1 1-1,-1-1 1,0 1 0,1-1-1,0 1 1,0-1 0,0 1-1,0 4 1,0 9 61,1-1 0,1 0 1,3 18-1,-2-19 13,1 1 0,0-1 0,1 0 0,1 0 0,0 0 1,1 0-1,0-1 0,1 0 0,0-1 0,1 0 0,1 0 0,0-1 1,0 0-1,17 13 0,-19-19-233,-1 1 1,1-2 0,0 1-1,0-1 1,1 0-1,-1 0 1,1-1-1,0 0 1,0-1 0,0 0-1,0-1 1,0 1-1,0-2 1,1 1-1,-1-1 1,0-1 0,1 0-1,-1 0 1,0-1-1,0 0 1,0 0-1,0-1 1,-1 0 0,13-7-1,-1 0-1816,0-2-1,-1 0 0,26-23 1,-33 26 1154,142-110-6833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9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14027,'-6'1'1036,"1"0"0,-1 0 1,0 0-1,1 1 0,-1 0 0,-8 4 0,13-5-1017,1-1-1,-1 0 1,1 1-1,-1-1 0,1 0 1,0 1-1,-1-1 1,1 1-1,-1-1 1,1 1-1,0-1 0,0 1 1,-1-1-1,1 1 1,0-1-1,0 1 0,-1-1 1,1 1-1,0 0 1,0-1-1,0 1 1,0-1-1,0 1 0,0-1 1,0 1-1,0 0 1,0 0-1,1 1 6,0-1 0,0 1 0,0 0 0,0-1 0,0 1 0,0-1 0,0 1 0,0-1 0,1 0 0,-1 1 0,1-1 0,-1 0-1,3 1 1,106 71-89,45 33 273,-136-91-119,0 0-1,-1 2 0,-2 0 0,1 1 0,19 29 1,-30-38 25,-1 0 0,-1 1 0,0 0 1,0 0-1,-1 0 0,0 0 1,-1 0-1,0 1 0,1 14 0,-2-21-66,-1-1 0,0 1 0,0-1 0,0 1 0,0-1 0,0 1 0,-1-1 0,0 1 0,1-1 0,-1 0 0,-1 1 0,1-1 0,0 0-1,-1 0 1,1 1 0,-1-1 0,0 0 0,0-1 0,-1 1 0,1 0 0,0-1 0,-1 1 0,1-1 0,-1 0 0,0 0 0,0 0-1,0 0 1,0 0 0,0 0 0,0-1 0,-4 2 0,3-3-63,1 0-1,-1 0 1,1 0-1,0 0 1,-1 0 0,1-1-1,0 1 1,0-1-1,-1 0 1,1 0-1,0 0 1,0 0 0,0-1-1,0 1 1,0-1-1,0 0 1,0 0 0,1 0-1,-1 0 1,1 0-1,-1-1 1,-1-2-1,-2-1-460,0-1 0,1 0-1,0 0 1,0 0-1,1 0 1,0-1-1,-4-9 1,7 14 122,0 0 0,-1 0 0,1-1 0,1 1 0,-1 0 0,0 0 0,1-1 1,0 1-1,0 0 0,0-1 0,0 1 0,0 0 0,1-1 0,-1 1 0,1 0 0,0 0 0,0-1 0,0 1 0,0 0 0,1 0 1,-1 0-1,1 0 0,0 0 0,0 1 0,3-4 0,60-62-5861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0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491 3 2553,'-35'-2'7517,"-44"3"1,47 2-5329,-54 12 0,67-11-1930,0 1 0,0 1 0,1 1 0,0 0-1,0 1 1,1 1 0,0 1 0,1 1 0,-29 22 0,40-28-217,1 0 0,-1-1 0,1 2 0,0-1 0,0 0 0,0 1 0,1 0 0,-1 0 1,2 0-1,-1 0 0,1 0 0,0 1 0,0-1 0,0 1 0,1-1 0,0 1 0,0 0 1,1-1-1,0 1 0,0 0 0,3 12 0,-1-11-50,0 1 0,1-1 0,0 0 0,0-1 0,1 1 0,0-1 0,1 1 0,0-1 0,0-1 0,0 1 0,1-1 0,-1 1 0,2-2 0,-1 1 0,1-1 0,14 9 0,-10-7-152,1-1 1,1-1-1,-1 0 0,1 0 0,-1-1 0,2-1 0,-1 0 0,15 1 0,3-2-1120,0-1 1,46-5-1,-39 0-1162,56-13 0,171-52-4123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0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380 1 680,'-119'5'16009,"97"-3"-14859,0 1 1,0 2-1,-33 10 1,47-12-1062,0-1 1,0 1-1,1 1 1,0-1-1,-1 1 1,1 0-1,1 1 1,-1 0-1,1 0 0,-1 0 1,2 1-1,-1 0 1,1 0-1,-1 1 1,2-1-1,-1 1 1,1 0-1,0 0 1,0 1-1,1-1 1,0 1-1,1 0 0,-1-1 1,1 1-1,1 0 1,0 1-1,-1 10 1,2-13-71,0 0 0,0 0 1,1 0-1,0-1 0,0 1 1,0 0-1,0-1 0,1 1 1,0 0-1,0-1 0,1 0 1,0 0-1,0 0 0,0 0 1,0 0-1,1 0 0,0-1 1,-1 0-1,2 1 0,-1-2 1,0 1-1,1 0 0,0-1 1,0 0-1,0 0 0,0 0 1,0-1-1,9 3 0,-6-2-12,0-1 0,0 0 0,0 0 0,0-1-1,0 0 1,1-1 0,-1 0 0,0 0-1,1 0 1,-1-1 0,0-1 0,0 1-1,0-1 1,0-1 0,0 1 0,-1-2 0,1 1-1,-1-1 1,14-8 0,-11 3 16,0 0 1,0 0-1,-1-1 0,0 0 1,-1-1-1,0 0 0,-1 0 1,12-24-1,-17 30 4,1 0 1,-1-1-1,1 1 1,-2-1-1,1 1 1,-1-1-1,1 0 1,-2 0-1,1 1 1,-1-1-1,1 0 0,-2 0 1,1 0-1,-1 0 1,1 1-1,-2-1 1,1 0-1,-1 1 1,1-1-1,-2 1 1,1-1-1,-5-7 0,-3 3 431,8 14-80,12 22-371,16 23-143,25 40 198,-46-82-232,0 0 0,1 0 0,-1-1 0,2 0 0,-1 0 0,1 0 0,0-1 0,0 1 1,10 4-1,-15-9-117,1 1 0,0-1-1,0 0 1,-1 0 0,1-1 0,0 1 0,0 0 0,0-1 0,0 0 0,0 1 0,0-1 0,0-1 0,0 1 0,0 0 0,0-1 0,0 1 0,0-1 0,0 0 0,0 0 0,0 0 0,-1 0 0,1-1 0,0 1 0,-1-1 0,1 0 0,2-2 0,90-59-6788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0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4385,'0'8'5289,"0"2"-944,4 17-2065,16 7 153,8 9-321,15 10-695,9 8-457,-1 0-360,1 3-296,-1-3-304,-11-8-16,7-5-1144,1-17-2985,111 1-2848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0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 5193,'-5'3'1030,"0"1"0,0 0 1,1 0-1,-1 1 0,1 0 0,0-1 0,1 1 1,-1 0-1,1 1 0,-1-1 0,-3 12 0,4-9-538,0 0-1,1 0 0,1 0 0,-1 0 1,1 0-1,1 0 0,-1 0 0,2 14 1,0-14-411,0 0 0,0 1 1,1-1-1,0 0 0,1 0 1,0 0-1,0 0 1,1 0-1,0-1 0,0 1 1,0-1-1,1 0 0,0 0 1,1-1-1,-1 0 0,1 0 1,1 0-1,8 6 0,-6-7-86,0 0-1,0-1 1,0 0-1,1-1 1,-1 0-1,1 0 1,0-1-1,-1 0 1,1-1-1,0 0 1,0-1-1,14-1 1,-19 1 15,0-1 1,1 1-1,-1-1 0,0 0 1,0 0-1,0-1 1,0 0-1,-1 0 1,1 0-1,0 0 1,-1-1-1,1 1 1,-1-1-1,0-1 0,0 1 1,0 0-1,0-1 1,-1 0-1,0 0 1,1 0-1,-1 0 1,-1 0-1,1-1 0,0 1 1,1-7-1,-3 8 7,0-1-1,0 1 0,0 0 0,-1 0 0,0-1 0,1 1 1,-1 0-1,0 0 0,-1-1 0,1 1 0,0 0 0,-1-1 0,0 1 1,0 0-1,0 0 0,0 0 0,-2-3 0,0 0 17,-1 0 0,0 1-1,0 0 1,0 0 0,-1 0-1,1 0 1,-1 1 0,-6-5-1,-7-3-69,0 1-1,-1 0 1,0 2-1,-26-10 1,-20-5-3479,66 24 3426,-1 0 0,0 0 0,0 0-1,1 0 1,-1 0 0,0 0-1,0 0 1,1 0 0,-1-1-1,0 1 1,0 0 0,0 0 0,1 0-1,-1 0 1,0 0 0,0 0-1,0-1 1,1 1 0,-1 0-1,0 0 1,0 0 0,0 0 0,0-1-1,1 1 1,-1 0 0,0 0-1,0-1 1,0 1 0,0 0 0,0 0-1,0 0 1,0-1 0,0 1-1,0 0 1,0 0 0,0-1-1,0 1 1,0 0 0,0 0 0,0-1-1,0 1 1,0 0 0,0 0-1,0-1 1,0 1 0,0 0-1,0 0 1,0-1 0,-1 1 0,1 0-1,0 0 1,0 0 0,0-1-1,0 1 1,0 0 0,-1 0 0,1 0-1,0 0 1,0-1 0,0 1-1,-1 0 1,1 0 0,0 0-1,-1 0 1,59-28-9892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1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4001,'8'70'12388,"13"1"-7529,36 62-2297,-50-117-1761,1 4-470,-7-16-281,0 0 0,1-1 1,-1 1-1,1 0 1,0-1-1,0 1 0,0-1 1,0 0-1,0 0 1,6 6-1,-6-12-8,0-1 0,-1 1 0,1 0 0,-1-1 0,0 1 0,0-1 0,0 1 0,0-1 0,-1 1 0,1-7 0,-1 8-25,17-143 77,-10 78 352,22-101-1,-29 167-435,0-1 0,0 1-1,0-1 1,0 1-1,0 0 1,1-1-1,-1 1 1,1-1-1,-1 1 1,1 0 0,-1 0-1,1-1 1,0 1-1,0 0 1,-1 0-1,1 0 1,0 0 0,0 0-1,0 0 1,0 0-1,1 0 1,-1 0-1,0 0 1,0 1-1,0-1 1,1 0 0,-1 1-1,0-1 1,1 1-1,-1-1 1,0 1-1,1 0 1,-1 0 0,1-1-1,-1 1 1,0 0-1,1 0 1,-1 0-1,1 1 1,-1-1-1,1 0 1,-1 0 0,0 1-1,1-1 1,-1 1-1,0-1 1,0 1-1,1 0 1,-1 0 0,0-1-1,0 1 1,2 2-1,9 6 46,0 1 1,-1 0-1,0 1 0,10 13 0,-10-11 75,28 34-125,-3 1 0,46 81 1,-41-63-1847,-40-65 1798,-1 1-287,1 0 0,0-1 1,0 1-1,0 0 0,0-1 0,1 1 0,-1 0 1,0-1-1,1 1 0,-1-1 0,1 0 0,-1 0 1,1 1-1,0-1 0,0 0 0,-1 0 0,1-1 1,0 1-1,0 0 0,0-1 0,3 2 0,31-13-6737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6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13635,'-5'6'9922,"6"11"-6033,12 29-4607,-5-19 1873,28 239 1655,-2-12-1976,-88-399 239,46 122-1107,-6-20-136,-17-87 0,29 118 117,0-1 0,2 0 1,-1 0-1,1 1 0,1-1 1,0 0-1,1 0 0,1 1 1,-1-1-1,2 1 0,8-20 0,-9 23 15,2 1-1,-1 0 1,1 0-1,0 0 0,0 0 1,1 1-1,0 0 0,14-12 1,-17 17 19,1 0 0,-1 0 1,1 0-1,-1 0 0,1 1 1,0 0-1,-1 0 0,1 0 1,0 0-1,0 0 0,0 1 1,0 0-1,0 0 0,0 0 0,0 0 1,-1 0-1,1 1 0,0 0 1,0 0-1,0 0 0,-1 0 1,1 0-1,6 4 0,6 4 39,0 0-1,-1 1 0,0 0 1,0 1-1,-1 1 0,-1 1 1,0 0-1,-1 0 0,0 1 1,-1 1-1,18 30 0,-13-17 135,-2 1 0,-1 1 0,-1 0 0,-1 1 0,12 59 0,-20-75-146,-1-8-22,0 0-1,-1 0 1,0 0-1,0 0 1,0 0-1,-1 0 1,0 0-1,-1 1 1,-1 8-1,1-17-215,0 1 0,0-1 1,0 1-1,0-1 0,0 1 0,1-1 0,-1 0 0,0 0 0,0 1 0,1-1 1,-1 0-1,0 0 0,1 0 0,-1 0 0,0 0 0,1 0 0,0 0 1,-1 0-1,1 0 0,-1 0 0,1-1 0,0-1-208,0 0 0,0 0 1,0 0-1,1 0 0,-1 0 0,1 0 1,0 0-1,0 0 0,0 0 0,0 1 0,0-1 1,2-3-1,3-1-642,0 0 1,0 0 0,0 1-1,1 0 1,11-8-1,116-82-6590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6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13723,'0'0'7778,"4"0"-5530,8 0-640,8 0-927,0 0-537,15 0 216,25-3 88,15-2-128,8 2-224,9-5-88,-13 8-8,-20-2-264,-11 2-624,-28 0-1105,-12-3-1832,-8-21-9970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7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9 108 6017,'-7'-4'5947,"7"4"-5634,0-1 0,0 1-1,0-1 1,-1 1 0,1 0 0,0-1 0,0 1 0,0-1 0,0 1 0,0-1 0,0 1 0,0-1 0,7-14 2448,21-8-2177,-10 13-329,-1 2-1,2 0 1,-1 1-1,1 1 1,0 0-1,0 2 0,0 0 1,1 1-1,23 0 1,-35 3-184,1 0 0,-1 0 0,0 1 1,1 1-1,-1-1 0,0 1 0,0 1 1,0-1-1,-1 1 0,15 8 0,-17-7 17,0-1-1,-1 1 0,0 0 1,0 0-1,0 0 0,0 0 1,0 1-1,-1-1 0,0 1 1,0 0-1,0 0 0,-1 0 1,0 0-1,0 1 0,0-1 1,-1 1-1,2 8 0,-1-2 72,-1-1 0,0 0 0,-1 1 0,0-1 0,-1 1 0,0-1-1,-1 0 1,-6 22 0,-4-1 321,-24 51-1,24-62-279,2 1 1,1 0-1,0 1 1,2 0-1,-7 36 1,14-58-183,0 0 0,1 0 1,-1 0-1,0-1 1,0 1-1,1 0 1,-1 0-1,0 0 1,1 0-1,-1 0 0,1 0 1,-1 0-1,1-1 1,-1 1-1,1 0 1,0 0-1,-1-1 0,1 1 1,0-1-1,0 1 1,-1 0-1,1-1 1,0 1-1,0-1 0,0 0 1,0 1-1,0-1 1,-1 0-1,1 1 1,0-1-1,0 0 0,0 0 1,0 0-1,0 0 1,0 0-1,0 0 1,0 0-1,0 0 0,0 0 1,0 0-1,0-1 1,1 1-1,55-10 65,-44 8 38,62-14-496,76-25 0,-156 41-3348,4 0 3435,1 0 0,-1 0 1,1 0-1,-1 0 0,1 0 1,-1 0-1,1 0 0,0 0 1,-1 0-1,1 1 0,-1-1 1,1 0-1,0 0 0,-1 1 1,1-1-1,-1 0 0,1 0 1,0 1-1,-1-1 0,1 0 1,0 1-1,0-1 0,-1 0 1,1 1-1,0-1 0,0 1 1,-1-1-1,1 1 0,0-1 1,0 1-1,6 9-6968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7.3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8306,'8'16'5513,"0"0"-3553,8 19 489,12 7 95,-1 3-1031,1 3-673,12-5-552,-12-9-200,3-5-88,-15-7-992,-8-17-3073,-8-42-3689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0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14 1880,'-16'2'2855,"-8"-1"4104,23-1-6611,1 0 0,-1-1 1,0 1-1,1 0 1,-1 0-1,1-1 1,-1 1-1,1 0 0,-1-1 1,1 1-1,-1 0 1,1-1-1,-1 1 0,1-1 1,0 1-1,-1-1 1,1 1-1,-1-1 0,1 1 1,0-1-1,0 1 1,-1-1-1,1 0 1,0 1-1,0-1 0,0 1 1,0-1-1,-1 0 1,1 1-1,0-1 0,0 1 1,0-1-1,1 0 1,-2 1-280,1 0 0,0 0 1,0 0-1,0 0 0,0 0 1,0 1-1,0-1 0,0 0 1,0 0-1,0 0 0,0 0 1,0 0-1,0 0 1,-1 0-1,1 0 0,0 1 1,0-1-1,0 0 0,0 0 1,0 0-1,0 0 0,0 0 1,-1 0-1,1 0 0,0 0 1,0 0-1,0 0 0,0 0 1,0 0-1,-1 0 0,1 0 1,0 0-1,0 0 0,0 0 1,0 0-1,0 0 0,0 0 1,-1 0-1,1 0 1,0 0-1,0 0 0,0 0 1,0 0-1,0-1 0,0 1 1,0 0-1,-1 0 0,1 0 1,0 0-1,0 0 0,0 0 1,0 0-1,0 0 0,0-1 1,0 1-1,0 0 0,0 0 1,0 0-1,0 0 0,0 0 1,0 0-1,0-1 0,0 1 1,-1 0-1,1 1 19,0-1-1,-1 1 1,1-1 0,0 1-1,0-1 1,-1 1 0,1 0-1,0-1 1,0 1-1,0 0 1,-1-1 0,1 1-1,0 0 1,0-1-1,0 1 1,0 0 0,0-1-1,1 1 1,-1 0 0,0-1-1,0 1 1,1 0-1,17 37 155,3-1-1,1-1 1,43 55-1,-53-77-218,1-1 0,0 0 1,1-1-1,0 0 0,1-1 1,0-1-1,0 0 0,1-1 0,1 0 1,33 11-1,-48-19-23,0 0 0,1 0-1,-1-1 1,0 1 0,1 0 0,-1-1-1,0 0 1,1 1 0,-1-1 0,1 0-1,-1 0 1,0-1 0,1 1 0,-1 0-1,1-1 1,-1 1 0,0-1 0,0 0 0,1 0-1,-1 0 1,0 0 0,0 0 0,0 0-1,0-1 1,0 1 0,0-1 0,2-2-1,-1 0 0,-1 0-1,0-1 0,0 1 0,0-1 1,0 0-1,-1 1 0,0-1 0,0 0 1,0 0-1,0 0 0,-1 0 0,0-9 1,-2-8 1,0 1 1,-2-1 0,0 1 0,-1 0-1,-1 0 1,-1 1 0,-1-1-1,-1 2 1,-1-1 0,-14-21 0,45 78-109,-2 1 1,-1 1-1,-2 0 0,19 77 1,-28-91 60,-2 1 1,-1 0-1,-2 0 1,0 0-1,-2 1 1,0-1-1,-2 0 1,-1 0-1,-1 0 1,-8 29-1,6-36 57,0 0 0,-1 0 0,-1-1 0,-1 0 0,-1 0 0,0-1 0,-1 0 0,-1-1 0,0 0 0,-2-1 0,1 0 0,-19 13-1,27-25-59,0 0-1,0 0 0,0-1 0,0 0 0,-1 0 0,0-1 0,1 1 0,-1-1 0,1 0 0,-1-1 0,0 1 1,0-1-1,0 0 0,1-1 0,-1 1 0,0-1 0,1 0 0,-10-3 0,10 2-251,1 1-1,-1-1 1,1 0-1,-1 0 1,1 0 0,0-1-1,0 0 1,0 1-1,0-1 1,0-1 0,0 1-1,1-1 1,0 1-1,-1-1 1,2 0-1,-1 0 1,0 0 0,1 0-1,-1-1 1,1 1-1,1-1 1,-3-5-1,4 8-19,0 0-1,0-1 1,0 1 0,0-1-1,0 1 1,0 0-1,0-1 1,1 1-1,-1 0 1,1-1-1,0 1 1,0 0-1,0 0 1,0-1-1,0 1 1,0 0-1,0 0 1,1 0-1,-1 0 1,4-3-1,91-92-10187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0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457 20 4665,'-24'-6'4763,"-1"1"0,-48-3 0,52 7-3811,-1 2 0,1 0 0,0 1 0,-22 5 0,32-4-865,0-1 0,0 1 0,0 1 0,0 0 0,1 1 0,0 0 0,0 0 0,0 1 0,0 0 0,1 1 0,0 0 0,0 1 0,1 0 0,0 0 0,0 0 0,1 1 0,0 0 0,1 1-1,-10 17 1,14-22-79,0 0-1,0 1 1,0-1-1,0 0 1,1 1-1,0-1 1,0 0-1,0 1 1,1 0-1,-1-1 1,1 1-1,1-1 1,-1 1-1,1-1 1,0 1-1,0-1 0,1 0 1,0 1-1,0-1 1,0 0-1,0 0 1,1 0-1,0 0 1,0-1-1,0 1 1,0-1-1,1 1 1,0-1-1,0-1 1,0 1-1,0 0 1,0-1-1,1 0 1,0 0-1,0 0 0,0-1 1,0 1-1,0-1 1,0 0-1,0-1 1,1 1-1,-1-1 1,1 0-1,-1-1 1,1 1-1,-1-1 1,1 0-1,-1 0 1,1-1-1,-1 0 1,1 0-1,8-3 1,-2 0-26,0-1 0,0-1 0,-1 0 0,1-1 0,-1 0 0,-1-1 0,0 0 0,0-1 0,0 0 1,-1 0-1,-1-1 0,0 0 0,14-22 0,-17 25 64,0-1 0,0 0 0,-1 0 0,-1 0 0,1 0 0,-1 0 0,0-1 0,-1 1 0,0-1 0,0 0 0,-1 0 0,-1 0 0,1 0 0,-1 0 0,0 1 0,-1-1 0,0 0 0,-1 0 0,0 0 0,0 1 0,-4-9 0,48 132-154,-29-86-90,25 51-1443,-5-31-2296,-31-47 3618,-1 0 0,1 0 0,0-1 0,0 1 0,-1-1 0,1 1 0,0-1 0,0 1 0,0-1 0,1 0 0,-1 0 0,0 0 0,0-1 0,1 1 0,2 0 0,79 6-6790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1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1760,'-5'12'14991,"6"5"-10868,11 18-4478,-10-29 1797,75 183 2967,7 19-1993,-48-95-1366,-16-49-583,2-1 0,42 84 0,-62-142-524,1 0 1,0-1-1,0 1 0,0-1 0,0 0 0,1 0 0,-1 0 0,7 5 0,-9-9-6,-1 0 0,0 0 0,0 0 0,1 0 0,-1 0 0,0 0 0,0 0 0,0 0 0,1 0 0,-1-1 0,0 1 0,0 0-1,1 0 1,-1 0 0,0 0 0,0 0 0,0-1 0,0 1 0,1 0 0,-1 0 0,0 0 0,0-1 0,0 1 0,0 0 0,0 0 0,0 0 0,1-1 0,-1 1-1,0 0 1,0 0 0,0-1 0,0 1 0,0 0 0,0 0 0,0-1 0,0 1 0,0 0 0,0 0 0,0-1 0,0 1 0,0 0 0,0 0 0,-1 0 0,1-1 0,0 1-1,0 0 1,0-1 0,-1-20-1859,1 14 642,6-48-5798,18-84-5483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1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51 212 5137,'9'-3'12173,"13"-3"-6393,138-34-5761,-86 30 6,-36 5 6,0-1 0,49-14-1,-115-3 196,12 11-159,0 0 0,0 1 0,-2 1 0,1 1 0,-1 1 0,0 0 0,-35-9 0,41 13 25,0 2 0,0 0 1,0 0-1,0 1 0,0 1 1,0 0-1,-1 0 0,1 1 1,0 1-1,0 0 0,0 1 0,1 0 1,-24 9-1,29-8 2,0 0 0,0 0 0,0 0-1,0 1 1,1 0 0,0 0 0,0 0 0,0 0-1,1 1 1,-1 0 0,2 0 0,-1 0 0,0 1 0,1-1-1,0 1 1,1 0 0,0 0 0,0-1 0,0 2 0,1-1-1,0 0 1,0 0 0,0 0 0,1 0 0,1 1-1,1 11 1,-1-4-1,2-1-1,-1 1 0,2-1 0,0 1 1,1-1-1,0 0 0,1-1 0,0 1 1,1-1-1,1-1 0,0 1 1,12 12-1,-10-14-183,1 0 1,1-1 0,0-1-1,0 0 1,1 0-1,0-2 1,0 1-1,1-2 1,0 0 0,0 0-1,0-1 1,1-1-1,0 0 1,-1-1 0,22 1-1,-13-3-617,-1 0 0,1-2 0,-1-1-1,27-4 1,-19-1-2085,-1 0-1,54-22 1,75-42-6203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2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16115,'4'6'10245,"11"20"-10099,-5-9 379,24 42 364,-3 2 0,26 74-1,34 136 641,-13-38-926,-74-220-715,1-1 0,0 0 0,1 0-1,0-1 1,1 1 0,0-2-1,1 1 1,11 12 0,-19-23 58,0 0 0,1 0 1,-1 0-1,0 0 0,1 1 1,-1-1-1,0 0 0,1 0 1,-1 0-1,0 0 0,1 0 1,-1 0-1,0 0 0,1 0 1,-1 0-1,0 0 0,1 0 1,-1 0-1,0 0 0,1 0 1,-1 0-1,0 0 0,1 0 1,-1 0-1,0-1 0,1 1 1,-1 0-1,0 0 0,0 0 1,1-1-1,-1 1 1,0 0-1,0 0 0,1-1 1,-1 1-1,0 0 0,0 0 1,0-1-1,1 1 0,-1 0 1,0-1-1,0 1 0,0 0 1,0-1-1,0 1 0,0 0 1,1-1-1,-1 1 0,0 0 1,0-1-1,0 1 0,0 0 1,0-1-1,0 1 0,-1 0 1,1-1-1,5-28-2130,-5 25 1599,8-47-4048,16-58-1946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3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1 186 15331,'10'-6'1652,"1"0"0,0 0 0,19-7-1,40-5-202,69 3-2505,-122 14 1459,174-7 184,-235-24 355,33 23-829,0 0-1,-1 1 1,0 0 0,0 1 0,-1 0 0,0 1 0,0 1 0,0 0-1,-1 0 1,-21-3 0,26 7-3,0 0 0,0 0 0,0 1-1,-1 0 1,1 1 0,0 0 0,-18 4 0,23-4-60,0 1 1,0 0-1,1 0 1,-1 0-1,0 0 1,1 0-1,-1 1 1,1 0-1,0 0 1,-1 0-1,1 0 1,1 0-1,-1 0 1,0 1-1,1 0 1,0-1-1,0 1 1,0 0-1,-2 7 1,-1 4 87,0 1 1,2-1 0,0 1-1,0 0 1,2-1 0,0 1-1,1 0 1,0 0 0,1 0-1,1 0 1,1 0 0,0-1-1,1 1 1,1-1 0,0 0-1,1 0 1,0-1 0,12 20-1,-10-22-275,-1-1 0,1 0 0,1 0-1,0 0 1,1-1 0,0-1 0,0 0 0,1 0-1,0-1 1,0 0 0,1-1 0,0 0-1,0-1 1,1 0 0,0-1 0,0-1 0,0 0-1,1 0 1,-1-2 0,1 1 0,21-1-1,-15-2-769,1-1 0,0-1 0,-1-1 0,0-1 0,1-1-1,-1-1 1,-1 0 0,31-15 0,192-81-7775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3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0 3881,'-6'1'2927,"-44"5"6693,0 7-6108,47-12-3361,0 0 0,-1 0 0,1 1 0,0 0 0,0-1 0,-1 1 0,1 0 0,1 1 0,-1-1 0,0 0 0,1 1 0,-1 0 0,1-1 0,0 1 0,0 0 0,0 0 0,0 0 1,0 1-1,1-1 0,-1 0 0,1 1 0,0-1 0,0 1 0,-1 5 0,1 5 6,1-1 0,0 0 0,1 0 0,0 0 1,1 0-1,1 0 0,0 0 0,1-1 0,0 1 0,0-1 1,2 0-1,7 13 0,10 13-64,1-1 0,38 42-1,19 29 42,-77-103-130,0 1 0,-1 0 0,0 0 0,0 1 0,3 9 0,-6-15-4,0-1 0,0 1-1,0 0 1,1-1 0,-1 1 0,0 0 0,0 0 0,0-1 0,0 1-1,-1 0 1,1-1 0,0 1 0,0 0 0,0-1 0,0 1 0,-1-1 0,1 1-1,0 0 1,-1-1 0,1 1 0,0-1 0,-1 1 0,1-1 0,-1 2-1,-1-2-2,1 1-1,-1-1 0,1 1 1,-1-1-1,1 1 1,-1-1-1,1 0 0,-1 0 1,1 0-1,-1 0 0,1 0 1,-1 0-1,1 0 0,-1 0 1,1-1-1,-3 0 1,-105-31-4998,107 31 4429,0 0 1,0 1-1,0-1 1,0 0 0,-1 0-1,1-1 1,1 1-1,-1 0 1,0 0 0,-3-4-1,0-21-8966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3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 3713,'-15'5'11314,"-1"6"-7297,-12 7-2849,8 11 609,8 8 31,8 9-760,8-4-448,8-2-279,20 0-321,4-8-49,11-11-839,5-3-984,11-12-2185,123-6-2752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3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0 3713,'-100'40'15466,"83"-31"-14340,-1 1-1,1 0 0,-25 21 0,35-27-1042,1 1-1,1 1 1,-1-1 0,1 1 0,0 0 0,0 0 0,0 0 0,1 0 0,0 1 0,1 0-1,-1 0 1,1 0 0,0 0 0,1 1 0,0-1 0,0 1 0,1-1 0,0 1 0,0 0-1,0 0 1,1-1 0,1 1 0,-1 0 0,1 0 0,3 13 0,-2-16-96,0 0 0,0 1 0,0-1 0,0 0-1,1 0 1,0 0 0,0 0 0,0-1 0,0 1 0,1-1 0,0 0 0,0 0 0,0 0 0,0 0 0,1-1 0,-1 1 0,1-1 0,0-1-1,0 1 1,0-1 0,1 1 0,-1-2 0,0 1 0,1 0 0,-1-1 0,1 0 0,0 0 0,-1-1 0,1 0 0,-1 0 0,1 0 0,6-1-1,3-1-96,0 0-1,0-1 1,-1 0-1,1-1 0,-1-1 1,0 0-1,0-1 0,-1 0 1,0-1-1,0-1 0,13-10 1,-15 9 75,-1 0 0,0-1 0,-1-1 0,0 1 0,0-1 1,-1-1-1,-1 0 0,0 0 0,6-14 0,1-10 450,18-72 1,-23 76 39,-9 32-443,0 0-1,0 0 1,0-1-1,0 1 0,0 0 1,0 0-1,0 0 0,0 0 1,1-1-1,-1 1 1,0 0-1,0 0 0,0 0 1,0 0-1,0 0 1,0 0-1,0-1 0,0 1 1,1 0-1,-1 0 0,0 0 1,0 0-1,0 0 1,0 0-1,1 0 0,-1 0 1,0 0-1,0-1 1,0 1-1,0 0 0,0 0 1,1 0-1,-1 0 1,0 0-1,0 0 0,0 0 1,1 0-1,-1 0 0,0 0 1,0 0-1,0 1 1,0-1-1,0 0 0,1 0 1,-1 0-1,0 0 1,0 0-1,0 0 0,0 0 1,1 0-1,-1 0 1,0 0-1,0 1 0,12 11 74,10 23-203,-21-33 146,16 31-166,29 43-50,-42-71-284,0 0-1,0-1 1,0 0-1,0 1 1,1-2 0,0 1-1,5 3 1,-7-5 17,-1-1 0,1 0 0,-1 0 0,1 0-1,-1-1 1,1 1 0,-1-1 0,1 1 0,0-1 0,-1 0 0,5 0 0,60-9-6960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4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15219,'16'27'5337,"0"4"-2504,12 33-216,12 11-385,3 4-864,5 1-503,-5-6-273,-11-7-304,0-12-288,-8-12-280,-9-11-833,-3-14-1327,48-26-11827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7.4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41 10322,'3'0'4185,"-3"-3"-2945,4 0-247,8 1-993,8-6-1489,91-16-2992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4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40 1208,'-6'4'1824,"0"1"-1,0 0 0,0 0 0,1 0 1,-6 7-1,7-7-847,1 0 1,0 1-1,0-1 1,0 1-1,-4 9 1,5-8-601,1-1 1,-1 1-1,1-1 1,1 1 0,-1-1-1,1 1 1,0-1-1,0 1 1,1 0-1,0-1 1,3 13-1,-1-11-360,0 0-1,0 0 1,1 0-1,0 0 1,1 0-1,-1-1 1,2 0-1,-1 0 1,1 0-1,0-1 1,0 0-1,0 0 0,1 0 1,0-1-1,0 0 1,1 0-1,0-1 1,-1 0-1,1 0 1,11 3-1,-5-3-46,1-1 1,-1 0-1,0-1 0,1-1 0,-1 0 0,1-1 1,16-2-1,-25 1 30,0 1 0,0-1-1,0 0 1,0 0 0,-1-1 0,1 0 0,-1 0 0,1 0-1,-1-1 1,0 1 0,0-1 0,0-1 0,0 1 0,0-1-1,-1 0 1,0 0 0,1 0 0,-1 0 0,-1-1 0,5-6-1,-6 8-5,-1-1-1,1 1 0,-1 0 0,0-1 0,0 1 0,-1-1 0,1 0 0,-1 1 0,1-1 0,-1 0 0,0 1 0,-1-1 0,1 0 0,-1 1 0,1-1 0,-2-3 1,-1-1 10,0 1 0,0 0 0,-1 1 1,1-1-1,-2 0 0,1 1 1,-7-8-1,-6-3-459,0 0 0,-1 1 0,-35-24 0,2 5-2995,-10-6-3271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4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 12939,'29'67'6374,"1"28"-2727,2 6-1276,-30-95-2298,6 15 550,-6-19-272,-4-11-98,1 0-248,1 1-1,0 0 1,1-1-1,0 1 1,0 0 0,1 0-1,0 0 1,0 0 0,5-12-1,-2 4-91,3-8 15,1 0 0,1 1 0,1-1 0,1 2 0,0 0 0,2 0 1,1 1-1,1 1 0,33-34 0,-46 52 99,0-1 0,-1 1 1,1-1-1,0 1 0,0 0 0,1 0 1,-1 1-1,0-1 0,1 1 0,-1-1 1,0 1-1,1 0 0,0 0 0,-1 1 1,1-1-1,0 1 0,-1 0 0,1-1 1,0 2-1,-1-1 0,6 1 0,-3 1 60,-1 0-1,1 1 0,-1-1 0,0 1 0,0 0 0,0 1 0,0-1 0,0 1 1,-1 0-1,0 0 0,0 0 0,4 6 0,9 13 191,-1 0 0,-2 2 0,0-1-1,13 36 1,-23-51-376,-1-1-1,0 0 0,0 1 0,-1-1 1,0 1-1,0 0 0,0 12 1,-2-21 30,0 0 1,0 1 0,0-1 0,0 0-1,0 0 1,0 0 0,0 1 0,0-1-1,0 0 1,0 0 0,0 0 0,0 1-1,0-1 1,0 0 0,0 0 0,0 0-1,0 1 1,0-1 0,-1 0 0,1 0-1,0 0 1,0 0 0,0 1 0,0-1-1,0 0 1,0 0 0,-1 0 0,1 0 0,0 0-1,0 1 1,0-1 0,0 0 0,-1 0-1,1 0 1,0 0 0,0 0 0,0 0-1,-1 0 1,1 0 0,0 0 0,0 0-1,0 0 1,-1 0 0,1 0 0,0 0-1,-1 0-204,1-1 0,0 1 0,0-1 0,-1 0 1,1 1-1,0-1 0,0 0 0,0 1 0,0-1 0,0 0 0,0 1 0,0-1 0,0 0 0,0 1 0,0-1 0,0 0 0,0 0 0,0 1 0,0-1 0,1 1 0,-1-1 1,0 0-1,1 0 0,16-43-8868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5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5433,'-9'7'8277,"8"-7"-7760,1 1 0,0 0 1,0-1-1,-1 1 0,1 0 1,0-1-1,0 1 0,-1 0 0,1 0 1,3 23 4607,22 29-3905,-20-43 171,28 52 299,32 65 268,-57-109-1689,-1-1 0,-1 1 0,0 1-1,-2-1 1,4 22 0,-8-22 163,-5-27-92,-5-32-253,10 23-192,1 1 0,0-1 1,1 1-1,1 0 0,1-1 0,0 2 0,1-1 0,1 0 1,1 1-1,0 0 0,1 0 0,1 1 0,0 0 0,1 1 1,0 0-1,2 0 0,-1 1 0,2 1 0,-1 0 1,2 1-1,0 0 0,0 1 0,1 0 0,18-8 0,-27 15 116,0 1-1,0 0 0,0 0 1,0 1-1,0-1 0,0 1 1,1 1-1,-1-1 0,0 1 1,1 0-1,-1 1 0,0 0 1,1-1-1,10 5 0,-8-2 25,-1 1-1,1 0 0,-1 0 0,0 1 0,0 0 0,-1 0 0,0 1 0,0 0 0,8 8 1,0 3 27,-1 1 0,-1 0 0,-1 0 0,0 1 0,-1 1 0,-2 0 0,12 31 0,-17-36-62,0 1 0,-1 0 0,2 23-1,4 24-2125,-8-58 1525,4 2-1702,23-10-1866,73-21-2555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6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5625,'11'0'16372,"5"3"-14724,8-6-88,20-5-207,3 0-857,17-8-496,3-2-424,-7-3-705,-17 2-1487,76-2-4162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6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38 4561,'-1'-2'10827,"6"-3"-7352,11-4-2472,3 3-729,0 2 1,1 0-1,-1 0 1,1 2 0,0 1-1,24 1 1,-35 0-278,1 0 1,-1 1-1,0 1 1,1-1 0,-1 1-1,0 1 1,0 0-1,-1 0 1,1 1-1,-1 0 1,1 0-1,-1 1 1,0 0 0,-1 1-1,9 7 1,-13-10 9,-1-1 1,-1 1 0,1 0 0,0 0-1,-1 0 1,0 0 0,1 0 0,-1 1-1,0-1 1,-1 0 0,1 1 0,0-1-1,-1 0 1,0 1 0,0-1 0,0 0-1,0 1 1,-1-1 0,1 1 0,-1-1-1,0 0 1,0 0 0,0 1 0,0-1-1,0 0 1,-1 0 0,0 0 0,1 0-1,-1-1 1,-3 4 0,-3 6 153,-2 0 0,0 0 0,0-1 0,-1 0 0,-15 12 1,-20 13 985,-95 58 1,140-94-1104,1 1 0,0-1 0,-1 1 1,1-1-1,-1 0 0,1 1 0,-1-1 0,1 1 1,-1-1-1,1 0 0,-1 0 0,1 1 0,-1-1 1,1 0-1,-1 0 0,0 0 0,1 1 1,-1-1-1,1 0 0,-1 0 0,0 0 0,1 0 1,-1 0-1,1 0 0,-1 0 0,0 0 0,1-1 1,-1 1-1,1 0 0,-2 0 0,14-17 525,28-19-576,-27 29-69,-1 1 0,1 0 0,1 0 0,-1 2-1,1 0 1,0 0 0,0 1 0,0 1 0,0 1 0,0 0 0,0 0-1,1 1 1,-1 1 0,0 1 0,17 3 0,-22-3 56,0 1 0,1-1 0,-1 2 0,0-1 0,-1 1 0,1 1 0,-1-1 0,0 1 0,0 1 0,10 8 0,-13-9 65,-1 0-1,1 0 1,-1 0 0,0 0-1,-1 1 1,0-1 0,0 1-1,0 0 1,0 0 0,-1 0-1,0 1 1,0-1 0,-1 0-1,0 1 1,0-1 0,0 9-1,-1-5 100,-1-1 0,0 1 0,-1 0 0,0-1 0,-1 1 0,0-1 0,0 0 0,-1 0 0,0 0 0,0-1 0,-1 1 0,-1-1 0,1 0 0,-1 0 0,0-1 0,-1 0 0,-8 8 0,-3 1 227,0-1 0,-1 0 0,-1-2 0,0 0-1,-40 18 1,48-26-243,0 0 0,0-1 0,0 0 0,0-1 0,-1-1 0,0 0 0,1-1 0,-1 0 0,0-1-1,-13-1 1,19 0-271,-1 0 0,1 0 0,0-1 0,-1 0 0,1-1 0,0 1-1,1-1 1,-1-1 0,0 1 0,1-1 0,0-1 0,0 1 0,0-1 0,0 0 0,1 0-1,0 0 1,0-1 0,-5-6 0,10 11 14,-8-17-3151,9 16 2928,0 0-1,0 1 1,0-1-1,0 0 0,0 1 1,0-1-1,0 0 1,0 1-1,1 0 0,-1-1 1,1 1-1,-1 0 0,1 0 1,2-2-1,70-45-9219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08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879 103 9146,'-3'-2'13441,"-7"-6"-6800,-3-2-4796,-33-21-4858,29 22 4599,-6 0-1536,0 2 0,-1 0 0,1 1 0,-1 1 0,0 2 0,-31-1-1,4 2 4,0 4-1,-51 6 0,65-2-45,0 0 0,1 3 0,-57 20 1,76-23-29,0 1 1,1 1 0,0 1-1,1 0 1,0 1 0,0 1-1,1 0 1,0 1-1,-18 20 1,30-30 3,1-1 1,0 1-1,-1-1 0,1 1 0,0 0 1,0 0-1,0 0 0,0 0 1,0 0-1,0 0 0,1 0 0,-1 0 1,0 0-1,1 0 0,0 0 0,0 0 1,-1 0-1,1 1 0,0-1 1,1 0-1,-1 0 0,0 0 0,1 0 1,-1 0-1,2 4 0,1-2-4,-1 0 0,1-1 0,0 1 0,0-1-1,0 0 1,0 0 0,1 0 0,-1 0 0,1 0 0,0-1-1,7 4 1,7 3 27,1-2-1,0 0 1,0-1-1,31 6 1,2-7 61,0-2 0,1-2 0,-1-2 0,66-11 0,-63 5-55,0 3 1,0 2-1,91 9 1,-133-6-7,0 2 0,-1 0 0,1 0-1,-1 1 1,0 0 0,0 1 0,-1 1 0,0 0 0,0 0 0,0 1-1,0 1 1,16 14 0,-20-14 43,0 0 1,0 1-1,-1-1 0,0 1 1,-1 0-1,0 1 0,0-1 1,-1 1-1,0 0 1,-1 0-1,0 0 0,-1 1 1,0-1-1,0 1 0,-1 17 1,-1-10 20,-1 0 0,-1 0 0,-1 0 0,0 0 0,-1 0 0,-1-1 0,-1 1 0,-1-1 0,0-1 0,-1 1 0,0-1 0,-2-1 0,0 0 0,0 0 0,-2-1 0,-19 20 0,19-22-14,-1 0 0,-1-1 0,0 0 0,0-1 0,-1 0 1,0-2-1,-1 0 0,0 0 0,0-1 0,0-1 0,-1-1 0,0-1 0,0 0 0,-1-1 1,1-1-1,0 0 0,-22-1 0,12-3-56,1-1 0,-1-1 0,1-1 0,0-2 0,1 0 0,0-2 0,-44-20 0,65 27-103,0 0 0,1 0 0,-1-1 0,0 1 0,1-1 0,0 0 0,-1 0-1,1 0 1,0 0 0,1 0 0,-1-1 0,0 1 0,1-1 0,0 0 0,0 0 0,0 1 0,0-2 0,1 1 0,0 0 0,0 0 0,0 0 0,-1-9-1,2 8-110,1 0-1,0-1 0,0 1 1,0 0-1,1 0 0,-1 0 0,1 0 1,1 0-1,-1 1 0,1-1 0,-1 1 1,1-1-1,1 1 0,-1 0 0,0 0 1,1 0-1,0 1 0,0-1 0,5-2 1,5-4-994,0 0 0,1 1 0,20-8 0,156-69-5483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08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4609,'-2'2'952,"0"-1"1,0 1-1,-1 0 1,1 0-1,0 0 1,1 0-1,-1 0 1,0 0 0,1 1-1,-1-1 1,1 0-1,-2 4 1,2-3-349,0 0 0,0 1 1,1-1-1,-1 0 1,1 1-1,0-1 1,0 0-1,0 8 1,3 2-341,0 0 1,0-1-1,1 1 1,8 16-1,4 11 1213,1 26-333,-12-44-900,1 1 0,0-1-1,2-1 1,13 27 0,-21-48-297,0 0 0,0 0-1,1 0 1,-1 0 0,0 1 0,0-1 0,0 0 0,0 0 0,1 0 0,-1 0-1,0 0 1,0 0 0,0 0 0,1 1 0,-1-1 0,0 0 0,0 0-1,0 0 1,1 0 0,-1 0 0,0 0 0,0 0 0,1 0 0,-1 0-1,0 0 1,0 0 0,0 0 0,1 0 0,-1-1 0,0 1 0,0 0-1,1 0 1,-1 0 0,0 0 0,0 0 0,0 0 0,0 0 0,1-1 0,-1 1-1,0 0 1,0 0 0,0 0 0,0 0 0,0-1 0,1 1 0,-1 0-1,0 0 1,0 0 0,0-1 0,0 1 0,0 0 0,0 0 0,0 0-1,0-1 1,0 1 0,13-24-3104,4-6-1694,32-47-3125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09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4 2841,'-1'0'554,"-1"0"1,1 0-1,-1 0 1,1 0-1,-1 1 1,0-1-1,1 1 1,-1-1-1,1 1 1,0-1-1,-1 1 1,1 0-1,0 0 1,-1 0-1,1 0 1,0 0-1,0 0 1,0 0-1,-1 0 1,1 0 0,-1 2-1,2-2-404,0 0 0,0 0 0,0 0 0,0 1 0,0-1-1,0 0 1,0 0 0,0 0 0,1 0 0,-1 0 0,0 0 0,1 0 0,-1 0 0,1 0 0,-1 0-1,1 0 1,-1 0 0,1 0 0,0 0 0,-1 0 0,1 0 0,1 0 0,2 3-58,0 0-1,0-1 1,0 1 0,0-1 0,1 0 0,-1-1-1,1 1 1,0-1 0,0 0 0,0 0 0,7 2 0,-9-4-9,0 1 1,-1-1-1,1 0 0,-1 0 1,1 0-1,0 0 1,-1 0-1,1-1 1,0 1-1,2-2 1,-5 2-27,1 0 0,-1 0 0,1-1 0,-1 1 0,1 0 0,-1-1 0,1 1-1,-1 0 1,1-1 0,-1 1 0,0 0 0,1-1 0,-1 1 0,0-1 0,1 1 0,-1-1 0,0 1 0,1-1 0,-1 1 0,0-1 0,0 1 0,0-1 0,0 1 0,1-1 0,-1 0-1,0 1 1,0-1 0,0 0 0,-1-2 11,0 1 1,0 0-1,0-1 0,0 1 0,0 0 0,-1-1 0,1 1 1,-1 0-1,1 0 0,-1 0 0,0 0 0,0 1 0,0-1 1,0 0-1,0 1 0,0-1 0,-4-1 0,-38-15-930,24 10-3490,40 19-945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09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473 64 2336,'-85'-24'14740,"9"2"-9213,57 17-4896,-1 1 0,1 1 0,-37-2 0,48 5-536,0 0-1,0 1 0,1 0 0,-1 0 1,1 0-1,-1 1 0,1 0 1,-1 1-1,1 0 0,0 0 1,0 0-1,1 1 0,-1 0 1,1 0-1,-1 1 0,1 0 1,1 0-1,-1 0 0,1 1 1,0-1-1,0 1 0,-7 11 1,7-7-53,0 0 1,0 0 0,0 1 0,2-1 0,-1 1 0,1 0 0,1 0 0,0 0 0,0 0-1,1 0 1,1 1 0,0-1 0,0 0 0,1 0 0,1 1 0,-1-1 0,2 0 0,0 0 0,0-1-1,1 1 1,0-1 0,1 1 0,0-1 0,1-1 0,7 11 0,-7-11-198,1 0 0,1-1 0,-1 0 0,1 0 0,0-1 1,1 0-1,0 0 0,0-1 0,1 0 0,-1-1 0,1 0 0,0-1 0,1 0 0,-1 0 1,1-1-1,16 3 0,-10-3-585,0-2 0,0 1 1,1-2-1,28-3 0,-13-3-1083,-1-1 0,42-16 1,139-53-3540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09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 2280,'-9'3'1609,"0"1"-1,0 1 0,0 0 0,0 0 0,0 1 0,1 0 0,0 0 1,-13 14-1,13-11-982,1 0 1,-1 0-1,1 0 0,1 1 1,0 0-1,1 1 1,-8 17-1,11-22-592,0-1 0,0 1-1,0 0 1,1 0 0,0 0 0,0-1-1,0 1 1,1 0 0,0 0 0,0 0-1,0 0 1,1 0 0,0 0 0,0 0-1,0 0 1,1-1 0,0 1 0,0 0-1,1-1 1,-1 0 0,1 1-1,0-1 1,1 0 0,-1-1 0,1 1-1,0 0 1,0-1 0,0 0 0,1 0-1,0 0 1,-1-1 0,1 0 0,0 0-1,8 4 1,-5-4-29,0 0-1,1 0 1,0 0-1,-1-1 0,1-1 1,0 0-1,0 0 1,0 0-1,-1-1 1,1 0-1,0-1 0,0 0 1,12-3-1,-18 3 28,0 0 0,0 0 0,0 0 0,0 0 0,0 0 0,0-1 0,0 1 0,0-1 0,-1 0 1,1 0-1,-1 0 0,1 0 0,-1 0 0,0 0 0,0-1 0,0 1 0,0-1 0,0 1 0,0-1 0,-1 0 0,1 0 0,-1 0 0,0 0 0,0 0 0,0 0 0,0 0 0,-1 0 0,1 0 0,-1 0 0,0-1 0,0 1 0,0 0 0,0 0 0,0 0 0,-1-1 0,1 1 0,-1 0 0,0 0 0,-2-5 0,-4-6-266,1 1 1,-2 0-1,1 0 0,-2 1 1,0 0-1,0 1 0,-1 0 1,0 0-1,-1 1 0,-16-12 1,-4-6-2325,29 27 2197,0-1-1,0 1 0,1 0 1,-1-1-1,1 0 0,-1 1 1,1-1-1,0 0 0,0 0 1,0 0-1,0 0 0,0 0 1,0 0-1,0-2 0,1 1-296,1 1-1,-1-1 1,1 0-1,0 1 0,0-1 1,0 1-1,0-1 1,0 1-1,1 0 0,-1-1 1,4-2-1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8.0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251 0 10666,'-73'16'8987,"54"-12"-8399,1 1 1,-1 1-1,1 1 0,1 1 1,-1 0-1,-26 17 1,43-24-581,-1 0-1,0 0 1,1 1 0,-1-1 0,0 0-1,1 0 1,0 1 0,-1-1 0,1 1-1,0-1 1,0 1 0,0 0 0,0 0-1,0-1 1,0 1 0,0 0 0,0 0-1,1 0 1,-1 0 0,1 2 0,0-2-18,0-1 1,1 1-1,-1 0 1,1-1-1,-1 1 0,1-1 1,0 1-1,-1-1 1,1 1-1,0-1 1,0 1-1,0-1 1,0 0-1,1 0 1,-1 0-1,0 1 0,0-1 1,3 1-1,8 5-127,0 0 1,0-1-1,1-1 0,20 7 0,-27-10 89,81 20-603,-49-13 564,50 17 0,-79-22 104,0-1 0,-1 1 0,1 1 1,-1-1-1,0 1 0,0 1 0,-1 0 0,1 0 0,-1 0 1,10 13-1,-14-15 32,-1 0 0,0 0 0,0 0 1,0 0-1,-1 0 0,1 0 0,-1 1 1,0-1-1,0 0 0,-1 1 0,1-1 0,-1 0 1,0 1-1,0-1 0,0 1 0,-1-1 1,0 0-1,0 1 0,0-1 0,0 0 1,-1 1-1,1-1 0,-1 0 0,0 0 0,0-1 1,-1 1-1,1 0 0,-4 3 0,-1 2 112,0 0-1,0-1 0,-1 0 1,0-1-1,0 1 0,-1-2 1,0 1-1,0-1 0,0 0 1,-16 6-1,16-9-136,0-1-1,0 1 1,0-2-1,-1 1 1,1-1 0,-1 0-1,1-1 1,-1 0-1,1-1 1,-18-3 0,23 3-173,0 0 1,1 1 0,-1-1-1,0-1 1,1 1 0,-1-1-1,1 1 1,-1-1 0,1 0-1,0 0 1,0 0 0,0-1-1,0 1 1,0-1 0,0 0-1,1 1 1,-1-1 0,1-1-1,0 1 1,0 0 0,0 0-1,0-1 1,1 1 0,-1-1 0,1 1-1,0-1 1,0 0 0,0 0-1,0-6 1,1 7-202,0 0 0,0 0 0,0 0 0,0 0 0,1 0 0,-1 0 0,1 0 0,0 0 0,0 0 0,0 0 0,0 0 0,0 0 0,4-5 0,4-3-968,0 1 0,1 0 0,16-14 0,123-101-6847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0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1328,'0'11'2034,"1"0"-1,0 0 1,1 0-1,0-1 1,5 14-1,5 7 476,27 50 1,2 6 293,-36-73-2327,5 14 158,-7-25-40,-3-14 419,0-18-926,2 0-1,0 0 1,2 1 0,2-1 0,15-51-1,-9 37-25,-9 27 17,2 1 0,-1 0-1,2 0 1,0 1 0,1-1 0,8-13-1,-14 27-63,0 0 0,1 1 0,-1-1 0,0 0 0,0 1 0,0-1 0,1 1 0,-1 0 0,0-1 0,1 1 0,-1 0 0,0 0 1,0 0-1,1 0 0,-1 0 0,0 0 0,1 0 0,-1 0 0,0 1 0,1-1 0,-1 0 0,0 1 0,0-1 0,0 1 0,1-1 0,-1 1 0,0 0 0,0 0 0,0-1 0,0 1 0,0 0 0,1 2 0,47 36 64,-38-29-6,19 18-368,-1 2 0,-2 0 0,32 48 0,-46-60-576,-11-16 611,-1 0 0,1 0 0,0 0-1,0 0 1,-1 0 0,1 0-1,0-1 1,1 1 0,-1-1 0,0 0-1,0 1 1,4 0 0,60 13-6514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0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1 1976,'-10'1'2325,"0"1"-1,0 1 1,0-1-1,-18 9 0,20-7-1293,0 0-1,0 1 0,1 0 1,0 0-1,-8 8 1,7-6-624,2 0 0,-1 0 1,1 1-1,1 0 1,-1 1-1,1-1 0,1 1 1,-1 0-1,2 0 1,-5 15-1,4-10-306,2 0 0,-1 0 0,2 0 0,0 1 0,1-1 0,0 0 1,1 1-1,0-1 0,2 0 0,-1 0 0,2 0 0,0 0 0,0-1 0,2 1 0,-1-1 0,9 12 0,-8-14-84,0 0 0,1-1-1,1 0 1,0 0 0,0-1-1,1 0 1,0 0 0,0-1 0,1 0-1,11 7 1,-15-13-282,0 1 0,-1-1 0,1 0 0,0 0 1,0 0-1,1-1 0,-1 0 0,0-1 0,0 1 0,1-1 0,-1 0 0,0-1 1,0 1-1,0-1 0,1 0 0,-1-1 0,0 0 0,0 0 0,-1 0 0,1 0 1,0-1-1,-1 0 0,11-8 0,82-54-5059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1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97 224 1200,'5'-1'9898,"6"-3"-6126,53-17-3936,104-1 853,-166 22-581,-1 1-1,1-1 0,0 0 1,-1 0-1,1 0 1,0-1-1,-1 1 0,1 0 1,0 0-1,-1-1 0,1 1 1,-1-1-1,1 0 0,-1 1 1,1-1-1,-1 0 1,1 0-1,-1 0 0,0 0 1,1 0-1,-1 0 0,0-1 1,0 1-1,0 0 1,0 0-1,0-1 0,1-1 1,-2 1 7,0 0 0,0-1 1,0 1-1,0 0 0,-1 0 1,1-1-1,-1 1 0,1 0 1,-1 0-1,0 0 0,0 0 1,0 0-1,0 0 0,0 0 1,-1 0-1,-2-3 0,-4-5 170,0 0 0,-1 1-1,0 0 1,-1 0-1,-20-14 1,16 16-126,-1 0 0,0 0 0,0 2 0,-1 0-1,1 0 1,-19-1 0,26 4-64,0 1 0,0 0 0,1 1 0,-1 0 0,0 0 0,0 0 0,0 1 0,0 1 0,1-1 0,-1 1 0,0 0 0,1 1 0,-1 0 0,-10 6 0,14-5-17,0-1 0,0 1 0,0 0 0,1 0 0,0 1 1,0-1-1,0 1 0,0 0 0,0 0 0,1 0 1,0 0-1,0 0 0,1 0 0,-1 0 0,1 1 0,0-1 1,1 1-1,-1-1 0,1 1 0,0-1 0,0 1 1,1-1-1,0 0 0,0 1 0,1 5 0,1 4 167,1 0 1,1 0-1,0 0 0,1-1 0,0 0 0,1 0 1,15 22-1,-9-20-181,1 0-1,0-1 1,2 0 0,-1-1 0,2-1-1,0 0 1,0-1 0,2-1 0,-1-1-1,1-1 1,0 0 0,25 7 0,-31-13-341,0 1 1,1-2-1,0 0 1,-1 0-1,1-1 1,0-1-1,-1 0 1,1-1-1,14-3 0,-17 2-428,0-1-1,-1-1 0,1 1 1,-1-2-1,0 1 0,0-2 1,-1 1-1,1-1 0,-1 0 0,0-1 1,-1 0-1,12-12 0,69-85-7134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1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3049,'-4'22'8072,"11"3"-3883,21 26-1737,-12-25-803,-5-4-959,9 14 347,-2 0 0,-1 2 0,-2 0-1,18 75 1,-60-211-475,24 77-618,1 0 0,0-1 0,2 1 0,1 0 1,4-32-1,-4 45 46,0 0-1,1-1 1,0 1 0,1 0 0,0 0 0,0 0 0,1 0-1,0 0 1,0 1 0,1 0 0,0 0 0,0 0-1,0 0 1,1 1 0,0 0 0,12-9 0,-16 14 5,0 0 1,1-1-1,-1 1 1,1 0-1,-1 0 1,1 0-1,0 1 1,-1-1-1,1 0 1,0 1-1,0 0 1,-1 0-1,1 0 1,0 0-1,0 0 1,-1 0-1,1 1 1,0 0-1,3 0 1,0 2 23,1 0 0,-1 0 0,1 0 0,-1 1 0,0 0 1,0 0-1,6 6 0,6 8 112,-1 0 0,-1 0 1,18 27-1,-23-29-72,-1 0-1,-1 1 1,-1 0-1,8 23 1,-12-30-25,-1 0 0,0 0-1,-1 0 1,0 1 0,-1-1 0,0 1-1,0-1 1,-2 1 0,0 11 0,-6-40 192,1-17-463,7 17 178,0 0 1,1 0-1,0 0 0,2 0 1,0 1-1,1-1 0,0 1 1,2 0-1,0 1 0,1 0 1,0 0-1,2 0 0,0 1 0,14-17 1,-22 31 83,-1-1 0,1 1 1,0-1-1,0 1 0,-1-1 1,1 1-1,0 0 0,0 0 0,0 0 1,0 0-1,1 1 0,-1-1 1,0 0-1,0 1 0,0 0 0,1-1 1,-1 1-1,0 0 0,0 0 1,1 0-1,-1 0 0,0 1 0,0-1 1,1 1-1,-1-1 0,0 1 0,0 0 1,0 0-1,0 0 0,0 0 1,0 0-1,0 0 0,0 0 0,-1 1 1,1-1-1,2 3 0,8 7 69,-1 0 0,-1 0 0,1 1 0,8 15 0,-12-17-27,12 15-22,-2 2-1,-1 0 1,21 50-1,-11-5-2496,-26-69 2163,1-3 70,-1 1 0,0 0 0,0 0-1,1 0 1,-1 0 0,0 0 0,1 0 0,-1 0 0,1 0 0,-1-1 0,1 1 0,-1 0-1,1 0 1,-1-1 0,1 1 0,0 0 0,0-1 0,-1 1 0,3 0 0,34 3-8653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1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121 115 5809,'-10'6'2436,"0"1"0,0 0 0,1 0-1,-10 11 1,11-10-1641,1 0-1,0 0 1,1 1 0,-1 0-1,-5 12 1,10-17-722,0 0 0,0 0 0,0 0 1,0 0-1,1 0 0,0 1 1,0-1-1,0 1 0,0-1 0,0 1 1,1-1-1,0 1 0,0-1 0,1 1 1,-1-1-1,1 1 0,0-1 0,0 1 1,0-1-1,0 0 0,1 1 0,0-1 1,0 0-1,0 0 0,0 0 0,1-1 1,0 1-1,0 0 0,0-1 0,6 6 1,0-3-108,0 0-1,0 0 1,0-1 0,0-1 0,1 0 0,0 0 0,0-1 0,0 0 0,0 0 0,1-1-1,-1-1 1,1 0 0,-1 0 0,1-1 0,17-2 0,-23 2 53,1-1 0,0 1 0,0-1 0,0 0 0,0-1 0,-1 0 1,1 0-1,-1 0 0,1 0 0,-1-1 0,0 0 0,0 0 0,0 0 0,0-1 0,-1 0 0,1 0 0,-1 0 0,0 0 0,0-1 1,-1 1-1,1-1 0,-1 0 0,0 0 0,0-1 0,-1 1 0,1 0 0,-1-1 0,0 0 0,1-6 0,-3 6 50,0 0 0,0 0 0,-1 0 0,1 0 0,-1 1 0,-1-1 0,1 0-1,-1 0 1,0 1 0,0-1 0,-1 1 0,1 0 0,-1 0 0,0 0 0,-1 0-1,-4-6 1,-3-2-18,-1 0-1,0 0 1,0 2-1,-19-14 0,15 14-350,-1 1 0,-1 1-1,1 0 1,-1 2 0,-37-11 0,52 17-17,-10-5-948,13 6 1181,-1 0 0,1-1 0,0 1 0,0-1 0,0 1 0,0-1 0,0 1-1,0-1 1,0 1 0,0-1 0,0 1 0,0 0 0,0-1 0,0 1 0,0-1 0,0 1 0,1-1 0,-1 1-1,0-1 1,0 1 0,0 0 0,1-1 0,-1 1 0,0 0 0,0-1 0,1 1 0,-1-1 0,0 1 0,1 0 0,-1 0-1,0-1 1,1 1 0,-1 0 0,1 0 0,-1-1 0,1 1 0,-1 0 0,0 0 0,1 0 0,0 0 0,61-35-6663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2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4449,'-36'14'7002,"-43"23"618,74-35-7337,0 1-1,1 0 1,-1 0-1,1 0 1,0 1 0,0 0-1,0 0 1,1 0-1,-1 0 1,1 0 0,0 1-1,-5 8 1,8-10-212,-1 1 0,1-1 0,-1 1 0,1-1 0,0 0 0,1 1 0,-1-1 0,0 1 0,1-1 0,0 0 0,0 1 0,0-1 0,0 0 0,0 0 0,1 1 0,-1-1 0,1 0 0,0 0 0,0-1 0,0 1 0,0 0 0,6 4 0,4 6 12,2 0 0,27 21 0,77 42-31,-76-51-16,61 47 0,-101-70-16,1 0 0,-1 1 0,1-1 0,-1 0 0,0 1 0,0-1 1,0 1-1,0-1 0,-1 1 0,1 0 0,-1 0 0,0 0 0,1 0 1,0 3-1,-2-5 12,0 1 1,-1-1-1,1 1 1,0-1-1,0 1 0,-1-1 1,1 1-1,-1-1 1,1 1-1,-1-1 1,1 0-1,-1 1 1,0-1-1,0 0 1,0 1-1,0-1 1,0 0-1,0 0 0,0 0 1,0 0-1,0 0 1,0 0-1,-1 0 1,1 0-1,0-1 1,-1 1-1,1 0 1,0-1-1,-1 1 0,-1-1 1,-6 4-115,-1-1 1,1 0-1,0 0 0,-1-1 0,1 0 1,-1-1-1,0 0 0,0-1 1,1 0-1,-1 0 0,0-1 1,1-1-1,-1 1 0,0-1 1,-11-5-1,20 7-116,-1-1-1,1 1 1,0-1 0,0 1-1,0-1 1,0 0 0,-1 1-1,1-1 1,0 0 0,0 0-1,0 0 1,1 0 0,-1 0-1,0 0 1,0 0 0,0 0-1,1 0 1,-1-1 0,1 1-1,-1-1 1,0-45-7946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3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 12283,'-16'-2'10140,"12"11"-5397,17 24-3741,-4-14-627,24 77 891,-4 2 1,20 124-1,-38-148-1112,-4-12-86,4-1-1,1 0 1,28 76 0,-26-107-746,-13-29 622,-1 0 1,0 0-1,1 0 0,-1 0 0,1 0 0,0-1 0,-1 1 1,1 0-1,0 0 0,-1 0 0,1 0 0,0-1 0,0 1 1,0 0-1,0-1 0,-1 1 0,1-1 0,0 1 0,0-1 1,0 1-1,0-1 0,0 0 0,2 1 0,-25-43-4843,19 36 4445,1 3 79,-1 0-1,1-1 1,1 1-1,-1-1 1,1 1-1,-1-1 1,1 0-1,0 1 1,0-1-1,0 0 1,1 0-1,0 0 1,-1 0-1,1 0 1,1 0-1,-1 0 1,0 1-1,1-1 1,1-5-1,9-20-2854,23-42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4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8 3753,'-18'-3'3023,"0"1"-1,0 0 1,0 2 0,-28 2 0,30-1-2339,1 2 0,-1 0 1,1 1-1,0 0 0,-20 10 1,24-9-629,0 0 0,1 1 1,0 0-1,0 1 1,0 0-1,1 1 0,0 0 1,1 0-1,0 1 1,0 0-1,0 0 0,2 1 1,-1 0-1,1 0 1,0 1-1,1 0 0,-6 18 1,9-22-42,1 0 1,0 0 0,0 0-1,0 0 1,1 0 0,0 0-1,1 0 1,0 0 0,0 0-1,0 0 1,1 0 0,0 0-1,0-1 1,0 1 0,1-1-1,0 1 1,1-1 0,-1 0-1,1 0 1,0 0 0,1-1-1,0 1 1,-1-1 0,1 0-1,10 7 1,-10-8-13,-1-1-1,1 0 1,0 0 0,0 0-1,0 0 1,0-1-1,0 0 1,0 0 0,0 0-1,1-1 1,-1 0 0,1 0-1,0 0 1,-1 0 0,1-1-1,-1 0 1,1 0 0,0-1-1,-1 0 1,1 0 0,-1 0-1,1 0 1,-1-1 0,0 0-1,1 0 1,-1 0 0,0-1-1,-1 0 1,1 0 0,0 0-1,-1 0 1,7-8 0,1-1 50,-2 0 1,0-1-1,0-1 1,-2 1-1,1-2 1,-2 1 0,0-1-1,7-21 1,-5 8 215,-2-1 0,0 1 0,4-51 1,-11 64 1255,6 42-1231,14 37-347,27 65-119,-40-114-790,1 0 0,1-1 0,13 19 0,-20-31 720,-1 0 1,1 0-1,-1-1 1,1 1-1,0-1 1,0 1 0,0-1-1,0 0 1,0 0-1,0 0 1,0 0-1,0 0 1,0 0-1,0 0 1,1-1-1,2 1 1,94 12-5719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4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13331,'-30'3'6395,"8"6"-3658,20-8-2690,1 0 0,0 1-1,0-1 1,0 0 0,0 1-1,0-1 1,0 1 0,0 0-1,0-1 1,0 1 0,1 0 0,-1-1-1,1 1 1,-1 0 0,1 0-1,0-1 1,0 1 0,0 0-1,0 0 1,0 0 0,0-1-1,0 1 1,0 0 0,1 0-1,-1-1 1,1 1 0,0 2-1,8 18-9,0 0 0,1-1 0,1 0 0,0-1 0,2 0 0,20 24 0,-15-21 55,-2 1 0,-1 0-1,19 40 1,-31-56-33,-1-1 0,0 1 0,0-1 0,-1 1 0,0 0 0,0 0-1,-1 0 1,0 0 0,0 0 0,-3 11 0,3-16-32,-1 0 0,1 1 1,-1-1-1,0 0 0,0 1 0,0-1 0,-1 0 0,1 0 0,-1 0 0,0 0 0,0-1 1,0 1-1,0 0 0,0-1 0,0 1 0,-1-1 0,1 0 0,-1 0 0,0 0 0,0 0 1,1 0-1,-1-1 0,0 1 0,-1-1 0,1 0 0,-4 2 0,5-3-74,0 0 0,0 0-1,0 1 1,0-1 0,0-1-1,0 1 1,0 0 0,0 0-1,0-1 1,0 1 0,0-1-1,0 0 1,0 1 0,0-1-1,1 0 1,-1 0 0,0 0 0,0 0-1,1-1 1,-1 1 0,1 0-1,-1-1 1,1 1 0,-1-3-1,0 2-193,1 0-1,0 0 1,0-1-1,0 1 0,0-1 1,1 1-1,-1-1 1,1 0-1,-1 1 0,1-1 1,0 1-1,0-1 1,0 0-1,0 1 0,1-1 1,-1 1-1,1-1 1,-1 1-1,1-1 0,0 1 1,0-1-1,0 1 1,0-1-1,3-2 0,68-98-6957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5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5401,'23'31'11193,"5"19"-7789,-3-6-1832,5 7-167,-2 2-1,35 92 1,-55-121-276,-13-37 350,-13-40-393,10 21-1069,2-1 0,1 1 0,-1-65 0,6 78-30,1 1 1,0-1-1,2 1 0,0 0 0,1 0 0,1 0 0,0 0 0,15-28 0,-20 44-2,1 1 1,-1-1-1,1 1 0,0 0 0,0-1 0,0 1 1,0 0-1,0 0 0,0 0 0,0-1 0,0 1 0,0 0 1,0 0-1,1 1 0,-1-1 0,0 0 0,1 0 1,-1 1-1,1-1 0,-1 0 0,1 1 0,-1 0 0,1-1 1,-1 1-1,1 0 0,0 0 0,-1 0 0,1 0 1,-1 0-1,1 0 0,-1 0 0,1 0 0,-1 1 0,1-1 1,0 1-1,-1-1 0,0 1 0,1-1 0,-1 1 1,1 0-1,-1 0 0,0 0 0,3 1 0,6 6-14,-1 1 0,1-1 0,-2 1 0,12 15 0,-10-13 59,6 8-19,0 1-1,-1 0 1,-1 0-1,-1 2 1,-1 0-1,-1 0 1,-1 1-1,-1 0 1,-1 1-1,-1 0 1,-1 0-1,3 27 0,-7-50-100,2-12 9,9-36-65,11-36-99,-11 51 267,2 0 0,1 1 0,1 1 0,2 0 0,25-30 0,-43 59-13,0 0-1,0-1 1,0 1 0,0 0 0,1 0 0,-1 0-1,0 0 1,1 0 0,-1 0 0,1 1 0,-1-1-1,1 0 1,-1 1 0,1-1 0,0 1 0,-1-1-1,1 1 1,-1 0 0,1 0 0,0 0 0,-1 0-1,1 0 1,0 0 0,-1 0 0,1 0 0,0 1-1,-1-1 1,1 1 0,-1-1 0,1 1 0,-1 0-1,3 1 1,4 3-23,0 1-1,-1 0 1,1 0 0,10 12-1,-5-5 42,13 14-59,-1 1 0,-1 1 1,30 45-1,12 46-3315,-62-113 2741,-1 0 0,1-1 1,0 1-1,0-1 0,1 0 0,0 0 0,5 5 1,87 68-7462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8.2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83 43 10554,'-9'9'979,"0"0"0,1 0 0,0 1-1,0 0 1,1 0 0,1 1 0,-1 0-1,-4 14 1,9-21-910,0 0-1,1 0 1,0 0-1,0 1 1,0-1-1,0 0 1,1 1-1,0-1 1,0 0-1,0 1 1,0-1-1,1 0 1,-1 0-1,1 1 1,0-1-1,1 0 1,-1 0-1,1 0 1,0 0-1,-1 0 1,2 0-1,-1-1 1,0 1-1,1-1 1,0 1-1,3 3 1,5 2-48,0-1 0,1 0 0,0-1 1,0 0-1,0-1 0,1 0 0,0-1 1,0 0-1,1-1 0,25 4 1,-5-3-4,0-1 1,0-1 0,44-3 0,-70 0 19,0 0 1,0-1 0,0 1-1,0-2 1,0 1-1,0-1 1,0-1-1,10-3 1,-17 5-15,-1 1 1,1 0 0,-1-1-1,1 1 1,-1 0 0,1-1-1,-1 1 1,1-1 0,-1 1-1,0-1 1,1 1-1,-1-1 1,0 1 0,0-1-1,1 1 1,-1-1 0,0 1-1,0-1 1,0 0 0,1 1-1,-1-1 1,0 1 0,0-1-1,0 0 1,0 1 0,0-1-1,0 1 1,0-1 0,-1 0-1,1 1 1,0-1 0,0 1-1,0-1 1,0 1-1,-1-1 1,1 0 0,0 1-1,-1-1 1,1 1 0,0-1-1,-1 1 1,1 0 0,-1-1-1,0 0 1,-24-22 553,19 19-508,-103-70 73,78 55-1667,0-1 1,-43-39 0,72 57 1173,-1 0 1,1 0 0,0 0-1,0-1 1,0 1-1,0-1 1,1 0 0,-1 0-1,1 1 1,-1-1-1,1 0 1,0 0-1,-1-5 1,1-3-1115,1 1-1,0-1 1,0 0 0,3-11-1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5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1 6761,'-21'0'3214,"0"1"-1,1 2 1,-33 7-1,38-6-2615,0 0 0,0 2-1,0 0 1,1 0 0,-18 12 0,24-14-571,1 1 1,0 1-1,0-1 0,0 1 1,0 1-1,1-1 0,0 1 1,1 0-1,-1 0 1,1 1-1,1-1 0,0 1 1,0 0-1,0 1 0,1-1 1,0 0-1,0 1 0,1 0 1,1 0-1,-1 0 0,1 0 1,1-1-1,0 14 0,0-16-37,1 0 0,0 1-1,0-1 1,1 0-1,0 0 1,0 0-1,0 0 1,1 0-1,0 0 1,0-1-1,0 1 1,1-1-1,-1 0 1,1 0 0,1 0-1,-1 0 1,1-1-1,0 0 1,6 5-1,-6-6 1,-1-1 1,0 1-1,1-1 0,-1 0 0,1 0 1,-1-1-1,1 1 0,0-1 0,0 0 1,0-1-1,0 1 0,0-1 0,0 0 1,0 0-1,0 0 0,-1-1 0,1 0 1,0 0-1,0 0 0,0 0 0,-1-1 1,1 0-1,0 0 0,-1 0 0,6-4 1,1-3 51,1 0 0,-1-1 1,0-1-1,-1 1 1,0-2-1,-1 1 0,0-2 1,-1 1-1,12-26 0,-6 9 310,-2 0 0,-1-1 0,11-48 0,-20 55 484,-1 13 282,5 20-788,97 179-1739,-96-173 784,-4-8-21,0-1 0,1 0-1,-1-1 1,1 1 0,1-1-1,-1 1 1,1-1 0,6 5-1,51 37-6466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6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12419,'25'25'5946,"6"23"-3715,-10-13-1081,53 84 557,-67-105-1541,0 0 1,-1 1-1,0 0 1,-2 0-1,1 0 1,3 30 0,-8-44-148,1 0 0,-1 0 0,0 0 0,0 1 0,0-1 0,0 0 0,0 0 0,0 0 0,0 0 0,0 0 1,0 0-1,0 0 0,-1 0 0,1 0 0,0 0 0,-1 0 0,1 0 0,-2 2 0,-9-13 678,-9-34-1,17 33-663,1 1 0,1-1 0,0 0 0,1 0 0,0 0 0,1 0 0,0 0 0,0 1 0,1-1 0,1 0 0,-1 1 0,2-1 0,7-15 0,-4 9-18,1 1 0,1 0 0,1 0 0,0 1 0,1 0 0,1 0 0,16-15 0,-26 28 7,1 0 0,-1 0 0,0 0-1,1 1 1,-1-1 0,1 1-1,0 0 1,-1 0 0,1 0 0,0 0-1,0 0 1,0 1 0,0-1-1,-1 1 1,1-1 0,0 1 0,0 0-1,0 0 1,0 1 0,0-1-1,0 1 1,0-1 0,0 1 0,-1 0-1,1 0 1,0 0 0,0 0-1,-1 1 1,1-1 0,-1 1 0,1 0-1,-1-1 1,0 1 0,0 0-1,2 3 1,9 7 66,-1 0 0,-1 1-1,0 1 1,13 21 0,-10-12-422,-2 0 0,0 0 0,-2 1 0,0 1 0,-2 0 0,7 34 0,-14-55 54,-1-1-98,1 0 0,0 0 0,0 0 0,0 0 0,0 1 0,0-1 0,1-1 0,-1 1 0,4 5 0,45 39-6822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6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88 252 12867,'23'-20'8231,"23"-2"-6883,-16 8-793,-21 10-519,6-4 37,0 0 1,0-1 0,-1-1 0,18-15 0,-30 23-66,0 1 0,0 0 0,-1-1 0,1 0 1,0 1-1,-1-1 0,0 0 0,1 1 0,-1-1 0,0 0 1,0 0-1,0 0 0,0 0 0,0 0 0,-1-1 0,1 1 1,0 0-1,-1 0 0,0 0 0,0-1 0,1 1 0,-1 0 1,0 0-1,-1-1 0,1 1 0,0 0 0,-1 0 0,1 0 1,-1-1-1,0 1 0,0 0 0,0 0 0,0 0 0,0 0 1,0 0-1,0 1 0,0-1 0,-1 0 0,1 0 0,-1 1 1,0-1-1,1 1 0,-4-2 0,-2-3 26,-1 1 1,1 0-1,-1 0 0,0 1 0,-1 0 1,1 1-1,-1 0 0,0 0 0,1 1 1,-1 0-1,0 0 0,-1 1 1,1 0-1,0 1 0,0 0 0,0 1 1,0-1-1,0 2 0,-10 2 0,13-3 30,0 1-1,1-1 0,-1 2 1,1-1-1,0 0 0,0 1 0,0 0 1,0 0-1,0 1 0,1-1 0,0 1 1,-1 0-1,1 0 0,1 1 0,-1-1 1,1 1-1,-1 0 0,1 0 1,1 0-1,-1 0 0,1 0 0,0 1 1,0-1-1,0 1 0,1-1 0,0 1 1,0 0-1,0 0 0,1-1 0,-1 1 1,2 7-1,1 4 102,0-1 0,2 0 0,-1 0 0,2 0 0,0 0-1,1-1 1,1 0 0,0 0 0,1-1 0,0 0 0,11 14 0,-10-16-232,0-1 1,0 0-1,1-1 0,1 1 1,0-2-1,0 0 0,0 0 1,1-1-1,1 0 0,-1-1 1,1-1-1,25 9 0,-35-13-157,1-1 0,0 0 0,0-1 0,0 1 0,0-1 0,0 0-1,0 1 1,0-2 0,-1 1 0,1 0 0,0-1 0,6-1 0,-5-1-359,0 1 1,0-1 0,-1 0 0,1 0 0,-1 0-1,1-1 1,-1 0 0,0 1 0,0-2-1,6-7 1,58-81-7749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6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67 1080,'-1'1'644,"0"0"1,0 0-1,0 0 0,0-1 0,0 1 0,0 0 0,1 0 1,-1 1-1,0-1 0,1 0 0,-1 0 0,0 0 0,1 0 1,0 1-1,-1-1 0,1 0 0,0 0 0,-1 2 0,4 27 4338,21 30-3464,-18-49-370,-2-2-871,22 46 457,-2 0 0,-2 2 0,23 96 0,-45-123-441,-5-24 144,-4-18 113,2-5-432,1 0-1,0-1 1,1 0-1,1 1 1,0-2-1,2 1 1,0 0-1,0-22 1,3-2-146,2 1 1,12-62-1,-10 79-202,1 1 0,13-34 0,-14 46-1030,0 0 0,1 0 0,11-17-1,-16 27 1011,0 0 0,0 0 0,0 0 0,0 1 0,0-1 0,0 0 0,0 1 0,0-1 0,0 1 0,0-1 0,0 1 0,0-1 0,1 1 0,-1 0 0,0 0 0,0-1 0,0 1 0,1 0 0,-1 0 0,2 0 0,78 1-6906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7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362 1 9450,'-20'0'2606,"-1"1"-1,1 1 1,-39 10 0,43-7-2050,0 0 1,0 1 0,1 1-1,0 0 1,-15 10-1,20-11-425,-1 2 0,2-1 0,-1 1 0,1 1 0,0 0 0,1 0 0,0 0-1,1 1 1,0 0 0,0 1 0,1 0 0,0 0 0,1 0 0,0 0 0,1 1-1,0 0 1,-2 13 0,5-17-81,0 0-1,1-1 1,0 1 0,0 0-1,0 0 1,1-1-1,0 1 1,1 0 0,0-1-1,0 1 1,0-1-1,1 0 1,0 0 0,1 0-1,-1 0 1,10 12-1,-10-15-56,0-1-1,0 1 0,0-1 0,0 0 0,1 0 0,-1 0 0,1-1 0,0 1 0,0-1 1,0 0-1,0 0 0,0 0 0,0-1 0,1 1 0,-1-1 0,1 0 0,-1 0 0,1-1 1,-1 1-1,1-1 0,-1 0 0,1 0 0,-1-1 0,1 1 0,-1-1 0,1 0 0,-1 0 1,0 0-1,1-1 0,3-2 0,2-1 34,-1-1 1,0 0-1,0-1 0,0 0 0,-1 0 1,0-1-1,0 0 0,-1 0 1,0-1-1,-1 0 0,0 0 1,0 0-1,-1-1 0,0 0 0,4-12 1,6-20 459,-1 0 1,11-56-1,-24 88-352,3-9 460,-3 19-593,-1 0 0,0 0 0,0 0 0,0 0 0,1-1 0,-1 1 0,0 0 0,0 0 0,0 0 0,1 0 0,-1 0 0,0-1-1,0 1 1,1 0 0,-1 0 0,0 0 0,0 0 0,1 0 0,-1 0 0,0 0 0,1 0 0,-1 0 0,0 0 0,0 0 0,1 0 0,-1 0 0,0 0 0,0 1-1,1-1 1,-1 0 0,0 0 0,0 0 0,1 0 0,-1 0 0,0 0 0,0 1 0,0-1 0,1 0 0,-1 0 0,0 0 0,0 1 0,0-1 0,0 0-1,1 0 1,-1 0 0,0 1 0,0-1 0,0 0 0,0 0 0,0 1 0,0-1 0,0 0 0,0 1 0,0-1 0,0 0 0,0 0 0,0 1 0,0-1 0,0 1-1,6 9-182,-2 1-1,1 1 1,4 19-1,-6-18-213,1 0 0,0-1-1,1 0 1,0 0 0,8 12 0,-10-20-130,0 1 0,0-1 1,1-1-1,-1 1 0,1 0 0,0-1 1,0 0-1,0 0 0,0 0 1,1-1-1,-1 1 0,1-1 0,0 0 1,-1 0-1,1 0 0,0-1 1,9 2-1,107 9-7061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7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2473,'-24'1'12482,"4"3"-6408,19-3-5953,0 0 0,0-1 0,0 1 0,0 0 0,0 0 0,0 0 0,0 0 0,0-1 0,0 1 0,1 1 0,-1-1 0,0 0-1,1 0 1,-1 0 0,0 0 0,1 0 0,0 1 0,-1-1 0,1 0 0,0 0 0,-1 1 0,1-1 0,0 0 0,0 1 0,0-1 0,0 0 0,0 0 0,0 1 0,1-1 0,0 3 0,7 37 137,2-1 0,27 68 0,-19-60-203,13 57 0,-29-96-20,-1-1 0,1 1-1,-1 0 1,-1-1 0,1 1 0,-2 0 0,1-1 0,-1 1 0,0 0 0,-1-1-1,0 1 1,-4 11 0,5-20-46,1 1-1,-1 0 0,1-1 1,-1 1-1,1-1 0,-1 1 1,1 0-1,-1-1 0,0 1 1,1-1-1,-1 0 0,1 1 1,-1-1-1,0 1 0,0-1 1,1 0-1,-1 0 0,0 1 1,0-1-1,1 0 1,-1 0-1,0 0 0,0 0 1,1 0-1,-1 0 0,0 0 1,0 0-1,0 0 0,1 0 1,-1-1-1,0 1 0,0 0 1,1 0-1,-1-1 0,0 1 1,1 0-1,-1-1 0,0 1 1,1-1-1,-1 1 0,0-1 1,1 1-1,-2-2 0,-23-25-2053,23 24 1776,-1-1-369,1 1 1,-1-1-1,1 0 0,0 0 0,0 0 0,0 0 1,1 0-1,-1 0 0,1 0 0,0-1 1,0 1-1,1 0 0,-1-6 0,2-71-8141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8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0 15203,'2'3'9962,"14"19"-8067,34 62-594,-3 2 0,67 174 0,-114-259-1299,22 52 215,1 1 92,-1 1 0,26 114 1,-94-233-840,29 40 327,-2 1 0,-1 0-1,-1 2 1,0 0 0,-2 1 0,-49-32-1,57 42 170,-1 1 0,0 0 0,0 1 0,-1 1 0,0 1 0,-1 0 0,1 1 1,-1 1-1,0 1 0,0 1 0,0 0 0,-31 1 0,45 1 27,0 0 0,0 1 0,0-1 0,0 1 0,0 0 0,0 0 0,0 0 0,0 0 0,0 1 0,0 0 1,1 0-1,-1 0 0,1 0 0,-1 0 0,1 1 0,0-1 0,0 1 0,0 0 0,0 0 0,1 0 0,-1 0 0,1 1 0,0-1 1,-1 1-1,-1 5 0,2-2 25,0 1-1,1-1 1,0 1 0,0-1 0,1 1 0,0-1 0,0 1-1,1 0 1,0-1 0,0 1 0,1-1 0,4 13 0,-2-9 0,1 0 1,0 0-1,1-1 1,0 0 0,0 0-1,1 0 1,1-1 0,0 0-1,0 0 1,1-1-1,-1 0 1,2-1 0,-1 0-1,1 0 1,0-1-1,1 0 1,19 7 0,-10-5-528,-1-1 0,1-1 0,0 0 0,1-2 1,-1-1-1,1 0 0,0-1 0,0-2 0,31-2 1,-44 1-163,0 0 0,1-1 0,-1 0 0,0-1 0,0 1 0,13-8 0,92-57-6196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8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0 239 3713,'38'-4'13091,"20"-8"-10570,-7 1-1627,-41 9-778,25-4 310,61-17 0,-87 20-325,0 0 1,-1-1-1,0 0 1,1 0-1,-1 0 1,-1-1-1,1 0 1,-1-1-1,0 0 1,0 0-1,0 0 1,7-11-1,-13 16-47,1-1-1,-1 0 1,1 0-1,-1 0 1,0 0-1,0 0 1,0 0 0,0 0-1,-1 0 1,1-1-1,0 1 1,-1 0-1,1 0 1,-1-1 0,0 1-1,0 0 1,0 0-1,0-1 1,0 1-1,-1 0 1,1 0-1,-1-1 1,1 1 0,-1 0-1,0 0 1,0 0-1,0 0 1,0 0-1,0 0 1,0 0-1,-1 0 1,1 0 0,-1 0-1,1 1 1,-1-1-1,1 1 1,-1-1-1,0 1 1,0-1-1,0 1 1,0 0 0,0 0-1,-3-1 1,-4-2 44,1 0 1,-1 1 0,0 0-1,0 1 1,0 0 0,0 0-1,-1 1 1,1 0 0,-16 1 0,14 1-45,1 0 0,-1 1 0,1 1 0,-1-1 0,1 2 0,0-1-1,0 2 1,1-1 0,-1 1 0,1 1 0,0-1 0,0 2 0,1-1 0,-1 1 0,1 1 0,1-1 0,0 1 0,0 0 0,0 1 0,-9 16 0,12-17 15,0 0 0,0 1 0,1-1 0,0 1 0,1 0 0,0 0 0,0 0 0,1 0 0,0 0 0,0 0 0,1 0 0,0 0 0,1 0 0,0 1 0,0-1 0,1 0 0,1-1 0,-1 1 0,1 0 0,0-1 0,1 1 0,0-1 0,1 0 0,8 12-1,-5-10-67,1 0 0,0 0 0,1-1-1,0 0 1,0-1 0,1 0-1,0-1 1,0 0 0,1 0-1,0-1 1,0-1 0,1 0 0,-1-1-1,1 0 1,0-1 0,0-1-1,0 1 1,0-2 0,0 0-1,22-2 1,-14 0-235,0-1-1,0-1 1,-1 0-1,1-2 1,-1-1-1,0 0 1,-1-1-1,0-1 1,0-1-1,0-1 1,-1-1-1,24-18 1,-29 19-579,0-1 0,-1 0 0,0-1 0,0 0 1,-1-1-1,-1 0 0,0-1 0,14-27 1,31-91-6017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9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3001,'-4'2'12450,"4"4"-8601,0 20-2793,16 19 1121,7 22 111,13 20-247,4 6-625,3 3-488,-3-3-376,0-8-184,-9-11-232,-3-13-136,-8-8-88,-4-18-920,-8-17-1176,0-10-1473,11-24-1944,65-108-2825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9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 1872,'-16'-2'16468,"4"2"-14532,12 8-439,8 8-681,12 21 112,19 27 136,13 23-32,3 22-191,5 0-313,-1-6-248,-3-7-280,-13-11-16,-3-24-952,-12-11-1505,-4-26-3296,47-21-4121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8.5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8722,'16'24'5545,"0"5"-1832,28 35-745,11 13-295,13 3-657,7-1-1055,-8-4-313,1-9-416,-17-2-128,-11-11-104,-12-11-368,-12-12-1529,-5-14-2656,25-35-4777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9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1 229 12843,'24'-18'6481,"24"1"-5838,-28 12 5,90-24 6,-75 22-577,-1-1-1,41-17 1,-74 24-54,1 1 0,0-1 0,-1 0 0,1 1 1,-1-1-1,1 0 0,-1 0 0,0 0 0,1 0 0,-1 0 0,0 0 0,0 0 0,0 0 0,1-1 0,-1 1 0,-1 0 0,1-1 0,0 1 0,0-1 0,0 1 0,0-3 0,-1 3 0,0-1 0,0 1 0,0-1 0,-1 1-1,1-1 1,0 1 0,-1 0 0,1-1 0,-1 1-1,0 0 1,1-1 0,-1 1 0,0 0 0,0 0-1,0-1 1,0 1 0,0 0 0,-2-2 0,-5-3 37,0 0 0,0 0 0,-1 0 0,0 1 0,-13-5 0,11 5-13,-1 0 1,1 1 0,0 0-1,-1 1 1,0 1 0,0 0-1,-17-1 1,25 3 6,-1 1-1,0-1 1,0 1 0,1-1 0,-1 2-1,0-1 1,1 0 0,-1 1-1,1 0 1,0 0 0,0 0-1,-1 0 1,1 1 0,1 0 0,-1 0-1,0 0 1,1 0 0,-1 0-1,1 1 1,0-1 0,-4 8 0,1-2 60,0 0 1,1 1 0,0-1 0,1 1 0,0 0 0,1 0 0,0 0 0,1 1 0,0-1 0,0 1 0,1-1-1,0 1 1,1-1 0,1 1 0,-1 0 0,2-1 0,4 21 0,-2-20-129,0 1 0,1-1 0,0 0 0,1 0 0,0-1 0,1 1 0,0-1 1,0-1-1,1 1 0,1-1 0,-1-1 0,2 0 0,-1 0 0,1-1 0,17 11 0,-10-8-459,1-1 0,0 0 0,0-2-1,30 10 1,-13-10-1774,0-1-1,67 2 1,179-3-7115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0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1 6257,'-16'3'2408,"1"1"-1,0 1 0,0 0 1,-15 8-1,20-7-1836,-1 0 0,1 0 0,1 1-1,-1 0 1,-13 14 0,17-15-515,0 1 0,1 0 0,-1 0-1,2 0 1,-1 0 0,1 1 0,0-1 0,1 1 0,0 0-1,0 0 1,1 1 0,0-1 0,0 1 0,1-1-1,0 1 1,0-1 0,1 1 0,0-1 0,2 13 0,1-5-7,0-1 0,1 0 1,1 1-1,0-1 1,1-1-1,11 20 1,-13-26-74,0-1 1,0 0-1,1-1 1,0 1 0,0-1-1,1 0 1,-1 0 0,2 0-1,-1-1 1,0 0-1,1 0 1,0-1 0,15 8-1,-18-11 13,0 0 0,1-1 0,-1 1 0,0-1 0,1 0 0,-1 0-1,1 0 1,-1 0 0,0-1 0,1 0 0,-1 0 0,0 0 0,0 0 0,1-1-1,-1 0 1,0 0 0,0 0 0,-1 0 0,1 0 0,0-1 0,-1 0 0,0 1-1,1-1 1,-1-1 0,0 1 0,-1 0 0,1-1 0,2-4 0,5-5 20,-2 0 0,0-1 1,0 0-1,-2 0 0,1-1 1,5-23-1,-5 7 234,-1 0 1,-3-1-1,0 1 0,-2-1 1,-1 1-1,-1-1 1,-8-37-1,50 145 638,-17-16-836,13 28 282,41 147 0,-71-206-162,-1 1 0,-2-1 1,0 1-1,-2 0 0,-2 0 0,0 0 1,-2 0-1,-2 0 0,-9 42 1,10-60-100,-1 0 0,0 0 1,0-1-1,-1 1 0,-1-1 1,0 0-1,-12 15 1,16-22-73,-1-1 0,0 0 0,0 0 0,0 0 0,-1 0 0,1 0 0,-1-1 0,1 0 0,-1 0 0,0 0 0,0 0 0,0 0 1,0-1-1,0 1 0,0-1 0,-1 0 0,1-1 0,0 1 0,0-1 0,-1 0 0,1 0 0,0 0 0,-1 0 0,-7-3 0,-2 0-331,1-1-1,0 0 0,1-1 0,-1-1 0,-13-8 1,19 11-107,1-1 0,0 0 0,0-1 0,1 0 0,-1 0 0,1 0 0,0 0 0,0-1 1,1 0-1,0 0 0,-5-9 0,7 12 116,1 0 0,0 0 0,0 0 0,1 0 0,-1 0 0,1 0 0,-1 0 0,1 0 0,0 0 0,0 0 1,0 0-1,1 0 0,-1 0 0,1 0 0,-1 0 0,1 0 0,0 0 0,2-4 0,15-30-4383,28-47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0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1 6465,'-34'6'5103,"3"0"-1864,-55 16 0,78-19-3082,1 0 1,0 0 0,0 0 0,0 1-1,0 0 1,1 0 0,-1 1 0,1 0-1,0 0 1,0 0 0,1 1 0,-8 9-1,10-8-48,-1-1-1,1 1 0,0-1 0,1 1 0,0 0 1,0 0-1,0 0 0,1 1 0,0-1 0,1 0 0,-1 0 1,1 1-1,1-1 0,-1 0 0,1 0 0,1 1 1,-1-1-1,1 0 0,0 0 0,1 0 0,0-1 1,0 1-1,5 7 0,0 0-18,0 0 0,1-1 0,1 1 0,0-2-1,1 0 1,1 0 0,0-1 0,0 0 0,18 11 0,-21-16-79,0-1 0,0 0 0,1 0 0,0-1 0,-1 0 0,1-1 0,0 0 0,1-1 0,-1 0 0,0-1 0,1 0 0,19 0 0,-22-2 38,-1 0 0,0 0 0,0-1-1,1 0 1,-1-1 0,-1 1 0,1-1 0,0 0 0,-1-1-1,1 0 1,-1 0 0,0 0 0,0-1 0,-1 0 0,0 0 0,1 0-1,-2-1 1,1 1 0,4-8 0,0-3 239,-1 0-1,0-1 1,-1 1 0,-1-2-1,-1 1 1,0 0 0,-1-1 0,1-20-1,1 7 393,-6 30-696,1 1-1,-1 0 1,0 0 0,1-1 0,-1 1 0,0 0 0,1 0 0,-1 0 0,0 0 0,1-1 0,-1 1 0,1 0 0,-1 0 0,0 0 0,1 0-1,-1 0 1,1 0 0,-1 0 0,0 0 0,1 0 0,-1 0 0,1 0 0,-1 0 0,0 0 0,1 0 0,-1 1 0,1-1 0,-1 0-1,0 0 1,1 0 0,-1 0 0,0 1 0,1-1 0,-1 0 0,0 1 0,0-1 0,1 0 0,-1 0 0,0 1 0,1-1 0,-1 0-1,0 1 1,0-1 0,0 1 0,1-1 0,22 22-1458,-20-19 1062,0 0 102,0 1-273,0-1 1,1 0-1,-1-1 1,1 1-1,-1-1 1,1 1-1,0-1 1,0 0-1,0-1 1,0 1-1,7 1 1,72 22-7415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1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3 237 5897,'-3'16'10549,"9"3"-6724,17 15-2841,-20-29-46,21 27 414,48 74 615,-65-95-1870,-1 0 0,-1 0 0,0 1 0,-1-1 0,0 1 0,0 1 0,2 21 0,-6-33-82,1 1-1,-1-1 0,0 0 0,0 0 0,0 0 1,0 0-1,0 1 0,0-1 0,0 0 1,-1 0-1,1 0 0,0 0 0,0 0 0,-1 1 1,1-1-1,-1 0 0,0 1 0,0-2 19,1 0 0,0 0-1,-1 0 1,1 1-1,-1-1 1,1 0-1,-1 0 1,1 0 0,-1 0-1,1 0 1,0 0-1,-1 0 1,1 0-1,-1 0 1,1 0 0,-1-1-1,1 1 1,-1 0-1,1 0 1,0 0 0,-1 0-1,1-1 1,-1 1-1,1 0 1,0 0-1,-1-1 1,1 1 0,-1-1-1,-26-31 1260,21 21-1205,0 0 1,0 0-1,1-1 1,1 0-1,0 0 0,1 0 1,0-1-1,0 1 1,2-1-1,-1 1 1,2-1-1,0 0 1,0 0-1,1 1 0,1-1 1,0 1-1,0-1 1,2 1-1,-1 0 1,2 0-1,-1 0 0,13-21 1,59-96-1517,-62 110 47,1 0-1,18-19 1,-2 17-2764,29-2-2953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1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367 2 11803,'-19'-1'2408,"0"1"0,0 1 1,-29 4-1,29-2-1589,0 2 0,1 0 0,-32 13 0,40-14-737,0 1 0,0 0 0,0 0 1,0 1-1,1 1 0,0-1 0,0 2 0,1-1 0,0 1 0,0 0 0,1 1 1,0 0-1,1 0 0,-1 0 0,2 1 0,-9 19 0,12-23-71,0-1-1,1 1 1,0 0 0,0 0-1,0 0 1,1 0-1,-1 0 1,2 0-1,-1 0 1,1 0-1,0 0 1,0 0 0,0-1-1,1 1 1,0 0-1,0-1 1,0 1-1,1-1 1,0 1 0,0-1-1,0 0 1,1 0-1,-1-1 1,1 1-1,1-1 1,-1 0-1,0 0 1,1 0 0,0 0-1,0-1 1,0 0-1,0 0 1,1 0-1,-1-1 1,1 0 0,-1 0-1,1 0 1,0-1-1,0 0 1,0 0-1,0 0 1,0-1 0,0 1-1,0-2 1,0 1-1,0-1 1,-1 1-1,1-2 1,0 1-1,10-4 1,-5-1 27,0 1 0,-1-1-1,0-1 1,0 0 0,0 0-1,-1-1 1,0 0 0,-1-1 0,0 0-1,0 0 1,-1-1 0,0 0 0,7-14-1,5-12 430,-2-1-1,20-59 0,-34 80 661,3 34-992,-1-9-182,46 70-664,-46-72 113,1 0 1,0 0 0,0-1-1,1 0 1,-1 0-1,1 0 1,1-1-1,8 5 1,-13-9 93,0 1-1,0-1 0,1 0 1,-1 0-1,0 0 1,1-1-1,-1 1 1,1-1-1,-1 0 1,1 0-1,5-1 0,95-12-8899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2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4425,'-16'6'6986,"-2"5"2918,18-10-9771,-1 0-1,1 1 1,0-1-1,0 0 1,0 1-1,1-1 1,-1 0-1,0 1 1,0-1 0,1 0-1,-1 0 1,1 1-1,-1-1 1,1 0-1,0 0 1,-1 0-1,1 0 1,0 0-1,0 0 1,1 2-1,37 60 1569,-3 1 0,54 135 0,29 148-219,-117-338-1450,-1-6-133,-1-1 1,1 1 0,-1-1-1,1 1 1,0-1 0,0 1-1,0-1 1,0 0-1,1 0 1,-1 1 0,0-1-1,1 0 1,0 0 0,-1 0-1,1-1 1,4 4 0,-6-5-17,1-1 1,-1 1 0,1 0 0,-1-1-1,1 1 1,-1-1 0,1 1-1,-1-1 1,0 1 0,1-1 0,-1 0-1,0 1 1,1-1 0,-1 1-1,0-1 1,0 0 0,0 1-1,0-1 1,1 1 0,-1-1 0,0 0-1,0 1 1,0-1 0,0-1-1,0-44-3590,-10-86-4036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9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19 304 216,'-8'-4'18376,"14"-6"-14875,15-9-4056,5 3 595,2 1 1,-1 1-1,2 1 1,0 1-1,0 2 1,55-11 0,-51 12 107,-33 9-136,0 0 0,0 0 0,1 0 0,-1-1 0,0 1 1,0 0-1,1 0 0,-1 0 0,0 0 0,0-1 0,0 1 0,1 0 0,-1 0 0,0 0 0,0-1 0,0 1 1,0 0-1,0 0 0,1-1 0,-1 1 0,0 0 0,0 0 0,0-1 0,0 1 0,0 0 0,0-1 0,0 1 1,0 0-1,0 0 0,0-1 0,0 1 0,0 0 0,0 0 0,0-1 0,0 1 0,0 0 0,0-1 0,0 1 1,-1 0-1,1 0 0,0-1 0,-11-17 1022,-16-12 443,12 16-1509,-1 1-1,-1 1 1,0 0-1,-33-17 1,42 25 23,0 1 0,0 0 1,0 0-1,0 1 0,0-1 0,-1 2 1,1-1-1,-1 1 0,0 1 1,1 0-1,-1 0 0,1 0 0,-1 1 1,-11 3-1,18-3 17,0 0-1,0 0 1,-1 0 0,1 1-1,0-1 1,0 1-1,0 0 1,1-1 0,-1 1-1,0 0 1,1 0 0,-1 0-1,1 0 1,-1 1 0,1-1-1,0 0 1,0 1-1,0-1 1,0 0 0,1 1-1,-1-1 1,0 1 0,1-1-1,0 1 1,0-1 0,0 1-1,0 4 1,0 9 61,1-1 0,1 0 1,3 18-1,-2-19 13,1 1 0,0-1 0,1 0 0,1 0 0,0 0 1,1 0-1,0-1 0,1 0 0,0-1 0,1 0 0,1 0 0,0-1 1,0 0-1,17 13 0,-19-19-233,-1 1 1,1-2 0,0 1-1,0-1 1,1 0-1,-1 0 1,1-1-1,0 0 1,0-1 0,0 0-1,0-1 1,0 1-1,0-2 1,1 1-1,-1-1 1,0-1 0,1 0-1,-1 0 1,0-1-1,0 0 1,0 0-1,0-1 1,-1 0 0,13-7-1,-1 0-1816,0-2-1,-1 0 0,26-23 1,-33 26 1154,142-110-6833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9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14027,'-6'1'1036,"1"0"0,-1 0 1,0 0-1,1 1 0,-1 0 0,-8 4 0,13-5-1017,1-1-1,-1 0 1,1 1-1,-1-1 0,1 0 1,0 1-1,-1-1 1,1 1-1,-1-1 1,1 1-1,0-1 0,0 1 1,-1-1-1,1 1 1,0-1-1,0 1 0,-1-1 1,1 1-1,0 0 1,0-1-1,0 1 1,0-1-1,0 1 0,0-1 1,0 1-1,0 0 1,0 0-1,1 1 6,0-1 0,0 1 0,0 0 0,0-1 0,0 1 0,0-1 0,0 1 0,0-1 0,1 0 0,-1 1 0,1-1 0,-1 0-1,3 1 1,106 71-89,45 33 273,-136-91-119,0 0-1,-1 2 0,-2 0 0,1 1 0,19 29 1,-30-38 25,-1 0 0,-1 1 0,0 0 1,0 0-1,-1 0 0,0 0 1,-1 0-1,0 1 0,1 14 0,-2-21-66,-1-1 0,0 1 0,0-1 0,0 1 0,0-1 0,0 1 0,-1-1 0,0 1 0,1-1 0,-1 0 0,-1 1 0,1-1 0,0 0-1,-1 0 1,1 1 0,-1-1 0,0 0 0,0-1 0,-1 1 0,1 0 0,0-1 0,-1 1 0,1-1 0,-1 0 0,0 0 0,0 0-1,0 0 1,0 0 0,0 0 0,0-1 0,-4 2 0,3-3-63,1 0-1,-1 0 1,1 0-1,0 0 1,-1 0 0,1-1-1,0 1 1,0-1-1,-1 0 1,1 0-1,0 0 1,0 0 0,0-1-1,0 1 1,0-1-1,0 0 1,0 0 0,1 0-1,-1 0 1,1 0-1,-1-1 1,-1-2-1,-2-1-460,0-1 0,1 0-1,0 0 1,0 0-1,1 0 1,0-1-1,-4-9 1,7 14 122,0 0 0,-1 0 0,1-1 0,1 1 0,-1 0 0,0 0 0,1-1 1,0 1-1,0 0 0,0-1 0,0 1 0,0 0 0,1-1 0,-1 1 0,1 0 0,0 0 0,0-1 0,0 1 0,0 0 0,1 0 1,-1 0-1,1 0 0,0 0 0,0 1 0,3-4 0,60-62-5861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0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491 3 2553,'-35'-2'7517,"-44"3"1,47 2-5329,-54 12 0,67-11-1930,0 1 0,0 1 0,1 1 0,0 0-1,0 1 1,1 1 0,0 1 0,1 1 0,-29 22 0,40-28-217,1 0 0,-1-1 0,1 2 0,0-1 0,0 0 0,0 1 0,1 0 0,-1 0 1,2 0-1,-1 0 0,1 0 0,0 1 0,0-1 0,0 1 0,1-1 0,0 1 0,0 0 1,1-1-1,0 1 0,0 0 0,3 12 0,-1-11-50,0 1 0,1-1 0,0 0 0,0-1 0,1 1 0,0-1 0,1 1 0,0-1 0,0-1 0,0 1 0,1-1 0,-1 1 0,2-2 0,-1 1 0,1-1 0,14 9 0,-10-7-152,1-1 1,1-1-1,-1 0 0,1 0 0,-1-1 0,2-1 0,-1 0 0,15 1 0,3-2-1120,0-1 1,46-5-1,-39 0-1162,56-13 0,171-52-4123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0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380 1 680,'-119'5'16009,"97"-3"-14859,0 1 1,0 2-1,-33 10 1,47-12-1062,0-1 1,0 1-1,1 1 1,0-1-1,-1 1 1,1 0-1,1 1 1,-1 0-1,1 0 0,-1 0 1,2 1-1,-1 0 1,1 0-1,-1 1 1,2-1-1,-1 1 1,1 0-1,0 0 1,0 1-1,1-1 1,0 1-1,1 0 0,-1-1 1,1 1-1,1 0 1,0 1-1,-1 10 1,2-13-71,0 0 0,0 0 1,1 0-1,0-1 0,0 1 1,0 0-1,0-1 0,1 1 1,0 0-1,0-1 0,1 0 1,0 0-1,0 0 0,0 0 1,0 0-1,1 0 0,0-1 1,-1 0-1,2 1 0,-1-2 1,0 1-1,1 0 0,0-1 1,0 0-1,0 0 0,0 0 1,0-1-1,9 3 0,-6-2-12,0-1 0,0 0 0,0 0 0,0-1-1,0 0 1,1-1 0,-1 0 0,0 0-1,1 0 1,-1-1 0,0-1 0,0 1-1,0-1 1,0-1 0,0 1 0,-1-2 0,1 1-1,-1-1 1,14-8 0,-11 3 16,0 0 1,0 0-1,-1-1 0,0 0 1,-1-1-1,0 0 0,-1 0 1,12-24-1,-17 30 4,1 0 1,-1-1-1,1 1 1,-2-1-1,1 1 1,-1-1-1,1 0 1,-2 0-1,1 1 1,-1-1-1,1 0 0,-2 0 1,1 0-1,-1 0 1,1 1-1,-2-1 1,1 0-1,-1 1 1,1-1-1,-2 1 1,1-1-1,-5-7 0,-3 3 431,8 14-80,12 22-371,16 23-143,25 40 198,-46-82-232,0 0 0,1 0 0,-1-1 0,2 0 0,-1 0 0,1 0 0,0-1 0,0 1 1,10 4-1,-15-9-117,1 1 0,0-1-1,0 0 1,-1 0 0,1-1 0,0 1 0,0 0 0,0-1 0,0 0 0,0 1 0,0-1 0,0-1 0,0 1 0,0 0 0,0-1 0,0 1 0,0-1 0,0 0 0,0 0 0,0 0 0,-1 0 0,1-1 0,0 1 0,-1-1 0,1 0 0,2-2 0,90-59-6788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24.2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46 288 3665,'2'-3'8109,"14"-13"-5961,1 5-1887,-1 1 0,1 1 0,0 0 1,1 1-1,0 1 0,0 1 0,1 0 1,24-3-1,158-16-140,-199 24-106,17 2 1,-14-1 12,0 1 0,-1-1-1,1 0 1,0 0 0,0-1 0,0 1 0,-1-1 0,6-2 0,-26-25 2528,3 14-2613,-1 1 0,0 1-1,0 0 1,-1 2 0,-1-1 0,1 2-1,-2 0 1,1 0 0,-1 2 0,-32-10-1,36 13 29,0 1 0,0 1 0,0 0 0,0 0 0,-1 2 0,1-1 0,0 2 0,0 0 0,-1 0 0,1 1 0,0 1-1,0 0 1,1 1 0,-1 0 0,-20 11 0,28-12 33,0 0-1,0 0 1,1 0 0,-1 1-1,1-1 1,0 1-1,0 0 1,0 1 0,0-1-1,1 1 1,0-1-1,0 1 1,0 0 0,1 0-1,-4 9 1,4-6-2,0 0-1,1 0 1,-1 0 0,2 0 0,-1 1-1,1-1 1,1 0 0,-1 0 0,4 15 0,0-6 23,1 0 1,1-1 0,0 1 0,1-2 0,1 1-1,0-1 1,1 0 0,1 0 0,16 18 0,-12-18 33,1-2 0,1 1 1,0-2-1,0 0 0,2-1 1,-1 0-1,1-2 0,0 0 1,1-1-1,0-1 0,23 6 1,-25-9 0,0 0 0,0-2 1,0 0-1,0 0 0,1-2 1,-1 0-1,0-1 0,0 0 0,1-2 1,-1 0-1,-1-1 0,1 0 1,23-11-1,-35 13-77,1-1 1,-1 0-1,1 0 0,-1-1 0,0 1 1,0-1-1,0 0 0,-1 0 1,0-1-1,0 0 0,0 1 0,0-1 1,-1 0-1,1-1 0,4-9 1,-7 10-435,1 0 1,-1 0 0,0 0 0,0 0-1,-1 0 1,1 0 0,-1 0 0,-1-8-1,-6-42-4502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8.8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73 1 9098,'-10'12'2372,"0"1"0,1 0 0,-8 15 0,13-19-1804,-1 1-1,2-1 1,-1 1 0,1-1 0,-2 17-1,4-20-534,0 0-1,1 1 0,0-1 1,0 1-1,0-1 1,1 0-1,0 1 0,0-1 1,1 0-1,0 0 0,0 0 1,0 0-1,1 0 1,0-1-1,0 1 0,0-1 1,1 1-1,-1-1 0,1 0 1,1 0-1,-1-1 0,8 6 1,-2-1-52,2-1 1,-1-1-1,1 0 1,0 0-1,0-1 1,1-1-1,0 0 0,0-1 1,0 0-1,0-1 1,1-1-1,17 2 1,-12-3-57,0-1 0,0 0 0,0-1 0,1-1 0,-1-1 0,-1-1 0,1-1 0,20-7 0,-33 10 77,-1-1 0,1 1 0,0-1 1,-1 0-1,1 0 0,-1-1 0,0 0 0,0 0 1,0 0-1,-1-1 0,1 1 0,4-8 1,-7 9 19,-1 1 0,0-1 1,0 1-1,0-1 1,0 0-1,0 0 0,0 0 1,-1 1-1,1-1 1,-1 0-1,0 0 0,0 0 1,0 0-1,0 0 1,0 0-1,-1 0 0,1 0 1,-1 1-1,0-1 1,0 0-1,0 0 0,0 1 1,0-1-1,-1 0 1,1 1-1,-1-1 0,-3-3 1,-3-3 12,0 0 0,-1 0 0,0 0 0,0 1 1,-1 1-1,0 0 0,0 0 0,-1 1 0,0 0 0,0 1 0,-17-6 1,-9-1-1123,0 3 0,-72-10 1,-64-2-3582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0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4385,'0'8'5289,"0"2"-944,4 17-2065,16 7 153,8 9-321,15 10-695,9 8-457,-1 0-360,1 3-296,-1-3-304,-11-8-16,7-5-1144,1-17-2985,111 1-2848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0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 5193,'-5'3'1030,"0"1"0,0 0 1,1 0-1,-1 1 0,1 0 0,0-1 0,1 1 1,-1 0-1,1 1 0,-1-1 0,-3 12 0,4-9-538,0 0-1,1 0 0,1 0 0,-1 0 1,1 0-1,1 0 0,-1 0 0,2 14 1,0-14-411,0 0 0,0 1 1,1-1-1,0 0 0,1 0 1,0 0-1,0 0 1,1 0-1,0-1 0,0 1 1,0-1-1,1 0 0,0 0 1,1-1-1,-1 0 0,1 0 1,1 0-1,8 6 0,-6-7-86,0 0-1,0-1 1,0 0-1,1-1 1,-1 0-1,1 0 1,0-1-1,-1 0 1,1-1-1,0 0 1,0-1-1,14-1 1,-19 1 15,0-1 1,1 1-1,-1-1 0,0 0 1,0 0-1,0-1 1,0 0-1,-1 0 1,1 0-1,0 0 1,-1-1-1,1 1 1,-1-1-1,0-1 0,0 1 1,0 0-1,0-1 1,-1 0-1,0 0 1,1 0-1,-1 0 1,-1 0-1,1-1 0,0 1 1,1-7-1,-3 8 7,0-1-1,0 1 0,0 0 0,-1 0 0,0-1 0,1 1 1,-1 0-1,0 0 0,-1-1 0,1 1 0,0 0 0,-1-1 0,0 1 1,0 0-1,0 0 0,0 0 0,-2-3 0,0 0 17,-1 0 0,0 1-1,0 0 1,0 0 0,-1 0-1,1 0 1,-1 1 0,-6-5-1,-7-3-69,0 1-1,-1 0 1,0 2-1,-26-10 1,-20-5-3479,66 24 3426,-1 0 0,0 0 0,0 0-1,1 0 1,-1 0 0,0 0-1,0 0 1,1 0 0,-1-1-1,0 1 1,0 0 0,0 0 0,1 0-1,-1 0 1,0 0 0,0 0-1,0-1 1,1 1 0,-1 0-1,0 0 1,0 0 0,0 0 0,0-1-1,1 1 1,-1 0 0,0 0-1,0-1 1,0 1 0,0 0 0,0 0-1,0 0 1,0-1 0,0 1-1,0 0 1,0 0 0,0-1-1,0 1 1,0 0 0,0 0 0,0-1-1,0 1 1,0 0 0,0 0-1,0-1 1,0 1 0,0 0-1,0 0 1,0-1 0,-1 1 0,1 0-1,0 0 1,0 0 0,0-1-1,0 1 1,0 0 0,-1 0 0,1 0-1,0 0 1,0-1 0,0 1-1,-1 0 1,1 0 0,0 0-1,-1 0 1,59-28-9892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1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4001,'8'70'12388,"13"1"-7529,36 62-2297,-50-117-1761,1 4-470,-7-16-281,0 0 0,1-1 1,-1 1-1,1 0 1,0-1-1,0 1 0,0-1 1,0 0-1,0 0 1,6 6-1,-6-12-8,0-1 0,-1 1 0,1 0 0,-1-1 0,0 1 0,0-1 0,0 1 0,0-1 0,-1 1 0,1-7 0,-1 8-25,17-143 77,-10 78 352,22-101-1,-29 167-435,0-1 0,0 1-1,0-1 1,0 1-1,0 0 1,1-1-1,-1 1 1,1-1-1,-1 1 1,1 0 0,-1 0-1,1-1 1,0 1-1,0 0 1,-1 0-1,1 0 1,0 0 0,0 0-1,0 0 1,0 0-1,1 0 1,-1 0-1,0 0 1,0 1-1,0-1 1,1 0 0,-1 1-1,0-1 1,1 1-1,-1-1 1,0 1-1,1 0 1,-1 0 0,1-1-1,-1 1 1,0 0-1,1 0 1,-1 0-1,1 1 1,-1-1-1,1 0 1,-1 0 0,0 1-1,1-1 1,-1 1-1,0-1 1,0 1-1,1 0 1,-1 0 0,0-1-1,0 1 1,2 2-1,9 6 46,0 1 1,-1 0-1,0 1 0,10 13 0,-10-11 75,28 34-125,-3 1 0,46 81 1,-41-63-1847,-40-65 1798,-1 1-287,1 0 0,0-1 1,0 1-1,0 0 0,0-1 0,1 1 0,-1 0 1,0-1-1,1 1 0,-1-1 0,1 0 0,-1 0 1,1 1-1,0-1 0,0 0 0,-1 0 0,1-1 1,0 1-1,0 0 0,0-1 0,3 2 0,31-13-6737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6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13635,'-5'6'9922,"6"11"-6033,12 29-4607,-5-19 1873,28 239 1655,-2-12-1976,-88-399 239,46 122-1107,-6-20-136,-17-87 0,29 118 117,0-1 0,2 0 1,-1 0-1,1 1 0,1-1 1,0 0-1,1 0 0,1 1 1,-1-1-1,2 1 0,8-20 0,-9 23 15,2 1-1,-1 0 1,1 0-1,0 0 0,0 0 1,1 1-1,0 0 0,14-12 1,-17 17 19,1 0 0,-1 0 1,1 0-1,-1 0 0,1 1 1,0 0-1,-1 0 0,1 0 1,0 0-1,0 0 0,0 1 1,0 0-1,0 0 0,0 0 0,0 0 1,-1 0-1,1 1 0,0 0 1,0 0-1,0 0 0,-1 0 1,1 0-1,6 4 0,6 4 39,0 0-1,-1 1 0,0 0 1,0 1-1,-1 1 0,-1 1 1,0 0-1,-1 0 0,0 1 1,-1 1-1,18 30 0,-13-17 135,-2 1 0,-1 1 0,-1 0 0,-1 1 0,12 59 0,-20-75-146,-1-8-22,0 0-1,-1 0 1,0 0-1,0 0 1,0 0-1,-1 0 1,0 0-1,-1 1 1,-1 8-1,1-17-215,0 1 0,0-1 1,0 1-1,0-1 0,0 1 0,1-1 0,-1 0 0,0 0 0,0 1 0,1-1 1,-1 0-1,0 0 0,1 0 0,-1 0 0,0 0 0,1 0 0,0 0 1,-1 0-1,1 0 0,-1 0 0,1-1 0,0-1-208,0 0 0,0 0 1,0 0-1,1 0 0,-1 0 0,1 0 1,0 0-1,0 0 0,0 0 0,0 1 0,0-1 1,2-3-1,3-1-642,0 0 1,0 0 0,0 1-1,1 0 1,11-8-1,116-82-6590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6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13723,'0'0'7778,"4"0"-5530,8 0-640,8 0-927,0 0-537,15 0 216,25-3 88,15-2-128,8 2-224,9-5-88,-13 8-8,-20-2-264,-11 2-624,-28 0-1105,-12-3-1832,-8-21-9970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7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9 108 6017,'-7'-4'5947,"7"4"-5634,0-1 0,0 1-1,0-1 1,-1 1 0,1 0 0,0-1 0,0 1 0,0-1 0,0 1 0,0-1 0,0 1 0,0-1 0,7-14 2448,21-8-2177,-10 13-329,-1 2-1,2 0 1,-1 1-1,1 1 1,0 0-1,0 2 0,0 0 1,1 1-1,23 0 1,-35 3-184,1 0 0,-1 0 0,0 1 1,1 1-1,-1-1 0,0 1 0,0 1 1,0-1-1,-1 1 0,15 8 0,-17-7 17,0-1-1,-1 1 0,0 0 1,0 0-1,0 0 0,0 0 1,0 1-1,-1-1 0,0 1 1,0 0-1,0 0 0,-1 0 1,0 0-1,0 1 0,0-1 1,-1 1-1,2 8 0,-1-2 72,-1-1 0,0 0 0,-1 1 0,0-1 0,-1 1 0,0-1-1,-1 0 1,-6 22 0,-4-1 321,-24 51-1,24-62-279,2 1 1,1 0-1,0 1 1,2 0-1,-7 36 1,14-58-183,0 0 0,1 0 1,-1 0-1,0-1 1,0 1-1,1 0 1,-1 0-1,0 0 1,1 0-1,-1 0 0,1 0 1,-1 0-1,1-1 1,-1 1-1,1 0 1,0 0-1,-1-1 0,1 1 1,0-1-1,0 1 1,-1 0-1,1-1 1,0 1-1,0-1 0,0 0 1,0 1-1,0-1 1,-1 0-1,1 1 1,0-1-1,0 0 0,0 0 1,0 0-1,0 0 1,0 0-1,0 0 1,0 0-1,0 0 0,0 0 1,0 0-1,0-1 1,1 1-1,55-10 65,-44 8 38,62-14-496,76-25 0,-156 41-3348,4 0 3435,1 0 0,-1 0 1,1 0-1,-1 0 0,1 0 1,-1 0-1,1 0 0,0 0 1,-1 0-1,1 1 0,-1-1 1,1 0-1,0 0 0,-1 1 1,1-1-1,-1 0 0,1 0 1,0 1-1,-1-1 0,1 0 1,0 1-1,0-1 0,-1 0 1,1 1-1,0-1 0,0 1 1,-1-1-1,1 1 0,0-1 1,0 1-1,6 9-6968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0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14 1880,'-16'2'2855,"-8"-1"4104,23-1-6611,1 0 0,-1-1 1,0 1-1,1 0 1,-1 0-1,1-1 1,-1 1-1,1 0 0,-1-1 1,1 1-1,-1 0 1,1-1-1,-1 1 0,1-1 1,0 1-1,-1-1 1,1 1-1,-1-1 0,1 1 1,0-1-1,0 1 1,-1-1-1,1 0 1,0 1-1,0-1 0,0 1 1,0-1-1,-1 0 1,1 1-1,0-1 0,0 1 1,0-1-1,1 0 1,-2 1-280,1 0 0,0 0 1,0 0-1,0 0 0,0 0 1,0 1-1,0-1 0,0 0 1,0 0-1,0 0 0,0 0 1,0 0-1,0 0 1,-1 0-1,1 0 0,0 1 1,0-1-1,0 0 0,0 0 1,0 0-1,0 0 0,0 0 1,-1 0-1,1 0 0,0 0 1,0 0-1,0 0 0,0 0 1,0 0-1,-1 0 0,1 0 1,0 0-1,0 0 0,0 0 1,0 0-1,0 0 0,0 0 1,-1 0-1,1 0 1,0 0-1,0 0 0,0 0 1,0 0-1,0-1 0,0 1 1,0 0-1,-1 0 0,1 0 1,0 0-1,0 0 0,0 0 1,0 0-1,0 0 0,0-1 1,0 1-1,0 0 0,0 0 1,0 0-1,0 0 0,0 0 1,0 0-1,0-1 0,0 1 1,-1 0-1,1 1 19,0-1-1,-1 1 1,1-1 0,0 1-1,0-1 1,-1 1 0,1 0-1,0-1 1,0 1-1,0 0 1,-1-1 0,1 1-1,0 0 1,0-1-1,0 1 1,0 0 0,0-1-1,1 1 1,-1 0 0,0-1-1,0 1 1,1 0-1,17 37 155,3-1-1,1-1 1,43 55-1,-53-77-218,1-1 0,0 0 1,1-1-1,0 0 0,1-1 1,0-1-1,0 0 0,1-1 0,1 0 1,33 11-1,-48-19-23,0 0 0,1 0-1,-1-1 1,0 1 0,1 0 0,-1-1-1,0 0 1,1 1 0,-1-1 0,1 0-1,-1 0 1,0-1 0,1 1 0,-1 0-1,1-1 1,-1 1 0,0-1 0,0 0 0,1 0-1,-1 0 1,0 0 0,0 0 0,0 0-1,0-1 1,0 1 0,0-1 0,2-2-1,-1 0 0,-1 0-1,0-1 0,0 1 0,0-1 1,0 0-1,-1 1 0,0-1 0,0 0 1,0 0-1,0 0 0,-1 0 0,0-9 1,-2-8 1,0 1 1,-2-1 0,0 1 0,-1 0-1,-1 0 1,-1 1 0,-1-1-1,-1 2 1,-1-1 0,-14-21 0,45 78-109,-2 1 1,-1 1-1,-2 0 0,19 77 1,-28-91 60,-2 1 1,-1 0-1,-2 0 1,0 0-1,-2 1 1,0-1-1,-2 0 1,-1 0-1,-1 0 1,-8 29-1,6-36 57,0 0 0,-1 0 0,-1-1 0,-1 0 0,-1 0 0,0-1 0,-1 0 0,-1-1 0,0 0 0,-2-1 0,1 0 0,-19 13-1,27-25-59,0 0-1,0 0 0,0-1 0,0 0 0,-1 0 0,0-1 0,1 1 0,-1-1 0,1 0 0,-1-1 0,0 1 1,0-1-1,0 0 0,1-1 0,-1 1 0,0-1 0,1 0 0,-10-3 0,10 2-251,1 1-1,-1-1 1,1 0-1,-1 0 1,1 0 0,0-1-1,0 0 1,0 1-1,0-1 1,0-1 0,0 1-1,1-1 1,0 1-1,-1-1 1,2 0-1,-1 0 1,0 0 0,1 0-1,-1-1 1,1 1-1,1-1 1,-3-5-1,4 8-19,0 0-1,0-1 1,0 1 0,0-1-1,0 1 1,0 0-1,0-1 1,1 1-1,-1 0 1,1-1-1,0 1 1,0 0-1,0 0 1,0-1-1,0 1 1,0 0-1,0 0 1,1 0-1,-1 0 1,4-3-1,91-92-10187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0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457 20 4665,'-24'-6'4763,"-1"1"0,-48-3 0,52 7-3811,-1 2 0,1 0 0,0 1 0,-22 5 0,32-4-865,0-1 0,0 1 0,0 1 0,0 0 0,1 1 0,0 0 0,0 0 0,0 1 0,0 0 0,1 1 0,0 0 0,0 1 0,1 0 0,0 0 0,0 0 0,1 1 0,0 0 0,1 1-1,-10 17 1,14-22-79,0 0-1,0 1 1,0-1-1,0 0 1,1 1-1,0-1 1,0 0-1,0 1 1,1 0-1,-1-1 1,1 1-1,1-1 1,-1 1-1,1-1 1,0 1-1,0-1 0,1 0 1,0 1-1,0-1 1,0 0-1,0 0 1,1 0-1,0 0 1,0-1-1,0 1 1,0-1-1,1 1 1,0-1-1,0-1 1,0 1-1,0 0 1,0-1-1,1 0 1,0 0-1,0 0 0,0-1 1,0 1-1,0-1 1,0 0-1,0-1 1,1 1-1,-1-1 1,1 0-1,-1-1 1,1 1-1,-1-1 1,1 0-1,-1 0 1,1-1-1,-1 0 1,1 0-1,8-3 1,-2 0-26,0-1 0,0-1 0,-1 0 0,1-1 0,-1 0 0,-1-1 0,0 0 0,0-1 0,0 0 1,-1 0-1,-1-1 0,0 0 0,14-22 0,-17 25 64,0-1 0,0 0 0,-1 0 0,-1 0 0,1 0 0,-1 0 0,0-1 0,-1 1 0,0-1 0,0 0 0,-1 0 0,-1 0 0,1 0 0,-1 0 0,0 1 0,-1-1 0,0 0 0,-1 0 0,0 0 0,0 1 0,-4-9 0,48 132-154,-29-86-90,25 51-1443,-5-31-2296,-31-47 3618,-1 0 0,1 0 0,0-1 0,0 1 0,-1-1 0,1 1 0,0-1 0,0 1 0,0-1 0,1 0 0,-1 0 0,0 0 0,0-1 0,1 1 0,2 0 0,79 6-6790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1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1760,'-5'12'14991,"6"5"-10868,11 18-4478,-10-29 1797,75 183 2967,7 19-1993,-48-95-1366,-16-49-583,2-1 0,42 84 0,-62-142-524,1 0 1,0-1-1,0 1 0,0-1 0,0 0 0,1 0 0,-1 0 0,7 5 0,-9-9-6,-1 0 0,0 0 0,0 0 0,1 0 0,-1 0 0,0 0 0,0 0 0,0 0 0,1 0 0,-1-1 0,0 1 0,0 0-1,1 0 1,-1 0 0,0 0 0,0 0 0,0-1 0,0 1 0,1 0 0,-1 0 0,0 0 0,0-1 0,0 1 0,0 0 0,0 0 0,0 0 0,1-1 0,-1 1-1,0 0 1,0 0 0,0-1 0,0 1 0,0 0 0,0 0 0,0-1 0,0 1 0,0 0 0,0 0 0,0-1 0,0 1 0,0 0 0,0 0 0,-1 0 0,1-1 0,0 1-1,0 0 1,0-1 0,-1-20-1859,1 14 642,6-48-5798,18-84-5483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1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51 212 5137,'9'-3'12173,"13"-3"-6393,138-34-5761,-86 30 6,-36 5 6,0-1 0,49-14-1,-115-3 196,12 11-159,0 0 0,0 1 0,-2 1 0,1 1 0,-1 1 0,0 0 0,-35-9 0,41 13 25,0 2 0,0 0 1,0 0-1,0 1 0,0 1 1,0 0-1,-1 0 0,1 1 1,0 1-1,0 0 0,0 1 0,1 0 1,-24 9-1,29-8 2,0 0 0,0 0 0,0 0-1,0 1 1,1 0 0,0 0 0,0 0 0,0 0-1,1 1 1,-1 0 0,2 0 0,-1 0 0,0 1 0,1-1-1,0 1 1,1 0 0,0 0 0,0-1 0,0 2 0,1-1-1,0 0 1,0 0 0,0 0 0,1 0 0,1 1-1,1 11 1,-1-4-1,2-1-1,-1 1 0,2-1 0,0 1 1,1-1-1,0 0 0,1-1 0,0 1 1,1-1-1,1-1 0,0 1 1,12 12-1,-10-14-183,1 0 1,1-1 0,0-1-1,0 0 1,1 0-1,0-2 1,0 1-1,1-2 1,0 0 0,0 0-1,0-1 1,1-1-1,0 0 1,-1-1 0,22 1-1,-13-3-617,-1 0 0,1-2 0,-1-1-1,27-4 1,-19-1-2085,-1 0-1,54-22 1,75-42-6203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9.5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1 7354,'0'3'7993,"-4"-1"-5352,8 9-1017,4 10-79,4 11-9,8 18-288,11 11-504,-7 6-48,0-3-335,4-1-169,-5-12-192,-3-6-56,0-13-1233,-4-19-1743,35-50-4362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2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16115,'4'6'10245,"11"20"-10099,-5-9 379,24 42 364,-3 2 0,26 74-1,34 136 641,-13-38-926,-74-220-715,1-1 0,0 0 0,1 0-1,0-1 1,1 1 0,0-2-1,1 1 1,11 12 0,-19-23 58,0 0 0,1 0 1,-1 0-1,0 0 0,1 1 1,-1-1-1,0 0 0,1 0 1,-1 0-1,0 0 0,1 0 1,-1 0-1,0 0 0,1 0 1,-1 0-1,0 0 0,1 0 1,-1 0-1,0 0 0,1 0 1,-1 0-1,0 0 0,1 0 1,-1 0-1,0-1 0,1 1 1,-1 0-1,0 0 0,0 0 1,1-1-1,-1 1 1,0 0-1,0 0 0,1-1 1,-1 1-1,0 0 0,0 0 1,0-1-1,1 1 0,-1 0 1,0-1-1,0 1 0,0 0 1,0-1-1,0 1 0,0 0 1,1-1-1,-1 1 0,0 0 1,0-1-1,0 1 0,0 0 1,0-1-1,0 1 0,-1 0 1,1-1-1,5-28-2130,-5 25 1599,8-47-4048,16-58-1946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3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1 186 15331,'10'-6'1652,"1"0"0,0 0 0,19-7-1,40-5-202,69 3-2505,-122 14 1459,174-7 184,-235-24 355,33 23-829,0 0-1,-1 1 1,0 0 0,0 1 0,-1 0 0,0 1 0,0 1 0,0 0-1,-1 0 1,-21-3 0,26 7-3,0 0 0,0 0 0,0 1-1,-1 0 1,1 1 0,0 0 0,-18 4 0,23-4-60,0 1 1,0 0-1,1 0 1,-1 0-1,0 0 1,1 0-1,-1 1 1,1 0-1,0 0 1,-1 0-1,1 0 1,1 0-1,-1 0 1,0 1-1,1 0 1,0-1-1,0 1 1,0 0-1,-2 7 1,-1 4 87,0 1 1,2-1 0,0 1-1,0 0 1,2-1 0,0 1-1,1 0 1,0 0 0,1 0-1,1 0 1,1 0 0,0-1-1,1 1 1,1-1 0,0 0-1,1 0 1,0-1 0,12 20-1,-10-22-275,-1-1 0,1 0 0,1 0-1,0 0 1,1-1 0,0-1 0,0 0 0,1 0-1,0-1 1,0 0 0,1-1 0,0 0-1,0-1 1,1 0 0,0-1 0,0-1 0,0 0-1,1 0 1,-1-2 0,1 1 0,21-1-1,-15-2-769,1-1 0,0-1 0,-1-1 0,0-1 0,1-1-1,-1-1 1,-1 0 0,31-15 0,192-81-7775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3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0 3881,'-6'1'2927,"-44"5"6693,0 7-6108,47-12-3361,0 0 0,-1 0 0,1 1 0,0 0 0,0-1 0,-1 1 0,1 0 0,1 1 0,-1-1 0,0 0 0,1 1 0,-1 0 0,1-1 0,0 1 0,0 0 0,0 0 0,0 0 1,0 1-1,1-1 0,-1 0 0,1 1 0,0-1 0,0 1 0,-1 5 0,1 5 6,1-1 0,0 0 0,1 0 0,0 0 1,1 0-1,1 0 0,0 0 0,1-1 0,0 1 0,0-1 1,2 0-1,7 13 0,10 13-64,1-1 0,38 42-1,19 29 42,-77-103-130,0 1 0,-1 0 0,0 0 0,0 1 0,3 9 0,-6-15-4,0-1 0,0 1-1,0 0 1,1-1 0,-1 1 0,0 0 0,0 0 0,0-1 0,0 1-1,-1 0 1,1-1 0,0 1 0,0 0 0,0-1 0,0 1 0,-1-1 0,1 1-1,0 0 1,-1-1 0,1 1 0,0-1 0,-1 1 0,1-1 0,-1 2-1,-1-2-2,1 1-1,-1-1 0,1 1 1,-1-1-1,1 1 1,-1-1-1,1 0 0,-1 0 1,1 0-1,-1 0 0,1 0 1,-1 0-1,1 0 0,-1 0 1,1-1-1,-3 0 1,-105-31-4998,107 31 4429,0 0 1,0 1-1,0-1 1,0 0 0,-1 0-1,1-1 1,1 1-1,-1 0 1,0 0 0,-3-4-1,0-21-8966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3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 3713,'-15'5'11314,"-1"6"-7297,-12 7-2849,8 11 609,8 8 31,8 9-760,8-4-448,8-2-279,20 0-321,4-8-49,11-11-839,5-3-984,11-12-2185,123-6-2752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3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0 3713,'-100'40'15466,"83"-31"-14340,-1 1-1,1 0 0,-25 21 0,35-27-1042,1 1-1,1 1 1,-1-1 0,1 1 0,0 0 0,0 0 0,0 0 0,1 0 0,0 1 0,1 0-1,-1 0 1,1 0 0,0 0 0,1 1 0,0-1 0,0 1 0,1-1 0,0 1 0,0 0-1,0 0 1,1-1 0,1 1 0,-1 0 0,1 0 0,3 13 0,-2-16-96,0 0 0,0 1 0,0-1 0,0 0-1,1 0 1,0 0 0,0 0 0,0-1 0,0 1 0,1-1 0,0 0 0,0 0 0,0 0 0,0 0 0,1-1 0,-1 1 0,1-1 0,0-1-1,0 1 1,0-1 0,1 1 0,-1-2 0,0 1 0,1 0 0,-1-1 0,1 0 0,0 0 0,-1-1 0,1 0 0,-1 0 0,1 0 0,6-1-1,3-1-96,0 0-1,0-1 1,-1 0-1,1-1 0,-1-1 1,0 0-1,0-1 0,-1 0 1,0-1-1,0-1 0,13-10 1,-15 9 75,-1 0 0,0-1 0,-1-1 0,0 1 0,0-1 1,-1-1-1,-1 0 0,0 0 0,6-14 0,1-10 450,18-72 1,-23 76 39,-9 32-443,0 0-1,0 0 1,0-1-1,0 1 0,0 0 1,0 0-1,0 0 0,0 0 1,1-1-1,-1 1 1,0 0-1,0 0 0,0 0 1,0 0-1,0 0 1,0 0-1,0-1 0,0 1 1,1 0-1,-1 0 0,0 0 1,0 0-1,0 0 1,0 0-1,1 0 0,-1 0 1,0 0-1,0-1 1,0 1-1,0 0 0,0 0 1,1 0-1,-1 0 1,0 0-1,0 0 0,0 0 1,1 0-1,-1 0 0,0 0 1,0 0-1,0 1 1,0-1-1,0 0 0,1 0 1,-1 0-1,0 0 1,0 0-1,0 0 0,0 0 1,1 0-1,-1 0 1,0 0-1,0 1 0,12 11 74,10 23-203,-21-33 146,16 31-166,29 43-50,-42-71-284,0 0-1,0-1 1,0 0-1,0 1 1,1-2 0,0 1-1,5 3 1,-7-5 17,-1-1 0,1 0 0,-1 0 0,1 0-1,-1-1 1,1 1 0,-1-1 0,1 1 0,0-1 0,-1 0 0,5 0 0,60-9-6960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4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15219,'16'27'5337,"0"4"-2504,12 33-216,12 11-385,3 4-864,5 1-503,-5-6-273,-11-7-304,0-12-288,-8-12-280,-9-11-833,-3-14-1327,48-26-11827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4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40 1208,'-6'4'1824,"0"1"-1,0 0 0,0 0 0,1 0 1,-6 7-1,7-7-847,1 0 1,0 1-1,0-1 1,0 1-1,-4 9 1,5-8-601,1-1 1,-1 1-1,1-1 1,1 1 0,-1-1-1,1 1 1,0-1-1,0 1 1,1 0-1,0-1 1,3 13-1,-1-11-360,0 0-1,0 0 1,1 0-1,0 0 1,1 0-1,-1-1 1,2 0-1,-1 0 1,1 0-1,0-1 1,0 0-1,0 0 0,1 0 1,0-1-1,0 0 1,1 0-1,0-1 1,-1 0-1,1 0 1,11 3-1,-5-3-46,1-1 1,-1 0-1,0-1 0,1-1 0,-1 0 0,1-1 1,16-2-1,-25 1 30,0 1 0,0-1-1,0 0 1,0 0 0,-1-1 0,1 0 0,-1 0 0,1 0-1,-1-1 1,0 1 0,0-1 0,0-1 0,0 1 0,0-1-1,-1 0 1,0 0 0,1 0 0,-1 0 0,-1-1 0,5-6-1,-6 8-5,-1-1-1,1 1 0,-1 0 0,0-1 0,0 1 0,-1-1 0,1 0 0,-1 1 0,1-1 0,-1 0 0,0 1 0,-1-1 0,1 0 0,-1 1 0,1-1 0,-2-3 1,-1-1 10,0 1 0,0 0 0,-1 1 1,1-1-1,-2 0 0,1 1 1,-7-8-1,-6-3-459,0 0 0,-1 1 0,-35-24 0,2 5-2995,-10-6-3271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4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 12939,'29'67'6374,"1"28"-2727,2 6-1276,-30-95-2298,6 15 550,-6-19-272,-4-11-98,1 0-248,1 1-1,0 0 1,1-1-1,0 1 1,0 0 0,1 0-1,0 0 1,0 0 0,5-12-1,-2 4-91,3-8 15,1 0 0,1 1 0,1-1 0,1 2 0,0 0 0,2 0 1,1 1-1,1 1 0,33-34 0,-46 52 99,0-1 0,-1 1 1,1-1-1,0 1 0,0 0 0,1 0 1,-1 1-1,0-1 0,1 1 0,-1-1 1,0 1-1,1 0 0,0 0 0,-1 1 1,1-1-1,0 1 0,-1 0 0,1-1 1,0 2-1,-1-1 0,6 1 0,-3 1 60,-1 0-1,1 1 0,-1-1 0,0 1 0,0 0 0,0 1 0,0-1 0,0 1 1,-1 0-1,0 0 0,0 0 0,4 6 0,9 13 191,-1 0 0,-2 2 0,0-1-1,13 36 1,-23-51-376,-1-1-1,0 0 0,0 1 0,-1-1 1,0 1-1,0 0 0,0 12 1,-2-21 30,0 0 1,0 1 0,0-1 0,0 0-1,0 0 1,0 0 0,0 1 0,0-1-1,0 0 1,0 0 0,0 0 0,0 1-1,0-1 1,0 0 0,0 0 0,0 0-1,0 1 1,0-1 0,-1 0 0,1 0-1,0 0 1,0 0 0,0 1 0,0-1-1,0 0 1,0 0 0,-1 0 0,1 0 0,0 0-1,0 1 1,0-1 0,0 0 0,-1 0-1,1 0 1,0 0 0,0 0 0,0 0-1,-1 0 1,1 0 0,0 0 0,0 0-1,0 0 1,-1 0 0,1 0 0,0 0-1,-1 0-204,1-1 0,0 1 0,0-1 0,-1 0 1,1 1-1,0-1 0,0 0 0,0 1 0,0-1 0,0 0 0,0 1 0,0-1 0,0 0 0,0 1 0,0-1 0,0 0 0,0 0 0,0 1 0,0-1 0,1 1 0,-1-1 1,0 0-1,1 0 0,16-43-8868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5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5433,'-9'7'8277,"8"-7"-7760,1 1 0,0 0 1,0-1-1,-1 1 0,1 0 1,0-1-1,0 1 0,-1 0 0,1 0 1,3 23 4607,22 29-3905,-20-43 171,28 52 299,32 65 268,-57-109-1689,-1-1 0,-1 1 0,0 1-1,-2-1 1,4 22 0,-8-22 163,-5-27-92,-5-32-253,10 23-192,1 1 0,0-1 1,1 1-1,1 0 0,1-1 0,0 2 0,1-1 0,1 0 1,1 1-1,0 0 0,1 0 0,1 1 0,0 0 0,1 1 1,0 0-1,2 0 0,-1 1 0,2 1 0,-1 0 1,2 1-1,0 0 0,0 1 0,1 0 0,18-8 0,-27 15 116,0 1-1,0 0 0,0 0 1,0 1-1,0-1 0,0 1 1,1 1-1,-1-1 0,0 1 1,1 0-1,-1 1 0,0 0 1,1-1-1,10 5 0,-8-2 25,-1 1-1,1 0 0,-1 0 0,0 1 0,0 0 0,-1 0 0,0 1 0,0 0 0,8 8 1,0 3 27,-1 1 0,-1 0 0,-1 0 0,0 1 0,-1 1 0,-2 0 0,12 31 0,-17-36-62,0 1 0,-1 0 0,2 23-1,4 24-2125,-8-58 1525,4 2-1702,23-10-1866,73-21-2555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6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5625,'11'0'16372,"5"3"-14724,8-6-88,20-5-207,3 0-857,17-8-496,3-2-424,-7-3-705,-17 2-1487,76-2-4162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49.8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1 121 11058,'2'-5'566,"0"0"-1,1 0 0,0 0 1,0 0-1,0 1 0,0-1 1,1 1-1,0 0 0,7-6 1,-3 3-246,0 1 1,1 1 0,-1 0-1,19-8 1,-9 6-199,0 1 0,0 1 1,1 0-1,0 1 0,21-1 0,-30 5-88,-1 0 1,1 0-1,-1 0 0,1 1 1,-1 1-1,1 0 0,-1 0 0,0 1 1,0 0-1,13 6 0,-18-7-34,0 0 1,-1 0-1,1 0 0,-1 1 0,0 0 0,0-1 0,0 1 1,0 0-1,0 0 0,0 1 0,-1-1 0,1 0 0,-1 1 0,0 0 1,0-1-1,-1 1 0,1 0 0,-1 0 0,0 0 0,0 0 1,0 0-1,0 0 0,-1 0 0,1 0 0,-1 1 0,-1 5 0,-2 8 114,0-1-1,-1 0 0,-1 0 1,-1-1-1,-1 1 0,0-1 1,-15 24-1,-7 6 43,-40 49-1,66-92-348,0 1 1,0-1-1,0 0 0,0 0 0,-1-1 1,1 1-1,-1-1 0,-8 5 0,12-7 106,-1 0-1,0 0 0,1 1 1,-1-1-1,0 0 0,1 0 0,-1 0 1,0 0-1,1 0 0,-1 0 0,0 0 1,0 0-1,1 0 0,-1 0 0,0 0 1,1 0-1,-1-1 0,0 1 0,1 0 1,-1 0-1,0-1 0,1 1 1,-1-1-1,1 1 0,-1 0 0,0-2 1,0 1-167,0-1 0,0 0 0,0 0 0,0 0 0,0 0 0,1 0 0,-1-1 0,1 1 0,-1 0 0,1 0 0,0 0 0,0 0 1,0-1-1,1-1 0,10-90-5600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6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38 4561,'-1'-2'10827,"6"-3"-7352,11-4-2472,3 3-729,0 2 1,1 0-1,-1 0 1,1 2 0,0 1-1,24 1 1,-35 0-278,1 0 1,-1 1-1,0 1 1,1-1 0,-1 1-1,0 1 1,0 0-1,-1 0 1,1 1-1,-1 0 1,1 0-1,-1 1 1,0 0 0,-1 1-1,9 7 1,-13-10 9,-1-1 1,-1 1 0,1 0 0,0 0-1,-1 0 1,0 0 0,1 0 0,-1 1-1,0-1 1,-1 0 0,1 1 0,0-1-1,-1 0 1,0 1 0,0-1 0,0 0-1,0 1 1,-1-1 0,1 1 0,-1-1-1,0 0 1,0 0 0,0 1 0,0-1-1,0 0 1,-1 0 0,0 0 0,1 0-1,-1-1 1,-3 4 0,-3 6 153,-2 0 0,0 0 0,0-1 0,-1 0 0,-15 12 1,-20 13 985,-95 58 1,140-94-1104,1 1 0,0-1 0,-1 1 1,1-1-1,-1 0 0,1 1 0,-1-1 0,1 1 1,-1-1-1,1 0 0,-1 0 0,1 1 0,-1-1 1,1 0-1,-1 0 0,0 0 0,1 1 1,-1-1-1,1 0 0,-1 0 0,0 0 0,1 0 1,-1 0-1,1 0 0,-1 0 0,0 0 0,1-1 1,-1 1-1,1 0 0,-2 0 0,14-17 525,28-19-576,-27 29-69,-1 1 0,1 0 0,1 0 0,-1 2-1,1 0 1,0 0 0,0 1 0,0 1 0,0 1 0,0 0 0,0 0-1,1 1 1,-1 1 0,0 1 0,17 3 0,-22-3 56,0 1 0,1-1 0,-1 2 0,0-1 0,-1 1 0,1 1 0,-1-1 0,0 1 0,0 1 0,10 8 0,-13-9 65,-1 0-1,1 0 1,-1 0 0,0 0-1,-1 1 1,0-1 0,0 1-1,0 0 1,0 0 0,-1 0-1,0 1 1,0-1 0,-1 0-1,0 1 1,0-1 0,0 9-1,-1-5 100,-1-1 0,0 1 0,-1 0 0,0-1 0,-1 1 0,0-1 0,0 0 0,-1 0 0,0 0 0,0-1 0,-1 1 0,-1-1 0,1 0 0,-1 0 0,0-1 0,-1 0 0,-8 8 0,-3 1 227,0-1 0,-1 0 0,-1-2 0,0 0-1,-40 18 1,48-26-243,0 0 0,0-1 0,0 0 0,0-1 0,-1-1 0,0 0 0,1-1 0,-1 0 0,0-1-1,-13-1 1,19 0-271,-1 0 0,1 0 0,0-1 0,-1 0 0,1-1 0,0 1-1,1-1 1,-1-1 0,0 1 0,1-1 0,0-1 0,0 1 0,0-1 0,0 0 0,1 0-1,0 0 1,0-1 0,-5-6 0,10 11 14,-8-17-3151,9 16 2928,0 0-1,0 1 1,0-1-1,0 0 0,0 1 1,0-1-1,0 0 1,0 1-1,1 0 0,-1-1 1,1 1-1,-1 0 0,1 0 1,2-2-1,70-45-9219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3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355 109 1344,'0'2'503,"-1"0"0,1 0-1,-1-1 1,1 1-1,0 0 1,0 0 0,0 0-1,0 0 1,0 0 0,0 0-1,1-1 1,-1 1 0,1 0-1,-1 0 1,2 3-1,-1-4-296,-1-1-1,0 1 0,1-1 0,-1 1 1,1-1-1,-1 0 0,0 1 0,1-1 1,-1 1-1,1-1 0,-1 0 0,1 1 1,0-1-1,-1 0 0,1 0 0,-1 1 1,1-1-1,0 0 0,-1 0 0,1 0 1,-1 0-1,1 0 0,0 0 0,0 0 1,14-6 6259,-39-31-4335,13 25-2065,-1 1 0,1 0 0,-2 0 0,0 1 0,0 1 0,-1 0 0,-21-10 0,29 17-67,1 0 1,-1-1-1,0 2 0,1-1 1,-1 1-1,0 0 1,0 0-1,0 1 1,0-1-1,0 1 1,0 1-1,0-1 1,0 1-1,0 0 1,0 0-1,1 1 0,-1 0 1,0 0-1,1 0 1,0 1-1,-1 0 1,1 0-1,-9 6 1,6-1-3,-1 1 1,1 0 0,1 0 0,0 0-1,0 1 1,1 0 0,0 0-1,1 1 1,0 0 0,0 0 0,1 0-1,1 0 1,0 1 0,1-1-1,-2 17 1,1-4 31,2 0-1,0 0 1,2 1-1,0-1 1,2 0-1,8 36 1,-7-47-9,1 1-1,0-1 1,0 0 0,2 0 0,-1-1 0,2 1 0,-1-2-1,2 1 1,0-1 0,0 0 0,1-1 0,14 13 0,-18-18-160,0-1 1,1 1 0,-1-1 0,1 0 0,0 0 0,0-1-1,0 0 1,0 0 0,1-1 0,-1 0 0,1 0 0,0-1-1,-1 0 1,1 0 0,0-1 0,-1 0 0,1 0-1,0-1 1,0 0 0,-1 0 0,1-1 0,-1 0 0,14-5-1,39-30-4114,54-51-2096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4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241 0 11971,'-15'1'765,"1"1"0,0 1 0,0 0 0,1 0 0,-1 2 0,1-1 1,-25 14-1,31-13-678,0-1 0,1 2 0,-1-1 0,1 1 0,0 0 0,1 0 1,0 0-1,0 1 0,0 0 0,1 0 0,0 0 0,0 1 0,0 0 0,1-1 0,-2 10 0,-1 3 23,1 1 0,0 0-1,2 0 1,1 1 0,0-1-1,3 37 1,-1-51-118,0 1 1,1-1-1,0 1 0,0-1 1,1 0-1,0 1 1,1-1-1,-1 0 0,1 0 1,1-1-1,-1 1 0,1-1 1,0 1-1,1-1 1,-1 0-1,1-1 0,0 1 1,1-1-1,-1 0 0,1 0 1,0-1-1,10 6 1,-11-8 15,0-1 1,0 1 0,1-1 0,-1-1 0,0 1-1,0-1 1,0 1 0,1-2 0,-1 1 0,0 0-1,0-1 1,1 0 0,-1 0 0,0-1 0,0 1-1,0-1 1,-1 0 0,1-1 0,0 1 0,-1-1-1,1 0 1,4-4 0,4-2 52,0-2-1,-1 0 1,0 0 0,-1-1 0,17-23-1,-19 23-2,-1-1 0,0 0 0,-1 0 0,0-1-1,-1 1 1,-1-2 0,0 1 0,-1 0 0,0-1-1,-1 0 1,-1 0 0,-1 0 0,0 0-1,-2-28 1,-4 23 417,5 19-444,0 1 1,0-1-1,0 1 0,-1-1 1,1 1-1,0-1 0,0 1 0,-1-1 1,1 1-1,0-1 0,-1 1 1,1 0-1,0-1 0,-1 1 1,1-1-1,0 1 0,-1 0 1,1-1-1,-1 1 0,1 0 1,-1 0-1,1 0 0,-1-1 1,1 1-1,-1 0 0,1 0 1,-1 0-1,1 0 0,-1 0 1,1 0-1,-1 0 0,1 0 1,-1 0-1,0 0 0,0 2-39,1 1 0,0-1 1,0 0-1,0 1 0,0-1 0,0 0 0,1 1 0,-1-1 0,1 0 0,-1 1 0,1-1 0,0 0 0,2 3 1,16 45-101,24 58-111,-9-40-2944,-33-66 2740,1 1 1,-1-1 0,1 1 0,0-1-1,-1 0 1,1 0 0,0 1 0,0-1-1,5 3 1,35 10-5331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4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2601,'37'67'11350,"3"-4"-8166,36 66-1582,-23 0-1,-9-17-785,-36-101-605,-6-19 127,-4-25 141,2 31-480,-12-98 173,-12-198-72,24 296-99,0 1 0,-1 0 0,1-1 0,1 1 0,-1 0 0,0-1 0,0 1 0,0 0 0,1-1 0,-1 1 0,0 0 0,1-1 1,0 1-1,-1 0 0,1 0 0,0 0 0,1-2 0,-2 2-5,1 1 1,0 0-1,-1 0 1,1-1-1,0 1 1,-1 0-1,1 0 1,0 0-1,-1 0 1,1 0-1,0 0 1,-1 0-1,1 0 1,-1 0-1,1 0 0,0 1 1,-1-1-1,1 0 1,0 0-1,-1 0 1,1 1-1,-1-1 1,1 0-1,0 1 1,0 0-1,40 39-166,-31-29 207,17 21 9,-2 0 0,-1 2 0,-2 1 0,29 61 0,37 58 82,-88-153-126,0-1-1,0 1 1,0-1 0,0 1-1,1-1 1,-1 0 0,0 1 0,0-1-1,0 1 1,1-1 0,-1 0 0,0 1-1,1-1 1,-1 0 0,0 1 0,1-1-1,-1 0 1,0 1 0,1-1-1,-1 0 1,1 0 0,-1 0 0,1 1-1,-1-1 1,0 0 0,1 0 0,-1 0-1,1 0 1,-1 0 0,1 0-1,-1 0 1,1 0 0,-1 0 0,1 0-1,-1 0 1,1 0 0,-1 0 0,1 0-1,-1 0 1,0 0 0,1-1 0,-1 1-1,1 0 1,-1 0 0,0-1-1,1 1 1,-1 0 0,1 0 0,-1-1-1,0 1 1,1 0 0,-1-1 0,0 1-1,0-1 1,1 1 0,-1 0-1,0-1 1,0 1 0,0-1 0,1 1-1,-1-1 1,0 0 0,11-37 139,-9 28-162,40-212 18,-26 121 518,-16 100-507,0 1-1,0-1 0,0 1 1,0-1-1,0 1 0,1-1 1,-1 1-1,0-1 0,0 1 1,0-1-1,0 1 0,1-1 0,-1 1 1,0-1-1,1 1 0,-1 0 1,0-1-1,1 1 0,-1-1 1,0 1-1,1 0 0,-1 0 1,1-1-1,-1 1 0,0 0 1,1-1-1,-1 1 0,1 0 1,-1 0-1,1 0 0,-1 0 1,1 0-1,-1-1 0,1 1 0,-1 0 1,2 0-1,20 11 295,24 34 134,-39-37-410,17 19-269,-2 1-1,0 1 1,-2 1-1,26 52 1,-44-77-26,-1-4 41,-1 1 1,1-1-1,-1 1 0,1-1 1,-1 1-1,1-1 0,0 0 0,0 1 1,-1-1-1,1 0 0,0 0 1,0 0-1,0 1 0,0-1 1,1 0-1,-1 0 0,0-1 1,0 1-1,1 0 0,-1 0 1,0-1-1,1 1 0,-1 0 1,1-1-1,-1 0 0,1 1 1,-1-1-1,1 0 0,-1 0 1,1 1-1,-1-1 0,1 0 1,1-1-1,46-28-7140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4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5785,'8'10'5265,"4"9"-3128,8 13-449,8 7-280,-1 9-223,1 3-521,-4-1-392,-4-5-272,-5 0-80,-3-13-2913,-8 0-7553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5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 12123,'0'0'4104,"-4"0"-3551,4-2-553,12 4-1281,83-2-4312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5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 9226,'46'107'8630,"46"128"-2786,-83-210-5442,-9-25-393,0 0 0,1 0 0,-1 0 0,0 0 0,0 0-1,0 0 1,0 0 0,0 0 0,0 0 0,1 0 0,-1 0 0,0 0 0,0 0 0,0 0 0,0 0 0,0 0 0,1 0 0,-1 0 0,0 0 0,0 0 0,0 0 0,0 0 0,0 0 0,0 0 0,1 0 0,-1 0 0,0 0 0,0 0 0,0-1 0,0 1 0,0 0 0,0 0 0,0 0 0,0 0 0,1 0 0,-1 0 0,0 0-1,0-1 1,0 1 0,0 0 0,0 0 0,0 0 0,0 0 0,0 0 0,0 0 0,0-1 0,0 1 0,0 0 0,0 0 0,0 0 0,0 0 0,0 0 0,0 0 0,0-1 0,0 1 0,0 0 0,0 0 0,0 0 0,0 0 0,0 0 0,0 0 0,-1-1 0,1 1 0,0 0 0,0 0 0,0 0 0,0 0 0,0 0-1,-2-50 955,1 32-1030,2-154 114,1 146 7,1 0 0,1 0 0,1 1-1,15-42 1,-19 64-40,0 0-1,0 0 1,1 1 0,-1-1-1,1 1 1,-1-1 0,1 1-1,0-1 1,-1 1 0,1 0-1,0 0 1,1 0-1,3-3 1,-5 5-13,1-1 1,0 1-1,-1-1 0,1 1 0,0 0 1,-1-1-1,1 1 0,0 0 1,0 0-1,-1 0 0,1 0 0,0 1 1,-1-1-1,1 0 0,0 1 0,0-1 1,-1 1-1,1 0 0,-1-1 1,1 1-1,-1 0 0,1 0 0,-1 0 1,2 1-1,15 11 30,0 1 1,-1 1-1,0 0 0,-2 1 1,0 1-1,14 19 1,67 121-728,-89-143 345,-5-10 91,-1 1 0,1-1 0,0 0 0,1 0 0,-1 0 0,1-1 0,0 1 0,0 0 0,0-1 0,0 0-1,0 0 1,1 0 0,0 0 0,-1 0 0,1-1 0,7 4 0,7-1-1823,1-1 1,27 3-1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5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62 13411,'-5'7'782,"-1"0"-1,1 0 1,1 1 0,-1 0-1,1 0 1,1 0 0,-1 1-1,2-1 1,-1 1 0,-2 12-1,3-9-482,1 1 1,0-1-1,1 1 0,0-1 1,1 0-1,0 1 0,5 18 1,-4-23-337,0 1 0,1 0 1,1-1-1,-1 0 0,1 0 1,1 0-1,-1 0 0,1-1 1,1 1-1,8 9 0,-10-13 50,1 0-1,0 0 0,-1-1 0,1 1 0,1-1 0,-1 0 0,0-1 0,1 1 1,-1-1-1,1 0 0,0 0 0,0-1 0,0 0 0,0 0 0,0 0 0,8-1 1,-10 1-10,-1-1 0,1-1 0,-1 1 1,1 0-1,0-1 0,-1 0 1,1 0-1,-1 0 0,0 0 1,1 0-1,-1-1 0,5-3 1,-6 4 18,0 0 0,-1-1 0,0 1 0,1-1 1,-1 1-1,0-1 0,0 0 0,1 1 0,-2-1 1,1 0-1,0 0 0,0 0 0,0 0 0,-1 0 1,1 0-1,-1 0 0,1-2 0,-1-1 49,-1-1-1,1 1 0,-1 0 1,0-1-1,0 1 1,0 0-1,-1 0 1,0 0-1,0 0 1,0 0-1,-1 1 0,1-1 1,-1 1-1,0-1 1,-6-5-1,-6-7 53,-1 2-1,0 0 1,-1 1-1,0 1 1,-34-20-1,-102-41-172,128 63 5,25 11-16,0-1-1,1 1 1,-1 0-1,0 0 1,0 0-1,1 0 1,-1 0-1,0 0 1,0 0-1,1 0 1,-1-1-1,0 1 1,0 0-1,0 0 1,0 0-1,1 0 1,-1-1-1,0 1 1,0 0-1,0 0 1,0-1-1,0 1 1,1 0-1,-1 0 1,0-1-1,0 1 1,0 0-1,0 0 1,0 0-1,0-1 1,0 1-1,0 0 1,0-1-1,0 1 1,0 0-1,0 0 1,0-1-1,0 1 1,0 0-1,0 0 1,0-1-1,0 1 1,-1 0-1,1 0 1,0 0-1,0-1 1,0 1-1,0 0 1,0 0-1,-1 0 1,1-1-1,0 1 0,0 0 1,0 0-1,-1 0 1,1 0-1,0 0 1,0-1-1,-1 1 1,1 0-1,0 0 1,0 0-1,-1 0 1,1 0-1,0 0 1,0 0-1,-1 0 1,39-13-4069,-1 1 1713,129-45-4316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6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0 11258,'-33'19'8602,"3"7"-5505,29-24-3057,-1 0-1,1 0 1,-1-1 0,1 1 0,0 0 0,0 0-1,0 0 1,0 0 0,0 0 0,0 1 0,0-1-1,1 0 1,-1 0 0,1 1 0,0-1 0,-1 0-1,1 0 1,0 1 0,0-1 0,1 0 0,-1 1-1,0-1 1,1 0 0,0 0 0,-1 0 0,1 1-1,0-1 1,0 0 0,0 0 0,2 3-1,15 16-12,0 0-1,1-1 0,1-2 1,33 25-1,-31-26 26,0 1 0,-2 1 0,0 0-1,21 28 1,-38-43 16,-1 1 1,1-1-1,-1 1 0,0 0 0,0 0 1,-1 0-1,1 0 0,-1 1 0,0-1 1,0 0-1,-1 0 0,0 1 0,0-1 1,0 0-1,0 1 0,-1-1 0,0 0 1,0 0-1,-1 1 0,1-1 0,-1 0 0,0 0 1,0-1-1,-1 1 0,1 0 0,-1-1 1,0 1-1,-1-1 0,1 0 0,-1 0 1,1 0-1,-1-1 0,0 1 0,-1-1 1,1 0-1,0 0 0,-1-1 0,0 1 0,0-1 1,1 0-1,-1 0 0,-1 0 0,1-1 1,0 0-1,0 0 0,0 0 0,-11-1 1,12 0-179,0 0 1,0 0 0,0-1 0,0 0 0,0 0 0,0 0-1,0 0 1,0-1 0,0 0 0,1 0 0,-1 0 0,1 0-1,-1 0 1,-2-3 0,2 2-216,1-1 0,0 1 1,0 0-1,1-1 0,-1 1 0,1-1 0,0 0 0,0 0 1,0 0-1,0 0 0,1 0 0,-1-1 0,1 1 0,0 0 1,0-9-1,3-109-5782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6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 13947,'-2'3'10780,"-5"18"-8353,-3 41-1623,-24 72 1,0 6 102,20-76-627,3 0 1,4 1-1,1 1 0,4-1 0,9 93 0,-4-133-257,2-1-1,0 1 1,2-1 0,1 0-1,1-1 1,1 0 0,17 30 0,-17-37-62,2 0 1,0 0 0,0-1 0,2 0 0,0-1 0,0-1 0,2 0 0,-1-1 0,1-1-1,26 14 1,-30-18-341,1 0 0,0-1 0,-1 0 0,2-1 0,-1 0 0,1-1 0,-1-1-1,1 0 1,0-1 0,26 1 0,-38-3 192,-1 0 0,1 0 1,0-1-1,0 1 0,0-1 0,0 1 0,0-1 0,0 1 1,0-1-1,-1 0 0,1 0 0,3-2 0,-4 1-131,1 0 1,-1 0-1,0 0 0,1 0 1,-1-1-1,0 1 0,0 0 0,-1-1 1,1 1-1,0-1 0,-1 1 0,0-1 1,1 1-1,-1-5 0,2-97-7283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0.1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179 0 9170,'-30'36'5118,"20"-25"-4375,1-1 0,0 1 0,0 1 0,-6 13 0,13-22-656,0 1-1,1 0 1,-1-1-1,1 1 1,0 0-1,0-1 1,1 1-1,-1 0 1,1 0-1,0 0 1,0 0-1,0 0 1,0 0-1,1-1 1,-1 1 0,1 0-1,0 0 1,0 0-1,3 5 1,-2-5-85,1 0 1,-1 0 0,1 0-1,-1 0 1,1-1 0,1 1-1,-1-1 1,0 0 0,1 0-1,-1 0 1,1 0 0,0-1-1,0 1 1,6 2 0,-1-2-16,0 1 0,0-2-1,0 1 1,0-1 0,0 0 0,19 0 0,-16-1 50,1-1 0,-1-1 0,0 0 1,0-1-1,0 0 0,0-1 0,0 0 1,0 0-1,-1-2 0,1 1 0,11-8 0,-21 11-4,-1 0-1,1 0 0,-1 0 1,0 0-1,0 0 1,1 0-1,-1 0 0,0 0 1,0-1-1,0 1 1,0 0-1,0-1 0,-1 1 1,1 0-1,0-1 0,-1 1 1,1-1-1,-1 1 1,1-1-1,-1 0 0,0 1 1,0-1-1,1 1 1,-1-3-1,-1 1 16,0 0 1,0 1-1,1-1 1,-2 0-1,1 1 1,0-1-1,0 1 1,-1-1-1,0 1 1,1 0-1,-1 0 1,-3-4-1,-4-2 41,1 1-1,-1 0 0,0 1 1,-1-1-1,1 2 1,-12-6-1,1 4-94,-1 0 0,0 1-1,0 2 1,0 0-1,0 1 1,-30-1-1,16 4-1851,-49 6-1,69-5-2490,51-11-1997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8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8834,'1'6'7138,"2"1"-3350,11 12-2869,-6-8 80,105 173 2761,-26-40-2358,-72-121-1179,2 4 80,1 0-1,26 29 1,-41-59 586,-3-14-367,-3-32-176,1 21-310,1-23-84,1 1 1,3 0-1,2 0 0,3 0 1,23-88-1,-29 133 34,-1 1-1,1-1 0,0 1 0,0-1 1,0 1-1,1-1 0,-1 1 1,1 0-1,5-6 0,-6 9 0,-1 0 0,1 0 0,0 1 0,-1-1 0,1 0 0,-1 1 0,1-1 0,0 1 0,0 0 0,-1-1 0,1 1 1,0 0-1,0 0 0,-1 0 0,1 0 0,0 0 0,0 1 0,-1-1 0,1 1 0,0-1 0,-1 1 0,1-1 0,0 1 0,-1 0 0,1 0 0,-1 0 0,1 0 0,-1 0 0,2 1 0,18 11-74,-1 0 1,0 1-1,-1 2 0,-1-1 1,0 2-1,-1 1 0,-1 0 1,-1 1-1,0 0 0,-1 2 1,-2-1-1,0 2 0,-1-1 1,-1 2-1,7 24 0,-14-37-634,9 24-1559,-11-33 2025,-1 0 0,1 1 0,-1-1 1,1 0-1,0 0 0,0 0 0,0 0 0,0 0 0,-1-1 1,1 1-1,0 0 0,1 0 0,-1 0 0,0-1 1,0 1-1,0-1 0,0 1 0,0-1 0,1 1 0,-1-1 1,0 0-1,0 1 0,1-1 0,1 0 0,55-13-5945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8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0 768,'4'3'12083,"4"5"-7834,4 2-2281,7 4 265,13 2-377,4-1-760,7-1-472,1-4-280,4-2-184,-9 0-160,1-5-120,-12-3-920,-1-8-1592,13-48-4282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8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14603,'70'-39'7493,"-57"34"-7048,1 0 1,0 0 0,24-4-1,-31 7-442,0 1-1,0 0 0,0 1 1,0 0-1,0 0 0,-1 0 0,1 1 1,0 0-1,0 0 0,0 1 1,0-1-1,-1 2 0,1-1 1,-1 1-1,0 0 0,0 0 1,0 1-1,0-1 0,0 1 0,-1 1 1,8 6-1,-9-6 36,-1 0 0,1 0 0,-1 0 0,0 0 1,0 1-1,0 0 0,-1-1 0,1 1 0,-2 0 0,1 0 0,-1 0 0,1 0 0,-2 1 0,1-1 0,-1 0 0,0 0 0,0 0 1,-1 1-1,1-1 0,-4 9 0,-3 13 201,-1 0 0,-2-1 0,-16 33 0,-1 5 295,25-59-474,-2 3 107,1 1-1,1 0 1,-1 0 0,-1 20 0,4-29-154,0 1 1,0-1 0,0 1-1,0-1 1,0 0 0,0 1 0,0-1-1,0 0 1,1 1 0,-1-1-1,1 1 1,-1-1 0,1 0 0,-1 0-1,1 1 1,0-1 0,0 0 0,0 0-1,0 0 1,-1 0 0,1 0-1,0 0 1,1 0 0,-1 0 0,0 0-1,0-1 1,0 1 0,0 0-1,1-1 1,-1 1 0,0-1 0,1 1-1,-1-1 1,0 0 0,1 1-1,-1-1 1,1 0 0,-1 0 0,0 0-1,1 0 1,-1 0 0,1 0-1,-1-1 1,3 0 0,26-3 2,1-1-1,-1-2 1,-1-1-1,1-1 1,-2-2 0,51-26-1,-77 36-194,0 0 1,0 0-1,-1 0 0,1-1 0,0 1 0,-1-1 0,1 1 0,-1-1 1,1 0-1,-1 0 0,0 1 0,1-1 0,-1 0 0,0 0 1,0 0-1,-1 0 0,1-1 0,1-3 0,7-19-2463,25-49-4506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9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10586,'1'1'8490,"9"5"-6556,14 7-1432,0 1 1,-1 1-1,-1 1 0,27 25 1,79 86 796,-107-106-1096,18 21 227,-1 1 0,-3 1 0,-1 2 1,-3 2-1,-1 0 0,26 62 0,-44-82-305,-1-1-1,-2 2 1,0-1-1,-3 2 1,0-1-1,-2 0 1,0 1-1,-3 0 1,0 0-1,-2-1 1,-1 1-1,-2 0 1,-10 44-1,14-72-285,-1 1 0,1-1-1,-1 1 1,0-1-1,0 0 1,0 1 0,0-1-1,0 0 1,-1 0-1,1 1 1,0-1 0,-1 0-1,0 0 1,-2 2-1,3-4 69,1 0 0,-1 0 0,1 0 0,-1 0 0,1 0 0,-1 0-1,1 0 1,-1 0 0,1 0 0,-1 0 0,1 0 0,0 0 0,-1-1-1,1 1 1,-1 0 0,1 0 0,-1 0 0,1-1 0,0 1 0,-1 0-1,1-1 1,-1 1 0,1 0 0,0-1 0,-1 1 0,1 0 0,0-1-1,0 1 1,-1-1 0,1 0 0,-14-35-3034,-12-79-5565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1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0 6257,'2'4'15108,"3"10"-12106,-3 14-2318,0 1-1,-2-1 1,-2 1 0,0-1 0,-2 0 0,-9 35 0,-64 241-968,76-287-1695,1-17 1906,1 0 1,-1 1-1,0-1 1,0 0-1,0 0 1,0 0-1,1 0 0,-1 1 1,0-1-1,0 0 1,1 0-1,-1 0 1,0 0-1,0 0 1,0 0-1,1 0 1,-1 1-1,0-1 1,0 0-1,1 0 1,-1 0-1,0 0 1,0 0-1,1 0 0,-1 0 1,0 0-1,0 0 1,1 0-1,-1-1 1,0 1-1,0 0 1,1 0-1,-1 0 1,0 0-1,0 0 1,1 0-1,-1 0 1,0-1-1,45-39-5080,76-95-3466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1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15 11562,'-77'-13'9258,"63"12"-8365,0 0 0,0 1 1,-21 3-1,27-1-784,0-1 1,-1 1-1,1 1 0,0-1 0,1 1 0,-1 1 1,0-1-1,1 1 0,0 1 0,0-1 0,0 1 1,0 1-1,1-1 0,0 1 0,0 0 0,-8 11 1,6-4-63,0 0 1,1 1 0,0 0-1,1 1 1,1-1 0,0 1-1,1 0 1,0 0 0,2 0-1,0 1 1,0-1 0,1 1 0,1-1-1,1 1 1,0-1 0,1 1-1,1-1 1,0 0 0,1 0-1,0 0 1,8 16 0,-8-22-173,1 0-1,0 0 1,0-1 0,1 1 0,0-1 0,0 0 0,1-1 0,0 0 0,0 0-1,1 0 1,-1-1 0,2 0 0,-1 0 0,19 8 0,-16-10-319,0 0 0,1-1 0,0-1 0,0 1 0,0-2 0,0 0 0,0 0-1,0-1 1,0-1 0,0 0 0,0-1 0,0 0 0,0-1 0,0 0 0,14-6 0,179-72-5998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1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1 12923,'-17'6'1240,"2"2"0,-1 0 0,1 1 0,0 1 1,-22 18-1,24-16-829,0 0-1,1 1 1,1 0 0,0 1-1,0 0 1,-8 16 0,14-22-365,1 1 0,0 0-1,0 1 1,0-1 0,2 0 0,-1 1 0,1 0 0,0 0 0,1-1 0,0 1 0,1 11 0,1-13-17,0 0 1,0 0-1,1 0 0,0-1 1,1 1-1,0-1 0,0 1 1,0-1-1,1 0 1,0 0-1,0-1 0,1 1 1,0-1-1,0 0 0,9 8 1,-10-10-27,1 1 1,1 0 0,-1-1-1,1 0 1,-1-1 0,1 1-1,0-1 1,1 0-1,-1-1 1,0 1 0,1-1-1,0 0 1,-1-1 0,1 0-1,0 0 1,13 0-1,-12-1 3,1-2-1,-1 1 0,0-1 1,1 0-1,-1-1 0,0 0 1,-1 0-1,1 0 1,0-1-1,-1-1 0,0 1 1,9-8-1,-6 4 92,-1 0 0,0-1 0,0 0 0,-1 0-1,0-1 1,-1 0 0,0 0 0,0-1 0,-1 0 0,-1 0 0,0-1 0,0 1 0,-2-1 0,1 0 0,-1 0 0,-1 0-1,0-1 1,0-19 0,-2 19 274,0 7-133,0 1 0,0-1 1,0 1-1,-1-1 0,0 1 0,0-1 1,0 1-1,-1-1 0,0 1 0,-4-9 1,30 50-646,28 53 0,-1 1-3108,-49-87 3038,0 0-1,-1 0 1,1 0 0,0-1 0,0 1 0,1 0 0,-1-1-1,0 1 1,1-1 0,0 0 0,-1 0 0,1 0 0,0 0 0,0 0-1,0-1 1,0 1 0,1-1 0,-1 0 0,0 0 0,0 0 0,1 0-1,4 0 1,60-14-9050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2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10082,'-1'0'8325,"4"10"-6788,18 21 898,35 40 0,-37-48-2064,0 1 0,-2 0 1,22 39-1,-23-23 141,-1 1 0,17 75 1,-28-100-502,-8-70 371,3-90 0,1 143-382,2-42-3,10-51 0,-10 82 36,1 0-1,0-1 0,1 1 1,1 1-1,0-1 1,0 1-1,1-1 0,13-17 1,-18 27-34,1 0 1,0 0 0,-1 0-1,1 0 1,0 0 0,0 1-1,0-1 1,0 1-1,0 0 1,1-1 0,-1 1-1,0 0 1,1 0 0,-1 0-1,1 1 1,-1-1-1,0 1 1,1-1 0,0 1-1,-1 0 1,4 0 0,-2 0 0,1 1 1,0 0 0,0 1 0,0-1 0,0 1 0,-1 0-1,1 0 1,-1 0 0,0 1 0,6 3 0,6 7 33,0 0 1,-1 1-1,-1 1 1,15 18-1,-17-16 26,0 0 0,-1 1-1,0 0 1,-2 1 0,0 0 0,-1 0-1,7 29 1,-1 10 147,8 77 0,-8-272-343,-8 76 231,27-118 0,-32 176-37,0 0 1,0 0 0,0 0 0,0 0-1,0 1 1,1-1 0,-1 0 0,1 1-1,0-1 1,3-3 0,-5 5-33,1 1 0,0-1 0,0 0 0,0 1 0,0-1-1,1 0 1,-1 1 0,0-1 0,0 1 0,0 0 0,0-1 0,0 1 0,1 0 0,-1 0 0,0 0 0,0 0-1,0 0 1,3 0 0,2 2 3,0 0 0,1 1-1,-1-1 1,0 1 0,-1 1 0,1-1-1,9 8 1,-9-6-77,16 11 23,-1 0 1,-1 2-1,0 1 0,-2 0 1,0 2-1,-1 0 0,-1 1 0,-1 0 1,17 35-1,-14-21-1711,17 53 0,-35-87 1488,1 1 0,-1-1 0,1 0 0,0 0 0,0 0 1,0 0-1,0 0 0,0 0 0,0-1 0,1 1 1,-1 0-1,1 0 0,-1-1 0,1 1 0,-1-1 1,3 2-1,4 0-939,0 0 0,0-1 0,1 0 0,-1 0 1,9 1-1,-16-3 1163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2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5233,'8'13'9722,"4"6"-5393,8 21-2016,12 15-201,3 12-768,-3 5-696,0-3-431,-12-6-217,-4-12-144,-12-9-1977,-12-5-6145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2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10794,'0'-5'6266,"0"3"-4410,0-6-1024,4 8-832,8-3-2224,67-8-5530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0.6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 0 11971,'86'96'5931,"42"45"-4958,-100-111-632,-1 2 0,-1 0-1,-2 2 1,-2 0 0,0 2 0,-3 0 0,21 54 0,-40-89-310,1 0 1,-1 0-1,1 0 1,-1 0-1,1 0 1,-1 0-1,0 0 0,0 0 1,1 0-1,-1 0 1,0 0-1,0 0 0,0 0 1,0 0-1,0 1 1,0-1-1,0 0 1,-1 0-1,1 0 0,0 0 1,-1 0-1,1 0 1,-1 0-1,1 0 1,-1 0-1,1 0 0,-1 0 1,1-1-1,-1 1 1,0 0-1,0 0 1,1 0-1,-1-1 0,0 1 1,0 0-1,0-1 1,0 1-1,0-1 1,0 1-1,0-1 0,0 1 1,0-1-1,0 0 1,0 0-1,0 1 0,0-1 1,0 0-1,0 0 1,0 0-1,0 0 1,-3-1-1,-6 1 181,0-2 0,0 1 0,0-1 0,-13-5 0,15 4-260,-71-18 418,-130-18 0,208 39-385,-1 0-1,1 0 1,-1 0-1,0 0 1,1 0-1,-1 0 1,1 1-1,-1-1 1,1 0-1,-1 1 1,1-1 0,-1 1-1,1 0 1,0-1-1,-1 1 1,1 0-1,0 0 1,-1 0-1,1 0 1,0 0 0,-2 2-1,1 0-2,0 0 0,0 1 0,0-1 0,0 0 0,1 1 0,0-1 0,-1 1 0,1 0-1,0 3 1,-1 5 7,1 1 0,0-1 0,1 1 0,2 20 0,-2-28 1,1-1 1,0 0 0,1 1-1,-1-1 1,1 0 0,0 0-1,0 0 1,0 0-1,0 0 1,1-1 0,-1 1-1,1-1 1,0 1-1,0-1 1,1 0 0,-1 0-1,0-1 1,1 1-1,0-1 1,0 1 0,0-1-1,0 0 1,0-1-1,0 1 1,0-1 0,0 1-1,1-1 1,-1-1-1,1 1 1,3 0 0,10 1-4,0-1 1,0-1 0,-1-1-1,1 0 1,0-1 0,22-6-1,-21 4-324,-1-1 0,0-1 0,0-1-1,29-15 1,43-37-3767,57-52-2738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3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9074,'72'142'11059,"-47"-99"-9609,-3 1 1,-1 0-1,-2 2 1,-2 1-1,16 71 0,-47-133-10,-6-20-1035,10 7-439,1 0 0,2-1 0,1-1 0,2 1 0,0-1 0,2 0-1,1 1 1,2-1 0,1 0 0,1 0 0,1 1 0,12-39 0,-16 64 41,1 0 1,0 0-1,0 0 0,1 0 0,-1 1 1,1-1-1,0 1 0,0-1 0,0 1 1,1-1-1,-1 1 0,1 0 0,2-3 1,-4 6-7,0-1 1,0 1 0,0 0-1,0-1 1,0 1-1,0 0 1,0 0 0,0 0-1,0-1 1,0 1-1,0 0 1,0 0 0,0 1-1,0-1 1,0 0-1,0 0 1,0 0 0,0 1-1,1 0 1,26 19-4,-3 4-98,-1 1-1,-1 1 1,-1 1-1,-2 0 1,0 2-1,-2 1 1,-2 0-1,24 59 1,-38-81-459,6 16-1156,-8-23 1587,1-1 1,-1 1-1,0-1 0,1 1 1,-1-1-1,0 1 1,1-1-1,-1 0 1,1 1-1,-1-1 1,1 1-1,-1-1 1,1 0-1,-1 1 0,1-1 1,-1 0-1,1 0 1,-1 0-1,1 1 1,-1-1-1,1 0 1,0 0-1,-1 0 1,1 0-1,-1 0 0,1 0 1,0 0-1,-1 0 1,1 0-1,-1 0 1,1 0-1,-1 0 1,1-1-1,0 1 1,-1 0-1,1-1 0,51-36-7636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3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176 118 13035,'-8'4'1002,"0"0"1,0 1-1,1 0 1,-1 0-1,1 1 1,0 0 0,1 0-1,0 1 1,0 0-1,-10 14 1,10-11-609,0 0 0,0 1 0,1 0 1,1 0-1,0 0 0,0 1 0,1-1 0,-1 14 1,2-17-377,1-1 0,0 1 1,1 0-1,-1 0 1,2 0-1,-1-1 0,1 1 1,0 0-1,1 0 1,-1-1-1,2 1 1,-1-1-1,1 0 0,0 1 1,1-1-1,-1-1 1,1 1-1,1 0 0,-1-1 1,1 0-1,0 0 1,1 0-1,-1-1 0,1 0 1,0 0-1,1 0 1,10 6-1,-10-9-72,0 1 1,1-1-1,-1 0 1,0 0-1,1-1 1,-1 0-1,1 0 1,-1-1-1,1 0 0,-1 0 1,1-1-1,-1 0 1,1 0-1,-1-1 1,14-4-1,-17 4 56,0 1 0,0-1 0,0 0 0,0 0 0,0 0 0,-1 0 0,1-1 0,-1 1 0,1-1 0,-1 0 0,0 0 0,0 0 0,0-1-1,-1 1 1,1-1 0,-1 0 0,0 1 0,0-1 0,0 0 0,0 0 0,-1 0 0,0 0 0,1-1 0,-2 1 0,1 0 0,0-1 0,-1 1 0,0-5 0,-1-2 80,-1 0 1,0-1 0,-1 1-1,0 1 1,-1-1-1,-1 0 1,1 1 0,-1 0-1,-1 0 1,0 0-1,0 1 1,-1 0 0,0 0-1,-10-8 1,2 2 1,-1 0-1,0 2 1,-1 0 0,0 1 0,-1 0 0,-29-13 0,28 17-126,0 1 0,0 1 1,-27-5-1,38 9-64,8 2 24,0 0-1,0 0 1,1 0-1,-1 0 1,0-1-1,0 1 1,0 0-1,1 0 0,-1 0 1,0-1-1,0 1 1,0 0-1,0 0 1,0-1-1,1 1 1,-1 0-1,0 0 0,0-1 1,0 1-1,0 0 1,0 0-1,0-1 1,0 1-1,0 0 1,0 0-1,0-1 0,0 1 1,0 0-1,0-1 1,0 1-1,0 0 1,0 0-1,0-1 1,0 1-1,-1 0 0,1 0 1,0-1-1,0 1 1,0 0-1,0 0 1,-1-1-1,1 1 0,0 0 1,0 0-1,0 0 1,-1 0-1,1-1 1,0 1-1,0 0 1,-1 0-1,1 0 0,0 0 1,0 0-1,-1 0 1,1 0-1,0-1 1,0 1-1,-1 0 1,45-18-5411,-19 8 2614,137-56-10558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3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 11562,'-40'20'8333,"-3"8"-4736,41-27-3544,1 0 0,-1 0 0,1 1 0,0-1 0,-1 0 0,1 1 0,0-1-1,-1 0 1,1 1 0,0-1 0,0 1 0,0 0 0,1-1 0,-1 1 0,0 0 0,1 0 0,-1-1 0,1 1 0,-1 0 0,1 0 0,0 0 0,0 0 0,0 0 0,0-1 0,0 1 0,0 0 0,0 0 0,1 0 0,-1 0 0,1-1 0,-1 1 0,1 0 0,0 0 0,-1-1 0,1 1 0,0 0 0,0-1 0,0 1 0,1-1 0,-1 1 0,0-1 0,1 0 0,-1 0 0,0 1 0,1-1 0,2 1 0,33 24 86,63 33 1,-74-46-152,0 0 0,-2 2 0,0 1 0,0 1 0,-2 1 1,0 1-1,25 28 0,-44-44 9,-1 1 0,1-1 0,-1 1 0,1 0 0,-1 0 1,0 0-1,-1 0 0,1 0 0,-1 0 0,0 0 1,0 1-1,0-1 0,0 0 0,-1 1 0,1 5 0,-2-6 23,0-1-1,1 0 1,-1 0-1,0 0 1,0 1-1,-1-1 1,1 0-1,-1 0 1,1-1-1,-1 1 1,0 0-1,0 0 1,-1-1-1,1 1 1,0-1-1,-4 3 1,-1 0 11,-1 0 0,1-1 0,-1 0 0,-1 0 0,1 0 0,0-1 0,-1-1 1,0 1-1,1-1 0,-1-1 0,0 1 0,0-2 0,-13 1 0,15-1-323,0 0 0,1 0 0,-1 0 1,0-1-1,0 0 0,0 0 0,0-1 0,1 0 0,-1 0 0,1-1 0,-1 1 0,1-2 1,0 1-1,-8-6 0,13 8 56,0 0 0,0 0-1,0 0 1,0 0 0,0 0 0,0 0 0,0-1 0,1 1 0,-1 0 0,0-1 0,1 1 0,-1 0-1,1-1 1,-1 1 0,1-1 0,0 1 0,-1-1 0,1 1 0,0-1 0,0 1 0,0-1-1,0 1 1,1-2 0,22-74-8052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4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13 16548,'-12'-12'8660,"1"17"-4606,-7 29-2950,13-23-901,-20 42 94,2 1 1,3 0-1,-22 94 0,35-113-171,1-1 0,2 1 0,1 0 1,1 0-1,3-1 0,0 1 0,10 51 0,-7-72-269,0 0 0,0 0 0,2-1-1,0 1 1,0-1 0,1 0 0,1-1 0,0 1 0,0-2-1,1 1 1,1-1 0,0-1 0,1 1 0,0-2 0,0 0-1,1 0 1,13 7 0,-5-5-289,0 0 0,2-1 0,-1-2 0,1 0 0,0-1 1,1-2-1,-1 0 0,1-1 0,46 1 0,-60-5-206,-1 0 0,1-1 0,0 1 0,0-2 0,-1 0 0,16-4 0,105-48-5580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4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 14195,'8'19'5599,"-5"20"-3764,-1-13-631,6 16-319,15 43-1,-14-57-622,-2 1 0,0-1 0,-2 1 0,3 45 0,24-217 1544,-20 93-1829,24-68 1,-29 100 24,0 0 0,2 1 1,0 0-1,0 1 0,2 0 1,0 0-1,15-15 0,-25 29 5,0 1 0,1 0-1,-1-1 1,0 1 0,0 0-1,0 0 1,1 0 0,-1 0-1,0 0 1,1 0 0,-1 0-1,1 1 1,0-1 0,-1 0-1,1 1 1,-1-1 0,1 1-1,0 0 1,-1-1 0,1 1 0,0 0-1,-1 0 1,1 0 0,0 0-1,-1 0 1,1 1 0,0-1-1,-1 1 1,1-1 0,0 1-1,-1-1 1,1 1 0,-1 0-1,1 0 1,-1-1 0,1 1-1,-1 0 1,2 2 0,4 5 56,-1-1 0,0 1 0,0 0-1,-1 0 1,7 14 0,-5-9 77,10 20 202,-2 1 0,0 1 0,-3 1 0,11 49 0,-8-11-1999,7 91-1,-22-165 1598,0 0-1,0-1 1,0 1-1,1 0 1,-1 0 0,0 0-1,0 0 1,0 0-1,1-1 1,-1 1-1,0 0 1,0 0-1,0 0 1,1 0-1,-1 0 1,0 0-1,0 0 1,1 0-1,-1 0 1,0 0-1,0 0 1,1 0-1,-1 0 1,0 0-1,0 0 1,1 0 0,-1 0-1,0 0 1,0 0-1,0 1 1,1-1-1,-1 0 1,0 0-1,0 0 1,0 0-1,1 0 1,-1 1-1,0-1 1,0 0-1,0 0 1,0 0-1,0 0 1,1 1-1,-1-1 1,0 0-1,0 0 1,0 0 0,0 1-1,0-1 1,0 0-1,0 0 1,0 1-1,0-1 1,0 0-1,0 0 1,0 1-1,0-1 1,0 0-1,0 0 1,0 1-1,0-1 1,0 0-1,0 0 1,0 0-1,0 1 1,0-1-1,0 0 1,-1 1 0,32-43-6685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4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6297,'8'5'14331,"0"-2"-12474,8-1-353,4 1-560,7 0-448,5-3-296,8 2-200,-8-4-552,-1-1-1472,1-5-3105,87-37-4545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5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0 432,'8'1'17672,"6"0"-10295,2 2-5408,38 5-5567,-33-4 5426,-2 0-1828,0 1-1,0 1 0,0 0 1,-1 2-1,0 0 1,29 17-1,-44-22-2,1-1 0,-1 0-1,1 1 1,-1 0 0,0 0-1,0 0 1,0 0 0,-1 0-1,1 0 1,-1 1 0,1-1-1,-1 1 1,0 0 0,-1 0-1,1 0 1,-1-1 0,1 2-1,-1-1 1,0 0 0,-1 0-1,1 0 1,-1 0 0,0 1-1,0-1 1,0 0-1,0 0 1,-1 0 0,0 0-1,0 1 1,0-1 0,0 0-1,-1 0 1,1 0 0,-1-1-1,0 1 1,0 0 0,-5 6-1,1-1 39,-1 0-1,0-1 0,0 0 0,0 0 0,-1 0 0,0-1 0,-1 0 0,0-1 0,0 0 0,0 0 1,0-1-1,-1 0 0,-13 4 0,23-9-16,-1 0 0,1 0 0,-1 1 0,1-1 0,0 0 0,-1 0 0,1 0 0,-1 0 0,1 0 0,-1 0 0,1 0 0,-1 0 0,1 0 0,0 0 0,-1 0 0,1 0 0,-1 0 0,1 0 0,-1 0 0,1 0 0,-1-1 0,1 1 0,0 0 0,-1 0 0,1 0 0,-1-1 0,1 1 0,0 0 0,-1-1 0,1 1 0,0 0 0,-1-1 0,1 1 0,0 0 0,0-1 0,-1 1 0,1-1 0,0 1 0,0 0 0,0-1 0,0 1 0,-1-1 0,1 0 9,1 0 0,-1 0 0,0 1-1,0-1 1,0 0 0,1 0 0,-1 1 0,0-1-1,1 0 1,-1 0 0,0 1 0,1-1 0,-1 1-1,1-1 1,-1 0 0,1 1 0,0-1 0,-1 1-1,1-1 1,-1 1 0,1-1 0,0 1 0,-1 0-1,2-1 1,12-4-49,0 1 0,0 1 0,1 0-1,-1 0 1,1 2 0,-1 0 0,1 1 0,0 0-1,-1 1 1,1 0 0,-1 2 0,1-1 0,-1 2-1,0 0 1,0 1 0,18 9 0,-28-13 46,-1 1 0,0-1 0,0 1 0,0 0 0,0 0 0,0 0 0,-1 1 0,1-1 0,-1 1 0,1 0 0,-1-1 0,0 1 0,0 0 0,0 0 0,0 0 0,-1 1 0,1-1 0,-1 0 0,0 0 0,0 1 0,0-1 0,0 1 0,-1-1 0,1 1 0,-1 0 0,0-1 0,0 1 0,0-1 0,-1 1 0,1-1 0,-1 1 0,0-1 0,0 1 0,0-1 0,0 0 0,-1 1 0,1-1 0,-1 0 0,0 0 0,0 0 0,0 0 0,0 0 0,-1-1 0,1 1 0,-6 4 0,-6 5 220,0 0 0,0-1-1,-1-1 1,-1 0 0,1-2 0,-2 1 0,1-2-1,-1 0 1,0-1 0,-1 0 0,1-2-1,-1 0 1,0-1 0,-21 1 0,35-4-328,0 0 0,0 0-1,0 0 1,-1-1 0,1 0 0,0 1 0,0-2 0,0 1 0,1 0 0,-1-1-1,0 1 1,0-1 0,1 0 0,-1 0 0,1-1 0,-1 1 0,1-1-1,0 0 1,0 1 0,0-1 0,1-1 0,-1 1 0,1 0 0,0-1 0,-3-4-1,4 5-238,0 0-1,1 0 1,-1 0-1,1 0 0,-1-1 1,1 1-1,0 0 0,0 0 1,1 0-1,-1-1 0,1 1 1,0 0-1,-1 0 0,3-5 1,0 1-538,0 1 0,1-1 1,0 1-1,0 0 0,1 0 0,-1 0 1,1 1-1,7-7 0,92-79-8467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5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11747,'1'-1'12284,"11"3"-10312,11 12-1618,-1 1 0,0 2 0,-1 0 1,-1 1-1,-1 0 0,27 35 0,-17-17 153,-3 2 1,42 80-1,-55-90-288,-1 2 0,-1 0 1,-1 0-1,-2 1 0,-1 0 1,-2 0-1,-1 1 0,-1 0 1,-3 55-1,-3-49-177,-1 0 0,-2-1 0,-2 0 0,-1 0 0,-2-1 0,-1 0 1,-32 64-1,42-97-179,-25 39-971,26-42 1000,1 1 0,-1 0 0,1-1 0,-1 1 0,0-1 0,1 1 0,-1-1 0,0 1 0,1-1 0,-1 1 0,0-1 0,0 1 0,1-1 0,-1 0 0,0 0 0,0 1 0,0-1 0,0 0 0,1 0 0,-1 0 0,0 0 0,0 0 0,0 0 0,0 0 0,0 0 0,1 0 0,-1 0 0,0-1 0,0 1 0,0 0 0,0 0 0,1-1 0,-1 1 0,0-1 0,0 1 0,1-1 0,-1 1 0,0-1 0,1 1 0,-1-1 0,1 0 0,-1 1 0,1-1 0,-1 0 0,1 1 0,-1-1 0,1 0 0,-1 0 0,1 1 0,0-1 0,0 0 0,-1 0 0,1 0 0,0 0 0,0 1 0,0-3 0,-30-95-7245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08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879 103 9146,'-3'-2'13441,"-7"-6"-6800,-3-2-4796,-33-21-4858,29 22 4599,-6 0-1536,0 2 0,-1 0 0,1 1 0,-1 1 0,0 2 0,-31-1-1,4 2 4,0 4-1,-51 6 0,65-2-45,0 0 0,1 3 0,-57 20 1,76-23-29,0 1 1,1 1 0,0 1-1,1 0 1,0 1 0,0 1-1,1 0 1,0 1-1,-18 20 1,30-30 3,1-1 1,0 1-1,-1-1 0,1 1 0,0 0 1,0 0-1,0 0 0,0 0 1,0 0-1,0 0 0,1 0 0,-1 0 1,0 0-1,1 0 0,0 0 0,0 0 1,-1 0-1,1 1 0,0-1 1,1 0-1,-1 0 0,0 0 0,1 0 1,-1 0-1,2 4 0,1-2-4,-1 0 0,1-1 0,0 1 0,0-1-1,0 0 1,0 0 0,1 0 0,-1 0 0,1 0 0,0-1-1,7 4 1,7 3 27,1-2-1,0 0 1,0-1-1,31 6 1,2-7 61,0-2 0,1-2 0,-1-2 0,66-11 0,-63 5-55,0 3 1,0 2-1,91 9 1,-133-6-7,0 2 0,-1 0 0,1 0-1,-1 1 1,0 0 0,0 1 0,-1 1 0,0 0 0,0 0 0,0 1-1,0 1 1,16 14 0,-20-14 43,0 0 1,0 1-1,-1-1 0,0 1 1,-1 0-1,0 1 0,0-1 1,-1 1-1,0 0 1,-1 0-1,0 0 0,-1 1 1,0-1-1,0 1 0,-1 17 1,-1-10 20,-1 0 0,-1 0 0,-1 0 0,0 0 0,-1 0 0,-1-1 0,-1 1 0,-1-1 0,0-1 0,-1 1 0,0-1 0,-2-1 0,0 0 0,0 0 0,-2-1 0,-19 20 0,19-22-14,-1 0 0,-1-1 0,0 0 0,0-1 0,-1 0 1,0-2-1,-1 0 0,0 0 0,0-1 0,0-1 0,-1-1 0,0-1 0,0 0 0,-1-1 1,1-1-1,0 0 0,-22-1 0,12-3-56,1-1 0,-1-1 0,1-1 0,0-2 0,1 0 0,0-2 0,-44-20 0,65 27-103,0 0 0,1 0 0,-1-1 0,0 1 0,1-1 0,0 0 0,-1 0-1,1 0 1,0 0 0,1 0 0,-1-1 0,0 1 0,1-1 0,0 0 0,0 0 0,0 1 0,0-2 0,1 1 0,0 0 0,0 0 0,0 0 0,-1-9-1,2 8-110,1 0-1,0-1 0,0 1 1,0 0-1,1 0 0,-1 0 0,1 0 1,1 0-1,-1 1 0,1-1 0,-1 1 1,1-1-1,1 1 0,-1 0 0,0 0 1,1 0-1,0 1 0,0-1 0,5-2 1,5-4-994,0 0 0,1 1 0,20-8 0,156-69-5483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08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4609,'-2'2'952,"0"-1"1,0 1-1,-1 0 1,1 0-1,0 0 1,1 0-1,-1 0 1,0 0 0,1 1-1,-1-1 1,1 0-1,-2 4 1,2-3-349,0 0 0,0 1 1,1-1-1,-1 0 1,1 1-1,0-1 1,0 0-1,0 8 1,3 2-341,0 0 1,0-1-1,1 1 1,8 16-1,4 11 1213,1 26-333,-12-44-900,1 1 0,0-1-1,2-1 1,13 27 0,-21-48-297,0 0 0,0 0-1,1 0 1,-1 0 0,0 1 0,0-1 0,0 0 0,0 0 0,1 0 0,-1 0-1,0 0 1,0 0 0,0 0 0,1 1 0,-1-1 0,0 0 0,0 0-1,0 0 1,1 0 0,-1 0 0,0 0 0,0 0 0,1 0 0,-1 0-1,0 0 1,0 0 0,0 0 0,1 0 0,-1-1 0,0 1 0,0 0-1,1 0 1,-1 0 0,0 0 0,0 0 0,0 0 0,0 0 0,1-1 0,-1 1-1,0 0 1,0 0 0,0 0 0,0 0 0,0-1 0,1 1 0,-1 0-1,0 0 1,0 0 0,0-1 0,0 1 0,0 0 0,0 0 0,0 0-1,0-1 1,0 1 0,13-24-3104,4-6-1694,32-47-3125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1.0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195 104 11202,'34'-3'6470,"-28"3"-6427,1-1 0,-1-1 1,0 1-1,0-1 0,0 0 0,0 0 1,0-1-1,-1 1 0,1-1 0,-1-1 0,9-6 1,-13 9-37,-1 0 0,1 0 1,-1 0-1,0 0 0,0 0 1,0 0-1,1 0 0,-1 0 1,0 0-1,0 0 1,0 0-1,-1-1 0,1 1 1,0 0-1,0 0 0,-1 0 1,1 0-1,0 0 0,-1 0 1,1 0-1,-1 0 1,1 0-1,-1 0 0,0 1 1,1-1-1,-1 0 0,0 0 1,0 0-1,0 1 0,1-1 1,-1 0-1,0 1 1,0-1-1,0 1 0,0-1 1,0 1-1,-2-1 0,-41-22 11,33 20 43,1 0 0,-1 1 1,1 0-1,-1 1 0,1 1 0,-1-1 1,0 2-1,0-1 0,1 1 1,-1 1-1,1 0 0,-1 1 0,1 0 1,0 0-1,-10 5 0,15-6 13,1 0 1,0 0-1,0 0 0,0 0 1,0 1-1,1 0 0,-1 0 0,1 0 1,-1 0-1,1 0 0,0 0 1,0 1-1,1 0 0,-1-1 1,1 1-1,0 0 0,0 0 0,0 1 1,0-1-1,1 0 0,-1 1 1,1-1-1,0 0 0,1 1 1,-1-1-1,1 1 0,0 0 0,0-1 1,0 1-1,1-1 0,-1 1 1,1-1-1,0 1 0,1-1 1,-1 0-1,1 1 0,3 5 0,1 1-43,0-1-1,1 1 0,0-1 0,0-1 0,1 1 0,1-2 0,0 1 0,0-1 0,0 0 0,1-1 0,0 0 1,14 7-1,-6-4-404,1-1 0,-1-1 1,2-1-1,-1 0 0,1-1 1,32 4-1,-46-9-106,1 0-1,1 0 1,-1-1 0,0 0 0,0 0-1,0-1 1,0 1 0,0-2 0,0 1-1,-1-1 1,1 0 0,0 0 0,-1-1-1,1 0 1,-1 0 0,9-7 0,88-70-6510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09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4 2841,'-1'0'554,"-1"0"1,1 0-1,-1 0 1,1 0-1,-1 1 1,0-1-1,1 1 1,-1-1-1,1 1 1,0-1-1,-1 1 1,1 0-1,0 0 1,-1 0-1,1 0 1,0 0-1,0 0 1,0 0-1,-1 0 1,1 0 0,-1 2-1,2-2-404,0 0 0,0 0 0,0 0 0,0 1 0,0-1-1,0 0 1,0 0 0,0 0 0,1 0 0,-1 0 0,0 0 0,1 0 0,-1 0 0,1 0 0,-1 0-1,1 0 1,-1 0 0,1 0 0,0 0 0,-1 0 0,1 0 0,1 0 0,2 3-58,0 0-1,0-1 1,0 1 0,0-1 0,1 0 0,-1-1-1,1 1 1,0-1 0,0 0 0,0 0 0,7 2 0,-9-4-9,0 1 1,-1-1-1,1 0 0,-1 0 1,1 0-1,0 0 1,-1 0-1,1-1 1,0 1-1,2-2 1,-5 2-27,1 0 0,-1 0 0,1-1 0,-1 1 0,1 0 0,-1-1 0,1 1-1,-1 0 1,1-1 0,-1 1 0,0 0 0,1-1 0,-1 1 0,0-1 0,1 1 0,-1-1 0,0 1 0,1-1 0,-1 1 0,0-1 0,0 1 0,0-1 0,0 1 0,1-1 0,-1 0-1,0 1 1,0-1 0,0 0 0,-1-2 11,0 1 1,0 0-1,0-1 0,0 1 0,0 0 0,-1-1 0,1 1 1,-1 0-1,1 0 0,-1 0 0,0 0 0,0 1 0,0-1 1,0 0-1,0 1 0,0-1 0,-4-1 0,-38-15-930,24 10-3490,40 19-945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09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473 64 2336,'-85'-24'14740,"9"2"-9213,57 17-4896,-1 1 0,1 1 0,-37-2 0,48 5-536,0 0-1,0 1 0,1 0 0,-1 0 1,1 0-1,-1 1 0,1 0 1,-1 1-1,1 0 0,0 0 1,0 0-1,1 1 0,-1 0 1,1 0-1,-1 1 0,1 0 1,1 0-1,-1 0 0,1 1 1,0-1-1,0 1 0,-7 11 1,7-7-53,0 0 1,0 0 0,0 1 0,2-1 0,-1 1 0,1 0 0,1 0 0,0 0 0,0 0-1,1 0 1,1 1 0,0-1 0,0 0 0,1 0 0,1 1 0,-1-1 0,2 0 0,0 0 0,0-1-1,1 1 1,0-1 0,1 1 0,0-1 0,1-1 0,7 11 0,-7-11-198,1 0 0,1-1 0,-1 0 0,1 0 0,0-1 1,1 0-1,0 0 0,0-1 0,1 0 0,-1-1 0,1 0 0,0-1 0,1 0 0,-1 0 1,1-1-1,16 3 0,-10-3-585,0-2 0,0 1 1,1-2-1,28-3 0,-13-3-1083,-1-1 0,42-16 1,139-53-3540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09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 2280,'-9'3'1609,"0"1"-1,0 1 0,0 0 0,0 0 0,0 1 0,1 0 0,0 0 1,-13 14-1,13-11-982,1 0 1,-1 0-1,1 0 0,1 1 1,0 0-1,1 1 1,-8 17-1,11-22-592,0-1 0,0 1-1,0 0 1,1 0 0,0 0 0,0-1-1,0 1 1,1 0 0,0 0 0,0 0-1,0 0 1,1 0 0,0 0 0,0 0-1,0 0 1,1-1 0,0 1 0,0 0-1,1-1 1,-1 0 0,1 1-1,0-1 1,1 0 0,-1-1 0,1 1-1,0 0 1,0-1 0,0 0 0,1 0-1,0 0 1,-1-1 0,1 0 0,0 0-1,8 4 1,-5-4-29,0 0-1,1 0 1,0 0-1,-1-1 0,1-1 1,0 0-1,0 0 1,0 0-1,-1-1 1,1 0-1,0-1 0,0 0 1,12-3-1,-18 3 28,0 0 0,0 0 0,0 0 0,0 0 0,0 0 0,0-1 0,0 1 0,0-1 0,-1 0 1,1 0-1,-1 0 0,1 0 0,-1 0 0,0 0 0,0-1 0,0 1 0,0-1 0,0 1 0,0-1 0,-1 0 0,1 0 0,-1 0 0,0 0 0,0 0 0,0 0 0,0 0 0,-1 0 0,1 0 0,-1 0 0,0-1 0,0 1 0,0 0 0,0 0 0,0 0 0,-1-1 0,1 1 0,-1 0 0,0 0 0,-2-5 0,-4-6-266,1 1 1,-2 0-1,1 0 0,-2 1 1,0 0-1,0 1 0,-1 0 1,0 0-1,-1 1 0,-16-12 1,-4-6-2325,29 27 2197,0-1-1,0 1 0,1 0 1,-1-1-1,1 0 0,-1 1 1,1-1-1,0 0 0,0 0 1,0 0-1,0 0 0,0 0 1,0 0-1,0-2 0,1 1-296,1 1-1,-1-1 1,1 0-1,0 1 0,0-1 1,0 1-1,0-1 1,0 1-1,1 0 0,-1-1 1,4-2-1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0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1328,'0'11'2034,"1"0"-1,0 0 1,1 0-1,0-1 1,5 14-1,5 7 476,27 50 1,2 6 293,-36-73-2327,5 14 158,-7-25-40,-3-14 419,0-18-926,2 0-1,0 0 1,2 1 0,2-1 0,15-51-1,-9 37-25,-9 27 17,2 1 0,-1 0-1,2 0 1,0 1 0,1-1 0,8-13-1,-14 27-63,0 0 0,1 1 0,-1-1 0,0 0 0,0 1 0,0-1 0,1 1 0,-1 0 0,0-1 0,1 1 0,-1 0 0,0 0 1,0 0-1,1 0 0,-1 0 0,0 0 0,1 0 0,-1 0 0,0 1 0,1-1 0,-1 0 0,0 1 0,0-1 0,0 1 0,1-1 0,-1 1 0,0 0 0,0 0 0,0-1 0,0 1 0,0 0 0,1 2 0,47 36 64,-38-29-6,19 18-368,-1 2 0,-2 0 0,32 48 0,-46-60-576,-11-16 611,-1 0 0,1 0 0,0 0-1,0 0 1,-1 0 0,1 0-1,0-1 1,1 1 0,-1-1 0,0 0-1,0 1 1,4 0 0,60 13-6514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0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1 1976,'-10'1'2325,"0"1"-1,0 1 1,0-1-1,-18 9 0,20-7-1293,0 0-1,0 1 0,1 0 1,0 0-1,-8 8 1,7-6-624,2 0 0,-1 0 1,1 1-1,1 0 1,-1 1-1,1-1 0,1 1 1,-1 0-1,2 0 1,-5 15-1,4-10-306,2 0 0,-1 0 0,2 0 0,0 1 0,1-1 0,0 0 1,1 1-1,0-1 0,2 0 0,-1 0 0,2 0 0,0 0 0,0-1 0,2 1 0,-1-1 0,9 12 0,-8-14-84,0 0 0,1-1-1,1 0 1,0 0 0,0-1-1,1 0 1,0 0 0,0-1 0,1 0-1,11 7 1,-15-13-282,0 1 0,-1-1 0,1 0 0,0 0 1,0 0-1,1-1 0,-1 0 0,0-1 0,0 1 0,1-1 0,-1 0 0,0-1 1,0 1-1,0-1 0,1 0 0,-1-1 0,0 0 0,0 0 0,-1 0 0,1 0 1,0-1-1,-1 0 0,11-8 0,82-54-5059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1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97 224 1200,'5'-1'9898,"6"-3"-6126,53-17-3936,104-1 853,-166 22-581,-1 1-1,1-1 0,0 0 1,-1 0-1,1 0 1,0-1-1,-1 1 0,1 0 1,0 0-1,-1-1 0,1 1 1,-1-1-1,1 0 0,-1 1 1,1-1-1,-1 0 1,1 0-1,-1 0 0,0 0 1,1 0-1,-1 0 0,0-1 1,0 1-1,0 0 1,0 0-1,0-1 0,1-1 1,-2 1 7,0 0 0,0-1 1,0 1-1,0 0 0,-1 0 1,1-1-1,-1 1 0,1 0 1,-1 0-1,0 0 0,0 0 1,0 0-1,0 0 0,0 0 1,-1 0-1,-2-3 0,-4-5 170,0 0 0,-1 1-1,0 0 1,-1 0-1,-20-14 1,16 16-126,-1 0 0,0 0 0,0 2 0,-1 0-1,1 0 1,-19-1 0,26 4-64,0 1 0,0 0 0,1 1 0,-1 0 0,0 0 0,0 0 0,0 1 0,0 1 0,1-1 0,-1 1 0,0 0 0,1 1 0,-1 0 0,-10 6 0,14-5-17,0-1 0,0 1 0,0 0 0,1 0 0,0 1 1,0-1-1,0 1 0,0 0 0,0 0 0,1 0 1,0 0-1,0 0 0,1 0 0,-1 0 0,1 1 0,0-1 1,1 1-1,-1-1 0,1 1 0,0-1 0,0 1 1,1-1-1,0 0 0,0 1 0,1 5 0,1 4 167,1 0 1,1 0-1,0 0 0,1-1 0,0 0 0,1 0 1,15 22-1,-9-20-181,1 0-1,0-1 1,2 0 0,-1-1 0,2-1-1,0 0 1,0-1 0,2-1 0,-1-1-1,1-1 1,0 0 0,25 7 0,-31-13-341,0 1 1,1-2-1,0 0 1,-1 0-1,1-1 1,0-1-1,-1 0 1,1-1-1,14-3 0,-17 2-428,0-1-1,-1-1 0,1 1 1,-1-2-1,0 1 0,0-2 1,-1 1-1,1-1 0,-1 0 0,0-1 1,-1 0-1,12-12 0,69-85-7134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1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3049,'-4'22'8072,"11"3"-3883,21 26-1737,-12-25-803,-5-4-959,9 14 347,-2 0 0,-1 2 0,-2 0-1,18 75 1,-60-211-475,24 77-618,1 0 0,0-1 0,2 1 0,1 0 1,4-32-1,-4 45 46,0 0-1,1-1 1,0 1 0,1 0 0,0 0 0,0 0 0,1 0-1,0 0 1,0 1 0,1 0 0,0 0 0,0 0-1,0 0 1,1 1 0,0 0 0,12-9 0,-16 14 5,0 0 1,1-1-1,-1 1 1,1 0-1,-1 0 1,1 0-1,0 1 1,-1-1-1,1 0 1,0 1-1,0 0 1,-1 0-1,1 0 1,0 0-1,0 0 1,-1 0-1,1 1 1,0 0-1,3 0 1,0 2 23,1 0 0,-1 0 0,1 0 0,-1 1 0,0 0 1,0 0-1,6 6 0,6 8 112,-1 0 0,-1 0 1,18 27-1,-23-29-72,-1 0-1,-1 1 1,-1 0-1,8 23 1,-12-30-25,-1 0 0,0 0-1,-1 0 1,0 1 0,-1-1 0,0 1-1,0-1 1,-2 1 0,0 11 0,-6-40 192,1-17-463,7 17 178,0 0 1,1 0-1,0 0 0,2 0 1,0 1-1,1-1 0,0 1 1,2 0-1,0 1 0,1 0 1,0 0-1,2 0 0,0 1 0,14-17 1,-22 31 83,-1-1 0,1 1 1,0-1-1,0 1 0,-1-1 1,1 1-1,0 0 0,0 0 0,0 0 1,0 0-1,1 1 0,-1-1 1,0 0-1,0 1 0,0 0 0,1-1 1,-1 1-1,0 0 0,0 0 1,1 0-1,-1 0 0,0 1 0,0-1 1,1 1-1,-1-1 0,0 1 0,0 0 1,0 0-1,0 0 0,0 0 1,0 0-1,0 0 0,0 0 0,-1 1 1,1-1-1,2 3 0,8 7 69,-1 0 0,-1 0 0,1 1 0,8 15 0,-12-17-27,12 15-22,-2 2-1,-1 0 1,21 50-1,-11-5-2496,-26-69 2163,1-3 70,-1 1 0,0 0 0,0 0-1,1 0 1,-1 0 0,0 0 0,1 0 0,-1 0 0,1 0 0,-1-1 0,1 1 0,-1 0-1,1 0 1,-1-1 0,1 1 0,0 0 0,0-1 0,-1 1 0,3 0 0,34 3-8653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1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121 115 5809,'-10'6'2436,"0"1"0,0 0 0,1 0-1,-10 11 1,11-10-1641,1 0-1,0 0 1,1 1 0,-1 0-1,-5 12 1,10-17-722,0 0 0,0 0 0,0 0 1,0 0-1,1 0 0,0 1 1,0-1-1,0 1 0,0-1 0,0 1 1,1-1-1,0 1 0,0-1 0,1 1 1,-1-1-1,1 1 0,0-1 0,0 1 1,0-1-1,0 0 0,1 1 0,0-1 1,0 0-1,0 0 0,0 0 0,1-1 1,0 1-1,0 0 0,0-1 0,6 6 1,0-3-108,0 0-1,0 0 1,0-1 0,0-1 0,1 0 0,0 0 0,0-1 0,0 0 0,0 0 0,1-1-1,-1-1 1,1 0 0,-1 0 0,1-1 0,17-2 0,-23 2 53,1-1 0,0 1 0,0-1 0,0 0 0,0-1 0,-1 0 1,1 0-1,-1 0 0,1 0 0,-1-1 0,0 0 0,0 0 0,0 0 0,0-1 0,-1 0 0,1 0 0,-1 0 0,0 0 0,0-1 1,-1 1-1,1-1 0,-1 0 0,0 0 0,0-1 0,-1 1 0,1 0 0,-1-1 0,0 0 0,1-6 0,-3 6 50,0 0 0,0 0 0,-1 0 0,1 0 0,-1 1 0,-1-1 0,1 0-1,-1 0 1,0 1 0,0-1 0,-1 1 0,1 0 0,-1 0 0,0 0 0,-1 0-1,-4-6 1,-3-2-18,-1 0-1,0 0 1,0 2-1,-19-14 0,15 14-350,-1 1 0,-1 1-1,1 0 1,-1 2 0,-37-11 0,52 17-17,-10-5-948,13 6 1181,-1 0 0,1-1 0,0 1 0,0-1 0,0 1 0,0-1 0,0 1-1,0-1 1,0 1 0,0-1 0,0 1 0,0 0 0,0-1 0,0 1 0,0-1 0,0 1 0,1-1 0,-1 1-1,0-1 1,0 1 0,0 0 0,1-1 0,-1 1 0,0 0 0,0-1 0,1 1 0,-1-1 0,0 1 0,1 0 0,-1 0-1,0-1 1,1 1 0,-1 0 0,1 0 0,-1-1 0,1 1 0,-1 0 0,0 0 0,1 0 0,0 0 0,61-35-6663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2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4449,'-36'14'7002,"-43"23"618,74-35-7337,0 1-1,1 0 1,-1 0-1,1 0 1,0 1 0,0 0-1,0 0 1,1 0-1,-1 0 1,1 0 0,0 1-1,-5 8 1,8-10-212,-1 1 0,1-1 0,-1 1 0,1-1 0,0 0 0,1 1 0,-1-1 0,0 1 0,1-1 0,0 0 0,0 1 0,0-1 0,0 0 0,0 0 0,1 1 0,-1-1 0,1 0 0,0 0 0,0-1 0,0 1 0,0 0 0,6 4 0,4 6 12,2 0 0,27 21 0,77 42-31,-76-51-16,61 47 0,-101-70-16,1 0 0,-1 1 0,1-1 0,-1 0 0,0 1 0,0-1 1,0 1-1,0-1 0,-1 1 0,1 0 0,-1 0 0,0 0 0,1 0 1,0 3-1,-2-5 12,0 1 1,-1-1-1,1 1 1,0-1-1,0 1 0,-1-1 1,1 1-1,-1-1 1,1 1-1,-1-1 1,1 0-1,-1 1 1,0-1-1,0 0 1,0 1-1,0-1 1,0 0-1,0 0 0,0 0 1,0 0-1,0 0 1,0 0-1,-1 0 1,1 0-1,0-1 1,-1 1-1,1 0 1,0-1-1,-1 1 0,-1-1 1,-6 4-115,-1-1 1,1 0-1,0 0 0,-1-1 0,1 0 1,-1-1-1,0 0 0,0-1 1,1 0-1,-1 0 0,0-1 1,1-1-1,-1 1 0,0-1 1,-11-5-1,20 7-116,-1-1-1,1 1 1,0-1 0,0 1-1,0-1 1,0 0 0,-1 1-1,1-1 1,0 0 0,0 0-1,0 0 1,1 0 0,-1 0-1,0 0 1,0 0 0,0 0-1,1 0 1,-1-1 0,1 1-1,-1-1 1,0-45-7946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3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 12283,'-16'-2'10140,"12"11"-5397,17 24-3741,-4-14-627,24 77 891,-4 2 1,20 124-1,-38-148-1112,-4-12-86,4-1-1,1 0 1,28 76 0,-26-107-746,-13-29 622,-1 0 1,0 0-1,1 0 0,-1 0 0,1 0 0,0-1 0,-1 1 1,1 0-1,0 0 0,-1 0 0,1 0 0,0-1 0,0 1 1,0 0-1,0-1 0,-1 1 0,1-1 0,0 1 0,0-1 1,0 1-1,0-1 0,0 0 0,2 1 0,-25-43-4843,19 36 4445,1 3 79,-1 0-1,1-1 1,1 1-1,-1-1 1,1 1-1,-1-1 1,1 0-1,0 1 1,0-1-1,0 0 1,1 0-1,0 0 1,-1 0-1,1 0 1,1 0-1,-1 0 1,0 1-1,1-1 1,1-5-1,9-20-2854,23-42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1.5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8050,'7'16'6072,"16"4"-5027,-14-12-110,29 27 1173,66 78 1,-93-99-1935,0 0 1,-1 2-1,-1-1 0,0 1 0,-1 0 1,-1 1-1,0 0 0,-2 0 1,5 22-1,-9-39-159,-1 0 1,0 0-1,0 0 0,0 0 1,0 0-1,0 1 0,0-1 0,0 0 1,0 0-1,0 0 0,0 0 1,0 0-1,0 0 0,1 0 1,-1 1-1,0-1 0,0 0 0,0 0 1,0 0-1,0 0 0,0 0 1,0 0-1,0 1 0,0-1 1,0 0-1,-1 0 0,1 0 0,0 0 1,0 0-1,0 0 0,0 1 1,0-1-1,0 0 0,0 0 1,0 0-1,0 0 0,0 0 0,0 0 1,0 0-1,-1 1 0,1-1 1,0 0-1,0 0 0,0 0 1,0 0-1,0 0 0,0 0 0,0 0 1,-1 0-1,1 0 0,0 0 1,0 0-1,0 0 0,0 0 1,0 0-1,0 0 0,-1 0 0,1 0 1,0 0-1,0 0 0,0 0 1,0 0-1,0 0 0,0 0 1,-1 0-1,1 0 0,0 0 0,0 0 1,0 0-1,-12-12 815,-12-20-180,17 18-601,1-1 0,0-1 1,1 1-1,1-1 0,0 0 0,-2-28 0,5 36-31,1 1 0,-1-1 0,2 0 0,-1 0 0,1 1 0,1-1 0,-1 0 1,1 1-1,1-1 0,-1 1 0,1 0 0,0 0 0,1 0 0,0 0 0,0 0 0,6-7 0,-8 12-22,0 0-1,0 0 1,0 0-1,0 0 0,1 0 1,-1 1-1,0-1 1,1 1-1,-1 0 1,1-1-1,-1 1 1,1 0-1,0 1 1,-1-1-1,1 0 1,0 1-1,0 0 1,5-1-1,-3 2-16,1-1-1,-1 1 1,0 1-1,0-1 1,0 1-1,0-1 1,0 2-1,-1-1 1,8 5-1,2 2-31,0 1-1,-1 1 1,0 1 0,-1 0-1,15 18 1,-16-15 50,0 0 0,-1 1 0,-1 0 0,-1 1 0,0 0 0,-1 1 0,-1-1 0,8 37 0,-8-35 55,-6-18-50,0-1 0,0 0-1,0 0 1,0 0 0,0 0 0,0 0-1,0 0 1,0 0 0,1 0 0,-1 0-1,0 0 1,0 0 0,0 0 0,0 0-1,0 1 1,0-1 0,0 0 0,0 0-1,1 0 1,-1 0 0,0 0 0,0 0-1,0 0 1,0 0 0,0 0 0,0 0-1,1 0 1,-1 0 0,0 0 0,0-1-1,0 1 1,0 0 0,0 0 0,0 0-1,0 0 1,0 0 0,1 0 0,-1 0-1,0 0 1,0 0 0,0 0 0,0 0-1,0 0 1,0 0 0,0-1 0,0 1-1,0 0 1,0 0 0,0 0 0,0 0-1,0 0 1,0 0 0,0 0 0,1-1-1,-1 1 1,0 0 0,0 0 0,0 0-1,0 0 1,0 0 0,7-35 196,-4 16-208,1 2 19,2 1 0,-1 0 0,2 1 0,14-26 0,-17 34 78,1-1-1,0 1 0,1 0 1,-1 0-1,1 1 1,1-1-1,-1 1 1,1 1-1,0-1 0,14-7 1,-18 13-78,0-1 1,0 0-1,1 1 1,-1-1-1,0 1 0,0 0 1,1 0-1,-1 0 1,0 1-1,1-1 0,-1 1 1,0 0-1,0 0 1,0 0-1,0 0 1,0 0-1,0 1 0,0 0 1,0-1-1,0 1 1,-1 0-1,4 3 1,6 5-43,0-1 1,-1 2-1,13 15 1,-15-14-150,-2 0 1,1 0 0,10 25-1,11 17-4418,-29-53 4356,1 0-1,-1 0 0,1 0 0,0-1 1,-1 1-1,1 0 0,0 0 0,0-1 1,0 1-1,-1-1 0,1 1 0,0-1 1,0 1-1,0-1 0,0 1 1,0-1-1,0 0 0,0 0 0,0 1 1,0-1-1,0 0 0,0 0 0,0 0 1,2 0-1,43-15-9092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4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8 3753,'-18'-3'3023,"0"1"-1,0 0 1,0 2 0,-28 2 0,30-1-2339,1 2 0,-1 0 1,1 1-1,0 0 0,-20 10 1,24-9-629,0 0 0,1 1 1,0 0-1,0 1 1,0 0-1,1 1 0,0 0 1,1 0-1,0 1 1,0 0-1,0 0 0,2 1 1,-1 0-1,1 0 1,0 1-1,1 0 0,-6 18 1,9-22-42,1 0 1,0 0 0,0 0-1,0 0 1,1 0 0,0 0-1,1 0 1,0 0 0,0 0-1,0 0 1,1 0 0,0 0-1,0-1 1,0 1 0,1-1-1,0 1 1,1-1 0,-1 0-1,1 0 1,0 0 0,1-1-1,0 1 1,-1-1 0,1 0-1,10 7 1,-10-8-13,-1-1-1,1 0 1,0 0 0,0 0-1,0 0 1,0-1-1,0 0 1,0 0 0,0 0-1,1-1 1,-1 0 0,1 0-1,0 0 1,-1 0 0,1-1-1,-1 0 1,1 0 0,0-1-1,-1 0 1,1 0 0,-1 0-1,1 0 1,-1-1 0,0 0-1,1 0 1,-1 0 0,0-1-1,-1 0 1,1 0 0,0 0-1,-1 0 1,7-8 0,1-1 50,-2 0 1,0-1-1,0-1 1,-2 1-1,1-2 1,-2 1 0,0-1-1,7-21 1,-5 8 215,-2-1 0,0 1 0,4-51 1,-11 64 1255,6 42-1231,14 37-347,27 65-119,-40-114-790,1 0 0,1-1 0,13 19 0,-20-31 720,-1 0 1,1 0-1,-1-1 1,1 1-1,0-1 1,0 1 0,0-1-1,0 0 1,0 0-1,0 0 1,0 0-1,0 0 1,0 0-1,0 0 1,1-1-1,2 1 1,94 12-5719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4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13331,'-30'3'6395,"8"6"-3658,20-8-2690,1 0 0,0 1-1,0-1 1,0 0 0,0 1-1,0-1 1,0 1 0,0 0-1,0-1 1,0 1 0,1 0 0,-1-1-1,1 1 1,-1 0 0,1 0-1,0-1 1,0 1 0,0 0-1,0 0 1,0 0 0,0-1-1,0 1 1,0 0 0,1 0-1,-1-1 1,1 1 0,0 2-1,8 18-9,0 0 0,1-1 0,1 0 0,0-1 0,2 0 0,20 24 0,-15-21 55,-2 1 0,-1 0-1,19 40 1,-31-56-33,-1-1 0,0 1 0,0-1 0,-1 1 0,0 0 0,0 0-1,-1 0 1,0 0 0,0 0 0,-3 11 0,3-16-32,-1 0 0,1 1 1,-1-1-1,0 0 0,0 1 0,0-1 0,-1 0 0,1 0 0,-1 0 0,0 0 0,0-1 1,0 1-1,0 0 0,0-1 0,0 1 0,-1-1 0,1 0 0,-1 0 0,0 0 0,0 0 1,1 0-1,-1-1 0,0 1 0,-1-1 0,1 0 0,-4 2 0,5-3-74,0 0 0,0 0-1,0 1 1,0-1 0,0-1-1,0 1 1,0 0 0,0 0-1,0-1 1,0 1 0,0-1-1,0 0 1,0 1 0,0-1-1,1 0 1,-1 0 0,0 0 0,0 0-1,1-1 1,-1 1 0,1 0-1,-1-1 1,1 1 0,-1-3-1,0 2-193,1 0-1,0 0 1,0-1-1,0 1 0,0-1 1,1 1-1,-1-1 1,1 0-1,-1 1 0,1-1 1,0 1-1,0-1 1,0 0-1,0 1 0,1-1 1,-1 1-1,1-1 1,-1 1-1,1-1 0,0 1 1,0-1-1,0 1 1,0-1-1,3-2 0,68-98-6957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5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5401,'23'31'11193,"5"19"-7789,-3-6-1832,5 7-167,-2 2-1,35 92 1,-55-121-276,-13-37 350,-13-40-393,10 21-1069,2-1 0,1 1 0,-1-65 0,6 78-30,1 1 1,0-1-1,2 1 0,0 0 0,1 0 0,1 0 0,0 0 0,15-28 0,-20 44-2,1 1 1,-1-1-1,1 1 0,0 0 0,0-1 0,0 1 1,0 0-1,0 0 0,0 0 0,0-1 0,0 1 0,0 0 1,0 0-1,1 1 0,-1-1 0,0 0 0,1 0 1,-1 1-1,1-1 0,-1 0 0,1 1 0,-1 0 0,1-1 1,-1 1-1,1 0 0,0 0 0,-1 0 0,1 0 1,-1 0-1,1 0 0,-1 0 0,1 0 0,-1 1 0,1-1 1,0 1-1,-1-1 0,0 1 0,1-1 0,-1 1 1,1 0-1,-1 0 0,0 0 0,3 1 0,6 6-14,-1 1 0,1-1 0,-2 1 0,12 15 0,-10-13 59,6 8-19,0 1-1,-1 0 1,-1 0-1,-1 2 1,-1 0-1,-1 0 1,-1 1-1,-1 0 1,-1 1-1,-1 0 1,-1 0-1,3 27 0,-7-50-100,2-12 9,9-36-65,11-36-99,-11 51 267,2 0 0,1 1 0,1 1 0,2 0 0,25-30 0,-43 59-13,0 0-1,0-1 1,0 1 0,0 0 0,1 0 0,-1 0-1,0 0 1,1 0 0,-1 0 0,1 1 0,-1-1-1,1 0 1,-1 1 0,1-1 0,0 1 0,-1-1-1,1 1 1,-1 0 0,1 0 0,0 0 0,-1 0-1,1 0 1,0 0 0,-1 0 0,1 0 0,0 1-1,-1-1 1,1 1 0,-1-1 0,1 1 0,-1 0-1,3 1 1,4 3-23,0 1-1,-1 0 1,1 0 0,10 12-1,-5-5 42,13 14-59,-1 1 0,-1 1 1,30 45-1,12 46-3315,-62-113 2741,-1 0 0,1-1 1,0 1-1,0-1 0,1 0 0,0 0 0,5 5 1,87 68-7462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5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1 6761,'-21'0'3214,"0"1"-1,1 2 1,-33 7-1,38-6-2615,0 0 0,0 2-1,0 0 1,1 0 0,-18 12 0,24-14-571,1 1 1,0 1-1,0-1 0,0 1 1,0 1-1,1-1 0,0 1 1,1 0-1,-1 0 1,1 1-1,1-1 0,0 1 1,0 0-1,0 1 0,1-1 1,0 0-1,0 1 0,1 0 1,1 0-1,-1 0 0,1 0 1,1-1-1,0 14 0,0-16-37,1 0 0,0 1-1,0-1 1,1 0-1,0 0 1,0 0-1,0 0 1,1 0-1,0 0 1,0-1-1,0 1 1,1-1-1,-1 0 1,1 0 0,1 0-1,-1 0 1,1-1-1,0 0 1,6 5-1,-6-6 1,-1-1 1,0 1-1,1-1 0,-1 0 0,1 0 1,-1-1-1,1 1 0,0-1 0,0 0 1,0-1-1,0 1 0,0-1 0,0 0 1,0 0-1,0 0 0,-1-1 0,1 0 1,0 0-1,0 0 0,0 0 0,-1-1 1,1 0-1,0 0 0,-1 0 0,6-4 1,1-3 51,1 0 0,-1-1 1,0-1-1,-1 1 1,0-2-1,-1 1 0,0-2 1,-1 1-1,12-26 0,-6 9 310,-2 0 0,-1-1 0,11-48 0,-20 55 484,-1 13 282,5 20-788,97 179-1739,-96-173 784,-4-8-21,0-1 0,1 0-1,-1-1 1,1 1 0,1-1-1,-1 1 1,1-1 0,6 5-1,51 37-6466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6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12419,'25'25'5946,"6"23"-3715,-10-13-1081,53 84 557,-67-105-1541,0 0 1,-1 1-1,0 0 1,-2 0-1,1 0 1,3 30 0,-8-44-148,1 0 0,-1 0 0,0 0 0,0 1 0,0-1 0,0 0 0,0 0 0,0 0 0,0 0 0,0 0 1,0 0-1,0 0 0,-1 0 0,1 0 0,0 0 0,-1 0 0,1 0 0,-2 2 0,-9-13 678,-9-34-1,17 33-663,1 1 0,1-1 0,0 0 0,1 0 0,0 0 0,1 0 0,0 0 0,0 1 0,1-1 0,1 0 0,-1 1 0,2-1 0,7-15 0,-4 9-18,1 1 0,1 0 0,1 0 0,0 1 0,1 0 0,1 0 0,16-15 0,-26 28 7,1 0 0,-1 0 0,0 0-1,1 1 1,-1-1 0,1 1-1,0 0 1,-1 0 0,1 0 0,0 0-1,0 0 1,0 1 0,0-1-1,-1 1 1,1-1 0,0 1 0,0 0-1,0 0 1,0 1 0,0-1-1,0 1 1,0-1 0,0 1 0,-1 0-1,1 0 1,0 0 0,0 0-1,-1 1 1,1-1 0,-1 1 0,1 0-1,-1-1 1,0 1 0,0 0-1,2 3 1,9 7 66,-1 0 0,-1 1-1,0 1 1,13 21 0,-10-12-422,-2 0 0,0 0 0,-2 1 0,0 1 0,-2 0 0,7 34 0,-14-55 54,-1-1-98,1 0 0,0 0 0,0 0 0,0 0 0,0 1 0,0-1 0,1-1 0,-1 1 0,4 5 0,45 39-6822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6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88 252 12867,'23'-20'8231,"23"-2"-6883,-16 8-793,-21 10-519,6-4 37,0 0 1,0-1 0,-1-1 0,18-15 0,-30 23-66,0 1 0,0 0 0,-1-1 0,1 0 1,0 1-1,-1-1 0,0 0 0,1 1 0,-1-1 0,0 0 1,0 0-1,0 0 0,0 0 0,0 0 0,-1-1 0,1 1 1,0 0-1,-1 0 0,0 0 0,0-1 0,1 1 0,-1 0 1,0 0-1,-1-1 0,1 1 0,0 0 0,-1 0 0,1 0 1,-1-1-1,0 1 0,0 0 0,0 0 0,0 0 0,0 0 1,0 0-1,0 1 0,0-1 0,-1 0 0,1 0 0,-1 1 1,0-1-1,1 1 0,-4-2 0,-2-3 26,-1 1 1,1 0-1,-1 0 0,0 1 0,-1 0 1,1 1-1,-1 0 0,0 0 0,1 1 1,-1 0-1,0 0 0,-1 1 1,1 0-1,0 1 0,0 0 0,0 1 1,0-1-1,0 2 0,-10 2 0,13-3 30,0 1-1,1-1 0,-1 2 1,1-1-1,0 0 0,0 1 0,0 0 1,0 0-1,0 1 0,1-1 0,0 1 1,-1 0-1,1 0 0,1 1 0,-1-1 1,1 1-1,-1 0 0,1 0 1,1 0-1,-1 0 0,1 0 0,0 1 1,0-1-1,0 1 0,1-1 0,0 1 1,0 0-1,0 0 0,1-1 0,-1 1 1,2 7-1,1 4 102,0-1 0,2 0 0,-1 0 0,2 0 0,0 0-1,1-1 1,1 0 0,0 0 0,1-1 0,0 0 0,11 14 0,-10-16-232,0-1 1,0 0-1,1-1 0,1 1 1,0-2-1,0 0 0,0 0 1,1-1-1,1 0 0,-1-1 1,1-1-1,25 9 0,-35-13-157,1-1 0,0 0 0,0-1 0,0 1 0,0-1 0,0 0-1,0 1 1,0-2 0,-1 1 0,1 0 0,0-1 0,6-1 0,-5-1-359,0 1 1,0-1 0,-1 0 0,1 0 0,-1 0-1,1-1 1,-1 0 0,0 1 0,0-2-1,6-7 1,58-81-7749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6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67 1080,'-1'1'644,"0"0"1,0 0-1,0 0 0,0-1 0,0 1 0,0 0 0,1 0 1,-1 1-1,0-1 0,1 0 0,-1 0 0,0 0 0,1 0 1,0 1-1,-1-1 0,1 0 0,0 0 0,-1 2 0,4 27 4338,21 30-3464,-18-49-370,-2-2-871,22 46 457,-2 0 0,-2 2 0,23 96 0,-45-123-441,-5-24 144,-4-18 113,2-5-432,1 0-1,0-1 1,1 0-1,1 1 1,0-2-1,2 1 1,0 0-1,0-22 1,3-2-146,2 1 1,12-62-1,-10 79-202,1 1 0,13-34 0,-14 46-1030,0 0 0,1 0 0,11-17-1,-16 27 1011,0 0 0,0 0 0,0 0 0,0 1 0,0-1 0,0 0 0,0 1 0,0-1 0,0 1 0,0-1 0,0 1 0,0-1 0,1 1 0,-1 0 0,0 0 0,0-1 0,0 1 0,1 0 0,-1 0 0,2 0 0,78 1-6906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7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362 1 9450,'-20'0'2606,"-1"1"-1,1 1 1,-39 10 0,43-7-2050,0 0 1,0 1 0,1 1-1,0 0 1,-15 10-1,20-11-425,-1 2 0,2-1 0,-1 1 0,1 1 0,0 0 0,1 0 0,0 0-1,1 1 1,0 0 0,0 1 0,1 0 0,0 0 0,1 0 0,0 0 0,1 1-1,0 0 1,-2 13 0,5-17-81,0 0-1,1-1 1,0 1 0,0 0-1,0 0 1,1-1-1,0 1 1,1 0 0,0-1-1,0 1 1,0-1-1,1 0 1,0 0 0,1 0-1,-1 0 1,10 12-1,-10-15-56,0-1-1,0 1 0,0-1 0,0 0 0,1 0 0,-1 0 0,1-1 0,0 1 0,0-1 1,0 0-1,0 0 0,0 0 0,0-1 0,1 1 0,-1-1 0,1 0 0,-1 0 0,1-1 1,-1 1-1,1-1 0,-1 0 0,1 0 0,-1-1 0,1 1 0,-1-1 0,1 0 0,-1 0 1,0 0-1,1-1 0,3-2 0,2-1 34,-1-1 1,0 0-1,0-1 0,0 0 0,-1 0 1,0-1-1,0 0 0,-1 0 1,0-1-1,-1 0 0,0 0 1,0 0-1,-1-1 0,0 0 0,4-12 1,6-20 459,-1 0 1,11-56-1,-24 88-352,3-9 460,-3 19-593,-1 0 0,0 0 0,0 0 0,0 0 0,1-1 0,-1 1 0,0 0 0,0 0 0,0 0 0,1 0 0,-1 0 0,0-1-1,0 1 1,1 0 0,-1 0 0,0 0 0,0 0 0,1 0 0,-1 0 0,0 0 0,1 0 0,-1 0 0,0 0 0,0 0 0,1 0 0,-1 0 0,0 0 0,0 1-1,1-1 1,-1 0 0,0 0 0,0 0 0,1 0 0,-1 0 0,0 0 0,0 1 0,0-1 0,1 0 0,-1 0 0,0 0 0,0 1 0,0-1 0,0 0-1,1 0 1,-1 0 0,0 1 0,0-1 0,0 0 0,0 0 0,0 1 0,0-1 0,0 0 0,0 1 0,0-1 0,0 0 0,0 0 0,0 1 0,0-1 0,0 1-1,6 9-182,-2 1-1,1 1 1,4 19-1,-6-18-213,1 0 0,0-1-1,1 0 1,0 0 0,8 12 0,-10-20-130,0 1 0,0-1 1,1-1-1,-1 1 0,1 0 0,0-1 1,0 0-1,0 0 0,0 0 1,1-1-1,-1 1 0,1-1 0,0 0 1,-1 0-1,1 0 0,0-1 1,9 2-1,107 9-7061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7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2473,'-24'1'12482,"4"3"-6408,19-3-5953,0 0 0,0-1 0,0 1 0,0 0 0,0 0 0,0 0 0,0 0 0,0-1 0,0 1 0,1 1 0,-1-1 0,0 0-1,1 0 1,-1 0 0,0 0 0,1 0 0,0 1 0,-1-1 0,1 0 0,0 0 0,-1 1 0,1-1 0,0 0 0,0 1 0,0-1 0,0 0 0,0 0 0,0 1 0,1-1 0,0 3 0,7 37 137,2-1 0,27 68 0,-19-60-203,13 57 0,-29-96-20,-1-1 0,1 1-1,-1 0 1,-1-1 0,1 1 0,-2 0 0,1-1 0,-1 1 0,0 0 0,-1-1-1,0 1 1,-4 11 0,5-20-46,1 1-1,-1 0 0,1-1 1,-1 1-1,1-1 0,-1 1 1,1 0-1,-1-1 0,0 1 1,1-1-1,-1 0 0,1 1 1,-1-1-1,0 1 0,0-1 1,1 0-1,-1 0 0,0 1 1,0-1-1,1 0 1,-1 0-1,0 0 0,0 0 1,1 0-1,-1 0 0,0 0 1,0 0-1,0 0 0,1 0 1,-1-1-1,0 1 0,0 0 1,1 0-1,-1-1 0,0 1 1,1 0-1,-1-1 0,0 1 1,1-1-1,-1 1 0,0-1 1,1 1-1,-2-2 0,-23-25-2053,23 24 1776,-1-1-369,1 1 1,-1-1-1,1 0 0,0 0 0,0 0 0,0 0 1,1 0-1,-1 0 0,1 0 0,0-1 1,0 1-1,1 0 0,-1-6 0,2-71-8141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8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0 15203,'2'3'9962,"14"19"-8067,34 62-594,-3 2 0,67 174 0,-114-259-1299,22 52 215,1 1 92,-1 1 0,26 114 1,-94-233-840,29 40 327,-2 1 0,-1 0-1,-1 2 1,0 0 0,-2 1 0,-49-32-1,57 42 170,-1 1 0,0 0 0,0 1 0,-1 1 0,0 1 0,-1 0 0,1 1 1,-1 1-1,0 1 0,0 1 0,0 0 0,-31 1 0,45 1 27,0 0 0,0 1 0,0-1 0,0 1 0,0 0 0,0 0 0,0 0 0,0 0 0,0 1 0,0 0 1,1 0-1,-1 0 0,1 0 0,-1 0 0,1 1 0,0-1 0,0 1 0,0 0 0,0 0 0,1 0 0,-1 0 0,1 1 0,0-1 1,-1 1-1,-1 5 0,2-2 25,0 1-1,1-1 1,0 1 0,0-1 0,1 1 0,0-1 0,0 1-1,1 0 1,0-1 0,0 1 0,1-1 0,4 13 0,-2-9 0,1 0 1,0 0-1,1-1 1,0 0 0,0 0-1,1 0 1,1-1 0,0 0-1,0 0 1,1-1-1,-1 0 1,2-1 0,-1 0-1,1 0 1,0-1-1,1 0 1,19 7 0,-10-5-528,-1-1 0,1-1 0,0 0 0,1-2 1,-1-1-1,1 0 0,0-1 0,0-2 0,31-2 1,-44 1-163,0 0 0,1-1 0,-1 0 0,0-1 0,0 1 0,13-8 0,92-57-6196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1.8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41 5121,'-18'26'10082,"15"-16"-9321,-1 0 1,2 0-1,-1 0 1,1 1 0,0 15-1,2-20-645,0 1 0,0-1 0,1 0 0,0 0 0,0 0 0,1 0 0,-1 0 0,1 0 0,1 0 0,-1 0 0,1-1 0,0 1 0,0-1 0,1 0 0,-1 0 0,1 0 0,0 0-1,1-1 1,5 6 0,-5-6-156,0 0 0,1 0 0,-1 0 0,1-1 0,0 0 0,0 0 0,0 0 0,0-1-1,1 0 1,-1 0 0,1-1 0,-1 1 0,1-1 0,-1-1 0,1 1 0,0-1 0,-1 0 0,1-1-1,0 0 1,-1 0 0,1 0 0,-1-1 0,0 0 0,1 0 0,-1-1 0,0 1 0,8-6-1,-11 7 72,-1 0 0,0-1 0,0 1 0,0-1 0,-1 1 0,1-1 0,0 1 0,0-1 0,-1 0 0,1 0 0,-1 0-1,0 0 1,1 0 0,-1 0 0,0 0 0,0 0 0,0-1 0,-1 1 0,1 0 0,0-1 0,-1 1 0,0 0 0,1-4-1,-2 3 63,0 0 0,0-1 0,0 1 0,0 0 0,0 0 0,-1 0 0,1 0 0,-1 0 0,0 1 0,0-1 0,0 1-1,0-1 1,-1 1 0,-4-5 0,-5-2 145,-1-1 0,-1 1-1,1 1 1,-2 1 0,-26-12 0,21 13-295,1 1 1,-1 1 0,-35-3 0,43 6-314,12 1 304,0 0 1,1 0-1,-1 0 1,0-1-1,0 1 1,0 0-1,0 0 1,1 0-1,-1 0 1,0 0-1,0 0 1,0-1 0,0 1-1,0 0 1,0 0-1,0 0 1,1 0-1,-1-1 1,0 1-1,0 0 1,0 0-1,0 0 1,0-1-1,0 1 1,0 0-1,0 0 1,0 0-1,0-1 1,0 1-1,0 0 1,0 0-1,0 0 1,0 0-1,0-1 1,0 1-1,-1 0 1,1 0 0,0 0-1,0-1 1,0 1-1,0 0 1,0 0-1,0 0 1,0 0-1,-1 0 1,1-1-1,0 1 1,0 0-1,0 0 1,0 0-1,0 0 1,-1 0-1,1 0 1,0 0-1,0 0 1,0 0-1,-1 0 1,1-1-1,0 1 1,0 0-1,0 0 1,-1 0 0,34-23-5208,66-40-2191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8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0 239 3713,'38'-4'13091,"20"-8"-10570,-7 1-1627,-41 9-778,25-4 310,61-17 0,-87 20-325,0 0 1,-1-1-1,0 0 1,1 0-1,-1 0 1,-1-1-1,1 0 1,-1-1-1,0 0 1,0 0-1,0 0 1,7-11-1,-13 16-47,1-1-1,-1 0 1,1 0-1,-1 0 1,0 0-1,0 0 1,0 0 0,0 0-1,-1 0 1,1-1-1,0 1 1,-1 0-1,1 0 1,-1-1 0,0 1-1,0 0 1,0 0-1,0-1 1,0 1-1,-1 0 1,1 0-1,-1-1 1,1 1 0,-1 0-1,0 0 1,0 0-1,0 0 1,0 0-1,0 0 1,0 0-1,-1 0 1,1 0 0,-1 0-1,1 1 1,-1-1-1,1 1 1,-1-1-1,0 1 1,0-1-1,0 1 1,0 0 0,0 0-1,-3-1 1,-4-2 44,1 0 1,-1 1 0,0 0-1,0 1 1,0 0 0,0 0-1,-1 1 1,1 0 0,-16 1 0,14 1-45,1 0 0,-1 1 0,1 1 0,-1-1 0,1 2 0,0-1-1,0 2 1,1-1 0,-1 1 0,1 1 0,0-1 0,0 2 0,1-1 0,-1 1 0,1 1 0,1-1 0,0 1 0,0 0 0,0 1 0,-9 16 0,12-17 15,0 0 0,0 1 0,1-1 0,0 1 0,1 0 0,0 0 0,0 0 0,1 0 0,0 0 0,0 0 0,1 0 0,0 0 0,1 0 0,0 1 0,0-1 0,1 0 0,1-1 0,-1 1 0,1 0 0,0-1 0,1 1 0,0-1 0,1 0 0,8 12-1,-5-10-67,1 0 0,0 0 0,1-1-1,0 0 1,0-1 0,1 0-1,0-1 1,0 0 0,1 0-1,0-1 1,0-1 0,1 0 0,-1-1-1,1 0 1,0-1 0,0-1-1,0 1 1,0-2 0,0 0-1,22-2 1,-14 0-235,0-1-1,0-1 1,-1 0-1,1-2 1,-1-1-1,0 0 1,-1-1-1,0-1 1,0-1-1,0-1 1,-1-1-1,24-18 1,-29 19-579,0-1 0,-1 0 0,0-1 0,0 0 1,-1-1-1,-1 0 0,0-1 0,14-27 1,31-91-6017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9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3001,'-4'2'12450,"4"4"-8601,0 20-2793,16 19 1121,7 22 111,13 20-247,4 6-625,3 3-488,-3-3-376,0-8-184,-9-11-232,-3-13-136,-8-8-88,-4-18-920,-8-17-1176,0-10-1473,11-24-1944,65-108-2825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9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 1872,'-16'-2'16468,"4"2"-14532,12 8-439,8 8-681,12 21 112,19 27 136,13 23-32,3 22-191,5 0-313,-1-6-248,-3-7-280,-13-11-16,-3-24-952,-12-11-1505,-4-26-3296,47-21-4121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9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1 229 12843,'24'-18'6481,"24"1"-5838,-28 12 5,90-24 6,-75 22-577,-1-1-1,41-17 1,-74 24-54,1 1 0,0-1 0,-1 0 0,1 1 1,-1-1-1,1 0 0,-1 0 0,0 0 0,1 0 0,-1 0 0,0 0 0,0 0 0,0 0 0,1-1 0,-1 1 0,-1 0 0,1-1 0,0 1 0,0-1 0,0 1 0,0-3 0,-1 3 0,0-1 0,0 1 0,0-1 0,-1 1-1,1-1 1,0 1 0,-1 0 0,1-1 0,-1 1-1,0 0 1,1-1 0,-1 1 0,0 0 0,0 0-1,0-1 1,0 1 0,0 0 0,-2-2 0,-5-3 37,0 0 0,0 0 0,-1 0 0,0 1 0,-13-5 0,11 5-13,-1 0 1,1 1 0,0 0-1,-1 1 1,0 1 0,0 0-1,-17-1 1,25 3 6,-1 1-1,0-1 1,0 1 0,1-1 0,-1 2-1,0-1 1,1 0 0,-1 1-1,1 0 1,0 0 0,0 0-1,-1 0 1,1 1 0,1 0 0,-1 0-1,0 0 1,1 0 0,-1 0-1,1 1 1,0-1 0,-4 8 0,1-2 60,0 0 1,1 1 0,0-1 0,1 1 0,0 0 0,1 0 0,0 0 0,1 1 0,0-1 0,0 1 0,1-1-1,0 1 1,1-1 0,1 1 0,-1 0 0,2-1 0,4 21 0,-2-20-129,0 1 0,1-1 0,0 0 0,1 0 0,0-1 0,1 1 0,0-1 1,0-1-1,1 1 0,1-1 0,-1-1 0,2 0 0,-1 0 0,1-1 0,17 11 0,-10-8-459,1-1 0,0 0 0,0-2-1,30 10 1,-13-10-1774,0-1-1,67 2 1,179-3-7115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0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1 6257,'-16'3'2408,"1"1"-1,0 1 0,0 0 1,-15 8-1,20-7-1836,-1 0 0,1 0 0,1 1-1,-1 0 1,-13 14 0,17-15-515,0 1 0,1 0 0,-1 0-1,2 0 1,-1 0 0,1 1 0,0-1 0,1 1 0,0 0-1,0 0 1,1 1 0,0-1 0,0 1 0,1-1-1,0 1 1,0-1 0,1 1 0,0-1 0,2 13 0,1-5-7,0-1 0,1 0 1,1 1-1,0-1 1,1-1-1,11 20 1,-13-26-74,0-1 1,0 0-1,1-1 1,0 1 0,0-1-1,1 0 1,-1 0 0,2 0-1,-1-1 1,0 0-1,1 0 1,0-1 0,15 8-1,-18-11 13,0 0 0,1-1 0,-1 1 0,0-1 0,1 0 0,-1 0-1,1 0 1,-1 0 0,0-1 0,1 0 0,-1 0 0,0 0 0,0 0 0,1-1-1,-1 0 1,0 0 0,0 0 0,-1 0 0,1 0 0,0-1 0,-1 0 0,0 1-1,1-1 1,-1-1 0,0 1 0,-1 0 0,1-1 0,2-4 0,5-5 20,-2 0 0,0-1 1,0 0-1,-2 0 0,1-1 1,5-23-1,-5 7 234,-1 0 1,-3-1-1,0 1 0,-2-1 1,-1 1-1,-1-1 1,-8-37-1,50 145 638,-17-16-836,13 28 282,41 147 0,-71-206-162,-1 1 0,-2-1 1,0 1-1,-2 0 0,-2 0 0,0 0 1,-2 0-1,-2 0 0,-9 42 1,10-60-100,-1 0 0,0 0 1,0-1-1,-1 1 0,-1-1 1,0 0-1,-12 15 1,16-22-73,-1-1 0,0 0 0,0 0 0,0 0 0,-1 0 0,1 0 0,-1-1 0,1 0 0,-1 0 0,0 0 0,0 0 0,0 0 1,0-1-1,0 1 0,0-1 0,-1 0 0,1-1 0,0 1 0,0-1 0,-1 0 0,1 0 0,0 0 0,-1 0 0,-7-3 0,-2 0-331,1-1-1,0 0 0,1-1 0,-1-1 0,-13-8 1,19 11-107,1-1 0,0 0 0,0-1 0,1 0 0,-1 0 0,1 0 0,0 0 0,0-1 1,1 0-1,0 0 0,-5-9 0,7 12 116,1 0 0,0 0 0,0 0 0,1 0 0,-1 0 0,1 0 0,-1 0 0,1 0 0,0 0 0,0 0 1,0 0-1,1 0 0,-1 0 0,1 0 0,-1 0 0,1 0 0,0 0 0,2-4 0,15-30-4383,28-47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0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1 6465,'-34'6'5103,"3"0"-1864,-55 16 0,78-19-3082,1 0 1,0 0 0,0 0 0,0 1-1,0 0 1,1 0 0,-1 1 0,1 0-1,0 0 1,0 0 0,1 1 0,-8 9-1,10-8-48,-1-1-1,1 1 0,0-1 0,1 1 0,0 0 1,0 0-1,0 0 0,1 1 0,0-1 0,1 0 0,-1 0 1,1 1-1,1-1 0,-1 0 0,1 0 0,1 1 1,-1-1-1,1 0 0,0 0 0,1 0 0,0-1 1,0 1-1,5 7 0,0 0-18,0 0 0,1-1 0,1 1 0,0-2-1,1 0 1,1 0 0,0-1 0,0 0 0,18 11 0,-21-16-79,0-1 0,0 0 0,1 0 0,0-1 0,-1 0 0,1-1 0,0 0 0,1-1 0,-1 0 0,0-1 0,1 0 0,19 0 0,-22-2 38,-1 0 0,0 0 0,0-1-1,1 0 1,-1-1 0,-1 1 0,1-1 0,0 0 0,-1-1-1,1 0 1,-1 0 0,0 0 0,0-1 0,-1 0 0,0 0 0,1 0-1,-2-1 1,1 1 0,4-8 0,0-3 239,-1 0-1,0-1 1,-1 1 0,-1-2-1,-1 1 1,0 0 0,-1-1 0,1-20-1,1 7 393,-6 30-696,1 1-1,-1 0 1,0 0 0,1-1 0,-1 1 0,0 0 0,1 0 0,-1 0 0,0 0 0,1-1 0,-1 1 0,1 0 0,-1 0 0,0 0 0,1 0-1,-1 0 1,1 0 0,-1 0 0,0 0 0,1 0 0,-1 0 0,1 0 0,-1 0 0,0 0 0,1 0 0,-1 1 0,1-1 0,-1 0-1,0 0 1,1 0 0,-1 0 0,0 1 0,1-1 0,-1 0 0,0 1 0,0-1 0,1 0 0,-1 0 0,0 1 0,1-1 0,-1 0-1,0 1 1,0-1 0,0 1 0,1-1 0,22 22-1458,-20-19 1062,0 0 102,0 1-273,0-1 1,1 0-1,-1-1 1,1 1-1,-1-1 1,1 1-1,0-1 1,0 0-1,0-1 1,0 1-1,7 1 1,72 22-7415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1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3 237 5897,'-3'16'10549,"9"3"-6724,17 15-2841,-20-29-46,21 27 414,48 74 615,-65-95-1870,-1 0 0,-1 0 0,0 1 0,-1-1 0,0 1 0,0 1 0,2 21 0,-6-33-82,1 1-1,-1-1 0,0 0 0,0 0 0,0 0 1,0 0-1,0 1 0,0-1 0,0 0 1,-1 0-1,1 0 0,0 0 0,0 0 0,-1 1 1,1-1-1,-1 0 0,0 1 0,0-2 19,1 0 0,0 0-1,-1 0 1,1 1-1,-1-1 1,1 0-1,-1 0 1,1 0 0,-1 0-1,1 0 1,0 0-1,-1 0 1,1 0-1,-1 0 1,1 0 0,-1-1-1,1 1 1,-1 0-1,1 0 1,0 0 0,-1 0-1,1-1 1,-1 1-1,1 0 1,0 0-1,-1-1 1,1 1 0,-1-1-1,-26-31 1260,21 21-1205,0 0 1,0 0-1,1-1 1,1 0-1,0 0 0,1 0 1,0-1-1,0 1 1,2-1-1,-1 1 1,2-1-1,0 0 1,0 0-1,1 1 0,1-1 1,0 1-1,0-1 1,2 1-1,-1 0 1,2 0-1,-1 0 0,13-21 1,59-96-1517,-62 110 47,1 0-1,18-19 1,-2 17-2764,29-2-2953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1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367 2 11803,'-19'-1'2408,"0"1"0,0 1 1,-29 4-1,29-2-1589,0 2 0,1 0 0,-32 13 0,40-14-737,0 1 0,0 0 0,0 0 1,0 1-1,1 1 0,0-1 0,0 2 0,1-1 0,0 1 0,0 0 0,1 1 1,0 0-1,1 0 0,-1 0 0,2 1 0,-9 19 0,12-23-71,0-1-1,1 1 1,0 0 0,0 0-1,0 0 1,1 0-1,-1 0 1,2 0-1,-1 0 1,1 0-1,0 0 1,0 0 0,0-1-1,1 1 1,0 0-1,0-1 1,0 1-1,1-1 1,0 1 0,0-1-1,0 0 1,1 0-1,-1-1 1,1 1-1,1-1 1,-1 0-1,0 0 1,1 0 0,0 0-1,0-1 1,0 0-1,0 0 1,1 0-1,-1-1 1,1 0 0,-1 0-1,1 0 1,0-1-1,0 0 1,0 0-1,0 0 1,0-1 0,0 1-1,0-2 1,0 1-1,0-1 1,-1 1-1,1-2 1,0 1-1,10-4 1,-5-1 27,0 1 0,-1-1-1,0-1 1,0 0 0,0 0-1,-1-1 1,0 0 0,-1-1 0,0 0-1,0 0 1,-1-1 0,0 0 0,7-14-1,5-12 430,-2-1-1,20-59 0,-34 80 661,3 34-992,-1-9-182,46 70-664,-46-72 113,1 0 1,0 0 0,0-1-1,1 0 1,-1 0-1,1 0 1,1-1-1,8 5 1,-13-9 93,0 1-1,0-1 0,1 0 1,-1 0-1,0 0 1,1-1-1,-1 1 1,1-1-1,-1 0 1,1 0-1,5-1 0,95-12-8899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2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4425,'-16'6'6986,"-2"5"2918,18-10-9771,-1 0-1,1 1 1,0-1-1,0 0 1,0 1-1,1-1 1,-1 0-1,0 1 1,0-1 0,1 0-1,-1 0 1,1 1-1,-1-1 1,1 0-1,0 0 1,-1 0-1,1 0 1,0 0-1,0 0 1,1 2-1,37 60 1569,-3 1 0,54 135 0,29 148-219,-117-338-1450,-1-6-133,-1-1 1,1 1 0,-1-1-1,1 1 1,0-1 0,0 1-1,0-1 1,0 0-1,1 0 1,-1 1 0,0-1-1,1 0 1,0 0 0,-1 0-1,1-1 1,4 4 0,-6-5-17,1-1 1,-1 1 0,1 0 0,-1-1-1,1 1 1,-1-1 0,1 1-1,-1-1 1,0 1 0,1-1 0,-1 0-1,0 1 1,1-1 0,-1 1-1,0-1 1,0 0 0,0 1-1,0-1 1,1 1 0,-1-1 0,0 0-1,0 1 1,0-1 0,0-1-1,0-44-3590,-10-86-4036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9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19 304 216,'-8'-4'18376,"14"-6"-14875,15-9-4056,5 3 595,2 1 1,-1 1-1,2 1 1,0 1-1,0 2 1,55-11 0,-51 12 107,-33 9-136,0 0 0,0 0 0,1 0 0,-1-1 0,0 1 1,0 0-1,1 0 0,-1 0 0,0 0 0,0-1 0,0 1 0,1 0 0,-1 0 0,0 0 0,0-1 0,0 1 1,0 0-1,0 0 0,1-1 0,-1 1 0,0 0 0,0 0 0,0-1 0,0 1 0,0 0 0,0-1 0,0 1 1,0 0-1,0 0 0,0-1 0,0 1 0,0 0 0,0 0 0,0-1 0,0 1 0,0 0 0,0-1 0,0 1 1,-1 0-1,1 0 0,0-1 0,-11-17 1022,-16-12 443,12 16-1509,-1 1-1,-1 1 1,0 0-1,-33-17 1,42 25 23,0 1 0,0 0 1,0 0-1,0 1 0,0-1 0,-1 2 1,1-1-1,-1 1 0,0 1 1,1 0-1,-1 0 0,1 0 0,-1 1 1,-11 3-1,18-3 17,0 0-1,0 0 1,-1 0 0,1 1-1,0-1 1,0 1-1,0 0 1,1-1 0,-1 1-1,0 0 1,1 0 0,-1 0-1,1 0 1,-1 1 0,1-1-1,0 0 1,0 1-1,0-1 1,0 0 0,1 1-1,-1-1 1,0 1 0,1-1-1,0 1 1,0-1 0,0 1-1,0 4 1,0 9 61,1-1 0,1 0 1,3 18-1,-2-19 13,1 1 0,0-1 0,1 0 0,1 0 0,0 0 1,1 0-1,0-1 0,1 0 0,0-1 0,1 0 0,1 0 0,0-1 1,0 0-1,17 13 0,-19-19-233,-1 1 1,1-2 0,0 1-1,0-1 1,1 0-1,-1 0 1,1-1-1,0 0 1,0-1 0,0 0-1,0-1 1,0 1-1,0-2 1,1 1-1,-1-1 1,0-1 0,1 0-1,-1 0 1,0-1-1,0 0 1,0 0-1,0-1 1,-1 0 0,13-7-1,-1 0-1816,0-2-1,-1 0 0,26-23 1,-33 26 1154,142-110-6833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2.1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0 8874,'0'0'156,"0"0"0,-1 0 0,1 0 0,0 0 1,0 0-1,0 1 0,0-1 0,-1 0 0,1 0 0,0 0 0,0 0 1,0 0-1,0 0 0,0 0 0,-1 1 0,1-1 0,0 0 0,0 0 0,0 0 1,0 0-1,0 0 0,0 1 0,0-1 0,0 0 0,0 0 0,0 0 1,-1 1-1,1-1 0,0 0 0,0 0 0,0 0 0,0 0 0,0 1 1,0-1-1,0 0 0,1 0 0,-1 0 0,0 1 0,0-1 0,0 0 0,0 0 1,0 0-1,0 0 0,0 1 0,0-1 0,0 0 0,0 0 0,1 0 1,-1 0-1,0 0 0,0 1 0,0-1 0,0 0 0,1 0 0,15 16 3039,41 26-4403,-21-16 1900,-21-14-676,0 1-1,-1 1 0,0 0 1,-1 1-1,0 0 0,15 26 0,-25-37 26,0 1 0,-1-1 0,1 1 0,-1-1 0,0 1 0,-1 0 0,1 0 0,-1 0 0,0 0 0,0 0 0,0 0 0,-1 0 0,0 0 0,0 0 0,0 1-1,0-1 1,-1 0 0,0 0 0,0 0 0,0 0 0,-1 0 0,0-1 0,0 1 0,0 0 0,0-1 0,-1 1 0,0-1 0,0 0 0,0 0 0,-4 5 0,1-4 47,1 0 0,-1 0 0,0-1 0,0 0 0,0 0 0,-1 0 1,0-1-1,1 0 0,-15 5 0,17-7-205,-1 0 1,1 0-1,-1-1 1,1 1-1,-1-1 1,1 0-1,-1 0 1,1-1-1,-1 1 1,1-1-1,-1 0 1,1 0-1,0 0 0,-1-1 1,1 0-1,0 0 1,-5-2-1,8 3-138,-1-1-1,0 1 1,0 0-1,1-1 0,-1 1 1,1-1-1,-1 0 0,1 1 1,0-1-1,0 0 1,0 0-1,0 0 0,0 0 1,0 0-1,0 0 1,0 0-1,0-3 0,-9-76-7545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9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14027,'-6'1'1036,"1"0"0,-1 0 1,0 0-1,1 1 0,-1 0 0,-8 4 0,13-5-1017,1-1-1,-1 0 1,1 1-1,-1-1 0,1 0 1,0 1-1,-1-1 1,1 1-1,-1-1 1,1 1-1,0-1 0,0 1 1,-1-1-1,1 1 1,0-1-1,0 1 0,-1-1 1,1 1-1,0 0 1,0-1-1,0 1 1,0-1-1,0 1 0,0-1 1,0 1-1,0 0 1,0 0-1,1 1 6,0-1 0,0 1 0,0 0 0,0-1 0,0 1 0,0-1 0,0 1 0,0-1 0,1 0 0,-1 1 0,1-1 0,-1 0-1,3 1 1,106 71-89,45 33 273,-136-91-119,0 0-1,-1 2 0,-2 0 0,1 1 0,19 29 1,-30-38 25,-1 0 0,-1 1 0,0 0 1,0 0-1,-1 0 0,0 0 1,-1 0-1,0 1 0,1 14 0,-2-21-66,-1-1 0,0 1 0,0-1 0,0 1 0,0-1 0,0 1 0,-1-1 0,0 1 0,1-1 0,-1 0 0,-1 1 0,1-1 0,0 0-1,-1 0 1,1 1 0,-1-1 0,0 0 0,0-1 0,-1 1 0,1 0 0,0-1 0,-1 1 0,1-1 0,-1 0 0,0 0 0,0 0-1,0 0 1,0 0 0,0 0 0,0-1 0,-4 2 0,3-3-63,1 0-1,-1 0 1,1 0-1,0 0 1,-1 0 0,1-1-1,0 1 1,0-1-1,-1 0 1,1 0-1,0 0 1,0 0 0,0-1-1,0 1 1,0-1-1,0 0 1,0 0 0,1 0-1,-1 0 1,1 0-1,-1-1 1,-1-2-1,-2-1-460,0-1 0,1 0-1,0 0 1,0 0-1,1 0 1,0-1-1,-4-9 1,7 14 122,0 0 0,-1 0 0,1-1 0,1 1 0,-1 0 0,0 0 0,1-1 1,0 1-1,0 0 0,0-1 0,0 1 0,0 0 0,1-1 0,-1 1 0,1 0 0,0 0 0,0-1 0,0 1 0,0 0 0,1 0 1,-1 0-1,1 0 0,0 0 0,0 1 0,3-4 0,60-62-5861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0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491 3 2553,'-35'-2'7517,"-44"3"1,47 2-5329,-54 12 0,67-11-1930,0 1 0,0 1 0,1 1 0,0 0-1,0 1 1,1 1 0,0 1 0,1 1 0,-29 22 0,40-28-217,1 0 0,-1-1 0,1 2 0,0-1 0,0 0 0,0 1 0,1 0 0,-1 0 1,2 0-1,-1 0 0,1 0 0,0 1 0,0-1 0,0 1 0,1-1 0,0 1 0,0 0 1,1-1-1,0 1 0,0 0 0,3 12 0,-1-11-50,0 1 0,1-1 0,0 0 0,0-1 0,1 1 0,0-1 0,1 1 0,0-1 0,0-1 0,0 1 0,1-1 0,-1 1 0,2-2 0,-1 1 0,1-1 0,14 9 0,-10-7-152,1-1 1,1-1-1,-1 0 0,1 0 0,-1-1 0,2-1 0,-1 0 0,15 1 0,3-2-1120,0-1 1,46-5-1,-39 0-1162,56-13 0,171-52-4123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0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380 1 680,'-119'5'16009,"97"-3"-14859,0 1 1,0 2-1,-33 10 1,47-12-1062,0-1 1,0 1-1,1 1 1,0-1-1,-1 1 1,1 0-1,1 1 1,-1 0-1,1 0 0,-1 0 1,2 1-1,-1 0 1,1 0-1,-1 1 1,2-1-1,-1 1 1,1 0-1,0 0 1,0 1-1,1-1 1,0 1-1,1 0 0,-1-1 1,1 1-1,1 0 1,0 1-1,-1 10 1,2-13-71,0 0 0,0 0 1,1 0-1,0-1 0,0 1 1,0 0-1,0-1 0,1 1 1,0 0-1,0-1 0,1 0 1,0 0-1,0 0 0,0 0 1,0 0-1,1 0 0,0-1 1,-1 0-1,2 1 0,-1-2 1,0 1-1,1 0 0,0-1 1,0 0-1,0 0 0,0 0 1,0-1-1,9 3 0,-6-2-12,0-1 0,0 0 0,0 0 0,0-1-1,0 0 1,1-1 0,-1 0 0,0 0-1,1 0 1,-1-1 0,0-1 0,0 1-1,0-1 1,0-1 0,0 1 0,-1-2 0,1 1-1,-1-1 1,14-8 0,-11 3 16,0 0 1,0 0-1,-1-1 0,0 0 1,-1-1-1,0 0 0,-1 0 1,12-24-1,-17 30 4,1 0 1,-1-1-1,1 1 1,-2-1-1,1 1 1,-1-1-1,1 0 1,-2 0-1,1 1 1,-1-1-1,1 0 0,-2 0 1,1 0-1,-1 0 1,1 1-1,-2-1 1,1 0-1,-1 1 1,1-1-1,-2 1 1,1-1-1,-5-7 0,-3 3 431,8 14-80,12 22-371,16 23-143,25 40 198,-46-82-232,0 0 0,1 0 0,-1-1 0,2 0 0,-1 0 0,1 0 0,0-1 0,0 1 1,10 4-1,-15-9-117,1 1 0,0-1-1,0 0 1,-1 0 0,1-1 0,0 1 0,0 0 0,0-1 0,0 0 0,0 1 0,0-1 0,0-1 0,0 1 0,0 0 0,0-1 0,0 1 0,0-1 0,0 0 0,0 0 0,0 0 0,-1 0 0,1-1 0,0 1 0,-1-1 0,1 0 0,2-2 0,90-59-6788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0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4385,'0'8'5289,"0"2"-944,4 17-2065,16 7 153,8 9-321,15 10-695,9 8-457,-1 0-360,1 3-296,-1-3-304,-11-8-16,7-5-1144,1-17-2985,111 1-2848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0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 5193,'-5'3'1030,"0"1"0,0 0 1,1 0-1,-1 1 0,1 0 0,0-1 0,1 1 1,-1 0-1,1 1 0,-1-1 0,-3 12 0,4-9-538,0 0-1,1 0 0,1 0 0,-1 0 1,1 0-1,1 0 0,-1 0 0,2 14 1,0-14-411,0 0 0,0 1 1,1-1-1,0 0 0,1 0 1,0 0-1,0 0 1,1 0-1,0-1 0,0 1 1,0-1-1,1 0 0,0 0 1,1-1-1,-1 0 0,1 0 1,1 0-1,8 6 0,-6-7-86,0 0-1,0-1 1,0 0-1,1-1 1,-1 0-1,1 0 1,0-1-1,-1 0 1,1-1-1,0 0 1,0-1-1,14-1 1,-19 1 15,0-1 1,1 1-1,-1-1 0,0 0 1,0 0-1,0-1 1,0 0-1,-1 0 1,1 0-1,0 0 1,-1-1-1,1 1 1,-1-1-1,0-1 0,0 1 1,0 0-1,0-1 1,-1 0-1,0 0 1,1 0-1,-1 0 1,-1 0-1,1-1 0,0 1 1,1-7-1,-3 8 7,0-1-1,0 1 0,0 0 0,-1 0 0,0-1 0,1 1 1,-1 0-1,0 0 0,-1-1 0,1 1 0,0 0 0,-1-1 0,0 1 1,0 0-1,0 0 0,0 0 0,-2-3 0,0 0 17,-1 0 0,0 1-1,0 0 1,0 0 0,-1 0-1,1 0 1,-1 1 0,-6-5-1,-7-3-69,0 1-1,-1 0 1,0 2-1,-26-10 1,-20-5-3479,66 24 3426,-1 0 0,0 0 0,0 0-1,1 0 1,-1 0 0,0 0-1,0 0 1,1 0 0,-1-1-1,0 1 1,0 0 0,0 0 0,1 0-1,-1 0 1,0 0 0,0 0-1,0-1 1,1 1 0,-1 0-1,0 0 1,0 0 0,0 0 0,0-1-1,1 1 1,-1 0 0,0 0-1,0-1 1,0 1 0,0 0 0,0 0-1,0 0 1,0-1 0,0 1-1,0 0 1,0 0 0,0-1-1,0 1 1,0 0 0,0 0 0,0-1-1,0 1 1,0 0 0,0 0-1,0-1 1,0 1 0,0 0-1,0 0 1,0-1 0,-1 1 0,1 0-1,0 0 1,0 0 0,0-1-1,0 1 1,0 0 0,-1 0 0,1 0-1,0 0 1,0-1 0,0 1-1,-1 0 1,1 0 0,0 0-1,-1 0 1,59-28-9892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1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4001,'8'70'12388,"13"1"-7529,36 62-2297,-50-117-1761,1 4-470,-7-16-281,0 0 0,1-1 1,-1 1-1,1 0 1,0-1-1,0 1 0,0-1 1,0 0-1,0 0 1,6 6-1,-6-12-8,0-1 0,-1 1 0,1 0 0,-1-1 0,0 1 0,0-1 0,0 1 0,0-1 0,-1 1 0,1-7 0,-1 8-25,17-143 77,-10 78 352,22-101-1,-29 167-435,0-1 0,0 1-1,0-1 1,0 1-1,0 0 1,1-1-1,-1 1 1,1-1-1,-1 1 1,1 0 0,-1 0-1,1-1 1,0 1-1,0 0 1,-1 0-1,1 0 1,0 0 0,0 0-1,0 0 1,0 0-1,1 0 1,-1 0-1,0 0 1,0 1-1,0-1 1,1 0 0,-1 1-1,0-1 1,1 1-1,-1-1 1,0 1-1,1 0 1,-1 0 0,1-1-1,-1 1 1,0 0-1,1 0 1,-1 0-1,1 1 1,-1-1-1,1 0 1,-1 0 0,0 1-1,1-1 1,-1 1-1,0-1 1,0 1-1,1 0 1,-1 0 0,0-1-1,0 1 1,2 2-1,9 6 46,0 1 1,-1 0-1,0 1 0,10 13 0,-10-11 75,28 34-125,-3 1 0,46 81 1,-41-63-1847,-40-65 1798,-1 1-287,1 0 0,0-1 1,0 1-1,0 0 0,0-1 0,1 1 0,-1 0 1,0-1-1,1 1 0,-1-1 0,1 0 0,-1 0 1,1 1-1,0-1 0,0 0 0,-1 0 0,1-1 1,0 1-1,0 0 0,0-1 0,3 2 0,31-13-6737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6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13635,'-5'6'9922,"6"11"-6033,12 29-4607,-5-19 1873,28 239 1655,-2-12-1976,-88-399 239,46 122-1107,-6-20-136,-17-87 0,29 118 117,0-1 0,2 0 1,-1 0-1,1 1 0,1-1 1,0 0-1,1 0 0,1 1 1,-1-1-1,2 1 0,8-20 0,-9 23 15,2 1-1,-1 0 1,1 0-1,0 0 0,0 0 1,1 1-1,0 0 0,14-12 1,-17 17 19,1 0 0,-1 0 1,1 0-1,-1 0 0,1 1 1,0 0-1,-1 0 0,1 0 1,0 0-1,0 0 0,0 1 1,0 0-1,0 0 0,0 0 0,0 0 1,-1 0-1,1 1 0,0 0 1,0 0-1,0 0 0,-1 0 1,1 0-1,6 4 0,6 4 39,0 0-1,-1 1 0,0 0 1,0 1-1,-1 1 0,-1 1 1,0 0-1,-1 0 0,0 1 1,-1 1-1,18 30 0,-13-17 135,-2 1 0,-1 1 0,-1 0 0,-1 1 0,12 59 0,-20-75-146,-1-8-22,0 0-1,-1 0 1,0 0-1,0 0 1,0 0-1,-1 0 1,0 0-1,-1 1 1,-1 8-1,1-17-215,0 1 0,0-1 1,0 1-1,0-1 0,0 1 0,1-1 0,-1 0 0,0 0 0,0 1 0,1-1 1,-1 0-1,0 0 0,1 0 0,-1 0 0,0 0 0,1 0 0,0 0 1,-1 0-1,1 0 0,-1 0 0,1-1 0,0-1-208,0 0 0,0 0 1,0 0-1,1 0 0,-1 0 0,1 0 1,0 0-1,0 0 0,0 0 0,0 1 0,0-1 1,2-3-1,3-1-642,0 0 1,0 0 0,0 1-1,1 0 1,11-8-1,116-82-6590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6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13723,'0'0'7778,"4"0"-5530,8 0-640,8 0-927,0 0-537,15 0 216,25-3 88,15-2-128,8 2-224,9-5-88,-13 8-8,-20-2-264,-11 2-624,-28 0-1105,-12-3-1832,-8-21-9970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7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9 108 6017,'-7'-4'5947,"7"4"-5634,0-1 0,0 1-1,0-1 1,-1 1 0,1 0 0,0-1 0,0 1 0,0-1 0,0 1 0,0-1 0,0 1 0,0-1 0,7-14 2448,21-8-2177,-10 13-329,-1 2-1,2 0 1,-1 1-1,1 1 1,0 0-1,0 2 0,0 0 1,1 1-1,23 0 1,-35 3-184,1 0 0,-1 0 0,0 1 1,1 1-1,-1-1 0,0 1 0,0 1 1,0-1-1,-1 1 0,15 8 0,-17-7 17,0-1-1,-1 1 0,0 0 1,0 0-1,0 0 0,0 0 1,0 1-1,-1-1 0,0 1 1,0 0-1,0 0 0,-1 0 1,0 0-1,0 1 0,0-1 1,-1 1-1,2 8 0,-1-2 72,-1-1 0,0 0 0,-1 1 0,0-1 0,-1 1 0,0-1-1,-1 0 1,-6 22 0,-4-1 321,-24 51-1,24-62-279,2 1 1,1 0-1,0 1 1,2 0-1,-7 36 1,14-58-183,0 0 0,1 0 1,-1 0-1,0-1 1,0 1-1,1 0 1,-1 0-1,0 0 1,1 0-1,-1 0 0,1 0 1,-1 0-1,1-1 1,-1 1-1,1 0 1,0 0-1,-1-1 0,1 1 1,0-1-1,0 1 1,-1 0-1,1-1 1,0 1-1,0-1 0,0 0 1,0 1-1,0-1 1,-1 0-1,1 1 1,0-1-1,0 0 0,0 0 1,0 0-1,0 0 1,0 0-1,0 0 1,0 0-1,0 0 0,0 0 1,0 0-1,0-1 1,1 1-1,55-10 65,-44 8 38,62-14-496,76-25 0,-156 41-3348,4 0 3435,1 0 0,-1 0 1,1 0-1,-1 0 0,1 0 1,-1 0-1,1 0 0,0 0 1,-1 0-1,1 1 0,-1-1 1,1 0-1,0 0 0,-1 1 1,1-1-1,-1 0 0,1 0 1,0 1-1,-1-1 0,1 0 1,0 1-1,0-1 0,-1 0 1,1 1-1,0-1 0,0 1 1,-1-1-1,1 1 0,0-1 1,0 1-1,6 9-6968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0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14 1880,'-16'2'2855,"-8"-1"4104,23-1-6611,1 0 0,-1-1 1,0 1-1,1 0 1,-1 0-1,1-1 1,-1 1-1,1 0 0,-1-1 1,1 1-1,-1 0 1,1-1-1,-1 1 0,1-1 1,0 1-1,-1-1 1,1 1-1,-1-1 0,1 1 1,0-1-1,0 1 1,-1-1-1,1 0 1,0 1-1,0-1 0,0 1 1,0-1-1,-1 0 1,1 1-1,0-1 0,0 1 1,0-1-1,1 0 1,-2 1-280,1 0 0,0 0 1,0 0-1,0 0 0,0 0 1,0 1-1,0-1 0,0 0 1,0 0-1,0 0 0,0 0 1,0 0-1,0 0 1,-1 0-1,1 0 0,0 1 1,0-1-1,0 0 0,0 0 1,0 0-1,0 0 0,0 0 1,-1 0-1,1 0 0,0 0 1,0 0-1,0 0 0,0 0 1,0 0-1,-1 0 0,1 0 1,0 0-1,0 0 0,0 0 1,0 0-1,0 0 0,0 0 1,-1 0-1,1 0 1,0 0-1,0 0 0,0 0 1,0 0-1,0-1 0,0 1 1,0 0-1,-1 0 0,1 0 1,0 0-1,0 0 0,0 0 1,0 0-1,0 0 0,0-1 1,0 1-1,0 0 0,0 0 1,0 0-1,0 0 0,0 0 1,0 0-1,0-1 0,0 1 1,-1 0-1,1 1 19,0-1-1,-1 1 1,1-1 0,0 1-1,0-1 1,-1 1 0,1 0-1,0-1 1,0 1-1,0 0 1,-1-1 0,1 1-1,0 0 1,0-1-1,0 1 1,0 0 0,0-1-1,1 1 1,-1 0 0,0-1-1,0 1 1,1 0-1,17 37 155,3-1-1,1-1 1,43 55-1,-53-77-218,1-1 0,0 0 1,1-1-1,0 0 0,1-1 1,0-1-1,0 0 0,1-1 0,1 0 1,33 11-1,-48-19-23,0 0 0,1 0-1,-1-1 1,0 1 0,1 0 0,-1-1-1,0 0 1,1 1 0,-1-1 0,1 0-1,-1 0 1,0-1 0,1 1 0,-1 0-1,1-1 1,-1 1 0,0-1 0,0 0 0,1 0-1,-1 0 1,0 0 0,0 0 0,0 0-1,0-1 1,0 1 0,0-1 0,2-2-1,-1 0 0,-1 0-1,0-1 0,0 1 0,0-1 1,0 0-1,-1 1 0,0-1 0,0 0 1,0 0-1,0 0 0,-1 0 0,0-9 1,-2-8 1,0 1 1,-2-1 0,0 1 0,-1 0-1,-1 0 1,-1 1 0,-1-1-1,-1 2 1,-1-1 0,-14-21 0,45 78-109,-2 1 1,-1 1-1,-2 0 0,19 77 1,-28-91 60,-2 1 1,-1 0-1,-2 0 1,0 0-1,-2 1 1,0-1-1,-2 0 1,-1 0-1,-1 0 1,-8 29-1,6-36 57,0 0 0,-1 0 0,-1-1 0,-1 0 0,-1 0 0,0-1 0,-1 0 0,-1-1 0,0 0 0,-2-1 0,1 0 0,-19 13-1,27-25-59,0 0-1,0 0 0,0-1 0,0 0 0,-1 0 0,0-1 0,1 1 0,-1-1 0,1 0 0,-1-1 0,0 1 1,0-1-1,0 0 0,1-1 0,-1 1 0,0-1 0,1 0 0,-10-3 0,10 2-251,1 1-1,-1-1 1,1 0-1,-1 0 1,1 0 0,0-1-1,0 0 1,0 1-1,0-1 1,0-1 0,0 1-1,1-1 1,0 1-1,-1-1 1,2 0-1,-1 0 1,0 0 0,1 0-1,-1-1 1,1 1-1,1-1 1,-3-5-1,4 8-19,0 0-1,0-1 1,0 1 0,0-1-1,0 1 1,0 0-1,0-1 1,1 1-1,-1 0 1,1-1-1,0 1 1,0 0-1,0 0 1,0-1-1,0 1 1,0 0-1,0 0 1,1 0-1,-1 0 1,4-3-1,91-92-10187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2.5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308 0 8698,'-58'11'10307,"-3"4"-6898,49-12-3222,0 1 0,0 1-1,0 0 1,0 1 0,1 0 0,0 0 0,-11 10 0,20-15-198,1 0 0,0 0-1,0 0 1,0 0 0,0 0-1,0 0 1,0 0 0,0 0-1,0 1 1,0-1 0,0 0-1,1 1 1,-1-1 0,0 1 0,1-1-1,0 1 1,-1-1 0,1 1-1,0-1 1,-1 1 0,1-1-1,0 1 1,0-1 0,0 1 0,1-1-1,-1 1 1,0-1 0,1 1-1,-1-1 1,1 1 0,-1-1-1,1 1 1,-1-1 0,1 0-1,0 1 1,0-1 0,0 0 0,0 0-1,0 1 1,0-1 0,1 1-1,6 6-154,1-1 0,0 0 1,0 0-1,16 8 0,-12-7 103,13 8 62,-5-4 23,-1 1 1,0 1 0,-1 1 0,-1 0-1,20 21 1,-35-32 33,0-1 0,0 1-1,0 0 1,0 0 0,-1 0-1,0 1 1,0-1 0,0 1 0,0-1-1,-1 1 1,1-1 0,-1 1-1,0 0 1,-1 0 0,1 0 0,-1 0-1,0-1 1,0 1 0,0 0-1,-1 0 1,0 0 0,0 0 0,0-1-1,-1 1 1,1 0 0,-1-1-1,0 1 1,0-1 0,-1 0-1,1 0 1,-6 6 0,1-1 57,-1-1-1,0 0 1,-1-1 0,1 0-1,-1 0 1,-1-1-1,1 0 1,-1 0 0,0-1-1,-1-1 1,1 0 0,-19 5-1,19-6-218,0 0 0,-1-1 1,1 0-1,0-1 0,-1 0 0,1-1 0,-1 0 0,1 0 0,-1-1 0,1-1 0,-1 0 0,1 0 0,-17-7 0,26 9-20,-1-1-1,1 1 0,-1-1 1,1 0-1,0 0 0,-1 0 0,1 0 1,0 0-1,0 0 0,0 0 1,0 0-1,0 0 0,0 0 1,-2-3-1,3 2-43,0 0-1,0 1 0,0-1 1,0 0-1,0 1 1,0-1-1,1 1 1,-1-1-1,1 0 1,-1 1-1,1-1 1,-1 1-1,1-1 0,0 1 1,0 0-1,0-1 1,0 1-1,0 0 1,0-1-1,0 1 1,0 0-1,3-2 1,85-77-5910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0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457 20 4665,'-24'-6'4763,"-1"1"0,-48-3 0,52 7-3811,-1 2 0,1 0 0,0 1 0,-22 5 0,32-4-865,0-1 0,0 1 0,0 1 0,0 0 0,1 1 0,0 0 0,0 0 0,0 1 0,0 0 0,1 1 0,0 0 0,0 1 0,1 0 0,0 0 0,0 0 0,1 1 0,0 0 0,1 1-1,-10 17 1,14-22-79,0 0-1,0 1 1,0-1-1,0 0 1,1 1-1,0-1 1,0 0-1,0 1 1,1 0-1,-1-1 1,1 1-1,1-1 1,-1 1-1,1-1 1,0 1-1,0-1 0,1 0 1,0 1-1,0-1 1,0 0-1,0 0 1,1 0-1,0 0 1,0-1-1,0 1 1,0-1-1,1 1 1,0-1-1,0-1 1,0 1-1,0 0 1,0-1-1,1 0 1,0 0-1,0 0 0,0-1 1,0 1-1,0-1 1,0 0-1,0-1 1,1 1-1,-1-1 1,1 0-1,-1-1 1,1 1-1,-1-1 1,1 0-1,-1 0 1,1-1-1,-1 0 1,1 0-1,8-3 1,-2 0-26,0-1 0,0-1 0,-1 0 0,1-1 0,-1 0 0,-1-1 0,0 0 0,0-1 0,0 0 1,-1 0-1,-1-1 0,0 0 0,14-22 0,-17 25 64,0-1 0,0 0 0,-1 0 0,-1 0 0,1 0 0,-1 0 0,0-1 0,-1 1 0,0-1 0,0 0 0,-1 0 0,-1 0 0,1 0 0,-1 0 0,0 1 0,-1-1 0,0 0 0,-1 0 0,0 0 0,0 1 0,-4-9 0,48 132-154,-29-86-90,25 51-1443,-5-31-2296,-31-47 3618,-1 0 0,1 0 0,0-1 0,0 1 0,-1-1 0,1 1 0,0-1 0,0 1 0,0-1 0,1 0 0,-1 0 0,0 0 0,0-1 0,1 1 0,2 0 0,79 6-6790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1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1760,'-5'12'14991,"6"5"-10868,11 18-4478,-10-29 1797,75 183 2967,7 19-1993,-48-95-1366,-16-49-583,2-1 0,42 84 0,-62-142-524,1 0 1,0-1-1,0 1 0,0-1 0,0 0 0,1 0 0,-1 0 0,7 5 0,-9-9-6,-1 0 0,0 0 0,0 0 0,1 0 0,-1 0 0,0 0 0,0 0 0,0 0 0,1 0 0,-1-1 0,0 1 0,0 0-1,1 0 1,-1 0 0,0 0 0,0 0 0,0-1 0,0 1 0,1 0 0,-1 0 0,0 0 0,0-1 0,0 1 0,0 0 0,0 0 0,0 0 0,1-1 0,-1 1-1,0 0 1,0 0 0,0-1 0,0 1 0,0 0 0,0 0 0,0-1 0,0 1 0,0 0 0,0 0 0,0-1 0,0 1 0,0 0 0,0 0 0,-1 0 0,1-1 0,0 1-1,0 0 1,0-1 0,-1-20-1859,1 14 642,6-48-5798,18-84-5483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1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51 212 5137,'9'-3'12173,"13"-3"-6393,138-34-5761,-86 30 6,-36 5 6,0-1 0,49-14-1,-115-3 196,12 11-159,0 0 0,0 1 0,-2 1 0,1 1 0,-1 1 0,0 0 0,-35-9 0,41 13 25,0 2 0,0 0 1,0 0-1,0 1 0,0 1 1,0 0-1,-1 0 0,1 1 1,0 1-1,0 0 0,0 1 0,1 0 1,-24 9-1,29-8 2,0 0 0,0 0 0,0 0-1,0 1 1,1 0 0,0 0 0,0 0 0,0 0-1,1 1 1,-1 0 0,2 0 0,-1 0 0,0 1 0,1-1-1,0 1 1,1 0 0,0 0 0,0-1 0,0 2 0,1-1-1,0 0 1,0 0 0,0 0 0,1 0 0,1 1-1,1 11 1,-1-4-1,2-1-1,-1 1 0,2-1 0,0 1 1,1-1-1,0 0 0,1-1 0,0 1 1,1-1-1,1-1 0,0 1 1,12 12-1,-10-14-183,1 0 1,1-1 0,0-1-1,0 0 1,1 0-1,0-2 1,0 1-1,1-2 1,0 0 0,0 0-1,0-1 1,1-1-1,0 0 1,-1-1 0,22 1-1,-13-3-617,-1 0 0,1-2 0,-1-1-1,27-4 1,-19-1-2085,-1 0-1,54-22 1,75-42-6203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2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16115,'4'6'10245,"11"20"-10099,-5-9 379,24 42 364,-3 2 0,26 74-1,34 136 641,-13-38-926,-74-220-715,1-1 0,0 0 0,1 0-1,0-1 1,1 1 0,0-2-1,1 1 1,11 12 0,-19-23 58,0 0 0,1 0 1,-1 0-1,0 0 0,1 1 1,-1-1-1,0 0 0,1 0 1,-1 0-1,0 0 0,1 0 1,-1 0-1,0 0 0,1 0 1,-1 0-1,0 0 0,1 0 1,-1 0-1,0 0 0,1 0 1,-1 0-1,0 0 0,1 0 1,-1 0-1,0-1 0,1 1 1,-1 0-1,0 0 0,0 0 1,1-1-1,-1 1 1,0 0-1,0 0 0,1-1 1,-1 1-1,0 0 0,0 0 1,0-1-1,1 1 0,-1 0 1,0-1-1,0 1 0,0 0 1,0-1-1,0 1 0,0 0 1,1-1-1,-1 1 0,0 0 1,0-1-1,0 1 0,0 0 1,0-1-1,0 1 0,-1 0 1,1-1-1,5-28-2130,-5 25 1599,8-47-4048,16-58-1946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3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1 186 15331,'10'-6'1652,"1"0"0,0 0 0,19-7-1,40-5-202,69 3-2505,-122 14 1459,174-7 184,-235-24 355,33 23-829,0 0-1,-1 1 1,0 0 0,0 1 0,-1 0 0,0 1 0,0 1 0,0 0-1,-1 0 1,-21-3 0,26 7-3,0 0 0,0 0 0,0 1-1,-1 0 1,1 1 0,0 0 0,-18 4 0,23-4-60,0 1 1,0 0-1,1 0 1,-1 0-1,0 0 1,1 0-1,-1 1 1,1 0-1,0 0 1,-1 0-1,1 0 1,1 0-1,-1 0 1,0 1-1,1 0 1,0-1-1,0 1 1,0 0-1,-2 7 1,-1 4 87,0 1 1,2-1 0,0 1-1,0 0 1,2-1 0,0 1-1,1 0 1,0 0 0,1 0-1,1 0 1,1 0 0,0-1-1,1 1 1,1-1 0,0 0-1,1 0 1,0-1 0,12 20-1,-10-22-275,-1-1 0,1 0 0,1 0-1,0 0 1,1-1 0,0-1 0,0 0 0,1 0-1,0-1 1,0 0 0,1-1 0,0 0-1,0-1 1,1 0 0,0-1 0,0-1 0,0 0-1,1 0 1,-1-2 0,1 1 0,21-1-1,-15-2-769,1-1 0,0-1 0,-1-1 0,0-1 0,1-1-1,-1-1 1,-1 0 0,31-15 0,192-81-7775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3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0 3881,'-6'1'2927,"-44"5"6693,0 7-6108,47-12-3361,0 0 0,-1 0 0,1 1 0,0 0 0,0-1 0,-1 1 0,1 0 0,1 1 0,-1-1 0,0 0 0,1 1 0,-1 0 0,1-1 0,0 1 0,0 0 0,0 0 0,0 0 1,0 1-1,1-1 0,-1 0 0,1 1 0,0-1 0,0 1 0,-1 5 0,1 5 6,1-1 0,0 0 0,1 0 0,0 0 1,1 0-1,1 0 0,0 0 0,1-1 0,0 1 0,0-1 1,2 0-1,7 13 0,10 13-64,1-1 0,38 42-1,19 29 42,-77-103-130,0 1 0,-1 0 0,0 0 0,0 1 0,3 9 0,-6-15-4,0-1 0,0 1-1,0 0 1,1-1 0,-1 1 0,0 0 0,0 0 0,0-1 0,0 1-1,-1 0 1,1-1 0,0 1 0,0 0 0,0-1 0,0 1 0,-1-1 0,1 1-1,0 0 1,-1-1 0,1 1 0,0-1 0,-1 1 0,1-1 0,-1 2-1,-1-2-2,1 1-1,-1-1 0,1 1 1,-1-1-1,1 1 1,-1-1-1,1 0 0,-1 0 1,1 0-1,-1 0 0,1 0 1,-1 0-1,1 0 0,-1 0 1,1-1-1,-3 0 1,-105-31-4998,107 31 4429,0 0 1,0 1-1,0-1 1,0 0 0,-1 0-1,1-1 1,1 1-1,-1 0 1,0 0 0,-3-4-1,0-21-8966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3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 3713,'-15'5'11314,"-1"6"-7297,-12 7-2849,8 11 609,8 8 31,8 9-760,8-4-448,8-2-279,20 0-321,4-8-49,11-11-839,5-3-984,11-12-2185,123-6-2752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3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0 3713,'-100'40'15466,"83"-31"-14340,-1 1-1,1 0 0,-25 21 0,35-27-1042,1 1-1,1 1 1,-1-1 0,1 1 0,0 0 0,0 0 0,0 0 0,1 0 0,0 1 0,1 0-1,-1 0 1,1 0 0,0 0 0,1 1 0,0-1 0,0 1 0,1-1 0,0 1 0,0 0-1,0 0 1,1-1 0,1 1 0,-1 0 0,1 0 0,3 13 0,-2-16-96,0 0 0,0 1 0,0-1 0,0 0-1,1 0 1,0 0 0,0 0 0,0-1 0,0 1 0,1-1 0,0 0 0,0 0 0,0 0 0,0 0 0,1-1 0,-1 1 0,1-1 0,0-1-1,0 1 1,0-1 0,1 1 0,-1-2 0,0 1 0,1 0 0,-1-1 0,1 0 0,0 0 0,-1-1 0,1 0 0,-1 0 0,1 0 0,6-1-1,3-1-96,0 0-1,0-1 1,-1 0-1,1-1 0,-1-1 1,0 0-1,0-1 0,-1 0 1,0-1-1,0-1 0,13-10 1,-15 9 75,-1 0 0,0-1 0,-1-1 0,0 1 0,0-1 1,-1-1-1,-1 0 0,0 0 0,6-14 0,1-10 450,18-72 1,-23 76 39,-9 32-443,0 0-1,0 0 1,0-1-1,0 1 0,0 0 1,0 0-1,0 0 0,0 0 1,1-1-1,-1 1 1,0 0-1,0 0 0,0 0 1,0 0-1,0 0 1,0 0-1,0-1 0,0 1 1,1 0-1,-1 0 0,0 0 1,0 0-1,0 0 1,0 0-1,1 0 0,-1 0 1,0 0-1,0-1 1,0 1-1,0 0 0,0 0 1,1 0-1,-1 0 1,0 0-1,0 0 0,0 0 1,1 0-1,-1 0 0,0 0 1,0 0-1,0 1 1,0-1-1,0 0 0,1 0 1,-1 0-1,0 0 1,0 0-1,0 0 0,0 0 1,1 0-1,-1 0 1,0 0-1,0 1 0,12 11 74,10 23-203,-21-33 146,16 31-166,29 43-50,-42-71-284,0 0-1,0-1 1,0 0-1,0 1 1,1-2 0,0 1-1,5 3 1,-7-5 17,-1-1 0,1 0 0,-1 0 0,1 0-1,-1-1 1,1 1 0,-1-1 0,1 1 0,0-1 0,-1 0 0,5 0 0,60-9-6960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4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15219,'16'27'5337,"0"4"-2504,12 33-216,12 11-385,3 4-864,5 1-503,-5-6-273,-11-7-304,0-12-288,-8-12-280,-9-11-833,-3-14-1327,48-26-11827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4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40 1208,'-6'4'1824,"0"1"-1,0 0 0,0 0 0,1 0 1,-6 7-1,7-7-847,1 0 1,0 1-1,0-1 1,0 1-1,-4 9 1,5-8-601,1-1 1,-1 1-1,1-1 1,1 1 0,-1-1-1,1 1 1,0-1-1,0 1 1,1 0-1,0-1 1,3 13-1,-1-11-360,0 0-1,0 0 1,1 0-1,0 0 1,1 0-1,-1-1 1,2 0-1,-1 0 1,1 0-1,0-1 1,0 0-1,0 0 0,1 0 1,0-1-1,0 0 1,1 0-1,0-1 1,-1 0-1,1 0 1,11 3-1,-5-3-46,1-1 1,-1 0-1,0-1 0,1-1 0,-1 0 0,1-1 1,16-2-1,-25 1 30,0 1 0,0-1-1,0 0 1,0 0 0,-1-1 0,1 0 0,-1 0 0,1 0-1,-1-1 1,0 1 0,0-1 0,0-1 0,0 1 0,0-1-1,-1 0 1,0 0 0,1 0 0,-1 0 0,-1-1 0,5-6-1,-6 8-5,-1-1-1,1 1 0,-1 0 0,0-1 0,0 1 0,-1-1 0,1 0 0,-1 1 0,1-1 0,-1 0 0,0 1 0,-1-1 0,1 0 0,-1 1 0,1-1 0,-2-3 1,-1-1 10,0 1 0,0 0 0,-1 1 1,1-1-1,-2 0 0,1 1 1,-7-8-1,-6-3-459,0 0 0,-1 1 0,-35-24 0,2 5-2995,-10-6-3271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24.7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433 46 1464,'-10'1'9138,"-13"-9"-6636,3 0-1651,0 1 1,-1 1-1,0 1 0,0 0 1,0 2-1,0 0 0,-35 1 0,48 3-800,-1-1 0,0 1 0,1 1 0,-1 0 0,1 0 0,0 1 0,0-1-1,0 2 1,0-1 0,0 1 0,1 1 0,-1-1 0,1 1 0,0 0 0,1 1 0,-1 0-1,1 0 1,0 0 0,0 1 0,1 0 0,-8 12 0,9-11-41,0 0-1,0 0 1,1 0 0,0 1 0,0-1 0,1 1-1,0-1 1,0 1 0,1 0 0,0 0 0,1-1-1,0 1 1,0 0 0,1 0 0,0 0 0,0 0 0,1-1-1,1 1 1,-1-1 0,1 1 0,1-1 0,-1 0-1,1 0 1,1 0 0,0-1 0,0 0 0,9 11-1,-4-7-132,0 0 0,1-1 0,0 0 0,1-1-1,0 0 1,0-1 0,1 0 0,0-1 0,0-1 0,1 0-1,0 0 1,0-1 0,0-1 0,1-1 0,26 4-1,-37-7 18,7 1-301,0 0 1,0 0-1,0-1 0,-1-1 1,1 0-1,0-1 0,0 1 1,-1-2-1,1 0 0,-1 0 1,0-1-1,15-7 0,122-76-4871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2.9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 0 2785,'-3'4'1167,"0"0"1,0-1-1,0 1 1,0 0-1,1 0 1,0 1 0,0-1-1,0 0 1,0 1-1,0 0 1,0 5-1,0-3-693,2 1-1,-1-1 0,1 1 1,0-1-1,0 0 0,3 14 0,-1-10-419,0-1 0,2 1 0,-1-1 0,1 0 0,1 0 0,-1 0-1,2 0 1,-1-1 0,13 15 0,-8-13 80,1 1 0,1-2-1,-1 0 1,24 16 0,-30-23-80,0 0 1,0 0-1,0-1 0,0 1 1,1-1-1,-1 0 1,0-1-1,1 1 0,0-1 1,-1 0-1,1-1 1,0 1-1,-1-1 1,1 0-1,0-1 0,6 0 1,-8-1 23,0 0 0,0 0 0,0 0 0,-1-1 0,1 1-1,-1-1 1,0 1 0,0-1 0,0 0 0,0-1 0,0 1 0,-1 0 0,1-1 0,-1 0 0,0 1 0,0-1 0,0 0 0,1-5 0,4-10 109,0 0 0,4-27 0,2-39 47,-12 79 63,-1 9-241,6 27-185,1-15-59,1 0 0,1-1 0,0 0 0,1-1 0,0 0 0,1 0 0,21 18 0,-10-20-3208,-21-11 3010,1 0 0,0 0 0,-1-1 0,1 1 0,-1 0 0,1-1 0,0 1 0,-1-1-1,1 1 1,-1-1 0,1 0 0,-1 0 0,1 1 0,-1-1 0,0 0 0,1 0 0,0-2 0,52-53-9233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4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 12939,'29'67'6374,"1"28"-2727,2 6-1276,-30-95-2298,6 15 550,-6-19-272,-4-11-98,1 0-248,1 1-1,0 0 1,1-1-1,0 1 1,0 0 0,1 0-1,0 0 1,0 0 0,5-12-1,-2 4-91,3-8 15,1 0 0,1 1 0,1-1 0,1 2 0,0 0 0,2 0 1,1 1-1,1 1 0,33-34 0,-46 52 99,0-1 0,-1 1 1,1-1-1,0 1 0,0 0 0,1 0 1,-1 1-1,0-1 0,1 1 0,-1-1 1,0 1-1,1 0 0,0 0 0,-1 1 1,1-1-1,0 1 0,-1 0 0,1-1 1,0 2-1,-1-1 0,6 1 0,-3 1 60,-1 0-1,1 1 0,-1-1 0,0 1 0,0 0 0,0 1 0,0-1 0,0 1 1,-1 0-1,0 0 0,0 0 0,4 6 0,9 13 191,-1 0 0,-2 2 0,0-1-1,13 36 1,-23-51-376,-1-1-1,0 0 0,0 1 0,-1-1 1,0 1-1,0 0 0,0 12 1,-2-21 30,0 0 1,0 1 0,0-1 0,0 0-1,0 0 1,0 0 0,0 1 0,0-1-1,0 0 1,0 0 0,0 0 0,0 1-1,0-1 1,0 0 0,0 0 0,0 0-1,0 1 1,0-1 0,-1 0 0,1 0-1,0 0 1,0 0 0,0 1 0,0-1-1,0 0 1,0 0 0,-1 0 0,1 0 0,0 0-1,0 1 1,0-1 0,0 0 0,-1 0-1,1 0 1,0 0 0,0 0 0,0 0-1,-1 0 1,1 0 0,0 0 0,0 0-1,0 0 1,-1 0 0,1 0 0,0 0-1,-1 0-204,1-1 0,0 1 0,0-1 0,-1 0 1,1 1-1,0-1 0,0 0 0,0 1 0,0-1 0,0 0 0,0 1 0,0-1 0,0 0 0,0 1 0,0-1 0,0 0 0,0 0 0,0 1 0,0-1 0,1 1 0,-1-1 1,0 0-1,1 0 0,16-43-8868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5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5433,'-9'7'8277,"8"-7"-7760,1 1 0,0 0 1,0-1-1,-1 1 0,1 0 1,0-1-1,0 1 0,-1 0 0,1 0 1,3 23 4607,22 29-3905,-20-43 171,28 52 299,32 65 268,-57-109-1689,-1-1 0,-1 1 0,0 1-1,-2-1 1,4 22 0,-8-22 163,-5-27-92,-5-32-253,10 23-192,1 1 0,0-1 1,1 1-1,1 0 0,1-1 0,0 2 0,1-1 0,1 0 1,1 1-1,0 0 0,1 0 0,1 1 0,0 0 0,1 1 1,0 0-1,2 0 0,-1 1 0,2 1 0,-1 0 1,2 1-1,0 0 0,0 1 0,1 0 0,18-8 0,-27 15 116,0 1-1,0 0 0,0 0 1,0 1-1,0-1 0,0 1 1,1 1-1,-1-1 0,0 1 1,1 0-1,-1 1 0,0 0 1,1-1-1,10 5 0,-8-2 25,-1 1-1,1 0 0,-1 0 0,0 1 0,0 0 0,-1 0 0,0 1 0,0 0 0,8 8 1,0 3 27,-1 1 0,-1 0 0,-1 0 0,0 1 0,-1 1 0,-2 0 0,12 31 0,-17-36-62,0 1 0,-1 0 0,2 23-1,4 24-2125,-8-58 1525,4 2-1702,23-10-1866,73-21-2555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6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5625,'11'0'16372,"5"3"-14724,8-6-88,20-5-207,3 0-857,17-8-496,3-2-424,-7-3-705,-17 2-1487,76-2-4162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6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38 4561,'-1'-2'10827,"6"-3"-7352,11-4-2472,3 3-729,0 2 1,1 0-1,-1 0 1,1 2 0,0 1-1,24 1 1,-35 0-278,1 0 1,-1 1-1,0 1 1,1-1 0,-1 1-1,0 1 1,0 0-1,-1 0 1,1 1-1,-1 0 1,1 0-1,-1 1 1,0 0 0,-1 1-1,9 7 1,-13-10 9,-1-1 1,-1 1 0,1 0 0,0 0-1,-1 0 1,0 0 0,1 0 0,-1 1-1,0-1 1,-1 0 0,1 1 0,0-1-1,-1 0 1,0 1 0,0-1 0,0 0-1,0 1 1,-1-1 0,1 1 0,-1-1-1,0 0 1,0 0 0,0 1 0,0-1-1,0 0 1,-1 0 0,0 0 0,1 0-1,-1-1 1,-3 4 0,-3 6 153,-2 0 0,0 0 0,0-1 0,-1 0 0,-15 12 1,-20 13 985,-95 58 1,140-94-1104,1 1 0,0-1 0,-1 1 1,1-1-1,-1 0 0,1 1 0,-1-1 0,1 1 1,-1-1-1,1 0 0,-1 0 0,1 1 0,-1-1 1,1 0-1,-1 0 0,0 0 0,1 1 1,-1-1-1,1 0 0,-1 0 0,0 0 0,1 0 1,-1 0-1,1 0 0,-1 0 0,0 0 0,1-1 1,-1 1-1,1 0 0,-2 0 0,14-17 525,28-19-576,-27 29-69,-1 1 0,1 0 0,1 0 0,-1 2-1,1 0 1,0 0 0,0 1 0,0 1 0,0 1 0,0 0 0,0 0-1,1 1 1,-1 1 0,0 1 0,17 3 0,-22-3 56,0 1 0,1-1 0,-1 2 0,0-1 0,-1 1 0,1 1 0,-1-1 0,0 1 0,0 1 0,10 8 0,-13-9 65,-1 0-1,1 0 1,-1 0 0,0 0-1,-1 1 1,0-1 0,0 1-1,0 0 1,0 0 0,-1 0-1,0 1 1,0-1 0,-1 0-1,0 1 1,0-1 0,0 9-1,-1-5 100,-1-1 0,0 1 0,-1 0 0,0-1 0,-1 1 0,0-1 0,0 0 0,-1 0 0,0 0 0,0-1 0,-1 1 0,-1-1 0,1 0 0,-1 0 0,0-1 0,-1 0 0,-8 8 0,-3 1 227,0-1 0,-1 0 0,-1-2 0,0 0-1,-40 18 1,48-26-243,0 0 0,0-1 0,0 0 0,0-1 0,-1-1 0,0 0 0,1-1 0,-1 0 0,0-1-1,-13-1 1,19 0-271,-1 0 0,1 0 0,0-1 0,-1 0 0,1-1 0,0 1-1,1-1 1,-1-1 0,0 1 0,1-1 0,0-1 0,0 1 0,0-1 0,0 0 0,1 0-1,0 0 1,0-1 0,-5-6 0,10 11 14,-8-17-3151,9 16 2928,0 0-1,0 1 1,0-1-1,0 0 0,0 1 1,0-1-1,0 0 1,0 1-1,1 0 0,-1-1 1,1 1-1,-1 0 0,1 0 1,2-2-1,70-45-9219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3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355 109 1344,'0'2'503,"-1"0"0,1 0-1,-1-1 1,1 1-1,0 0 1,0 0 0,0 0-1,0 0 1,0 0 0,0 0-1,1-1 1,-1 1 0,1 0-1,-1 0 1,2 3-1,-1-4-296,-1-1-1,0 1 0,1-1 0,-1 1 1,1-1-1,-1 0 0,0 1 0,1-1 1,-1 1-1,1-1 0,-1 0 0,1 1 1,0-1-1,-1 0 0,1 0 0,-1 1 1,1-1-1,0 0 0,-1 0 0,1 0 1,-1 0-1,1 0 0,0 0 0,0 0 1,14-6 6259,-39-31-4335,13 25-2065,-1 1 0,1 0 0,-2 0 0,0 1 0,0 1 0,-1 0 0,-21-10 0,29 17-67,1 0 1,-1-1-1,0 2 0,1-1 1,-1 1-1,0 0 1,0 0-1,0 1 1,0-1-1,0 1 1,0 1-1,0-1 1,0 1-1,0 0 1,0 0-1,1 1 0,-1 0 1,0 0-1,1 0 1,0 1-1,-1 0 1,1 0-1,-9 6 1,6-1-3,-1 1 1,1 0 0,1 0 0,0 0-1,0 1 1,1 0 0,0 0-1,1 1 1,0 0 0,0 0 0,1 0-1,1 0 1,0 1 0,1-1-1,-2 17 1,1-4 31,2 0-1,0 0 1,2 1-1,0-1 1,2 0-1,8 36 1,-7-47-9,1 1-1,0-1 1,0 0 0,2 0 0,-1-1 0,2 1 0,-1-2-1,2 1 1,0-1 0,0 0 0,1-1 0,14 13 0,-18-18-160,0-1 1,1 1 0,-1-1 0,1 0 0,0 0 0,0-1-1,0 0 1,0 0 0,1-1 0,-1 0 0,1 0 0,0-1-1,-1 0 1,1 0 0,0-1 0,-1 0 0,1 0-1,0-1 1,0 0 0,-1 0 0,1-1 0,-1 0 0,14-5-1,39-30-4114,54-51-2096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4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241 0 11971,'-15'1'765,"1"1"0,0 1 0,0 0 0,1 0 0,-1 2 0,1-1 1,-25 14-1,31-13-678,0-1 0,1 2 0,-1-1 0,1 1 0,0 0 0,1 0 1,0 0-1,0 1 0,0 0 0,1 0 0,0 0 0,0 1 0,0 0 0,1-1 0,-2 10 0,-1 3 23,1 1 0,0 0-1,2 0 1,1 1 0,0-1-1,3 37 1,-1-51-118,0 1 1,1-1-1,0 1 0,0-1 1,1 0-1,0 1 1,1-1-1,-1 0 0,1 0 1,1-1-1,-1 1 0,1-1 1,0 1-1,1-1 1,-1 0-1,1-1 0,0 1 1,1-1-1,-1 0 0,1 0 1,0-1-1,10 6 1,-11-8 15,0-1 1,0 1 0,1-1 0,-1-1 0,0 1-1,0-1 1,0 1 0,1-2 0,-1 1 0,0 0-1,0-1 1,1 0 0,-1 0 0,0-1 0,0 1-1,0-1 1,-1 0 0,1-1 0,0 1 0,-1-1-1,1 0 1,4-4 0,4-2 52,0-2-1,-1 0 1,0 0 0,-1-1 0,17-23-1,-19 23-2,-1-1 0,0 0 0,-1 0 0,0-1-1,-1 1 1,-1-2 0,0 1 0,-1 0 0,0-1-1,-1 0 1,-1 0 0,-1 0 0,0 0-1,-2-28 1,-4 23 417,5 19-444,0 1 1,0-1-1,0 1 0,-1-1 1,1 1-1,0-1 0,0 1 0,-1-1 1,1 1-1,0-1 0,-1 1 1,1 0-1,0-1 0,-1 1 1,1-1-1,0 1 0,-1 0 1,1-1-1,-1 1 0,1 0 1,-1 0-1,1 0 0,-1-1 1,1 1-1,-1 0 0,1 0 1,-1 0-1,1 0 0,-1 0 1,1 0-1,-1 0 0,1 0 1,-1 0-1,0 0 0,0 2-39,1 1 0,0-1 1,0 0-1,0 1 0,0-1 0,0 0 0,1 1 0,-1-1 0,1 0 0,-1 1 0,1-1 0,0 0 0,2 3 1,16 45-101,24 58-111,-9-40-2944,-33-66 2740,1 1 1,-1-1 0,1 1 0,0-1-1,-1 0 1,1 0 0,0 1 0,0-1-1,5 3 1,35 10-5331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4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2601,'37'67'11350,"3"-4"-8166,36 66-1582,-23 0-1,-9-17-785,-36-101-605,-6-19 127,-4-25 141,2 31-480,-12-98 173,-12-198-72,24 296-99,0 1 0,-1 0 0,1-1 0,1 1 0,-1 0 0,0-1 0,0 1 0,0 0 0,1-1 0,-1 1 0,0 0 0,1-1 1,0 1-1,-1 0 0,1 0 0,0 0 0,1-2 0,-2 2-5,1 1 1,0 0-1,-1 0 1,1-1-1,0 1 1,-1 0-1,1 0 1,0 0-1,-1 0 1,1 0-1,0 0 1,-1 0-1,1 0 1,-1 0-1,1 0 0,0 1 1,-1-1-1,1 0 1,0 0-1,-1 0 1,1 1-1,-1-1 1,1 0-1,0 1 1,0 0-1,40 39-166,-31-29 207,17 21 9,-2 0 0,-1 2 0,-2 1 0,29 61 0,37 58 82,-88-153-126,0-1-1,0 1 1,0-1 0,0 1-1,1-1 1,-1 0 0,0 1 0,0-1-1,0 1 1,1-1 0,-1 0 0,0 1-1,1-1 1,-1 0 0,0 1 0,1-1-1,-1 0 1,0 1 0,1-1-1,-1 0 1,1 0 0,-1 0 0,1 1-1,-1-1 1,0 0 0,1 0 0,-1 0-1,1 0 1,-1 0 0,1 0-1,-1 0 1,1 0 0,-1 0 0,1 0-1,-1 0 1,1 0 0,-1 0 0,1 0-1,-1 0 1,0 0 0,1-1 0,-1 1-1,1 0 1,-1 0 0,0-1-1,1 1 1,-1 0 0,1 0 0,-1-1-1,0 1 1,1 0 0,-1-1 0,0 1-1,0-1 1,1 1 0,-1 0-1,0-1 1,0 1 0,0-1 0,1 1-1,-1-1 1,0 0 0,11-37 139,-9 28-162,40-212 18,-26 121 518,-16 100-507,0 1-1,0-1 0,0 1 1,0-1-1,0 1 0,1-1 1,-1 1-1,0-1 0,0 1 1,0-1-1,0 1 0,1-1 0,-1 1 1,0-1-1,1 1 0,-1 0 1,0-1-1,1 1 0,-1-1 1,0 1-1,1 0 0,-1 0 1,1-1-1,-1 1 0,0 0 1,1-1-1,-1 1 0,1 0 1,-1 0-1,1 0 0,-1 0 1,1 0-1,-1-1 0,1 1 0,-1 0 1,2 0-1,20 11 295,24 34 134,-39-37-410,17 19-269,-2 1-1,0 1 1,-2 1-1,26 52 1,-44-77-26,-1-4 41,-1 1 1,1-1-1,-1 1 0,1-1 1,-1 1-1,1-1 0,0 0 0,0 1 1,-1-1-1,1 0 0,0 0 1,0 0-1,0 1 0,0-1 1,1 0-1,-1 0 0,0-1 1,0 1-1,1 0 0,-1 0 1,0-1-1,1 1 0,-1 0 1,1-1-1,-1 0 0,1 1 1,-1-1-1,1 0 0,-1 0 1,1 1-1,-1-1 0,1 0 1,1-1-1,46-28-7140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4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5785,'8'10'5265,"4"9"-3128,8 13-449,8 7-280,-1 9-223,1 3-521,-4-1-392,-4-5-272,-5 0-80,-3-13-2913,-8 0-7553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5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 12123,'0'0'4104,"-4"0"-3551,4-2-553,12 4-1281,83-2-4312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5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 9226,'46'107'8630,"46"128"-2786,-83-210-5442,-9-25-393,0 0 0,1 0 0,-1 0 0,0 0 0,0 0-1,0 0 1,0 0 0,0 0 0,0 0 0,1 0 0,-1 0 0,0 0 0,0 0 0,0 0 0,0 0 0,0 0 0,1 0 0,-1 0 0,0 0 0,0 0 0,0 0 0,0 0 0,0 0 0,0 0 0,1 0 0,-1 0 0,0 0 0,0 0 0,0-1 0,0 1 0,0 0 0,0 0 0,0 0 0,0 0 0,1 0 0,-1 0 0,0 0-1,0-1 1,0 1 0,0 0 0,0 0 0,0 0 0,0 0 0,0 0 0,0 0 0,0-1 0,0 1 0,0 0 0,0 0 0,0 0 0,0 0 0,0 0 0,0 0 0,0-1 0,0 1 0,0 0 0,0 0 0,0 0 0,0 0 0,0 0 0,0 0 0,-1-1 0,1 1 0,0 0 0,0 0 0,0 0 0,0 0 0,0 0-1,-2-50 955,1 32-1030,2-154 114,1 146 7,1 0 0,1 0 0,1 1-1,15-42 1,-19 64-40,0 0-1,0 0 1,1 1 0,-1-1-1,1 1 1,-1-1 0,1 1-1,0-1 1,-1 1 0,1 0-1,0 0 1,1 0-1,3-3 1,-5 5-13,1-1 1,0 1-1,-1-1 0,1 1 0,0 0 1,-1-1-1,1 1 0,0 0 1,0 0-1,-1 0 0,1 0 0,0 1 1,-1-1-1,1 0 0,0 1 0,0-1 1,-1 1-1,1 0 0,-1-1 1,1 1-1,-1 0 0,1 0 0,-1 0 1,2 1-1,15 11 30,0 1 1,-1 1-1,0 0 0,-2 1 1,0 1-1,14 19 1,67 121-728,-89-143 345,-5-10 91,-1 1 0,1-1 0,0 0 0,1 0 0,-1 0 0,1-1 0,0 1 0,0 0 0,0-1 0,0 0-1,0 0 1,1 0 0,0 0 0,-1 0 0,1-1 0,7 4 0,7-1-1823,1-1 1,27 3-1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3.4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11466,'74'120'9649,"5"-5"-5297,-34-53-3739,-2 2 1,-4 2-1,48 108 1,-78-146-510,-11-24 94,-7-13 304,9 7-497,-1 1 1,1 0 0,0-1-1,-1 1 1,1 0 0,0-1-1,0 1 1,0-1 0,0 1-1,0-1 1,0 1 0,0 0-1,1-1 1,-1 1 0,0 0-1,1-1 1,-1 1 0,1 0-1,1-2 1,13-24-341,-9 18 271,1 0-1,0 1 0,0 0 1,1 1-1,0 0 1,0 0-1,1 1 0,0-1 1,0 2-1,1 0 0,-1 0 1,1 0-1,0 1 0,0 1 1,1 0-1,-1 0 0,16-1 1,-17 3 86,0 1 0,0 0 0,-1 0 0,1 1 0,0 0 1,-1 0-1,1 1 0,-1 1 0,0-1 0,1 1 0,-1 0 1,0 1-1,-1 0 0,1 0 0,-1 1 0,0 0 0,0 0 1,0 1-1,-1 0 0,0 0 0,10 13 0,-11-13 11,-1 0 0,1 0 0,-2 0-1,1 1 1,-1 0 0,0 0 0,0-1-1,0 2 1,-1-1 0,2 13 0,-4-17-28,0 0 0,0 0 0,0 0-1,-1 0 1,1 0 0,-1 1 0,1-1 0,-1 0 0,0 0 0,-1 0 0,1 0 0,0-1 0,-1 1 0,1 0 0,-1 0 0,0-1 0,0 1 0,0-1 0,0 0 0,0 0-1,-1 1 1,1-1 0,-1-1 0,0 1 0,1 0 0,-1-1 0,-5 3 0,-6 2-124,0-1 1,0 0-1,0-2 1,-1 1-1,0-2 1,1 0-1,-30 1 0,22-4-866,0 0 0,0-1-1,0-1 1,-36-11-1,55 14 669,-1-1 0,1 0-1,-1-1 1,1 1 0,0 0 0,-1-1-1,1 0 1,0 0 0,0 0-1,0 0 1,0 0 0,-3-5 0,5 6 125,1 0 1,-1 0 0,1 0-1,-1 0 1,1 0 0,-1 0-1,1 0 1,0 0 0,0 0-1,0 0 1,0 0 0,0 0-1,0-1 1,0 1 0,0 0-1,0 0 1,0 0 0,0 0-1,1-1 1,1-2-302,-1 1 0,1-1 0,0 1 0,0-1-1,0 1 1,0 0 0,1 0 0,3-3 0,63-62-4727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5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62 13411,'-5'7'782,"-1"0"-1,1 0 1,1 1 0,-1 0-1,1 0 1,1 0 0,-1 1-1,2-1 1,-1 1 0,-2 12-1,3-9-482,1 1 1,0-1-1,1 1 0,0-1 1,1 0-1,0 1 0,5 18 1,-4-23-337,0 1 0,1 0 1,1-1-1,-1 0 0,1 0 1,1 0-1,-1 0 0,1-1 1,1 1-1,8 9 0,-10-13 50,1 0-1,0 0 0,-1-1 0,1 1 0,1-1 0,-1 0 0,0-1 0,1 1 1,-1-1-1,1 0 0,0 0 0,0-1 0,0 0 0,0 0 0,0 0 0,8-1 1,-10 1-10,-1-1 0,1-1 0,-1 1 1,1 0-1,0-1 0,-1 0 1,1 0-1,-1 0 0,0 0 1,1 0-1,-1-1 0,5-3 1,-6 4 18,0 0 0,-1-1 0,0 1 0,1-1 1,-1 1-1,0-1 0,0 0 0,1 1 0,-2-1 1,1 0-1,0 0 0,0 0 0,0 0 0,-1 0 1,1 0-1,-1 0 0,1-2 0,-1-1 49,-1-1-1,1 1 0,-1 0 1,0-1-1,0 1 1,0 0-1,-1 0 1,0 0-1,0 0 1,0 0-1,-1 1 0,1-1 1,-1 1-1,0-1 1,-6-5-1,-6-7 53,-1 2-1,0 0 1,-1 1-1,0 1 1,-34-20-1,-102-41-172,128 63 5,25 11-16,0-1-1,1 1 1,-1 0-1,0 0 1,0 0-1,1 0 1,-1 0-1,0 0 1,0 0-1,1 0 1,-1-1-1,0 1 1,0 0-1,0 0 1,0 0-1,1 0 1,-1-1-1,0 1 1,0 0-1,0 0 1,0-1-1,0 1 1,1 0-1,-1 0 1,0-1-1,0 1 1,0 0-1,0 0 1,0 0-1,0-1 1,0 1-1,0 0 1,0-1-1,0 1 1,0 0-1,0 0 1,0-1-1,0 1 1,0 0-1,0 0 1,0-1-1,0 1 1,-1 0-1,1 0 1,0 0-1,0-1 1,0 1-1,0 0 1,0 0-1,-1 0 1,1-1-1,0 1 0,0 0 1,0 0-1,-1 0 1,1 0-1,0 0 1,0-1-1,-1 1 1,1 0-1,0 0 1,0 0-1,-1 0 1,1 0-1,0 0 1,0 0-1,-1 0 1,39-13-4069,-1 1 1713,129-45-4316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6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0 11258,'-33'19'8602,"3"7"-5505,29-24-3057,-1 0-1,1 0 1,-1-1 0,1 1 0,0 0 0,0 0-1,0 0 1,0 0 0,0 0 0,0 1 0,0-1-1,1 0 1,-1 0 0,1 1 0,0-1 0,-1 0-1,1 0 1,0 1 0,0-1 0,1 0 0,-1 1-1,0-1 1,1 0 0,0 0 0,-1 0 0,1 1-1,0-1 1,0 0 0,0 0 0,2 3-1,15 16-12,0 0-1,1-1 0,1-2 1,33 25-1,-31-26 26,0 1 0,-2 1 0,0 0-1,21 28 1,-38-43 16,-1 1 1,1-1-1,-1 1 0,0 0 0,0 0 1,-1 0-1,1 0 0,-1 1 0,0-1 1,0 0-1,-1 0 0,0 1 0,0-1 1,0 0-1,0 1 0,-1-1 0,0 0 1,0 0-1,-1 1 0,1-1 0,-1 0 0,0 0 1,0-1-1,-1 1 0,1 0 0,-1-1 1,0 1-1,-1-1 0,1 0 0,-1 0 1,1 0-1,-1-1 0,0 1 0,-1-1 1,1 0-1,0 0 0,-1-1 0,0 1 0,0-1 1,1 0-1,-1 0 0,-1 0 0,1-1 1,0 0-1,0 0 0,0 0 0,-11-1 1,12 0-179,0 0 1,0 0 0,0-1 0,0 0 0,0 0 0,0 0-1,0 0 1,0-1 0,0 0 0,1 0 0,-1 0 0,1 0-1,-1 0 1,-2-3 0,2 2-216,1-1 0,0 1 1,0 0-1,1-1 0,-1 1 0,1-1 0,0 0 0,0 0 1,0 0-1,0 0 0,1 0 0,-1-1 0,1 1 0,0 0 1,0-9-1,3-109-5782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6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 13947,'-2'3'10780,"-5"18"-8353,-3 41-1623,-24 72 1,0 6 102,20-76-627,3 0 1,4 1-1,1 1 0,4-1 0,9 93 0,-4-133-257,2-1-1,0 1 1,2-1 0,1 0-1,1-1 1,1 0 0,17 30 0,-17-37-62,2 0 1,0 0 0,0-1 0,2 0 0,0-1 0,0-1 0,2 0 0,-1-1 0,1-1-1,26 14 1,-30-18-341,1 0 0,0-1 0,-1 0 0,2-1 0,-1 0 0,1-1 0,-1-1-1,1 0 1,0-1 0,26 1 0,-38-3 192,-1 0 0,1 0 1,0-1-1,0 1 0,0-1 0,0 1 0,0-1 0,0 1 1,0-1-1,-1 0 0,1 0 0,3-2 0,-4 1-131,1 0 1,-1 0-1,0 0 0,1 0 1,-1-1-1,0 1 0,0 0 0,-1-1 1,1 1-1,0-1 0,-1 1 0,0-1 1,1 1-1,-1-5 0,2-97-7283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8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8834,'1'6'7138,"2"1"-3350,11 12-2869,-6-8 80,105 173 2761,-26-40-2358,-72-121-1179,2 4 80,1 0-1,26 29 1,-41-59 586,-3-14-367,-3-32-176,1 21-310,1-23-84,1 1 1,3 0-1,2 0 0,3 0 1,23-88-1,-29 133 34,-1 1-1,1-1 0,0 1 0,0-1 1,0 1-1,1-1 0,-1 1 1,1 0-1,5-6 0,-6 9 0,-1 0 0,1 0 0,0 1 0,-1-1 0,1 0 0,-1 1 0,1-1 0,0 1 0,0 0 0,-1-1 0,1 1 1,0 0-1,0 0 0,-1 0 0,1 0 0,0 0 0,0 1 0,-1-1 0,1 1 0,0-1 0,-1 1 0,1-1 0,0 1 0,-1 0 0,1 0 0,-1 0 0,1 0 0,-1 0 0,2 1 0,18 11-74,-1 0 1,0 1-1,-1 2 0,-1-1 1,0 2-1,-1 1 0,-1 0 1,-1 1-1,0 0 0,-1 2 1,-2-1-1,0 2 0,-1-1 1,-1 2-1,7 24 0,-14-37-634,9 24-1559,-11-33 2025,-1 0 0,1 1 0,-1-1 1,1 0-1,0 0 0,0 0 0,0 0 0,0 0 0,-1-1 1,1 1-1,0 0 0,1 0 0,-1 0 0,0-1 1,0 1-1,0-1 0,0 1 0,0-1 0,1 1 0,-1-1 1,0 0-1,0 1 0,1-1 0,1 0 0,55-13-5945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8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0 768,'4'3'12083,"4"5"-7834,4 2-2281,7 4 265,13 2-377,4-1-760,7-1-472,1-4-280,4-2-184,-9 0-160,1-5-120,-12-3-920,-1-8-1592,13-48-4282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8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14603,'70'-39'7493,"-57"34"-7048,1 0 1,0 0 0,24-4-1,-31 7-442,0 1-1,0 0 0,0 1 1,0 0-1,0 0 0,-1 0 0,1 1 1,0 0-1,0 0 0,0 1 1,0-1-1,-1 2 0,1-1 1,-1 1-1,0 0 0,0 0 1,0 1-1,0-1 0,0 1 0,-1 1 1,8 6-1,-9-6 36,-1 0 0,1 0 0,-1 0 0,0 0 1,0 1-1,0 0 0,-1-1 0,1 1 0,-2 0 0,1 0 0,-1 0 0,1 0 0,-2 1 0,1-1 0,-1 0 0,0 0 0,0 0 1,-1 1-1,1-1 0,-4 9 0,-3 13 201,-1 0 0,-2-1 0,-16 33 0,-1 5 295,25-59-474,-2 3 107,1 1-1,1 0 1,-1 0 0,-1 20 0,4-29-154,0 1 1,0-1 0,0 1-1,0-1 1,0 0 0,0 1 0,0-1-1,0 0 1,1 1 0,-1-1-1,1 1 1,-1-1 0,1 0 0,-1 0-1,1 1 1,0-1 0,0 0 0,0 0-1,0 0 1,-1 0 0,1 0-1,0 0 1,1 0 0,-1 0 0,0 0-1,0-1 1,0 1 0,0 0-1,1-1 1,-1 1 0,0-1 0,1 1-1,-1-1 1,0 0 0,1 1-1,-1-1 1,1 0 0,-1 0 0,0 0-1,1 0 1,-1 0 0,1 0-1,-1-1 1,3 0 0,26-3 2,1-1-1,-1-2 1,-1-1-1,1-1 1,-2-2 0,51-26-1,-77 36-194,0 0 1,0 0-1,-1 0 0,1-1 0,0 1 0,-1-1 0,1 1 0,-1-1 1,1 0-1,-1 0 0,0 1 0,1-1 0,-1 0 0,0 0 1,0 0-1,-1 0 0,1-1 0,1-3 0,7-19-2463,25-49-4506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9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10586,'1'1'8490,"9"5"-6556,14 7-1432,0 1 1,-1 1-1,-1 1 0,27 25 1,79 86 796,-107-106-1096,18 21 227,-1 1 0,-3 1 0,-1 2 1,-3 2-1,-1 0 0,26 62 0,-44-82-305,-1-1-1,-2 2 1,0-1-1,-3 2 1,0-1-1,-2 0 1,0 1-1,-3 0 1,0 0-1,-2-1 1,-1 1-1,-2 0 1,-10 44-1,14-72-285,-1 1 0,1-1-1,-1 1 1,0-1-1,0 0 1,0 1 0,0-1-1,0 0 1,-1 0-1,1 1 1,0-1 0,-1 0-1,0 0 1,-2 2-1,3-4 69,1 0 0,-1 0 0,1 0 0,-1 0 0,1 0 0,-1 0-1,1 0 1,-1 0 0,1 0 0,-1 0 0,1 0 0,0 0 0,-1-1-1,1 1 1,-1 0 0,1 0 0,-1 0 0,1-1 0,0 1 0,-1 0-1,1-1 1,-1 1 0,1 0 0,0-1 0,-1 1 0,1 0 0,0-1-1,0 1 1,-1-1 0,1 0 0,-14-35-3034,-12-79-5565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1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0 6257,'2'4'15108,"3"10"-12106,-3 14-2318,0 1-1,-2-1 1,-2 1 0,0-1 0,-2 0 0,-9 35 0,-64 241-968,76-287-1695,1-17 1906,1 0 1,-1 1-1,0-1 1,0 0-1,0 0 1,0 0-1,1 0 0,-1 1 1,0-1-1,0 0 1,1 0-1,-1 0 1,0 0-1,0 0 1,0 0-1,1 0 1,-1 1-1,0-1 1,0 0-1,1 0 1,-1 0-1,0 0 1,0 0-1,1 0 0,-1 0 1,0 0-1,0 0 1,1 0-1,-1-1 1,0 1-1,0 0 1,1 0-1,-1 0 1,0 0-1,0 0 1,1 0-1,-1 0 1,0-1-1,45-39-5080,76-95-3466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1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15 11562,'-77'-13'9258,"63"12"-8365,0 0 0,0 1 1,-21 3-1,27-1-784,0-1 1,-1 1-1,1 1 0,0-1 0,1 1 0,-1 1 1,0-1-1,1 1 0,0 1 0,0-1 0,0 1 1,0 1-1,1-1 0,0 1 0,0 0 0,-8 11 1,6-4-63,0 0 1,1 1 0,0 0-1,1 1 1,1-1 0,0 1-1,1 0 1,0 0 0,2 0-1,0 1 1,0-1 0,1 1 0,1-1-1,1 1 1,0-1 0,1 1-1,1-1 1,0 0 0,1 0-1,0 0 1,8 16 0,-8-22-173,1 0-1,0 0 1,0-1 0,1 1 0,0-1 0,0 0 0,1-1 0,0 0 0,0 0-1,1 0 1,-1-1 0,2 0 0,-1 0 0,19 8 0,-16-10-319,0 0 0,1-1 0,0-1 0,0 1 0,0-2 0,0 0 0,0 0-1,0-1 1,0-1 0,0 0 0,0-1 0,0 0 0,0-1 0,0 0 0,14-6 0,179-72-5998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1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1 12923,'-17'6'1240,"2"2"0,-1 0 0,1 1 0,0 1 1,-22 18-1,24-16-829,0 0-1,1 1 1,1 0 0,0 1-1,0 0 1,-8 16 0,14-22-365,1 1 0,0 0-1,0 1 1,0-1 0,2 0 0,-1 1 0,1 0 0,0 0 0,1-1 0,0 1 0,1 11 0,1-13-17,0 0 1,0 0-1,1 0 0,0-1 1,1 1-1,0-1 0,0 1 1,0-1-1,1 0 1,0 0-1,0-1 0,1 1 1,0-1-1,0 0 0,9 8 1,-10-10-27,1 1 1,1 0 0,-1-1-1,1 0 1,-1-1 0,1 1-1,0-1 1,1 0-1,-1-1 1,0 1 0,1-1-1,0 0 1,-1-1 0,1 0-1,0 0 1,13 0-1,-12-1 3,1-2-1,-1 1 0,0-1 1,1 0-1,-1-1 0,0 0 1,-1 0-1,1 0 1,0-1-1,-1-1 0,0 1 1,9-8-1,-6 4 92,-1 0 0,0-1 0,0 0 0,-1 0-1,0-1 1,-1 0 0,0 0 0,0-1 0,-1 0 0,-1 0 0,0-1 0,0 1 0,-2-1 0,1 0 0,-1 0 0,-1 0-1,0-1 1,0-19 0,-2 19 274,0 7-133,0 1 0,0-1 1,0 1-1,-1-1 0,0 1 0,0-1 1,0 1-1,-1-1 0,0 1 0,-4-9 1,30 50-646,28 53 0,-1 1-3108,-49-87 3038,0 0-1,-1 0 1,1 0 0,0-1 0,0 1 0,1 0 0,-1-1-1,0 1 1,1-1 0,0 0 0,-1 0 0,1 0 0,0 0 0,0 0-1,0-1 1,0 1 0,1-1 0,-1 0 0,0 0 0,0 0 0,1 0-1,4 0 1,60-14-9050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3.5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8194,'0'5'4257,"0"0"-1233,4 9 33,0 2-737,4 5-783,0 5-553,4 6-280,-8 3-248,8 2-288,-9 0-168,-6-5-448,-9-8-1768,-4-6-5490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2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10082,'-1'0'8325,"4"10"-6788,18 21 898,35 40 0,-37-48-2064,0 1 0,-2 0 1,22 39-1,-23-23 141,-1 1 0,17 75 1,-28-100-502,-8-70 371,3-90 0,1 143-382,2-42-3,10-51 0,-10 82 36,1 0-1,0-1 0,1 1 1,1 1-1,0-1 1,0 1-1,1-1 0,13-17 1,-18 27-34,1 0 1,0 0 0,-1 0-1,1 0 1,0 0 0,0 1-1,0-1 1,0 1-1,0 0 1,1-1 0,-1 1-1,0 0 1,1 0 0,-1 0-1,1 1 1,-1-1-1,0 1 1,1-1 0,0 1-1,-1 0 1,4 0 0,-2 0 0,1 1 1,0 0 0,0 1 0,0-1 0,0 1 0,-1 0-1,1 0 1,-1 0 0,0 1 0,6 3 0,6 7 33,0 0 1,-1 1-1,-1 1 1,15 18-1,-17-16 26,0 0 0,-1 1-1,0 0 1,-2 1 0,0 0 0,-1 0-1,7 29 1,-1 10 147,8 77 0,-8-272-343,-8 76 231,27-118 0,-32 176-37,0 0 1,0 0 0,0 0 0,0 0-1,0 1 1,1-1 0,-1 0 0,1 1-1,0-1 1,3-3 0,-5 5-33,1 1 0,0-1 0,0 0 0,0 1 0,0-1-1,1 0 1,-1 1 0,0-1 0,0 1 0,0 0 0,0-1 0,0 1 0,1 0 0,-1 0 0,0 0 0,0 0-1,0 0 1,3 0 0,2 2 3,0 0 0,1 1-1,-1-1 1,0 1 0,-1 1 0,1-1-1,9 8 1,-9-6-77,16 11 23,-1 0 1,-1 2-1,0 1 0,-2 0 1,0 2-1,-1 0 0,-1 1 0,-1 0 1,17 35-1,-14-21-1711,17 53 0,-35-87 1488,1 1 0,-1-1 0,1 0 0,0 0 0,0 0 1,0 0-1,0 0 0,0 0 0,0-1 0,1 1 1,-1 0-1,1 0 0,-1-1 0,1 1 0,-1-1 1,3 2-1,4 0-939,0 0 0,0-1 0,1 0 0,-1 0 1,9 1-1,-16-3 1163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2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5233,'8'13'9722,"4"6"-5393,8 21-2016,12 15-201,3 12-768,-3 5-696,0-3-431,-12-6-217,-4-12-144,-12-9-1977,-12-5-6145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2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10794,'0'-5'6266,"0"3"-4410,0-6-1024,4 8-832,8-3-2224,67-8-5530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3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9074,'72'142'11059,"-47"-99"-9609,-3 1 1,-1 0-1,-2 2 1,-2 1-1,16 71 0,-47-133-10,-6-20-1035,10 7-439,1 0 0,2-1 0,1-1 0,2 1 0,0-1 0,2 0-1,1 1 1,2-1 0,1 0 0,1 0 0,1 1 0,12-39 0,-16 64 41,1 0 1,0 0-1,0 0 0,1 0 0,-1 1 1,1-1-1,0 1 0,0-1 0,0 1 1,1-1-1,-1 1 0,1 0 0,2-3 1,-4 6-7,0-1 1,0 1 0,0 0-1,0-1 1,0 1-1,0 0 1,0 0 0,0 0-1,0-1 1,0 1-1,0 0 1,0 0 0,0 1-1,0-1 1,0 0-1,0 0 1,0 0 0,0 1-1,1 0 1,26 19-4,-3 4-98,-1 1-1,-1 1 1,-1 1-1,-2 0 1,0 2-1,-2 1 1,-2 0-1,24 59 1,-38-81-459,6 16-1156,-8-23 1587,1-1 1,-1 1-1,0-1 0,1 1 1,-1-1-1,0 1 1,1-1-1,-1 0 1,1 1-1,-1-1 1,1 1-1,-1-1 1,1 0-1,-1 1 0,1-1 1,-1 0-1,1 0 1,-1 0-1,1 1 1,-1-1-1,1 0 1,0 0-1,-1 0 1,1 0-1,-1 0 0,1 0 1,0 0-1,-1 0 1,1 0-1,-1 0 1,1 0-1,-1 0 1,1-1-1,0 1 1,-1 0-1,1-1 0,51-36-7636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3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176 118 13035,'-8'4'1002,"0"0"1,0 1-1,1 0 1,-1 0-1,1 1 1,0 0 0,1 0-1,0 1 1,0 0-1,-10 14 1,10-11-609,0 0 0,0 1 0,1 0 1,1 0-1,0 0 0,0 1 0,1-1 0,-1 14 1,2-17-377,1-1 0,0 1 1,1 0-1,-1 0 1,2 0-1,-1-1 0,1 1 1,0 0-1,1 0 1,-1-1-1,2 1 1,-1-1-1,1 0 0,0 1 1,1-1-1,-1-1 1,1 1-1,1 0 0,-1-1 1,1 0-1,0 0 1,1 0-1,-1-1 0,1 0 1,0 0-1,1 0 1,10 6-1,-10-9-72,0 1 1,1-1-1,-1 0 1,0 0-1,1-1 1,-1 0-1,1 0 1,-1-1-1,1 0 0,-1 0 1,1-1-1,-1 0 1,1 0-1,-1-1 1,14-4-1,-17 4 56,0 1 0,0-1 0,0 0 0,0 0 0,0 0 0,-1 0 0,1-1 0,-1 1 0,1-1 0,-1 0 0,0 0 0,0 0 0,0-1-1,-1 1 1,1-1 0,-1 0 0,0 1 0,0-1 0,0 0 0,0 0 0,-1 0 0,0 0 0,1-1 0,-2 1 0,1 0 0,0-1 0,-1 1 0,0-5 0,-1-2 80,-1 0 1,0-1 0,-1 1-1,0 1 1,-1-1-1,-1 0 1,1 1 0,-1 0-1,-1 0 1,0 0-1,0 1 1,-1 0 0,0 0-1,-10-8 1,2 2 1,-1 0-1,0 2 1,-1 0 0,0 1 0,-1 0 0,-29-13 0,28 17-126,0 1 0,0 1 1,-27-5-1,38 9-64,8 2 24,0 0-1,0 0 1,1 0-1,-1 0 1,0-1-1,0 1 1,0 0-1,1 0 0,-1 0 1,0-1-1,0 1 1,0 0-1,0 0 1,0-1-1,1 1 1,-1 0-1,0 0 0,0-1 1,0 1-1,0 0 1,0 0-1,0-1 1,0 1-1,0 0 1,0 0-1,0-1 0,0 1 1,0 0-1,0-1 1,0 1-1,0 0 1,0 0-1,0-1 1,0 1-1,-1 0 0,1 0 1,0-1-1,0 1 1,0 0-1,0 0 1,-1-1-1,1 1 0,0 0 1,0 0-1,0 0 1,-1 0-1,1-1 1,0 1-1,0 0 1,-1 0-1,1 0 0,0 0 1,0 0-1,-1 0 1,1 0-1,0-1 1,0 1-1,-1 0 1,45-18-5411,-19 8 2614,137-56-10558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3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 11562,'-40'20'8333,"-3"8"-4736,41-27-3544,1 0 0,-1 0 0,1 1 0,0-1 0,-1 0 0,1 1 0,0-1-1,-1 0 1,1 1 0,0-1 0,0 1 0,0 0 0,1-1 0,-1 1 0,0 0 0,1 0 0,-1-1 0,1 1 0,-1 0 0,1 0 0,0 0 0,0 0 0,0 0 0,0-1 0,0 1 0,0 0 0,0 0 0,1 0 0,-1 0 0,1-1 0,-1 1 0,1 0 0,0 0 0,-1-1 0,1 1 0,0 0 0,0-1 0,0 1 0,1-1 0,-1 1 0,0-1 0,1 0 0,-1 0 0,0 1 0,1-1 0,2 1 0,33 24 86,63 33 1,-74-46-152,0 0 0,-2 2 0,0 1 0,0 1 0,-2 1 1,0 1-1,25 28 0,-44-44 9,-1 1 0,1-1 0,-1 1 0,1 0 0,-1 0 1,0 0-1,-1 0 0,1 0 0,-1 0 0,0 0 1,0 1-1,0-1 0,0 0 0,-1 1 0,1 5 0,-2-6 23,0-1-1,1 0 1,-1 0-1,0 0 1,0 1-1,-1-1 1,1 0-1,-1 0 1,1-1-1,-1 1 1,0 0-1,0 0 1,-1-1-1,1 1 1,0-1-1,-4 3 1,-1 0 11,-1 0 0,1-1 0,-1 0 0,-1 0 0,1 0 0,0-1 0,-1-1 1,0 1-1,1-1 0,-1-1 0,0 1 0,0-2 0,-13 1 0,15-1-323,0 0 0,1 0 0,-1 0 1,0-1-1,0 0 0,0 0 0,0-1 0,1 0 0,-1 0 0,1-1 0,-1 1 0,1-2 1,0 1-1,-8-6 0,13 8 56,0 0 0,0 0-1,0 0 1,0 0 0,0 0 0,0 0 0,0-1 0,1 1 0,-1 0 0,0-1 0,1 1 0,-1 0-1,1-1 1,-1 1 0,1-1 0,0 1 0,-1-1 0,1 1 0,0-1 0,0 1 0,0-1-1,0 1 1,1-2 0,22-74-8052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4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13 16548,'-12'-12'8660,"1"17"-4606,-7 29-2950,13-23-901,-20 42 94,2 1 1,3 0-1,-22 94 0,35-113-171,1-1 0,2 1 0,1 0 1,1 0-1,3-1 0,0 1 0,10 51 0,-7-72-269,0 0 0,0 0 0,2-1-1,0 1 1,0-1 0,1 0 0,1-1 0,0 1 0,0-2-1,1 1 1,1-1 0,0-1 0,1 1 0,0-2 0,0 0-1,1 0 1,13 7 0,-5-5-289,0 0 0,2-1 0,-1-2 0,1 0 0,0-1 1,1-2-1,-1 0 0,1-1 0,46 1 0,-60-5-206,-1 0 0,1-1 0,0 1 0,0-2 0,-1 0 0,16-4 0,105-48-5580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4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 14195,'8'19'5599,"-5"20"-3764,-1-13-631,6 16-319,15 43-1,-14-57-622,-2 1 0,0-1 0,-2 1 0,3 45 0,24-217 1544,-20 93-1829,24-68 1,-29 100 24,0 0 0,2 1 1,0 0-1,0 1 0,2 0 1,0 0-1,15-15 0,-25 29 5,0 1 0,1 0-1,-1-1 1,0 1 0,0 0-1,0 0 1,1 0 0,-1 0-1,0 0 1,1 0 0,-1 0-1,1 1 1,0-1 0,-1 0-1,1 1 1,-1-1 0,1 1-1,0 0 1,-1-1 0,1 1 0,0 0-1,-1 0 1,1 0 0,0 0-1,-1 0 1,1 1 0,0-1-1,-1 1 1,1-1 0,0 1-1,-1-1 1,1 1 0,-1 0-1,1 0 1,-1-1 0,1 1-1,-1 0 1,2 2 0,4 5 56,-1-1 0,0 1 0,0 0-1,-1 0 1,7 14 0,-5-9 77,10 20 202,-2 1 0,0 1 0,-3 1 0,11 49 0,-8-11-1999,7 91-1,-22-165 1598,0 0-1,0-1 1,0 1-1,1 0 1,-1 0 0,0 0-1,0 0 1,0 0-1,1-1 1,-1 1-1,0 0 1,0 0-1,0 0 1,1 0-1,-1 0 1,0 0-1,0 0 1,1 0-1,-1 0 1,0 0-1,0 0 1,1 0-1,-1 0 1,0 0-1,0 0 1,1 0 0,-1 0-1,0 0 1,0 0-1,0 1 1,1-1-1,-1 0 1,0 0-1,0 0 1,0 0-1,1 0 1,-1 1-1,0-1 1,0 0-1,0 0 1,0 0-1,0 0 1,1 1-1,-1-1 1,0 0-1,0 0 1,0 0 0,0 1-1,0-1 1,0 0-1,0 0 1,0 1-1,0-1 1,0 0-1,0 0 1,0 1-1,0-1 1,0 0-1,0 0 1,0 1-1,0-1 1,0 0-1,0 0 1,0 0-1,0 1 1,0-1-1,0 0 1,-1 1 0,32-43-6685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4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6297,'8'5'14331,"0"-2"-12474,8-1-353,4 1-560,7 0-448,5-3-296,8 2-200,-8-4-552,-1-1-1472,1-5-3105,87-37-4545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5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0 432,'8'1'17672,"6"0"-10295,2 2-5408,38 5-5567,-33-4 5426,-2 0-1828,0 1-1,0 1 0,0 0 1,-1 2-1,0 0 1,29 17-1,-44-22-2,1-1 0,-1 0-1,1 1 1,-1 0 0,0 0-1,0 0 1,0 0 0,-1 0-1,1 0 1,-1 1 0,1-1-1,-1 1 1,0 0 0,-1 0-1,1 0 1,-1-1 0,1 2-1,-1-1 1,0 0 0,-1 0-1,1 0 1,-1 0 0,0 1-1,0-1 1,0 0-1,0 0 1,-1 0 0,0 0-1,0 1 1,0-1 0,0 0-1,-1 0 1,1 0 0,-1-1-1,0 1 1,0 0 0,-5 6-1,1-1 39,-1 0-1,0-1 0,0 0 0,0 0 0,-1 0 0,0-1 0,-1 0 0,0-1 0,0 0 0,0 0 1,0-1-1,-1 0 0,-13 4 0,23-9-16,-1 0 0,1 0 0,-1 1 0,1-1 0,0 0 0,-1 0 0,1 0 0,-1 0 0,1 0 0,-1 0 0,1 0 0,-1 0 0,1 0 0,0 0 0,-1 0 0,1 0 0,-1 0 0,1 0 0,-1 0 0,1 0 0,-1-1 0,1 1 0,0 0 0,-1 0 0,1 0 0,-1-1 0,1 1 0,0 0 0,-1-1 0,1 1 0,0 0 0,-1-1 0,1 1 0,0 0 0,0-1 0,-1 1 0,1-1 0,0 1 0,0 0 0,0-1 0,0 1 0,-1-1 0,1 0 9,1 0 0,-1 0 0,0 1-1,0-1 1,0 0 0,1 0 0,-1 1 0,0-1-1,1 0 1,-1 0 0,0 1 0,1-1 0,-1 1-1,1-1 1,-1 0 0,1 1 0,0-1 0,-1 1-1,1-1 1,-1 1 0,1-1 0,0 1 0,-1 0-1,2-1 1,12-4-49,0 1 0,0 1 0,1 0-1,-1 0 1,1 2 0,-1 0 0,1 1 0,0 0-1,-1 1 1,1 0 0,-1 2 0,1-1 0,-1 2-1,0 0 1,0 1 0,18 9 0,-28-13 46,-1 1 0,0-1 0,0 1 0,0 0 0,0 0 0,0 0 0,-1 1 0,1-1 0,-1 1 0,1 0 0,-1-1 0,0 1 0,0 0 0,0 0 0,0 0 0,-1 1 0,1-1 0,-1 0 0,0 0 0,0 1 0,0-1 0,0 1 0,-1-1 0,1 1 0,-1 0 0,0-1 0,0 1 0,0-1 0,-1 1 0,1-1 0,-1 1 0,0-1 0,0 1 0,0-1 0,0 0 0,-1 1 0,1-1 0,-1 0 0,0 0 0,0 0 0,0 0 0,0 0 0,-1-1 0,1 1 0,-6 4 0,-6 5 220,0 0 0,0-1-1,-1-1 1,-1 0 0,1-2 0,-2 1 0,1-2-1,-1 0 1,0-1 0,-1 0 0,1-2-1,-1 0 1,0-1 0,-21 1 0,35-4-328,0 0 0,0 0-1,0 0 1,-1-1 0,1 0 0,0 1 0,0-2 0,0 1 0,1 0 0,-1-1-1,0 1 1,0-1 0,1 0 0,-1 0 0,1-1 0,-1 1 0,1-1-1,0 0 1,0 1 0,0-1 0,1-1 0,-1 1 0,1 0 0,0-1 0,-3-4-1,4 5-238,0 0-1,1 0 1,-1 0-1,1 0 0,-1-1 1,1 1-1,0 0 0,0 0 1,1 0-1,-1-1 0,1 1 1,0 0-1,-1 0 0,3-5 1,0 1-538,0 1 0,1-1 1,0 1-1,0 0 0,1 0 0,-1 0 1,1 1-1,7-7 0,92-79-8467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3.7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40 14 9706,'-8'-6'8178,"0"6"-5682,-8-7-863,12 7-737,0 0-896,8 0-1128,0 0-3209,44 13-3537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5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11747,'1'-1'12284,"11"3"-10312,11 12-1618,-1 1 0,0 2 0,-1 0 1,-1 1-1,-1 0 0,27 35 0,-17-17 153,-3 2 1,42 80-1,-55-90-288,-1 2 0,-1 0 1,-1 0-1,-2 1 0,-1 0 1,-2 0-1,-1 1 0,-1 0 1,-3 55-1,-3-49-177,-1 0 0,-2-1 0,-2 0 0,-1 0 0,-2-1 0,-1 0 1,-32 64-1,42-97-179,-25 39-971,26-42 1000,1 1 0,-1 0 0,1-1 0,-1 1 0,0-1 0,1 1 0,-1-1 0,0 1 0,1-1 0,-1 1 0,0-1 0,0 1 0,1-1 0,-1 0 0,0 0 0,0 1 0,0-1 0,0 0 0,1 0 0,-1 0 0,0 0 0,0 0 0,0 0 0,0 0 0,0 0 0,1 0 0,-1 0 0,0-1 0,0 1 0,0 0 0,0 0 0,1-1 0,-1 1 0,0-1 0,0 1 0,1-1 0,-1 1 0,0-1 0,1 1 0,-1-1 0,1 0 0,-1 1 0,1-1 0,-1 0 0,1 1 0,-1-1 0,1 0 0,-1 0 0,1 1 0,0-1 0,0 0 0,-1 0 0,1 0 0,0 0 0,0 1 0,0-3 0,-30-95-7245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9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487 30 6625,'-3'0'7730,"-2"1"-3864,-16-2-978,12-4-2436,-1 1 1,0 0 0,0 0 0,0 1 0,0 0 0,-1 1 0,1 0 0,-1 1 0,1 0 0,-1 1 0,0 0 0,-11 2 0,8 0-296,0 1 0,0 0 0,1 1 0,-1 0 1,1 2-1,0-1 0,0 2 0,-18 11 0,17-9-160,1 1 1,0 1-1,0 0 0,1 1 1,0 0-1,1 0 0,1 2 1,0-1-1,0 1 1,2 0-1,0 1 0,0 0 1,1 1-1,1-1 0,-7 32 1,10-26 22,1 0 0,1-1 1,1 1-1,1 0 0,1 0 1,0 0-1,2-1 0,0 1 1,2-1-1,0 0 0,1-1 1,1 1-1,1-1 0,0-1 1,2 0-1,0 0 0,1-1 1,1 0-1,23 24 0,-16-21-10,0-1-1,1-1 1,1 0-1,0-2 1,2-1-1,0 0 1,0-2-1,1-1 1,1-1 0,0-1-1,0-1 1,1-2-1,0 0 1,37 3-1,-54-9-94,0 0 0,0 0 0,0-1 0,0-1-1,0 0 1,-1 0 0,1-1 0,0 0 0,15-6 0,-22 6-159,1 0 0,-1 0 0,0 0-1,0 0 1,0 0 0,-1-1 0,1 1 0,-1-1 0,1 0 0,-1 0 0,0 0 0,0 0 0,0 0 0,0 0 0,0-1 0,-1 1-1,0 0 1,1-1 0,-1 0 0,-1 1 0,1-1 0,0 1 0,-1-1 0,0 0 0,0 1 0,0-1 0,0 0 0,-1-5-1,-1-1-920,1-1 0,-1 0 0,-1 1 0,-4-12 0,-41-98-7501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0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385 481 10810,'2'5'774,"0"0"0,0 0 0,-1 0 0,0 0-1,0 1 1,0-1 0,0 0 0,-1 1 0,0 5-1,0-3-153,-1 0-1,0 1 0,-1-1 1,0 0-1,-5 15 0,5-18-472,0 0 1,0 0-1,-1 0 1,1 0-1,-1 0 0,0 0 1,0-1-1,-1 0 0,0 1 1,1-1-1,-1-1 0,-1 1 1,1 0-1,0-1 1,-1 0-1,0 0 0,1 0 1,-1-1-1,-1 0 0,-6 3 1,5-5-53,1 1 0,-1-1 1,1 0-1,-1-1 0,1 0 0,0 0 1,-1 0-1,1 0 0,0-1 1,0 0-1,0-1 0,0 0 0,-9-5 1,-1-2 64,0 0 0,1-1 0,-20-18 0,24 18-111,1-1 0,0 0 0,1 0 0,0-1 0,1 0 0,0 0 0,2-1 0,-1 0 0,1 0 0,1 0 0,1-1 0,0 0 1,-2-19-1,0-21-36,2 0 0,4-76 0,1 55-155,-4 59-452,-1 2-1463,6 0-2225,8-19-1763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0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88 3833,'-8'-8'17228,"-4"0"-16108,16 2-328,8-4-792,4-1-208,7-2-1809,69-19-3880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1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 1 16243,'-29'8'1136,"0"2"0,0 0 0,1 2 0,1 2 0,0 0 0,-32 24-1,53-34-1103,0 0 0,0 1 0,0 0 0,1 1-1,0-1 1,0 1 0,0 0 0,1 0 0,0 0-1,0 1 1,0-1 0,1 1 0,0 0 0,1 0-1,-1 0 1,1 1 0,1-1 0,-1 0 0,1 1-1,0-1 1,1 1 0,0-1 0,0 1-1,1 0 1,0-1 0,0 0 0,1 1 0,-1-1-1,2 0 1,4 12 0,-4-12-40,1 1 0,0-1 0,0 0 0,1-1 0,-1 1 0,2-1 0,-1 0-1,1 0 1,0 0 0,0-1 0,13 9 0,-7-7 3,0 0 1,0-1-1,1-1 0,0 0 0,0 0 0,21 3 1,-8-4 5,0 0 0,0-2 0,0-1 0,1-2 0,-1 0 0,51-10 0,-62 8 31,0-1 0,0-1 1,0 0-1,0-1 0,14-8 0,-26 12-15,-1 1 0,1-1 0,0 1-1,0-1 1,-1 0 0,1 0 0,0 0 0,-1 0 0,0-1 0,0 1 0,0-1 0,0 1 0,0-1 0,0 0 0,0 1 0,-1-1 0,0 0 0,1 0 0,-1 0 0,0-1-1,-1 1 1,1 0 0,0 0 0,-1 0 0,0-1 0,0 1 0,0 0 0,0 0 0,0-1 0,-1-3 0,-4-4-13,0 0 0,0 1-1,-1-1 1,0 1 0,-1 0 0,0 1 0,0 0 0,-1 0 0,-1 0-1,1 1 1,-1 1 0,-15-10 0,3 1-160,-2 2 1,0 1-1,0 1 0,-39-15 1,30 17-564,-1 1 0,-38-5 0,-21 2-7632,58 7-139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1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15475,'-4'0'5794,"0"5"-4962,-4 6-56,4 7-32,-4 12-528,0 4-216,8 3-536,-4 6-1352,12-1-2969,44 35-3001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1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0 138 7170,'20'48'7958,"-1"0"-3366,-1 1-2988,2-1-1,34 58 1,-40-89-1395,-14-17-194,0 0-1,1 0 0,-1 0 1,0 0-1,0 0 0,0 0 1,1 0-1,-1 0 0,0 0 1,0 0-1,0-1 0,1 1 1,-1 0-1,0 0 0,0 0 0,0 0 1,1 0-1,-1 0 0,0 0 1,0-1-1,0 1 0,0 0 1,0 0-1,1 0 0,-1 0 1,0-1-1,0 1 0,0 0 1,0 0-1,0 0 0,0 0 1,0-1-1,0 1 0,0 0 0,0 0 1,0 0-1,0-1 0,0 1 1,0 0-1,0 0 0,0-1 1,0 1-1,0 0 0,0 0 1,0-1-1,-4-42 897,-16-134-677,19 155-217,1 0-1,1-1 1,1 1-1,1 0 1,11-41-1,-14 61-6,0 1 1,1-1-1,-1 1 0,0-1 0,1 1 0,-1-1 1,1 1-1,0-1 0,-1 1 0,1 0 1,0-1-1,0 1 0,0 0 0,0 0 1,0-1-1,0 1 0,0 0 0,3-1 1,-3 2-12,1 0 0,-1 1 0,0-1 0,1 1 1,-1 0-1,1-1 0,-1 1 0,0 0 0,0 0 1,1 0-1,-1 0 0,0 0 0,0 0 1,0 0-1,1 2 0,17 14-69,27 22 70,-2 1 1,-1 2-1,-3 2 0,68 95 0,-97-121-8,-9-12 0,1-1-1,0 0 1,1 0-1,-1 0 1,1 0 0,0 0-1,0-1 1,0 1-1,1-1 1,0 0-1,8 5 1,-13-9 7,1 0 0,-1 0 1,1 0-1,-1 0 0,1 0 0,0 0 0,-1 0 1,1 0-1,-1 0 0,1 0 0,-1-1 0,1 1 1,-1 0-1,1 0 0,-1 0 0,0-1 0,1 1 1,-1 0-1,1-1 0,-1 1 0,1 0 0,-1-1 1,0 1-1,1-1 0,-1 1 0,0 0 0,1-1 1,-1 1-1,0-1 0,0 1 0,0-1 0,1 1 1,-1-1-1,0 1 0,0-1 0,0 1 0,0-1 1,0 1-1,0-1 0,0 0 0,0 0 0,3-29 15,-2 23-14,4-56-11,3 0-1,2 0 1,32-101 0,-41 161 18,-1 1 0,1 0 1,0-1-1,0 1 1,0 0-1,0 0 0,1-1 1,-1 1-1,1 0 0,-1 0 1,1 0-1,0 1 1,-1-1-1,1 0 0,3-1 1,-3 2-6,-1 1 1,1 0-1,0 0 0,0 0 1,-1 0-1,1 0 1,0 0-1,-1 0 1,1 1-1,0-1 1,0 1-1,-1-1 1,1 1-1,-1 0 1,1-1-1,-1 1 1,1 0-1,-1 0 1,1 0-1,-1 0 0,0 1 1,2 0-1,134 121 207,-21-17-1471,-108-99 893,-5-4 10,0 0 1,0 0-1,0-1 0,1 1 0,-1-1 0,1 0 0,-1 0 1,1 0-1,0 0 0,0-1 0,0 1 0,0-1 0,0 0 1,0-1-1,0 1 0,0-1 0,0 1 0,1-1 0,-1 0 1,0-1-1,0 1 0,8-3 0,118-33-8440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2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80 10626,'-31'50'7631,"28"-42"-7055,0-1 0,0 1 0,0 0 0,-2 13 0,4-15-492,1 0-1,0 0 1,0 0 0,0 0 0,0 0-1,1 0 1,0 0 0,0 0 0,1 0-1,-1 0 1,1-1 0,1 1 0,-1-1 0,1 1-1,0-1 1,6 9 0,-2-5-86,1-1 1,0 0-1,0 0 1,0-1-1,1 0 1,0 0-1,1-1 1,-1 0-1,1-1 0,0 0 1,0 0-1,1-1 1,19 5-1,-17-6-24,0-1 0,1 0 0,-1 0 0,1-1-1,-1-1 1,1 0 0,-1-1 0,1-1 0,-1 0 0,25-7-1,-35 8 50,0 1-1,0-1 0,0 0 1,-1 0-1,1-1 0,0 1 1,0 0-1,-1-1 0,1 0 1,-1 0-1,1 1 0,-1-2 1,0 1-1,0 0 0,0 0 1,0-1-1,0 1 0,0-1 1,-1 1-1,1-1 0,-1 0 1,0 1-1,1-5 0,-2 4 72,0-1-1,0 1 0,0 0 1,-1 0-1,0 0 0,1 0 1,-1-1-1,-1 1 0,1 0 1,0 0-1,-1 1 1,1-1-1,-1 0 0,0 0 1,0 1-1,0-1 0,0 1 1,0 0-1,-1 0 1,1-1-1,-5-1 0,-18-15 130,-2 2 0,0 1 0,-50-22 0,50 27-1110,1-3-1,0 0 0,0-1 1,-32-26-1,57 40 697,0 0 0,0 1 0,0-1 0,0 0 0,0 0 0,0 0 0,0 0 0,0 0 0,1 0 0,-1 0 0,0 0 0,1 0 0,-1 0-1,0 0 1,1-1 0,0 1 0,-1 0 0,1 0 0,0-1 0,-1 1 0,1 0 0,0 0 0,0-1 0,0 1 0,0 0 0,1-3 0,2-2-1025,1-1 0,0 1 0,0 0 0,1 0 0,0 0 1,5-5-1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2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0 18004,'-65'10'4953,"50"-7"-4690,1 0-1,-1 1 1,1 0 0,0 1-1,1 1 1,-1 0 0,1 1 0,-14 9-1,25-15-260,1 0-1,-1 0 1,0 0-1,1 0 0,-1 0 1,1 1-1,-1-1 0,1 1 1,0-1-1,-1 1 1,1-1-1,0 1 0,0 0 1,0-1-1,0 1 0,0 0 1,1 0-1,-1 0 1,0 0-1,1 0 0,0 0 1,-1-1-1,1 1 1,0 0-1,0 0 0,0 0 1,0 0-1,0 0 0,1 0 1,-1 0-1,0 0 1,1 0-1,0 0 0,-1 0 1,1 0-1,0 0 0,0-1 1,0 1-1,0 0 1,0-1-1,1 1 0,-1-1 1,3 3-1,8 7-80,-1-1-1,2-1 1,-1 0 0,26 13-1,-27-15 11,79 40-393,-63-34 400,0 0-1,-1 2 1,0 1-1,-1 1 1,-1 1 0,37 35-1,-58-49 116,1 0 0,-1 0 0,0 1-1,0-1 1,0 1 0,-1-1 0,1 1-1,-1 0 1,0 0 0,-1 0 0,1 0 0,-1 0-1,0 0 1,0 1 0,-1-1 0,1 0 0,-1 0-1,0 1 1,-1-1 0,1 0 0,-1 1 0,0-1-1,-1 0 1,1 0 0,-1 0 0,0 0 0,0 0-1,0-1 1,-1 1 0,0 0 0,-5 6 0,3-6-14,1 0 1,-1-1-1,1 1 1,-1-1-1,-1 0 1,1-1-1,0 1 1,-1-1-1,0 0 1,0 0-1,0-1 1,0 0-1,0 0 1,0 0-1,-1-1 1,1 0-1,-1 0 1,1 0-1,-1-1 1,1 0-1,-1 0 1,1-1-1,-1 0 1,1 0-1,-9-3 1,9 2-270,0 0 0,0-1 0,0 0 0,0 0 1,1 0-1,-1 0 0,1-1 0,0 0 0,0 0 1,-6-7-1,7 6-321,-1-1 0,1-1 0,0 1 0,1 0 1,-1-1-1,1 0 0,1 0 0,-1 0 0,1 0 0,0 0 1,-1-12-1,-6-143-6827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2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225 306 10890,'49'-6'9276,"-31"1"-8851,1-1 0,-1 0 0,0-2 0,17-9 0,-31 16-344,-1-1-1,1 0 0,-1 1 0,0-2 1,1 1-1,-1 0 0,0 0 0,0-1 0,-1 0 1,1 0-1,-1 0 0,1 0 0,-1 0 1,0 0-1,0 0 0,0-1 0,-1 1 1,1-1-1,-1 1 0,0-1 0,0 0 0,0 0 1,0 1-1,-1-1 0,1 0 0,-1 0 1,0 0-1,0 0 0,0 1 0,-1-1 1,0 0-1,1 0 0,-1 1 0,0-1 0,-2-3 1,-1-2-17,-1 1-1,1 1 1,-1-1 0,0 1 0,-1 0 0,0 0 0,0 0 0,-1 1-1,1 0 1,-1 0 0,0 1 0,-1 0 0,0 0 0,-9-4 0,3 2-67,0 1 0,-1 1 0,0 0 1,1 1-1,-2 0 0,1 1 1,0 1-1,0 1 0,-22 0 1,30 1 8,0 1 1,1 0 0,-1 0 0,1 0 0,0 1 0,-1 0 0,1 1 0,0-1 0,0 1 0,0 0-1,0 1 1,1-1 0,-1 1 0,1 0 0,0 0 0,0 1 0,1 0 0,-1 0 0,1 0-1,0 0 1,0 1 0,1-1 0,0 1 0,-4 8 0,2-3 46,1 0 1,0 0-1,1 1 1,0-1-1,1 1 0,0 0 1,1-1-1,0 1 1,1 0-1,0 0 0,1-1 1,1 1-1,2 14 1,1-11 39,-1-1 0,2 1 0,0-1 0,1 0 0,0-1 0,1 0 0,0 0 0,1 0 0,14 14 0,-6-9-26,0-2-1,1 0 0,1-1 1,0-1-1,1 0 1,0-2-1,1 0 1,1-2-1,0 0 0,0-1 1,1-2-1,46 10 1,-50-14-96,0-1 1,-1-1-1,1 0 0,0-2 1,0 0-1,0-1 0,30-7 1,-45 8-141,1-1 0,0 1 0,-1-1 1,1 0-1,-1 0 0,0 0 0,1-1 0,-1 1 0,0-1 1,-1 0-1,1 0 0,0-1 0,-1 1 0,0-1 1,0 1-1,0-1 0,0 0 0,0 0 0,-1-1 0,0 1 1,0 0-1,0-1 0,0 1 0,-1-1 0,0 0 1,0 1-1,0-1 0,0 0 0,-1 0 0,0 0 0,0 0 1,0 1-1,0-1 0,-1 0 0,0 0 0,0 0 1,-3-7-1,-35-122-6601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4.0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1 141 6257,'38'42'7324,"37"43"4,-37-42-5617,-3 2-1,47 76 0,-70-90-935,-16-26-349,-11-16-114,-5-7-123,2-1 1,0-1 0,-21-29 0,34 43-157,1 0 1,0 0 0,1 0-1,-1-1 1,1 1 0,1-1-1,-1 0 1,1 0-1,0 0 1,1 0 0,0 0-1,0 0 1,0 0-1,1 0 1,0-1 0,1 1-1,1-12 1,1 8-59,2-1 1,-1 1-1,1-1 0,1 1 1,0 1-1,0-1 0,1 1 1,0 0-1,1 1 0,0 0 1,1 0-1,0 0 0,0 1 1,0 1-1,1-1 0,16-7 1,-4 4-63,0 0 1,0 2-1,1 1 0,0 1 1,1 1-1,0 1 0,32-3 1,-55 8-152,18-4-312,-13 0-1516,-10-1-3674,-17-7-2381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3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0 149 936,'3'20'16158,"3"1"-9419,6 4-4888,10 12-3550,-8-14 3606,4 9-1306,144 241 2858,-149-260-2508,-19-34-213,-17-38-200,12 33-509,2 0-1,0 0 1,2-1-1,1 0 1,1 0 0,2-1-1,-1-30 1,4 42-127,1 0 1,0 0-1,1 0 0,1 1 1,0-1-1,1 1 1,1 0-1,0 0 0,1 0 1,1 1-1,0 0 1,1 0-1,18-23 0,-24 34-77,0 0 0,0 0-1,0 1 1,1-1 0,-1 1 0,1 0-1,0 0 1,-1 0 0,1 0-1,0 0 1,0 1 0,0-1 0,1 1-1,5-2 1,-3 2-489,0 1 1,-1 0 0,1 1-1,0 0 1,0-1-1,-1 2 1,1-1-1,-1 1 1,1 0-1,7 3 1,78 34-6568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4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130 329 10386,'4'0'6921,"4"-2"-3826,21-10-2654,-26 11 173,10-5-386,23-9 141,0-2 1,0-2-1,-2-1 0,36-27 1,-67 45-356,0-1 0,0 0 0,0 0 1,0 0-1,0 0 0,-1 0 0,0-1 1,1 1-1,-1-1 0,-1 0 0,1 1 1,0-1-1,-1 0 0,0 0 0,0 0 0,1-5 1,-2 6 16,0 0 1,-1 0 0,1 0 0,-1-1 0,1 1-1,-1 0 1,0 0 0,0 0 0,0 0 0,-1 0-1,1 0 1,-1 1 0,1-1 0,-1 0 0,0 1-1,0-1 1,0 1 0,-1 0 0,1 0 0,-1 0-1,-4-4 1,-7-2 88,1 0 0,-2 0 0,1 1 0,-1 1 0,0 1 0,0 0 0,0 1 0,-1 0 0,0 1 0,1 1 0,-1 1 0,0 0-1,-19 2 1,26-1-37,0 1 0,0 1 0,0 0 0,0 0 0,0 0 0,0 1-1,1 1 1,-1 0 0,1 0 0,-14 9 0,17-9-22,0 1 0,0-1 0,0 1 0,1 0 1,0 0-1,0 1 0,0-1 0,0 1 0,1 0 0,0 0 0,1 0 1,-1 0-1,1 0 0,0 0 0,0 1 0,0 8 0,1-4 20,1 0-1,0 1 1,1-1-1,0 0 1,1-1-1,0 1 1,1 0-1,0 0 1,1-1-1,0 0 1,0 1-1,1-2 1,1 1-1,9 14 1,1-2 42,1 0 0,1-1-1,1-1 1,39 33 0,-38-37-131,0 0 0,1-2 1,1 0-1,1-2 0,-1 0 0,2-2 1,0 0-1,25 6 0,-38-14-181,-1 0 0,1 0 1,0-1-1,-1-1 0,1 0 0,0 0 1,-1-1-1,1-1 0,0 1 0,10-5 0,-11 3-241,0-1 0,-1 0-1,1-1 1,-1 0-1,0-1 1,-1 0-1,0 0 1,1-1-1,-2 0 1,1 0-1,-1-1 1,7-10-1,100-140-5820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4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14939,'-4'5'5817,"8"13"-4544,8 17 583,8 18-8,16 27-439,3 7-273,9 17-176,0 2-216,-5 0-287,9 1-193,-9-15-184,1-15-80,-8-16-553,-9-15-623,-7-15-648,-12-15-529,0-8-2160,36-16-2192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4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523 164 14419,'-28'-9'3021,"-2"2"0,-29-5 0,34 9-2110,0 1 0,-46 1 0,54 3-793,-1 0 1,1 0-1,0 2 0,0 0 1,0 1-1,0 0 0,1 2 1,0 0-1,0 1 1,1 0-1,-25 18 0,35-22-71,0 1 0,0-1 0,0 1 0,0 0 0,1 0 1,0 1-1,0-1 0,0 1 0,1 0 0,-1 0 0,2 0 0,-1 1 0,1-1 0,-3 12 0,4-14-43,1 0 0,-1 0 0,1 0 0,0 0 0,1 1 0,-1-1 0,1 0 0,-1 0 0,1-1 0,1 1 0,-1 0 0,0 0 0,1 0 1,0-1-1,0 1 0,0-1 0,0 1 0,0-1 0,1 0 0,0 0 0,-1 0 0,1 0 0,0 0 0,0-1 0,7 4 0,-2-1-27,0 0 0,1-1 0,0 0-1,0 0 1,0-1 0,1 0 0,-1-1 0,0 0 0,1 0-1,0-1 1,-1-1 0,1 1 0,0-2 0,-1 1-1,1-1 1,0-1 0,-1 0 0,1 0 0,-1 0 0,0-2-1,0 1 1,15-8 0,-11 3-4,1 1-1,-1-2 1,0 0-1,-1-1 1,0 0-1,0 0 1,-1-1-1,0-1 1,-1 0-1,-1-1 1,0 1-1,-1-2 1,10-18 0,-11 11 183,0-1 0,-1 0 0,-1 0 0,-1 0 1,-2 0-1,0-1 0,-1 1 0,-2-25 0,1 47-141,-3-16 1197,3 34-757,6 8-473,0-1 1,2-1 0,0 1-1,2-2 1,25 45-1,-28-55-484,1-1 0,0-1 0,0 0 0,1 0 0,1-1 0,0 0 0,0 0 0,1-1 0,0 0 0,0-1 0,1-1 0,20 10 0,-27-15 17,0 0 0,0-1 0,1 0 0,-1 0 0,0 0 0,0 0 0,1-1 1,-1 0-1,0 0 0,6-1 0,109-20-6580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5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2 11058,'-8'-1'1153,"-1"1"0,0-1 0,0 1-1,1 1 1,-1-1 0,0 2-1,1-1 1,-1 1 0,1 0 0,-15 7-1,12-5-810,1 1-1,0 1 1,1 0-1,-1 0 1,1 1-1,0 0 0,1 0 1,-9 11-1,11-13-359,1 1-1,0 0 1,0 1-1,1-1 0,0 1 1,0 0-1,0 0 1,1 0-1,0 0 1,1 0-1,-1 1 0,1-1 1,1 1-1,-1 0 1,1 0-1,1-1 0,0 1 1,0 0-1,0 0 1,1 0-1,0-1 1,0 1-1,1 0 0,0-1 1,1 1-1,4 10 1,-3-10-90,1 0 0,0-1 0,0 0 0,0 0 1,1 0-1,0 0 0,0-1 0,0 0 0,1-1 1,0 1-1,0-1 0,1-1 0,0 1 0,-1-1 1,1 0-1,1-1 0,-1 0 0,0 0 0,1-1 0,-1 0 1,1-1-1,0 0 0,0 0 0,0 0 0,-1-1 1,1-1-1,15-2 0,-8 0-93,-1 0-1,0-1 1,0-1-1,0-1 1,-1 0-1,1-1 1,-2 0 0,1-1-1,-1 0 1,0-1-1,-1-1 1,0 0 0,0-1-1,-1 0 1,11-14-1,-11 9 376,0-1 0,-1 0 0,0-1 0,-1 0 0,-2 0 0,9-29-1,-11 30 1055,-1 0 0,-1-1-1,-1 1 1,1-25-1,-1 52-1191,0-1 0,1 0 0,0 0 0,0-1 0,1 1 0,0 0 1,1-1-1,8 11 0,7 16-51,-5-3-246,23 48-1526,-15-22-3684,-8-19-1140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5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 12235,'-8'-3'7425,"4"0"-5480,0 1-737,8 4-1120,4 4-88,16 4-2113,94 25-3208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5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82 16692,'-51'68'6289,"45"-59"-5913,1 1-1,0-1 1,1 1 0,0 0-1,-4 13 1,7-16-341,0-1-1,0 1 0,0-1 1,1 1-1,0-1 1,0 1-1,1-1 1,0 1-1,0-1 0,0 0 1,1 1-1,0-1 1,0 0-1,0 0 1,1 0-1,0 0 0,0-1 1,1 1-1,-1-1 1,1 1-1,1-1 0,4 4 1,4 5-45,2-1 1,0-1-1,0-1 1,1 0-1,0 0 0,1-2 1,0 0-1,35 12 1,-40-17-46,-1 0 1,1-1 0,0 0 0,0-1 0,0-1-1,0 1 1,0-2 0,0 0 0,0 0 0,0-1-1,0-1 1,0 0 0,0 0 0,-1-1 0,14-6-1,-21 8 59,0-1 0,-1 0-1,1 0 1,0 0-1,-1 0 1,1-1 0,-1 0-1,0 1 1,0-1 0,0 0-1,0 0 1,-1-1-1,1 1 1,-1-1 0,0 1-1,0-1 1,0 0 0,0 0-1,2-6 1,-4 4 76,1 1 1,-1-1-1,0 0 1,0 1-1,0-1 1,-1 1-1,0-1 0,0 1 1,0-1-1,-1 1 1,0 0-1,-5-11 1,-3-2 169,-1 0-1,-1 0 1,0 1 0,-2 1 0,1 0 0,-26-21 0,0 4-755,-2 2 1,-48-28-1,84 57-97,-8-8-1494,19-5-3712,37-25-3783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6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1 144 9546,'18'31'7723,"6"16"-4002,4 8-1827,-8-18-1141,-2 1 1,-1 1 0,-2 1 0,15 64-1,-32-127-428,1 1-1,0-1 1,2 0 0,5-33-1,24-115-434,-29 170 110,31-106 59,-28 98 3,0-1 1,0 0-1,1 1 0,0 0 1,1 0-1,0 1 0,1-1 0,9-8 1,-14 15-42,0 0 0,1 0 0,-1 0 0,1 1-1,0-1 1,0 1 0,-1-1 0,1 1 0,0 0 0,0 0 0,0 1 0,0-1 0,0 1 0,1-1 0,-1 1 0,0 0 0,0 0 0,0 0 0,0 1-1,0-1 1,0 1 0,0-1 0,0 1 0,0 0 0,0 1 0,0-1 0,4 2 0,5 5 52,0-1-1,0 2 1,0-1 0,14 16-1,-20-19-18,15 16-179,-1 1 0,-1 0 0,-1 2 1,-1 0-1,-1 1 0,-1 0 0,-1 1 1,17 48-1,-26-58-486,-4-12 358,0-1-1,0 1 0,0-1 0,0 0 1,1 1-1,-1-1 0,1 0 1,0 0-1,0 0 0,0 0 0,0 0 1,0 0-1,1 0 0,-1-1 1,1 1-1,0-1 0,0 0 0,0 0 1,0 0-1,3 2 0,11 1-2758,-1-1 1,28 3-1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6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364 3 12771,'-25'-2'5108,"-47"2"0,52 1-4316,0 2 1,1 0 0,-25 7-1,35-8-743,0 1 0,1 0 0,-1 0-1,1 1 1,0 0 0,0 0-1,1 1 1,-1 0 0,1 0 0,0 1-1,0 0 1,1 0 0,0 1-1,0 0 1,0 0 0,1 0 0,0 0-1,0 1 1,1 0 0,-5 11-1,5-4 56,0 0 0,1 1 0,1-1 0,0 1-1,1 0 1,1 0 0,0-1 0,1 1 0,1 0-1,5 23 1,-5-31-94,1 0-1,0 0 1,0 0-1,0 0 1,1-1 0,0 0-1,0 0 1,1 0-1,9 10 1,-10-13-38,0 0-1,0-1 1,1 1 0,-1-1 0,1 0-1,0-1 1,0 1 0,0-1 0,0 0-1,0 0 1,0 0 0,1-1 0,-1 0-1,0 0 1,10 1 0,-6-3-29,0 0 0,0 0 0,-1 0-1,1-1 1,0-1 0,-1 1 0,1-1 0,-1-1 0,0 0 0,0 0-1,0 0 1,-1-1 0,0 0 0,1-1 0,-2 0 0,1 0 0,-1 0-1,11-14 1,5-8 77,-1-2 0,-1 0-1,20-43 1,-16 19 395,-19 39 292,1 1-1,1 0 1,16-26 0,-21 42-667,1 0 1,0 0-1,-1 0 0,1 0 0,-1 0 1,0 0-1,0 1 0,0-1 1,2 4-1,9 11-449,-2 1 0,0 1 0,-1 0 0,0 0 0,-2 1 0,-1 0 0,6 22 1,-13-41 280,13 29-3366,-13-29 3246,0 0-1,1-1 1,-1 1 0,1-1-1,-1 1 1,1 0 0,-1-1-1,1 1 1,0-1 0,-1 1-1,1-1 1,0 0 0,-1 1-1,1-1 1,0 0 0,-1 1-1,1-1 1,0 0 0,0 0 0,-1 0-1,3 1 1,32-16-8398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6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1 279 13947,'59'83'10934,"-6"7"-8521,-44-73-2383,-1 0 0,-1 0 0,0 0 1,-1 1-1,-1 0 0,-1 1 0,-1-1 0,2 34 0,-5-52-26,0 0 1,0 0-1,0 0 1,0 0 0,0 0-1,0 0 1,-1 0-1,1 0 1,0 0 0,0 0-1,0 0 1,0 0-1,0 0 1,0 0 0,0 0-1,0 0 1,0 0-1,-1 0 1,1 0-1,0 0 1,0 0 0,0 0-1,0 0 1,0 0-1,0 0 1,0 1 0,0-1-1,0 0 1,0 0-1,0 0 1,-1 0 0,1 0-1,0 0 1,0 0-1,0 0 1,0 0 0,0 0-1,0 1 1,0-1-1,0 0 1,0 0 0,0 0-1,0 0 1,0 0-1,0 0 1,0 0 0,0 0-1,0 0 1,0 1-1,0-1 1,0 0 0,0 0-1,0 0 1,0 0-1,0 0 1,1 0 0,-8-12 149,-4-24-28,7 7-122,0-1-1,2 0 0,2 0 1,0 0-1,2 0 1,1 0-1,2 1 0,0-1 1,2 1-1,2 1 1,0-1-1,2 1 0,1 1 1,28-48-1,-33 64 23,0 1 0,1 0-1,0 0 1,1 1 0,0 0 0,0 0-1,1 1 1,15-10 0,-21 15 3,1 0 1,0 1 0,0-1-1,0 1 1,0 0-1,0 1 1,0-1-1,0 1 1,0 0 0,1 0-1,-1 1 1,0-1-1,1 1 1,-1 1 0,0-1-1,1 1 1,-1 0-1,0 0 1,1 0-1,-1 1 1,0-1 0,7 5-1,0 1 63,-1 1-1,1 1 1,-1 0-1,-1 0 0,0 1 1,0 1-1,-1-1 1,0 2-1,-1-1 1,0 1-1,-1 0 1,0 1-1,-1 0 1,-1 0-1,0 0 0,0 1 1,4 24-1,-4-14-99,-1-1-1,-1 1 0,-2 0 0,0 0 1,-1 0-1,-1 0 0,-2 0 1,0-1-1,-12 42 0,15-63-102,-1 0-1,1-1 0,-1 1 1,1 0-1,-1 0 0,0 0 1,0-1-1,0 1 0,0 0 1,0-1-1,0 1 0,-1-1 1,1 1-1,0-1 0,-1 1 1,1-1-1,-1 0 0,1 0 1,-1 0-1,0 0 1,1 0-1,-1 0 0,0 0 1,0-1-1,0 1 0,0-1 1,-2 1-1,2-1-95,1 0 0,0-1 0,0 1 0,-1 0 0,1-1 0,0 1 0,0-1 0,0 1 0,0-1 0,0 0 1,0 0-1,0 1 0,0-1 0,0 0 0,0 0 0,0 0 0,0 0 0,-1-2 0,0-1-528,0 0 0,0 0 1,0 0-1,1 0 0,-1 0 1,1 0-1,0-1 0,0-4 0,-8-86-8317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5.9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 12115,'4'-1'9092,"20"-6"-7902,-13 5-1171,0 0 1,0 0-1,0 1 1,0 1-1,1 0 1,-1 0-1,0 1 1,0 0-1,0 1 1,0 1-1,0-1 1,0 2-1,-1-1 1,1 2-1,-1-1 1,0 1-1,11 8 1,-9-5 39,-1 1 1,-1 0 0,0 0 0,0 1 0,0 0 0,-1 1-1,-1 0 1,0 0 0,0 1 0,-1 0 0,-1 0-1,0 1 1,5 17 0,-5-9 103,-1 0-1,-2 1 1,0 0 0,-1-1-1,-1 1 1,-2 0 0,0 0-1,-1 0 1,-1 0-1,-1-1 1,0 0 0,-2 1-1,-1-2 1,-1 1 0,0-1-1,-1 0 1,-2-1 0,0 0-1,-1 0 1,0-2 0,-2 1-1,0-2 1,-27 25 0,39-38-139,-1-1 1,0 1 0,0-1 0,0 0 0,0 0 0,-1-1 0,1 1 0,-1 0 0,1-1 0,-1 0-1,1 0 1,-1 0 0,1 0 0,-1-1 0,0 1 0,0-1 0,1 0 0,-1 0 0,0-1 0,0 1 0,1-1-1,-1 1 1,1-1 0,-1 0 0,0-1 0,1 1 0,0-1 0,-1 1 0,1-1 0,0 0 0,0 0-1,0 0 1,0-1 0,0 1 0,0-1 0,1 0 0,-1 1 0,1-1 0,0 0 0,0 0 0,0-1-1,0 1 1,0 0 0,1-1 0,0 1 0,0-1 0,-1 1 0,1-6 0,-1 0-49,1 0 0,1 0 0,0 1 0,0-1 0,1 0 0,0 0-1,0 0 1,1 0 0,0 1 0,0-1 0,1 1 0,1 0 0,-1-1 0,1 1 0,0 1 0,1-1 0,0 1 0,0 0 0,11-11 0,-5 5 6,2 0 0,-1 0-1,2 1 1,0 1 0,0 0 0,1 1 0,0 1 0,32-14 0,-39 19 2,1 1 1,0 1 0,0 0 0,0 0-1,0 0 1,0 1 0,1 1-1,-1 0 1,0 0 0,0 1 0,0 0-1,1 0 1,9 3 0,-1 2 1,-1 1-1,0 0 1,-1 2 0,0-1 0,26 20 0,3 6 125,59 59 1,-65-55-1105,79 57 1,-116-94 705,-1 0-1,1 0 1,-1 0-1,1 0 1,-1 0-1,1 0 1,0-1-1,-1 1 1,1-1-1,0 1 1,0-1-1,-1 0 1,1 1-1,2-1 1,-3-1-69,1 1 0,-1-1 0,0 0 0,0 1 1,1-1-1,-1 0 0,0 0 0,0 0 0,0 0 0,0 0 1,0 0-1,0 0 0,0 0 0,0 0 0,-1 0 0,1 0 1,0-1-1,0 1 0,-1 0 0,1-1 0,-1 1 1,0 0-1,1-1 0,-1-2 0,16-78-9535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7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285 11 11370,'-28'-6'7808,"2"2"-3633,21 4-3861,-1 0 0,0 0-1,1 0 1,-1 1 0,1 0-1,-1 0 1,1 0 0,0 0-1,-1 1 1,1 0 0,0 0 0,-7 4-1,1 1-132,0 0 0,0 1 0,1 0 0,0 0 0,0 1 0,1 1 0,0 0 0,1 0 0,0 0-1,1 1 1,0 0 0,0 0 0,1 1 0,1 0 0,0 0 0,0 1 0,2-1 0,-1 1 0,2 0 0,-1 0 0,2 0 0,-1 26 0,3-25-228,0 0 0,0 0 0,1-1 1,1 1-1,1 0 0,0-1 1,0 0-1,1 1 0,1-2 1,0 1-1,1-1 0,0 0 0,1 0 1,1-1-1,-1 0 0,2-1 1,0 0-1,0 0 0,0-1 1,1 0-1,18 11 0,-16-13-291,1 0-1,0 0 0,0-1 1,0-1-1,1 0 0,0-1 1,0-1-1,0 0 1,0-1-1,0-1 0,1 0 1,27-2-1,-23-2-653,-1-1-1,0-1 1,0 0-1,-1-1 1,1-2-1,-1 1 1,-1-2-1,0 0 1,0-2 0,-1 1-1,17-16 1,138-124-7845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8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53 112 11723,'-2'1'543,"0"-1"0,0 1 1,0 0-1,0 0 1,1 1-1,-1-1 0,0 0 1,1 1-1,-1-1 1,1 1-1,-1-1 0,0 3 1,-13 25 2033,2 34-760,12-53-1761,1 0 0,0 1 0,1-1 0,0 1 0,0-1-1,1 0 1,1 0 0,0 0 0,0 0 0,1 0 0,0 0 0,0-1 0,1 0 0,1 0 0,-1 0 0,2-1-1,-1 1 1,1-2 0,0 1 0,1-1 0,-1 0 0,1 0 0,1-1 0,-1 0 0,1-1 0,0 0 0,1 0 0,-1-1-1,1 0 1,0 0 0,0-1 0,0-1 0,0 0 0,1 0 0,-1-1 0,0 0 0,1-1 0,-1 0 0,14-2-1,-10 0-46,-1 0 0,1-1-1,-1-1 1,0 0 0,0 0-1,-1-1 1,20-12 0,-29 16 23,0 0 0,-1-1 0,1 1 1,-1-1-1,0 0 0,0 0 1,1 0-1,-1 0 0,0 0 1,-1 0-1,1-1 0,0 1 0,-1 0 1,1-1-1,-1 1 0,0-1 1,0 0-1,0 0 0,0 1 1,0-1-1,-1 0 0,1 0 0,-1 0 1,1 0-1,-1 1 0,0-1 1,-1 0-1,1 0 0,0 0 1,-1 0-1,1 0 0,-1 1 0,0-1 1,0 0-1,0 0 0,0 1 1,-1-1-1,1 1 0,-1-1 0,0 1 1,-2-4-1,-12-11-3,0 0 0,-2 1 0,1 0-1,-2 2 1,0 0 0,-1 1 0,-30-14 0,16 7-1311,-36-27 1,35 15-2037,34 30 2984,0 1 1,0-1 0,-1 0 0,1 0-1,0 1 1,0-1 0,1 0-1,-1 0 1,0 0 0,1 0 0,-1 0-1,1 0 1,-1 0 0,1-1-1,0 1 1,0 0 0,0 0 0,0 0-1,0 0 1,1-3 0,3-4-1515,1 0-1,0 0 1,0 0 0,10-12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8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8178,'21'83'8118,"-2"-1"-4025,40 146 366,-59-227-4420,0 0-1,1 1 1,-1-1-1,0 0 1,1 0-1,-1 0 1,1 0-1,-1 0 1,1 1-1,-1-1 1,1 0 0,0 0-1,0 0 1,-1-1-1,1 1 1,0 0-1,2 1 1,-3-2-13,1 0 1,-1 0 0,1 0-1,0-1 1,-1 1 0,0 0-1,1 0 1,-1-1 0,1 1-1,-1 0 1,1-1 0,-1 1-1,1 0 1,-1-1 0,0 1-1,1-1 1,-1 1 0,0-1-1,0 1 1,1-1-1,-1 1 1,0-1 0,0 1-1,1-1 1,-1 1 0,0-1-1,13-52 795,-12 45-852,13-71 174,-9 41 138,1 1-1,3 0 1,0 1 0,2 0-1,24-50 1,-35 84-211,1 1 1,0 0-1,-1-1 0,1 1 0,0-1 0,0 1 1,0 0-1,0 0 0,0-1 0,0 1 0,0 0 1,1 0-1,-1 0 0,2-1 0,14 10 530,-6 0-686,31 18 68,21 11 242,93 76 1,-139-98-365,-1 0 1,0 1 0,-1 1-1,0 0 1,-2 1 0,0 0-1,-1 1 1,-1 1 0,15 35-1,-23-38-683,0-5-575,0-23-6820,6-60-847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0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11218,'-2'2'8742,"2"4"-4418,9 19-3836,-7-18 405,154 531 4449,-99-317-4846,-43-167-1271,3-1 0,31 69 0,-49-127-102,-1-1-1,2 1 1,-1 0-1,1 0 1,-1-1-1,2 1 1,-1 0-1,0-1 1,1 1-1,3-9 1,15-100-6566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0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0 7186,'-32'9'5333,"-43"19"1,59-21-4558,1 1-1,0 0 1,0 1-1,-19 16 1,27-20-681,1 0 1,0 1 0,0 0-1,0 1 1,1 0 0,0-1 0,0 2-1,0-1 1,1 0 0,0 1-1,1 0 1,0 0 0,0 0 0,1 0-1,0 0 1,0 1 0,1-1-1,0 1 1,0-1 0,1 1 0,0-1-1,0 1 1,4 14 0,-3-15-86,1 0 1,-1-1-1,2 1 1,-1-1-1,1 0 1,0 0-1,0 0 1,1 0-1,0 0 1,0-1-1,1 0 1,0 0-1,0 0 1,0 0-1,1-1 1,0 0-1,0 0 1,0 0-1,0-1 1,1 0-1,0 0 1,0-1-1,11 4 1,-10-4 4,1-1 1,0-1-1,0 1 1,0-1-1,0-1 0,0 0 1,0 0-1,0-1 1,-1 0-1,1 0 1,0-1-1,0 0 0,-1-1 1,1 0-1,-1 0 1,0-1-1,0 0 1,0-1-1,0 1 0,7-7 1,-6 4 109,0-1-1,0 0 1,-1-1-1,0 0 1,-1 0 0,0-1-1,0 0 1,-1 0-1,0 0 1,-1-1-1,0 0 1,-1 0 0,0 0-1,-1 0 1,0-1-1,-1 1 1,0-1 0,-1 0-1,0 0 1,-1-14-1,0 24-12,0 0 0,0 0 0,0 0 0,0 0-1,-1-1 1,1 1 0,-1 0 0,1 0-1,-1 0 1,0 0 0,0 0 0,0 0-1,0 0 1,0 1 0,0-1 0,-1 0-1,1 1 1,-1-1 0,-2-2 0,12 38-156,3 7-78,-2-2 15,3 0-1,24 58 1,-32-89-201,0 1 1,0 0-1,1-1 0,1 0 1,-1 0-1,1-1 0,0 0 0,1 0 1,0 0-1,0 0 0,0-1 1,1-1-1,0 1 0,0-1 0,1 0 1,11 4-1,-14-7-115,1-1-1,-1 1 1,1-1 0,-1-1 0,1 1-1,0-1 1,0 0 0,-1-1-1,1 0 1,0 0 0,9-3-1,186-51-6494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1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 13907,'-42'11'7674,"8"11"-4815,32-20-2819,0 0-1,1 0 1,-1 0-1,1 0 1,-1 0 0,1 1-1,0-1 1,0 0-1,0 1 1,0-1 0,0 1-1,0-1 1,1 1-1,-1 0 1,1-1-1,0 1 1,0 0 0,0-1-1,0 1 1,0 0-1,1-1 1,-1 1 0,1-1-1,-1 1 1,1 0-1,0-1 1,0 0 0,3 5-1,9 16-1,2 1 0,1-2 0,1 0 0,1-1 0,39 36 0,-39-42-25,-1 2 1,0 1-1,-1 0 0,-1 1 1,-1 0-1,-1 1 1,0 1-1,12 30 0,-23-49 3,-1 1 0,0 0 0,0 0 1,0 0-1,0 0 0,0 0 0,0 1 0,-1-1 0,0 0 0,0 0 0,0 0 0,0 0 0,0 1 0,0-1 0,-1 0 1,0 0-1,1 0 0,-1 0 0,-1 0 0,1 0 0,0 0 0,-1 0 0,1 0 0,-1-1 0,0 1 0,0-1 0,0 1 1,0-1-1,0 1 0,0-1 0,-1 0 0,1 0 0,-1 0 0,0-1 0,1 1 0,-1-1 0,0 1 0,0-1 0,-4 1 1,1 0-124,1-1 0,-1 0 1,0 0-1,1-1 1,-1 1-1,0-1 0,1-1 1,-1 1-1,0-1 1,1 0-1,-1 0 0,1-1 1,-1 1-1,1-1 1,0 0-1,-1-1 0,1 1 1,0-1-1,1 0 1,-1-1-1,-6-5 1,10 8 39,-1 0-171,1 0 0,0 0 0,-1-1 0,1 1 0,0 0 0,0-1 0,0 1 0,0-1 0,0 0 0,0 1 0,1-1 0,-2-3 0,2 3-70,0 1 0,0-1-1,1 0 1,-1 0 0,1 0 0,-1 0 0,1 0-1,-1 0 1,1 1 0,0-1 0,0 0-1,0 0 1,0 1 0,0-1 0,0 1 0,1-1-1,-1 1 1,0-1 0,3-1 0,83-70-7961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2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 9562,'18'71'8082,"0"0"-3410,73 257 673,-94-357-4801,1 0 1,2-44 0,1 26-476,-1 16-80,1 0 1,2 0 0,1 0-1,1 0 1,2 1 0,1 0-1,1 0 1,1 0 0,2 2 0,31-54-1,-43 81 5,0 0 0,1 0 1,-1 0-1,1 0 0,-1 0 0,1 0 0,-1 1 0,1-1 0,0 0 0,-1 0 0,1 1 0,0-1 0,0 1 1,-1-1-1,1 0 0,0 1 0,0-1 0,0 1 0,0 0 0,0-1 0,0 1 0,-1 0 0,1 0 1,0-1-1,0 1 0,0 0 0,0 0 0,0 0 0,0 0 0,0 0 0,0 0 0,0 0 0,0 1 1,0-1-1,0 0 0,0 1 0,0-1 0,0 0 0,0 1 0,0-1 0,-1 1 0,1-1 0,0 1 0,1 0 1,3 5-32,1 0 0,-1 0 0,0 0 0,8 13 1,-1-2 59,24 37 19,-2 2 0,-2 1 1,-3 1-1,-3 2 1,35 114-1,-50-145-42,-11-29 0,0 1 0,0-1 0,1 0 0,-1 0 0,0 0 0,0 0 0,0 0 0,0 1 0,0-1 0,0 0 0,0 0 0,0 0 0,0 0-1,1 0 1,-1 1 0,0-1 0,0 0 0,0 0 0,0 0 0,0 0 0,0 0 0,1 0 0,-1 0 0,0 0 0,0 0 0,0 0 0,0 0 0,1 0 0,-1 0 0,0 0 0,0 0 0,0 0 0,0 0 0,1 0 0,-1 0 0,0 0-1,0 0 1,0 0 0,0 0 0,1 0 0,-1 0 0,0 0 0,0 0 0,0 0 0,0 0 0,1 0 0,-1 0 0,0 0 0,0-1 0,0 1 0,0 0 0,0 0 0,0 0 0,0 0 0,1 0 0,-1-1 0,0 1 0,0 0 0,0 0-1,0 0 1,9-50-12,-9 46 11,2-11-7,24-168-88,-20 155 124,1 0 1,1 0-1,2 1 0,17-37 1,-26 63-26,-1 0 0,1 0 0,0 0 0,0 1 0,-1-1-1,1 0 1,0 0 0,0 0 0,0 1 0,0-1 0,0 0 0,0 1 0,0-1 0,0 1 0,0-1 0,0 1 0,0-1 0,0 1 0,1 0 0,-1 0 0,0-1 0,0 1 0,0 0 0,0 0 0,1 0 0,-1 0 0,0 1 0,0-1 0,0 0 0,0 0 0,1 1 0,-1-1 0,0 0 0,0 1 0,0-1 0,0 1 0,0 0 0,0-1 0,0 1 0,0 0 0,1 1 0,49 42 94,-35-29-85,20 21-564,-2 2-1,-2 1 0,52 80 1,-82-116 504,3 6-474,-4-7 260,1 1 0,-1-1 1,0 0-1,1 0 1,0 0-1,-1 0 1,1 0-1,0 0 1,0 0-1,0-1 0,0 1 1,4 2-1,-3-3-157,-1-1-1,1 1 0,0 0 1,-1-1-1,1 0 0,0 1 1,-1-1-1,1 0 0,0 0 1,0-1-1,3 0 0,98-27-8991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2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408 1 5489,'-37'1'6931,"-47"6"-1,60-3-5769,0 1-1,0 1 1,-28 11 0,43-14-1061,-1 1 0,1 0 0,-1 0 0,1 1 0,1 1 0,-1-1 0,1 1 0,0 0 0,0 1 0,0 0 0,1 0-1,0 1 1,1 0 0,0 0 0,0 1 0,1-1 0,0 1 0,0 0 0,1 1 0,0-1 0,-5 20 0,8-21-79,0 1-1,0 0 1,1 0-1,0-1 1,1 1-1,0 0 1,0 0-1,1-1 1,0 1-1,0-1 1,1 1-1,0-1 0,1 0 1,-1 0-1,2 0 1,-1-1-1,1 1 1,0-1-1,1 0 1,0-1-1,6 7 1,-3-5-25,-1 0 0,1-1 0,1-1 0,-1 1 0,1-2 0,0 1 0,0-1 0,1-1 0,-1 0 0,1 0 0,0-1 0,0 0 0,1-1 0,-1-1 0,21 1 0,-19-3-22,1 0 0,-1-1-1,0-1 1,0 0 0,-1-1 0,1 0 0,-1-1 0,1 0-1,-1-1 1,-1-1 0,1 0 0,-1 0 0,-1-1-1,1 0 1,13-15 0,-18 17 200,1-1 0,-1 0 0,-1-1 0,1 0 0,-1 1 0,0-2 1,-1 1-1,0 0 0,0-1 0,-1 0 0,0 0 0,-1 0 0,0 0 0,0 0 0,-1-1 0,0 1 0,-1 0 0,0-1 0,0 1 1,-1 0-1,0-1 0,-4-15 0,89 189 438,-14-23-5895,-69-139 5005,0 0-1,0-1 0,0 1 0,0 0 0,0-1 0,1 1 0,-1-1 1,0 1-1,1-1 0,-1 0 0,1 0 0,0 1 0,-1-1 0,1 0 0,0-1 1,-1 1-1,1 0 0,4 1 0,7 0-1633,0-1 0,1-1 0,18-1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3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2569,'-5'44'14934,"11"4"-10116,24 43-4017,-24-73 446,99 320 2467,-110-361-3476,1 0-1,1 0 0,1-1 0,0 1 1,2-1-1,1 1 0,7-39 0,-6 51-211,0 0 0,0 0 0,2 1 0,-1-1-1,1 1 1,1 0 0,0 0 0,0 1 0,1-1-1,0 1 1,1 0 0,-1 1 0,2-1-1,-1 2 1,1-1 0,1 1 0,-1 0 0,1 0-1,13-6 1,-17 11-13,0 1 1,1-1-1,-1 1 0,0 0 1,1 1-1,-1-1 0,1 1 1,-1 0-1,0 1 0,1-1 0,-1 1 1,0 0-1,1 0 0,-1 1 1,0-1-1,0 1 0,0 0 0,0 1 1,0-1-1,0 1 0,-1 0 1,0 0-1,7 6 0,7 6 1,-1 0 0,0 1 0,-2 1-1,18 22 1,-16-14-658,0 0 1,-2 1-1,21 47 0,-34-67 289,16 26-2591,27 1-3267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3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185 321 8106,'6'-26'11639,"10"1"-6735,30-19-4810,-16 17 935,-26 23-982,0-1 0,0 1-1,-1-1 1,0 0 0,0 0-1,0 0 1,0 0 0,-1 0-1,0-1 1,0 1 0,0-1-1,-1 1 1,0-1 0,0 0 0,0 0-1,-1-10 1,0 11-33,-1 1 1,0 0 0,0-1-1,-1 1 1,1 0-1,-1 0 1,0 0-1,0 0 1,0 0-1,-1 1 1,1-1-1,-1 1 1,0-1 0,0 1-1,0 0 1,-1 0-1,1 0 1,-1 1-1,1-1 1,-1 1-1,0 0 1,-8-4-1,4 3 1,-1 0-1,0 0 0,1 1 0,-1 0 1,0 1-1,-1 0 0,1 0 0,0 1 1,0 0-1,0 0 0,0 1 0,0 0 1,0 1-1,0 0 0,0 1 1,-10 3-1,14-4 17,-1 1 1,0-1-1,1 1 1,0 0-1,-1 1 0,1-1 1,1 1-1,-1 0 1,0 0-1,1 1 1,0-1-1,0 1 1,0 0-1,1 0 1,-1 0-1,1 0 1,0 1-1,1 0 0,0-1 1,-1 1-1,2 0 1,-1 0-1,1 0 1,0 0-1,-1 8 1,3 2 64,0 0 1,1-1-1,0 1 1,1 0 0,1-1-1,1 1 1,0-1 0,8 16-1,-1-5 60,2-1 0,0-1-1,31 40 1,-37-54-210,0 0 1,1-1-1,0 0 0,0-1 1,1 0-1,0 0 0,1-1 1,0 0-1,0-1 0,0 0 1,1-1-1,13 4 0,-17-7-205,-1 0 1,1-1-1,-1 0 0,1-1 0,-1 1 0,1-1 1,0-1-1,-1 0 0,13-2 0,-11 0-330,0 0 0,-1 0 0,1-1-1,-1 0 1,0 0 0,0-1 0,0 0-1,-1-1 1,10-8 0,88-95-6275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6.5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138 19 14363,'-7'1'323,"0"1"1,0-1-1,0 1 0,0 1 1,1 0-1,-1 0 0,1 0 1,-1 0-1,1 1 0,0 0 0,1 1 1,-1-1-1,1 1 0,0 0 1,0 0-1,0 1 0,1-1 1,0 1-1,0 0 0,-6 13 1,8-14-160,0 1 0,0-1 0,0 1 0,1 0 0,0 0 1,1 0-1,-1-1 0,1 1 0,0 0 0,0 0 1,1 0-1,0 0 0,0 0 0,0-1 0,0 1 1,1 0-1,0-1 0,1 1 0,-1-1 0,1 0 0,0 0 1,0 0-1,1 0 0,-1 0 0,6 5 0,-1-2-175,0 0-1,1-1 0,0 0 0,0 0 1,0-1-1,1 0 0,0-1 0,0 0 1,0 0-1,1-1 0,0 0 0,0-1 0,0 0 1,0-1-1,0-1 0,0 1 0,0-2 1,1 1-1,-1-2 0,0 1 0,1-2 1,-1 1-1,0-2 0,0 1 0,0-2 1,0 1-1,13-8 0,-21 10 42,-1 0 1,1 0-1,-1 0 0,0-1 1,0 1-1,0-1 1,0 0-1,0 1 0,0-1 1,0 0-1,0 0 0,-1 0 1,1 0-1,-1-1 1,1 1-1,-1 0 0,0-1 1,0 1-1,0 0 0,0-1 1,0 1-1,-1-1 0,1 0 1,-1 1-1,0-1 1,1 0-1,-1 1 0,0-1 1,-1 1-1,1-1 0,0 0 1,-1 1-1,0-1 0,1 1 1,-1-1-1,0 1 1,0-1-1,-1 1 0,1 0 1,0-1-1,-3-1 0,-4-7 51,0 0 0,-1 1 0,0 0 0,0 1 0,-1 0 0,-19-13 0,-124-66-3551,152 88 3347,1 0 1,-1-1 0,0 1 0,0 0-1,1-1 1,-1 1 0,1-1 0,-1 1-1,0-1 1,1 0 0,-1 1 0,1-1-1,0 1 1,-1-1 0,1 0-1,-1 0 1,1 1 0,0-1 0,0 0-1,-1 1 1,1-1 0,0 0 0,0 0-1,0 0 1,0 1 0,0-1 0,0-1-1,17-36-6226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3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1 208 3657,'7'16'14933,"3"0"-11763,9 15-2755,17 29-176,-15-19-30,-1 0 1,-1 1-1,-3 1 1,-2 1-1,14 67 0,-27-88 511,-9-37 212,-8-36 53,10 18-745,2 0-1,1 0 1,1-1-1,2 1 1,2 0 0,9-57-1,-7 65-390,1 1-1,1 0 0,1 0 1,2 1-1,0-1 1,1 2-1,1 0 1,1 0-1,28-37 0,-36 54-222,-1 0 0,1 0 0,1 0-1,-1 0 1,1 1 0,-1 0-1,1 0 1,0 0 0,0 0 0,0 1-1,1 0 1,-1 0 0,7-1 0,90-23-6188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4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406 0 9146,'-32'4'4211,"0"0"0,-40 12 0,49-9-3338,1 1 0,0 0 0,1 2 0,-22 12 0,33-17-779,0 1-1,1 0 0,0 1 0,0 0 1,1 0-1,0 1 0,0 0 1,1 0-1,0 0 0,0 1 1,1 1-1,0-1 0,1 1 0,0 0 1,0 0-1,1 0 0,1 1 1,-1-1-1,2 1 0,-1 0 0,2 0 1,-2 20-1,3-24-80,1-1-1,0 1 1,0 0 0,0-1-1,0 1 1,1-1 0,0 0-1,1 1 1,-1-1 0,1 0 0,1 0-1,-1-1 1,1 1 0,0 0-1,0-1 1,0 0 0,1 0-1,6 5 1,-7-7-40,1 0-1,-1 0 1,1 0 0,-1-1-1,1 0 1,0 0 0,0 0 0,0 0-1,0-1 1,0 0 0,0 0-1,0 0 1,0-1 0,1 1 0,-1-1-1,0 0 1,0-1 0,0 0-1,1 1 1,-1-2 0,0 1-1,0 0 1,0-1 0,6-3 0,2-2 7,-1-1 0,0 0 1,0 0-1,-1-1 0,0-1 1,0 0-1,-1 0 1,0-1-1,-1 0 0,-1-1 1,0 0-1,0 0 0,-1-1 1,6-15-1,-5 11 307,-2 0 1,0 0-1,-1-1 0,-1 1 0,-1-1 1,0 0-1,-1 0 0,-1 0 0,-1 0 1,0 0-1,-4-20 0,48 213 586,-29-117-1055,-12-46-64,-1-3-36,0-1 0,1 1 1,0-1-1,0 0 1,0 0-1,8 12 0,-10-18 66,1 0 0,-1-1-1,1 1 1,0 0 0,0-1-1,0 1 1,0 0-1,0-1 1,0 0 0,0 0-1,0 0 1,0 0-1,0 0 1,1 0 0,-1 0-1,0-1 1,1 1 0,-1-1-1,1 1 1,-1-1-1,1 0 1,-1 0 0,0 0-1,1-1 1,-1 1-1,1 0 1,-1-1 0,0 0-1,1 1 1,-1-1 0,4-2-1,105-50-6514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4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0 8986,'-3'1'717,"-1"-1"1,0 1-1,1 0 0,-1 0 1,0 1-1,1-1 0,-1 1 0,1-1 1,0 1-1,0 0 0,0 0 1,0 1-1,0-1 0,0 1 1,0-1-1,-4 7 0,5-5-405,0 0 0,0 0 0,0 0 0,0 0 0,1 1 0,-1-1 0,1 0 0,0 1-1,1 0 1,-1-1 0,1 1 0,0 4 0,1 4-197,0 0 0,2 0-1,-1 0 1,1-1 0,1 1 0,0-1 0,1 0-1,11 20 1,11 10-51,2-1-1,35 38 1,31 42-636,-91-115 561,0 0 1,0 0-1,-1 0 0,0 0 1,0 1-1,-1-1 0,0 1 1,0 0-1,0-1 0,-1 1 1,0 0-1,0 0 1,-1 0-1,0 11 0,-1-14 45,0 1 0,0-1-1,0 1 1,-1-1 0,0 1 0,0-1-1,0 0 1,-1 0 0,1 0 0,-1 0-1,0-1 1,0 1 0,0-1-1,-1 1 1,1-1 0,-1 0 0,1 0-1,-1-1 1,0 1 0,0-1 0,-1 0-1,-7 3 1,4-2-65,0 0 1,-1-1-1,1 0 0,-1 0 1,1-1-1,-1 0 0,0-1 1,0 0-1,1 0 0,-1-1 1,0 0-1,-10-2 0,13 1-376,0 0-1,0 1 0,1-2 0,-1 1 0,1-1 1,-1 0-1,1 0 0,0 0 0,0-1 1,1 1-1,-7-7 0,10 9 76,0 0 0,1 0 0,-1 0 0,0 0-1,0 0 1,1 0 0,-1 0 0,1 0 0,-1 0 0,1 0 0,-1 0-1,1 0 1,0 0 0,-1-1 0,1 1 0,0 0 0,0-2 0,8-35-8956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6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 15779,'2'0'6815,"2"3"-3297,24 18-2454,9 19-557,-1 1 0,-2 2 0,-3 2 0,-1 0-1,25 52 1,-18-20 266,-4 2-1,34 117 1,-37-102-541,-43-111-232,-1 1 0,-1 1 0,-1 0 0,-20-15 0,25 21 0,-12-11-4,-1 2 0,-1 0 0,-1 2 0,0 1 0,-1 1 0,-34-13 0,50 23 1,1 1-1,-1 0 1,1 1 0,-1 0 0,0 1-1,0 0 1,0 1 0,0 0 0,-12 2-1,16 0 1,0-1 0,0 1 1,0 1-1,0-1 0,0 1 0,1 0 0,-1 1 0,1-1 0,0 1 0,0 1 1,0-1-1,1 1 0,-1 0 0,-8 11 0,9-10-11,1 0 1,0 0-1,1 1 1,-1-1-1,1 1 1,0 0-1,1 0 1,0 0-1,0 0 1,0 0-1,1 0 1,0 1-1,1-1 1,-1 0-1,2 10 1,0-5 6,1 1 1,0-1 0,1 1 0,0-1-1,1 0 1,0-1 0,1 1 0,12 20-1,-10-21-2,0 0 0,1 0 0,1 0 1,0-1-1,0-1 0,0 0 0,2 0 0,14 10 0,-19-14-10,1-1-1,0-1 1,0 1 0,1-1 0,-1 0 0,1 0-1,-1-1 1,1 0 0,0-1 0,0 1-1,0-2 1,0 1 0,0-1 0,8-1 0,8-4-26,1-2 0,-1-1 0,-1-1 1,1-1-1,-2-1 0,42-26 1,9-4-193,-71 41 231,287-140-1746,-206 105 1075,133-38-1,-197 68 719,1 1-1,0 1 0,0 1 0,30-1 1,-63-16 1300,-6 4-1148,0 1-1,-1 0 0,0 2 0,-1 0 1,-1 1-1,0 1 0,-45-13 0,58 21-150,-1 0 0,0 0 0,1 1-1,-1 1 1,0 0 0,0 0-1,0 0 1,0 1 0,-17 5 0,20-4-26,1 0 1,-1 1 0,1 0-1,-1 1 1,1-1-1,0 1 1,0 0 0,1 1-1,-1-1 1,1 1-1,0 0 1,0 1 0,1-1-1,-8 12 1,7-8 1,1 0 0,1 0 0,-1 0 1,2 0-1,-1 1 0,1-1 0,1 1 0,-1-1 0,2 1 0,-1-1 1,1 1-1,1 0 0,0-1 0,0 1 0,1-1 0,0 1 1,1-1-1,6 17 0,-1-7 21,0 1 1,2-1-1,0-1 0,1 1 1,1-2-1,0 0 1,24 25-1,-18-25-67,0-1 0,2-1-1,-1-1 1,1-1 0,1-1 0,1-1-1,0 0 1,0-2 0,0 0 0,28 6-1,-32-11-6,0 0-1,0-1 0,0-1 1,0 0-1,0-2 0,0 0 1,1-1-1,-1-1 0,0 0 1,0-1-1,-1-2 0,1 1 1,-1-2-1,17-8 0,-27 12-63,-1-1-1,0-1 0,0 1 1,0-1-1,0 0 0,-1 0 1,1-1-1,-1 1 0,0-1 1,0 0-1,-1-1 0,0 1 1,0-1-1,0 0 0,-1 0 1,1 0-1,-1 0 0,-1-1 1,1 1-1,-1-1 0,-1 0 1,1 1-1,-1-1 0,0 0 1,0-7-1,-2 3-420,-1 0 1,0 0-1,-1 1 0,0-1 1,-1 1-1,0 0 1,0 0-1,-1 0 0,-1 0 1,1 1-1,-1 0 0,-1 0 1,0 0-1,0 1 0,-1 0 1,0 1-1,-11-9 0,-124-96-7966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7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11562,'8'86'10682,"12"-1"-5977,39 82-3705,-22-69 711,14 61-623,47 122-880,-84-256-1003,-13-25 624,-1 1 0,0-1 1,1 1-1,-1-1 1,0 0-1,1 1 1,-1-1-1,0 0 1,1 1-1,-1-1 1,1 0-1,-1 0 1,1 1-1,-1-1 1,1 0-1,-1 0 1,1 0-1,-1 0 0,1 0 1,-1 1-1,1-1 1,-1 0-1,1 0 1,-1 0-1,1 0 1,-1-1-1,2 1 1,0-2-578,0-1 0,0 0 0,0 0 1,0 0-1,0 0 0,0 0 0,-1-1 1,1 1-1,-1 0 0,0-1 0,0 1 1,0-1-1,-1 1 0,1-1 0,-1-4 1,18-96-10523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7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9706,'4'29'9806,"12"13"-8632,-10-29-107,23 50 926,49 78 0,-4-11-459,201 474 796,-259-567-2717,-10-29-2395,-4-21-921,4-17-49,21-70-4561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7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 14355,'76'-2'6319,"-2"-4"-4487,-19 1-2054,83 4-1,-118 2 252,78 9-72,-88-9 103,0 1-1,0 0 0,-1 1 0,0 0 0,1 1 0,-1-1 1,12 8-1,-52-17 2580,-11-20-2439,0 0 183,-91-42 0,120 62-256,-2 1 0,1 1 0,0 0 1,-1 1-1,0 0 0,1 1 0,-1 1 1,0 1-1,0 0 0,0 0 0,-17 4 1,30-4-111,-1 1 1,0-1 0,0 1 0,0 0-1,1 0 1,-1 0 0,0 0 0,1 1-1,-1-1 1,1 0 0,0 1 0,-1 0-1,1 0 1,0 0 0,0 0 0,0 0-1,0 0 1,0 0 0,1 1 0,-3 4-1,2-3 11,0 1 0,1 0 0,0-1 0,0 1 0,1 0 0,-1-1-1,1 1 1,0 0 0,0 0 0,1 0 0,1 6 0,3 10 102,1-1 0,0-1 1,2 1-1,15 27 1,-9-21-49,1 0 1,2-2-1,0 0 1,1 0 0,2-2-1,0-1 1,2 0-1,29 21 1,-37-31-364,1-1-1,0 0 1,0-1 0,1-1 0,0-1-1,0 0 1,1-1 0,0-1 0,0 0-1,0-2 1,1 0 0,0 0 0,-1-2-1,1 0 1,19-2 0,-24-1-352,-1 0 1,0-1-1,0 0 1,-1-1-1,1 0 1,14-8-1,158-86-6695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8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265 1 15979,'-95'34'6596,"78"-27"-5927,0 2-1,1 0 0,-24 16 0,34-20-614,0-1 0,0 1 0,0 1 0,1-1 0,0 1 0,0-1 0,0 2 0,0-1 0,1 0 0,0 1 0,1 0 0,-1 0 0,1 0 0,1 0 0,-1 0 0,1 1 0,0-1 0,1 1 0,0 0 0,0-1 0,1 1 0,0 0 0,1 12 0,1-9-72,1 0 0,-1 0-1,2 0 1,0 0 0,0-1 0,1 1-1,0-1 1,1 0 0,0-1-1,0 1 1,1-1 0,0-1-1,1 1 1,0-1 0,1-1-1,-1 1 1,1-1 0,0-1 0,1 0-1,0 0 1,0-1 0,0 0-1,1-1 1,-1 0 0,1 0-1,0-1 1,0-1 0,16 2 0,-24-4 15,0 0 1,0 0-1,0 0 1,0-1 0,0 1-1,0-1 1,0 0-1,0 1 1,0-2-1,0 1 1,0 0 0,0 0-1,-1-1 1,1 0-1,0 1 1,-1-1 0,1 0-1,-1 0 1,0-1-1,0 1 1,0 0 0,0-1-1,0 1 1,-1-1-1,1 0 1,-1 1-1,1-1 1,-1 0 0,0 0-1,0 0 1,0 0-1,-1 0 1,2-5 0,1-11 74,-1 0 1,-1 0 0,0 0 0,-2-23-1,0 30 17,-9-138 1938,10 150-2020,0-1-1,0 1 1,0-1-1,0 0 0,0 1 1,0-1-1,0 1 1,0-1-1,0 0 0,0 1 1,0-1-1,0 1 1,1-1-1,-1 0 0,0 1 1,0-1-1,1 1 1,-1-1-1,0 1 0,1-1 1,-1 1-1,1-1 1,-1 1-1,1-1 0,-1 1 1,1 0-1,-1-1 1,1 1-1,-1 0 0,2-1 1,18 6-64,29 32-201,-38-28 293,14 13-7,-1 1 0,-1 1 0,0 1 0,-2 1 0,-1 1 0,-2 0 0,0 2 0,-2 0-1,-1 1 1,-1 0 0,14 49 0,-21-57 49,-1 0-1,-1 1 0,-1 0 1,-1 0-1,-1 0 0,-1 0 1,0 0-1,-2 1 1,-1-1-1,-1 0 0,-1 0 1,-1-1-1,-1 1 0,-1-1 1,-1 0-1,-1-1 0,-18 31 1,25-47-73,-1-1-1,0 0 1,0 0 0,-1 0 0,1-1 0,-1 1 0,0-1 0,0 1 0,0-1-1,0-1 1,0 1 0,-1-1 0,1 1 0,-1-1 0,0 0 0,-9 2 0,6-3-88,0 0 1,-1-1 0,1 1 0,0-1 0,0-1 0,-1 0 0,1 0 0,0-1 0,-12-3 0,-4-4-633,1 0 0,1-2 0,0 0 0,0-2 0,-36-27 0,52 36 267,0 0 0,1 0 1,-1 0-1,1-1 0,0 0 1,1 0-1,-1 0 1,1-1-1,0 1 0,0-1 1,1 0-1,0 0 0,0 0 1,0 0-1,1-1 0,-4-12 1,3-13-2667,1-51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8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0 2385,'-31'1'12816,"-1"3"-7044,20-2-5420,0 0-1,0 1 0,1 0 0,-1 1 0,1 0 0,0 1 0,0 0 1,1 1-1,0 0 0,-15 11 0,19-9-281,0-1 0,0 1-1,0 0 1,1 1 0,0-1 0,1 1 0,0 0 0,0 0-1,1 1 1,0-1 0,1 1 0,0-1 0,0 1 0,1 0-1,0 0 1,1-1 0,0 1 0,1 0 0,0 0 0,0-1-1,1 1 1,0 0 0,5 10 0,-5-12-59,2 1 1,-1 0 0,1-1-1,0 0 1,1 0-1,0 0 1,0 0-1,1-1 1,0 0 0,0 0-1,8 6 1,-9-9-11,0 0 0,0 0 0,1-1 0,-1 0 0,1 0 1,0-1-1,0 1 0,0-1 0,0 0 0,0-1 0,1 0 0,-1 0 0,0 0 1,1-1-1,-1 0 0,0 0 0,7-1 0,-8 0 23,0 0 0,0 0 0,0-1-1,0 0 1,0 0 0,0 0 0,-1-1 0,1 1-1,-1-1 1,0 0 0,1 0 0,-1-1 0,-1 1 0,7-8-1,4-6 389,-2-1-1,15-24 1,-2 2 327,12-18 1035,-6 85-2194,48 76-2887,-62-79 975,-16-22 1862,1 0 0,-1 0-1,0 0 1,1 0 0,0-1-1,0 1 1,-1-1 0,1 1-1,0-1 1,0 1 0,0-1-1,0 0 1,0 0 0,4 1-1,54 2-11230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9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1 141 9954,'2'18'10588,"6"1"-5338,28 37-5202,-18-31 1036,12 17-942,-17-24-93,0 0 0,-2 0 0,0 1 0,0 1 0,13 39 1,-33-63 2191,-4-8-1521,8 7-594,1-1 0,1 0 0,-1 0-1,1 0 1,0 0 0,0 0-1,0-1 1,1 0 0,0 1-1,1-1 1,-1 0 0,1 0-1,1 0 1,-1-13 0,2 9-98,1 0 1,0 0 0,0 0 0,1 0-1,1 0 1,0 1 0,0 0-1,10-17 1,-2 7-132,1 1 0,2-1 0,0 2 0,0 0 1,2 1-1,0 1 0,1 0 0,22-13 0,-32 23 10,1 0 1,0 2-1,0-1 0,0 1 1,1 0-1,-1 1 0,17-4 1,-19 6-443,-1 0 0,1 1 0,-1 0 0,1 0 1,-1 0-1,1 1 0,12 3 0,2-2-4220,15-10-2799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7.1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1 203 10810,'0'-3'924,"0"0"-1,0 0 0,1 0 1,-1 0-1,1 0 0,0 0 0,0 1 1,0-1-1,2-4 0,19-20 1302,38-12-3588,-51 34 2007,24-13-665,0 1 0,2 2 0,52-16 0,-73 27-16,0 0-1,0 1 1,0 0-1,1 1 1,-1 1-1,1 1 1,-1 0-1,1 0 1,-1 1-1,1 1 1,-1 1-1,15 4 1,-26-6 36,0 0 0,1 0 0,-1 0 1,0 1-1,0-1 0,-1 1 0,1-1 1,0 1-1,0 0 0,-1 0 0,1 1 1,-1-1-1,0 0 0,0 1 0,1 0 0,-2-1 1,1 1-1,0 0 0,0 0 0,-1 0 1,0 0-1,0 0 0,0 0 0,0 0 0,0 0 1,0 1-1,-1-1 0,0 0 0,1 1 1,-1-1-1,0 0 0,-1 1 0,1-1 1,-1 0-1,1 0 0,-1 1 0,0-1 0,0 0 1,-3 5-1,-2 5 170,0-1 1,-1 0 0,0 0-1,-1 0 1,-1-1-1,0-1 1,0 1-1,-13 10 1,11-11-13,1-1 1,-2 0-1,0 0 0,0-1 1,0-1-1,-1 0 0,0-1 1,0 0-1,-1-1 0,-27 6 1,147-53-276,-86 38-1,0 0 0,0 1-1,0 1 1,0 1 0,0 1-1,1 1 1,-1 0 0,0 2-1,0 0 1,22 8 0,-31-8 118,-1 0 1,1 1-1,-1 0 0,-1 1 1,1 1-1,-1-1 1,0 1-1,0 1 1,0 0-1,-1 0 1,0 0-1,0 1 1,-1 1-1,0-1 0,-1 1 1,0 0-1,0 0 1,-1 1-1,0 0 1,5 14-1,-8-15 133,0 0-1,0 0 1,-1 0-1,-1 1 1,1-1 0,-1 0-1,-1 0 1,0 1-1,0-1 1,0 0-1,-2 0 1,1 0 0,-1-1-1,0 1 1,-1 0-1,0-1 1,0 0-1,-1 0 1,-6 9 0,7-11-31,-1 0 0,1 0 1,-1-1-1,-1 0 1,1 1-1,-1-2 0,0 1 1,0-1-1,0 0 1,-1 0-1,1 0 0,-1-1 1,0 0-1,0-1 1,0 1-1,0-1 0,0-1 1,-1 1-1,1-1 1,-1 0-1,1-1 0,-1 0 1,1 0-1,-10-2 1,3-1-301,1-1-1,-1 0 1,1-1 0,0-1 0,0 0 0,1-1 0,-1 0 0,1-1 0,1 0-1,0-1 1,0 0 0,-13-15 0,21 21-45,1 0 0,0 0-1,0 0 1,0 0 0,0 0 0,1-1-1,-1 1 1,1 0 0,0-1 0,0 1-1,0-1 1,0 0 0,0-4 0,4-94-5890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00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1 15835,'-109'12'7241,"84"-8"-6162,0 2 0,-38 14 0,53-17-951,0 1 0,1 0 1,0 0-1,-1 1 1,1 1-1,1-1 1,-1 1-1,1 1 0,0 0 1,1 0-1,0 0 1,0 1-1,0 0 0,1 0 1,0 1-1,1 0 1,0 0-1,0 0 0,-5 15 1,8-16-103,1-1 1,0 0-1,0 1 1,1 0 0,-1-1-1,2 1 1,-1-1-1,1 1 1,0-1-1,1 1 1,0-1-1,0 1 1,4 8-1,-1-5-20,0-1 0,0 1 0,2-1 0,-1 0-1,1 0 1,1-1 0,0 1 0,12 10 0,-13-14-15,1 0 1,-1 0-1,1 0 1,0-1 0,1-1-1,-1 1 1,1-1 0,0-1-1,0 1 1,15 2 0,-18-5 4,0 0 1,0-1-1,1 0 1,-1 0 0,0 0-1,0 0 1,0-1-1,0 0 1,0-1 0,0 1-1,0-1 1,0-1 0,0 1-1,-1-1 1,1 1-1,-1-2 1,6-3 0,3-5 32,0-1 0,-1-1 0,0 0 1,-2-1-1,1 0 0,-2-1 0,0 0 1,-1 0-1,0-1 0,-2-1 0,0 1 1,-1-1-1,0 0 0,-2 0 0,0-1 1,2-28-1,6-31 1147,-6 81-1108,0 1 0,-1 0-1,0 0 1,0 1 0,0 0-1,0-1 1,3 7 0,17 17-45,-1 2 1,-2 1 0,-1 1-1,-1 0 1,-2 2 0,-2 0-1,18 50 1,-33-82-34,1 4-145,0 0-1,1 0 1,0 0-1,0 0 1,6 9-1,-9-15 85,0 0 0,1 0 0,-1 1-1,0-1 1,0 0 0,0 0 0,1 0 0,-1 0-1,0 0 1,0 0 0,1 0 0,-1 0-1,0 0 1,0 0 0,1 1 0,-1-1 0,0 0-1,0-1 1,1 1 0,-1 0 0,0 0 0,0 0-1,1 0 1,-1 0 0,0 0 0,0 0 0,0 0-1,1 0 1,-1 0 0,0 0 0,0-1 0,0 1-1,1 0 1,-1 0 0,0 0 0,0 0-1,0-1 1,0 1 0,1 0 0,-1 0 0,0 0-1,0-1 1,0 1 0,0 0 0,0 0 0,0-1-1,0 1 1,0 0 0,0 0 0,1-1 0,5-17-2249,-4 14 1420,16-40-4369,31-59-2238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01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0 130 8978,'3'58'8968,"4"3"-3747,0-25-4345,1 0 0,2 0 1,1-1-1,2 0 0,28 54 1,-34-76-701,1 0 1,0-1-1,1 0 1,17 19 0,-21-31 468,-5-10-188,-4-19 91,3 23-434,-5-44-36,2 0 1,3-1-1,1 1 1,3 0-1,18-98 1,-19 136-105,1 0 0,0 1 0,1-1 0,0 1 0,1 0 0,1 0 0,11-18 0,-15 25 16,1 1-1,-1 0 1,1 0-1,0 0 0,0 0 1,0 0-1,1 0 1,-1 1-1,1 0 0,-1-1 1,1 1-1,0 1 1,0-1-1,0 0 0,0 1 1,0 0-1,0 0 1,0 0-1,0 1 1,0-1-1,1 1 0,-1 0 1,0 0-1,0 1 1,5 0-1,6 2-25,-1 2 0,0-1 0,0 2 0,0 0-1,-1 1 1,1 0 0,-2 0 0,1 2 0,12 10 0,-1 1 31,-1 2 0,-1 0 0,24 31 0,-15-9 0,-2 2 0,-1 1 1,33 80-1,-14-26-1319,-30-79-1126,-11-23-464,-6-15-1172,-6-26-1086,1-56-1380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10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66 320,'-32'15'30097,"53"-22"-27835,35-11-2247,1 2-1,0 3 1,1 3 0,1 2-1,96-1 1,-144 9-15,1 1 0,-1-1 0,0 2 0,0 0 0,0 0 0,0 1 0,0 0 0,-1 1 0,1 0 0,15 10 0,-21-11 0,0 1 0,0 0 0,-1 0 0,0 0 0,0 1 0,0 0 0,0 0 0,-1 0 0,0 0 0,0 0 0,0 0 0,-1 1 0,0 0 0,0-1 0,0 1 0,-1 0 0,1 0 0,-1 0 0,-1 0 0,1 0 0,-1 7 0,-1 12 0,0 0 0,-2 1 0,-1-1 0,-1 0 0,-13 40 0,-57 124 0,7-19 0,59-145-9,-2 7-218,1 1 0,-7 46 1,16-79 134,1 1 1,0-1 0,0 0 0,0 1 0,0-1 0,0 0 0,0 0 0,0 1 0,0-1 0,0 0 0,0 1 0,0-1 0,0 0 0,0 1 0,0-1 0,0 0 0,0 1 0,0-1 0,0 0 0,0 0 0,0 1 0,0-1 0,1 0 0,-1 1 0,0-1 0,0 0 0,0 0-1,0 0 1,1 1 0,-1-1 0,0 0 0,0 0 0,1 1 0,-1-1 0,0 0 0,0 0 0,1 0 0,-1 0 0,0 0 0,1 1 0,-1-1 0,0 0 0,1 0 0,-1 0 0,0 0 0,0 0 0,1 0 0,-1 0 0,0 0 0,1 0 0,-1 0 0,0 0 0,1 0 0,-1 0 0,0-1-1,0 1 1,1 0 0,-1 0 0,0 0 0,1 0 0,-1 0 0,0-1 0,0 1 0,1 0 0,-1 0 0,0 0 0,1-1 0,1 0-529,1 0-1,0 1 1,-1-1 0,1 1-1,0-1 1,0 1 0,0 0-1,-1 0 1,1 0 0,0 0-1,0 1 1,4 1-1,63 24-6623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11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8346,'-17'80'11598,"15"-62"-10138,0 1 1,2 30-1,0-41-1320,0 0-1,1 0 1,0-1 0,1 1 0,0 0-1,0-1 1,0 0 0,1 1 0,0-1 0,1 0-1,-1 0 1,1 0 0,1-1 0,-1 0 0,1 1-1,0-2 1,1 1 0,-1 0 0,7 4-1,-8-8-105,0 1 0,-1-1 0,1 0 0,0 0 0,0 0 0,1-1 0,-1 0 0,0 1 0,0-1 0,1-1 0,-1 1 0,0-1-1,1 1 1,-1-1 0,1-1 0,-1 1 0,0-1 0,1 1 0,-1-1 0,0 0 0,1-1 0,-1 1 0,0-1 0,0 0-1,0 0 1,0 0 0,-1 0 0,7-5 0,-6 4 22,-1-1 1,1 1-1,0-1 0,-1 0 0,0 0 1,0 0-1,0 0 0,-1 0 0,1-1 1,-1 1-1,0-1 0,0 0 0,-1 0 1,1 1-1,-1-1 0,0 0 0,0 0 1,-1 0-1,0 0 0,1 0 0,-2-1 1,1 1-1,-1 0 0,-1-8 0,-1 5 14,0 0 0,0 0 0,-1 1-1,0 0 1,0-1 0,-1 1-1,0 1 1,0-1 0,0 1 0,-1 0-1,0 0 1,0 0 0,-1 1 0,0 0-1,1 0 1,-11-4 0,10 5-352,-1 0 0,1 1 1,-1 0-1,0 1 0,0 0 0,0 0 1,0 0-1,0 1 0,-1 1 0,-10-1 1,17 1 106,1 0 1,0 0 0,0 1 0,-1-1-1,1 0 1,0 0 0,0 1 0,0-1-1,-1 1 1,1-1 0,0 1 0,0-1-1,0 1 1,0 0 0,0 0 0,0-1 0,0 1-1,0 0 1,-1 2 0,-19 40-6750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08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879 103 9146,'-3'-2'13441,"-7"-6"-6800,-3-2-4796,-33-21-4858,29 22 4599,-6 0-1536,0 2 0,-1 0 0,1 1 0,-1 1 0,0 2 0,-31-1-1,4 2 4,0 4-1,-51 6 0,65-2-45,0 0 0,1 3 0,-57 20 1,76-23-29,0 1 1,1 1 0,0 1-1,1 0 1,0 1 0,0 1-1,1 0 1,0 1-1,-18 20 1,30-30 3,1-1 1,0 1-1,-1-1 0,1 1 0,0 0 1,0 0-1,0 0 0,0 0 1,0 0-1,0 0 0,1 0 0,-1 0 1,0 0-1,1 0 0,0 0 0,0 0 1,-1 0-1,1 1 0,0-1 1,1 0-1,-1 0 0,0 0 0,1 0 1,-1 0-1,2 4 0,1-2-4,-1 0 0,1-1 0,0 1 0,0-1-1,0 0 1,0 0 0,1 0 0,-1 0 0,1 0 0,0-1-1,7 4 1,7 3 27,1-2-1,0 0 1,0-1-1,31 6 1,2-7 61,0-2 0,1-2 0,-1-2 0,66-11 0,-63 5-55,0 3 1,0 2-1,91 9 1,-133-6-7,0 2 0,-1 0 0,1 0-1,-1 1 1,0 0 0,0 1 0,-1 1 0,0 0 0,0 0 0,0 1-1,0 1 1,16 14 0,-20-14 43,0 0 1,0 1-1,-1-1 0,0 1 1,-1 0-1,0 1 0,0-1 1,-1 1-1,0 0 1,-1 0-1,0 0 0,-1 1 1,0-1-1,0 1 0,-1 17 1,-1-10 20,-1 0 0,-1 0 0,-1 0 0,0 0 0,-1 0 0,-1-1 0,-1 1 0,-1-1 0,0-1 0,-1 1 0,0-1 0,-2-1 0,0 0 0,0 0 0,-2-1 0,-19 20 0,19-22-14,-1 0 0,-1-1 0,0 0 0,0-1 0,-1 0 1,0-2-1,-1 0 0,0 0 0,0-1 0,0-1 0,-1-1 0,0-1 0,0 0 0,-1-1 1,1-1-1,0 0 0,-22-1 0,12-3-56,1-1 0,-1-1 0,1-1 0,0-2 0,1 0 0,0-2 0,-44-20 0,65 27-103,0 0 0,1 0 0,-1-1 0,0 1 0,1-1 0,0 0 0,-1 0-1,1 0 1,0 0 0,1 0 0,-1-1 0,0 1 0,1-1 0,0 0 0,0 0 0,0 1 0,0-2 0,1 1 0,0 0 0,0 0 0,0 0 0,-1-9-1,2 8-110,1 0-1,0-1 0,0 1 1,0 0-1,1 0 0,-1 0 0,1 0 1,1 0-1,-1 1 0,1-1 0,-1 1 1,1-1-1,1 1 0,-1 0 0,0 0 1,1 0-1,0 1 0,0-1 0,5-2 1,5-4-994,0 0 0,1 1 0,20-8 0,156-69-5483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08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4609,'-2'2'952,"0"-1"1,0 1-1,-1 0 1,1 0-1,0 0 1,1 0-1,-1 0 1,0 0 0,1 1-1,-1-1 1,1 0-1,-2 4 1,2-3-349,0 0 0,0 1 1,1-1-1,-1 0 1,1 1-1,0-1 1,0 0-1,0 8 1,3 2-341,0 0 1,0-1-1,1 1 1,8 16-1,4 11 1213,1 26-333,-12-44-900,1 1 0,0-1-1,2-1 1,13 27 0,-21-48-297,0 0 0,0 0-1,1 0 1,-1 0 0,0 1 0,0-1 0,0 0 0,0 0 0,1 0 0,-1 0-1,0 0 1,0 0 0,0 0 0,1 1 0,-1-1 0,0 0 0,0 0-1,0 0 1,1 0 0,-1 0 0,0 0 0,0 0 0,1 0 0,-1 0-1,0 0 1,0 0 0,0 0 0,1 0 0,-1-1 0,0 1 0,0 0-1,1 0 1,-1 0 0,0 0 0,0 0 0,0 0 0,0 0 0,1-1 0,-1 1-1,0 0 1,0 0 0,0 0 0,0 0 0,0-1 0,1 1 0,-1 0-1,0 0 1,0 0 0,0-1 0,0 1 0,0 0 0,0 0 0,0 0-1,0-1 1,0 1 0,13-24-3104,4-6-1694,32-47-3125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09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4 2841,'-1'0'554,"-1"0"1,1 0-1,-1 0 1,1 0-1,-1 1 1,0-1-1,1 1 1,-1-1-1,1 1 1,0-1-1,-1 1 1,1 0-1,0 0 1,-1 0-1,1 0 1,0 0-1,0 0 1,0 0-1,-1 0 1,1 0 0,-1 2-1,2-2-404,0 0 0,0 0 0,0 0 0,0 1 0,0-1-1,0 0 1,0 0 0,0 0 0,1 0 0,-1 0 0,0 0 0,1 0 0,-1 0 0,1 0 0,-1 0-1,1 0 1,-1 0 0,1 0 0,0 0 0,-1 0 0,1 0 0,1 0 0,2 3-58,0 0-1,0-1 1,0 1 0,0-1 0,1 0 0,-1-1-1,1 1 1,0-1 0,0 0 0,0 0 0,7 2 0,-9-4-9,0 1 1,-1-1-1,1 0 0,-1 0 1,1 0-1,0 0 1,-1 0-1,1-1 1,0 1-1,2-2 1,-5 2-27,1 0 0,-1 0 0,1-1 0,-1 1 0,1 0 0,-1-1 0,1 1-1,-1 0 1,1-1 0,-1 1 0,0 0 0,1-1 0,-1 1 0,0-1 0,1 1 0,-1-1 0,0 1 0,1-1 0,-1 1 0,0-1 0,0 1 0,0-1 0,0 1 0,1-1 0,-1 0-1,0 1 1,0-1 0,0 0 0,-1-2 11,0 1 1,0 0-1,0-1 0,0 1 0,0 0 0,-1-1 0,1 1 1,-1 0-1,1 0 0,-1 0 0,0 0 0,0 1 0,0-1 1,0 0-1,0 1 0,0-1 0,-4-1 0,-38-15-930,24 10-3490,40 19-945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09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473 64 2336,'-85'-24'14740,"9"2"-9213,57 17-4896,-1 1 0,1 1 0,-37-2 0,48 5-536,0 0-1,0 1 0,1 0 0,-1 0 1,1 0-1,-1 1 0,1 0 1,-1 1-1,1 0 0,0 0 1,0 0-1,1 1 0,-1 0 1,1 0-1,-1 1 0,1 0 1,1 0-1,-1 0 0,1 1 1,0-1-1,0 1 0,-7 11 1,7-7-53,0 0 1,0 0 0,0 1 0,2-1 0,-1 1 0,1 0 0,1 0 0,0 0 0,0 0-1,1 0 1,1 1 0,0-1 0,0 0 0,1 0 0,1 1 0,-1-1 0,2 0 0,0 0 0,0-1-1,1 1 1,0-1 0,1 1 0,0-1 0,1-1 0,7 11 0,-7-11-198,1 0 0,1-1 0,-1 0 0,1 0 0,0-1 1,1 0-1,0 0 0,0-1 0,1 0 0,-1-1 0,1 0 0,0-1 0,1 0 0,-1 0 1,1-1-1,16 3 0,-10-3-585,0-2 0,0 1 1,1-2-1,28-3 0,-13-3-1083,-1-1 0,42-16 1,139-53-3540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09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 2280,'-9'3'1609,"0"1"-1,0 1 0,0 0 0,0 0 0,0 1 0,1 0 0,0 0 1,-13 14-1,13-11-982,1 0 1,-1 0-1,1 0 0,1 1 1,0 0-1,1 1 1,-8 17-1,11-22-592,0-1 0,0 1-1,0 0 1,1 0 0,0 0 0,0-1-1,0 1 1,1 0 0,0 0 0,0 0-1,0 0 1,1 0 0,0 0 0,0 0-1,0 0 1,1-1 0,0 1 0,0 0-1,1-1 1,-1 0 0,1 1-1,0-1 1,1 0 0,-1-1 0,1 1-1,0 0 1,0-1 0,0 0 0,1 0-1,0 0 1,-1-1 0,1 0 0,0 0-1,8 4 1,-5-4-29,0 0-1,1 0 1,0 0-1,-1-1 0,1-1 1,0 0-1,0 0 1,0 0-1,-1-1 1,1 0-1,0-1 0,0 0 1,12-3-1,-18 3 28,0 0 0,0 0 0,0 0 0,0 0 0,0 0 0,0-1 0,0 1 0,0-1 0,-1 0 1,1 0-1,-1 0 0,1 0 0,-1 0 0,0 0 0,0-1 0,0 1 0,0-1 0,0 1 0,0-1 0,-1 0 0,1 0 0,-1 0 0,0 0 0,0 0 0,0 0 0,0 0 0,-1 0 0,1 0 0,-1 0 0,0-1 0,0 1 0,0 0 0,0 0 0,0 0 0,-1-1 0,1 1 0,-1 0 0,0 0 0,-2-5 0,-4-6-266,1 1 1,-2 0-1,1 0 0,-2 1 1,0 0-1,0 1 0,-1 0 1,0 0-1,-1 1 0,-16-12 1,-4-6-2325,29 27 2197,0-1-1,0 1 0,1 0 1,-1-1-1,1 0 0,-1 1 1,1-1-1,0 0 0,0 0 1,0 0-1,0 0 0,0 0 1,0 0-1,0-2 0,1 1-296,1 1-1,-1-1 1,1 0-1,0 1 0,0-1 1,0 1-1,0-1 1,0 1-1,1 0 0,-1-1 1,4-2-1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0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1328,'0'11'2034,"1"0"-1,0 0 1,1 0-1,0-1 1,5 14-1,5 7 476,27 50 1,2 6 293,-36-73-2327,5 14 158,-7-25-40,-3-14 419,0-18-926,2 0-1,0 0 1,2 1 0,2-1 0,15-51-1,-9 37-25,-9 27 17,2 1 0,-1 0-1,2 0 1,0 1 0,1-1 0,8-13-1,-14 27-63,0 0 0,1 1 0,-1-1 0,0 0 0,0 1 0,0-1 0,1 1 0,-1 0 0,0-1 0,1 1 0,-1 0 0,0 0 1,0 0-1,1 0 0,-1 0 0,0 0 0,1 0 0,-1 0 0,0 1 0,1-1 0,-1 0 0,0 1 0,0-1 0,0 1 0,1-1 0,-1 1 0,0 0 0,0 0 0,0-1 0,0 1 0,0 0 0,1 2 0,47 36 64,-38-29-6,19 18-368,-1 2 0,-2 0 0,32 48 0,-46-60-576,-11-16 611,-1 0 0,1 0 0,0 0-1,0 0 1,-1 0 0,1 0-1,0-1 1,1 1 0,-1-1 0,0 0-1,0 1 1,4 0 0,60 13-6514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8.1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80 86 8818,'36'-16'8016,"25"5"-8171,-37 8 838,21-3-270,0 2 0,63 2 0,-92 5 169,-15 3 1245,-3-5-1640,1 0 0,0-1 0,-1 1 0,1 0 0,-1-1 0,1 1 0,-1-1 0,1 0 0,-1 1 0,1-1 0,-1 0 0,1 0 0,-1 0 0,1 0 0,-1 0 0,-2-1 0,-11-2 97,-1-2-1,1 0 1,-19-8-1,19 6-300,0 1 1,0 1-1,-26-5 0,27 8 81,-1 1 0,0 1 0,1 0-1,-1 1 1,0 0 0,1 1 0,0 1 0,-15 5 0,23-6-30,1 0-1,0 0 1,0 0 0,0 1 0,0 0 0,0 0 0,1 0 0,-1 0-1,1 1 1,-7 7 0,9-8-27,0-1 0,0 1 0,1 0 0,-1 0-1,1 0 1,0 0 0,-1 0 0,2 0 0,-1 1 0,0-1 0,0 0-1,1 1 1,0-1 0,0 0 0,0 1 0,0-1 0,0 0 0,1 1-1,0 3 1,4 8 16,0-1 0,0-1 0,1 1 0,1-1 0,0 0-1,1-1 1,0 1 0,15 16 0,4 1 64,58 51-1,-69-67-101,0-2 0,1 0 0,0-1 0,1 0 0,0-1 0,1-2 0,30 12 0,-37-17-303,-1-1-1,0 1 1,1-2 0,-1 1 0,1-2 0,-1 1-1,1-2 1,0 1 0,-1-2 0,1 0-1,-1 0 1,0-1 0,0 0 0,0-1-1,13-6 1,-1-2-1306,-1-1 0,35-27 1,148-122-6299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0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1 1976,'-10'1'2325,"0"1"-1,0 1 1,0-1-1,-18 9 0,20-7-1293,0 0-1,0 1 0,1 0 1,0 0-1,-8 8 1,7-6-624,2 0 0,-1 0 1,1 1-1,1 0 1,-1 1-1,1-1 0,1 1 1,-1 0-1,2 0 1,-5 15-1,4-10-306,2 0 0,-1 0 0,2 0 0,0 1 0,1-1 0,0 0 1,1 1-1,0-1 0,2 0 0,-1 0 0,2 0 0,0 0 0,0-1 0,2 1 0,-1-1 0,9 12 0,-8-14-84,0 0 0,1-1-1,1 0 1,0 0 0,0-1-1,1 0 1,0 0 0,0-1 0,1 0-1,11 7 1,-15-13-282,0 1 0,-1-1 0,1 0 0,0 0 1,0 0-1,1-1 0,-1 0 0,0-1 0,0 1 0,1-1 0,-1 0 0,0-1 1,0 1-1,0-1 0,1 0 0,-1-1 0,0 0 0,0 0 0,-1 0 0,1 0 1,0-1-1,-1 0 0,11-8 0,82-54-5059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1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97 224 1200,'5'-1'9898,"6"-3"-6126,53-17-3936,104-1 853,-166 22-581,-1 1-1,1-1 0,0 0 1,-1 0-1,1 0 1,0-1-1,-1 1 0,1 0 1,0 0-1,-1-1 0,1 1 1,-1-1-1,1 0 0,-1 1 1,1-1-1,-1 0 1,1 0-1,-1 0 0,0 0 1,1 0-1,-1 0 0,0-1 1,0 1-1,0 0 1,0 0-1,0-1 0,1-1 1,-2 1 7,0 0 0,0-1 1,0 1-1,0 0 0,-1 0 1,1-1-1,-1 1 0,1 0 1,-1 0-1,0 0 0,0 0 1,0 0-1,0 0 0,0 0 1,-1 0-1,-2-3 0,-4-5 170,0 0 0,-1 1-1,0 0 1,-1 0-1,-20-14 1,16 16-126,-1 0 0,0 0 0,0 2 0,-1 0-1,1 0 1,-19-1 0,26 4-64,0 1 0,0 0 0,1 1 0,-1 0 0,0 0 0,0 0 0,0 1 0,0 1 0,1-1 0,-1 1 0,0 0 0,1 1 0,-1 0 0,-10 6 0,14-5-17,0-1 0,0 1 0,0 0 0,1 0 0,0 1 1,0-1-1,0 1 0,0 0 0,0 0 0,1 0 1,0 0-1,0 0 0,1 0 0,-1 0 0,1 1 0,0-1 1,1 1-1,-1-1 0,1 1 0,0-1 0,0 1 1,1-1-1,0 0 0,0 1 0,1 5 0,1 4 167,1 0 1,1 0-1,0 0 0,1-1 0,0 0 0,1 0 1,15 22-1,-9-20-181,1 0-1,0-1 1,2 0 0,-1-1 0,2-1-1,0 0 1,0-1 0,2-1 0,-1-1-1,1-1 1,0 0 0,25 7 0,-31-13-341,0 1 1,1-2-1,0 0 1,-1 0-1,1-1 1,0-1-1,-1 0 1,1-1-1,14-3 0,-17 2-428,0-1-1,-1-1 0,1 1 1,-1-2-1,0 1 0,0-2 1,-1 1-1,1-1 0,-1 0 0,0-1 1,-1 0-1,12-12 0,69-85-7134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1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3049,'-4'22'8072,"11"3"-3883,21 26-1737,-12-25-803,-5-4-959,9 14 347,-2 0 0,-1 2 0,-2 0-1,18 75 1,-60-211-475,24 77-618,1 0 0,0-1 0,2 1 0,1 0 1,4-32-1,-4 45 46,0 0-1,1-1 1,0 1 0,1 0 0,0 0 0,0 0 0,1 0-1,0 0 1,0 1 0,1 0 0,0 0 0,0 0-1,0 0 1,1 1 0,0 0 0,12-9 0,-16 14 5,0 0 1,1-1-1,-1 1 1,1 0-1,-1 0 1,1 0-1,0 1 1,-1-1-1,1 0 1,0 1-1,0 0 1,-1 0-1,1 0 1,0 0-1,0 0 1,-1 0-1,1 1 1,0 0-1,3 0 1,0 2 23,1 0 0,-1 0 0,1 0 0,-1 1 0,0 0 1,0 0-1,6 6 0,6 8 112,-1 0 0,-1 0 1,18 27-1,-23-29-72,-1 0-1,-1 1 1,-1 0-1,8 23 1,-12-30-25,-1 0 0,0 0-1,-1 0 1,0 1 0,-1-1 0,0 1-1,0-1 1,-2 1 0,0 11 0,-6-40 192,1-17-463,7 17 178,0 0 1,1 0-1,0 0 0,2 0 1,0 1-1,1-1 0,0 1 1,2 0-1,0 1 0,1 0 1,0 0-1,2 0 0,0 1 0,14-17 1,-22 31 83,-1-1 0,1 1 1,0-1-1,0 1 0,-1-1 1,1 1-1,0 0 0,0 0 0,0 0 1,0 0-1,1 1 0,-1-1 1,0 0-1,0 1 0,0 0 0,1-1 1,-1 1-1,0 0 0,0 0 1,1 0-1,-1 0 0,0 1 0,0-1 1,1 1-1,-1-1 0,0 1 0,0 0 1,0 0-1,0 0 0,0 0 1,0 0-1,0 0 0,0 0 0,-1 1 1,1-1-1,2 3 0,8 7 69,-1 0 0,-1 0 0,1 1 0,8 15 0,-12-17-27,12 15-22,-2 2-1,-1 0 1,21 50-1,-11-5-2496,-26-69 2163,1-3 70,-1 1 0,0 0 0,0 0-1,1 0 1,-1 0 0,0 0 0,1 0 0,-1 0 0,1 0 0,-1-1 0,1 1 0,-1 0-1,1 0 1,-1-1 0,1 1 0,0 0 0,0-1 0,-1 1 0,3 0 0,34 3-8653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1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121 115 5809,'-10'6'2436,"0"1"0,0 0 0,1 0-1,-10 11 1,11-10-1641,1 0-1,0 0 1,1 1 0,-1 0-1,-5 12 1,10-17-722,0 0 0,0 0 0,0 0 1,0 0-1,1 0 0,0 1 1,0-1-1,0 1 0,0-1 0,0 1 1,1-1-1,0 1 0,0-1 0,1 1 1,-1-1-1,1 1 0,0-1 0,0 1 1,0-1-1,0 0 0,1 1 0,0-1 1,0 0-1,0 0 0,0 0 0,1-1 1,0 1-1,0 0 0,0-1 0,6 6 1,0-3-108,0 0-1,0 0 1,0-1 0,0-1 0,1 0 0,0 0 0,0-1 0,0 0 0,0 0 0,1-1-1,-1-1 1,1 0 0,-1 0 0,1-1 0,17-2 0,-23 2 53,1-1 0,0 1 0,0-1 0,0 0 0,0-1 0,-1 0 1,1 0-1,-1 0 0,1 0 0,-1-1 0,0 0 0,0 0 0,0 0 0,0-1 0,-1 0 0,1 0 0,-1 0 0,0 0 0,0-1 1,-1 1-1,1-1 0,-1 0 0,0 0 0,0-1 0,-1 1 0,1 0 0,-1-1 0,0 0 0,1-6 0,-3 6 50,0 0 0,0 0 0,-1 0 0,1 0 0,-1 1 0,-1-1 0,1 0-1,-1 0 1,0 1 0,0-1 0,-1 1 0,1 0 0,-1 0 0,0 0 0,-1 0-1,-4-6 1,-3-2-18,-1 0-1,0 0 1,0 2-1,-19-14 0,15 14-350,-1 1 0,-1 1-1,1 0 1,-1 2 0,-37-11 0,52 17-17,-10-5-948,13 6 1181,-1 0 0,1-1 0,0 1 0,0-1 0,0 1 0,0-1 0,0 1-1,0-1 1,0 1 0,0-1 0,0 1 0,0 0 0,0-1 0,0 1 0,0-1 0,0 1 0,1-1 0,-1 1-1,0-1 1,0 1 0,0 0 0,1-1 0,-1 1 0,0 0 0,0-1 0,1 1 0,-1-1 0,0 1 0,1 0 0,-1 0-1,0-1 1,1 1 0,-1 0 0,1 0 0,-1-1 0,1 1 0,-1 0 0,0 0 0,1 0 0,0 0 0,61-35-6663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2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4449,'-36'14'7002,"-43"23"618,74-35-7337,0 1-1,1 0 1,-1 0-1,1 0 1,0 1 0,0 0-1,0 0 1,1 0-1,-1 0 1,1 0 0,0 1-1,-5 8 1,8-10-212,-1 1 0,1-1 0,-1 1 0,1-1 0,0 0 0,1 1 0,-1-1 0,0 1 0,1-1 0,0 0 0,0 1 0,0-1 0,0 0 0,0 0 0,1 1 0,-1-1 0,1 0 0,0 0 0,0-1 0,0 1 0,0 0 0,6 4 0,4 6 12,2 0 0,27 21 0,77 42-31,-76-51-16,61 47 0,-101-70-16,1 0 0,-1 1 0,1-1 0,-1 0 0,0 1 0,0-1 1,0 1-1,0-1 0,-1 1 0,1 0 0,-1 0 0,0 0 0,1 0 1,0 3-1,-2-5 12,0 1 1,-1-1-1,1 1 1,0-1-1,0 1 0,-1-1 1,1 1-1,-1-1 1,1 1-1,-1-1 1,1 0-1,-1 1 1,0-1-1,0 0 1,0 1-1,0-1 1,0 0-1,0 0 0,0 0 1,0 0-1,0 0 1,0 0-1,-1 0 1,1 0-1,0-1 1,-1 1-1,1 0 1,0-1-1,-1 1 0,-1-1 1,-6 4-115,-1-1 1,1 0-1,0 0 0,-1-1 0,1 0 1,-1-1-1,0 0 0,0-1 1,1 0-1,-1 0 0,0-1 1,1-1-1,-1 1 0,0-1 1,-11-5-1,20 7-116,-1-1-1,1 1 1,0-1 0,0 1-1,0-1 1,0 0 0,-1 1-1,1-1 1,0 0 0,0 0-1,0 0 1,1 0 0,-1 0-1,0 0 1,0 0 0,0 0-1,1 0 1,-1-1 0,1 1-1,-1-1 1,0-45-7946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3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 12283,'-16'-2'10140,"12"11"-5397,17 24-3741,-4-14-627,24 77 891,-4 2 1,20 124-1,-38-148-1112,-4-12-86,4-1-1,1 0 1,28 76 0,-26-107-746,-13-29 622,-1 0 1,0 0-1,1 0 0,-1 0 0,1 0 0,0-1 0,-1 1 1,1 0-1,0 0 0,-1 0 0,1 0 0,0-1 0,0 1 1,0 0-1,0-1 0,-1 1 0,1-1 0,0 1 0,0-1 1,0 1-1,0-1 0,0 0 0,2 1 0,-25-43-4843,19 36 4445,1 3 79,-1 0-1,1-1 1,1 1-1,-1-1 1,1 1-1,-1-1 1,1 0-1,0 1 1,0-1-1,0 0 1,1 0-1,0 0 1,-1 0-1,1 0 1,1 0-1,-1 0 1,0 1-1,1-1 1,1-5-1,9-20-2854,23-42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4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8 3753,'-18'-3'3023,"0"1"-1,0 0 1,0 2 0,-28 2 0,30-1-2339,1 2 0,-1 0 1,1 1-1,0 0 0,-20 10 1,24-9-629,0 0 0,1 1 1,0 0-1,0 1 1,0 0-1,1 1 0,0 0 1,1 0-1,0 1 1,0 0-1,0 0 0,2 1 1,-1 0-1,1 0 1,0 1-1,1 0 0,-6 18 1,9-22-42,1 0 1,0 0 0,0 0-1,0 0 1,1 0 0,0 0-1,1 0 1,0 0 0,0 0-1,0 0 1,1 0 0,0 0-1,0-1 1,0 1 0,1-1-1,0 1 1,1-1 0,-1 0-1,1 0 1,0 0 0,1-1-1,0 1 1,-1-1 0,1 0-1,10 7 1,-10-8-13,-1-1-1,1 0 1,0 0 0,0 0-1,0 0 1,0-1-1,0 0 1,0 0 0,0 0-1,1-1 1,-1 0 0,1 0-1,0 0 1,-1 0 0,1-1-1,-1 0 1,1 0 0,0-1-1,-1 0 1,1 0 0,-1 0-1,1 0 1,-1-1 0,0 0-1,1 0 1,-1 0 0,0-1-1,-1 0 1,1 0 0,0 0-1,-1 0 1,7-8 0,1-1 50,-2 0 1,0-1-1,0-1 1,-2 1-1,1-2 1,-2 1 0,0-1-1,7-21 1,-5 8 215,-2-1 0,0 1 0,4-51 1,-11 64 1255,6 42-1231,14 37-347,27 65-119,-40-114-790,1 0 0,1-1 0,13 19 0,-20-31 720,-1 0 1,1 0-1,-1-1 1,1 1-1,0-1 1,0 1 0,0-1-1,0 0 1,0 0-1,0 0 1,0 0-1,0 0 1,0 0-1,0 0 1,1-1-1,2 1 1,94 12-5719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4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13331,'-30'3'6395,"8"6"-3658,20-8-2690,1 0 0,0 1-1,0-1 1,0 0 0,0 1-1,0-1 1,0 1 0,0 0-1,0-1 1,0 1 0,1 0 0,-1-1-1,1 1 1,-1 0 0,1 0-1,0-1 1,0 1 0,0 0-1,0 0 1,0 0 0,0-1-1,0 1 1,0 0 0,1 0-1,-1-1 1,1 1 0,0 2-1,8 18-9,0 0 0,1-1 0,1 0 0,0-1 0,2 0 0,20 24 0,-15-21 55,-2 1 0,-1 0-1,19 40 1,-31-56-33,-1-1 0,0 1 0,0-1 0,-1 1 0,0 0 0,0 0-1,-1 0 1,0 0 0,0 0 0,-3 11 0,3-16-32,-1 0 0,1 1 1,-1-1-1,0 0 0,0 1 0,0-1 0,-1 0 0,1 0 0,-1 0 0,0 0 0,0-1 1,0 1-1,0 0 0,0-1 0,0 1 0,-1-1 0,1 0 0,-1 0 0,0 0 0,0 0 1,1 0-1,-1-1 0,0 1 0,-1-1 0,1 0 0,-4 2 0,5-3-74,0 0 0,0 0-1,0 1 1,0-1 0,0-1-1,0 1 1,0 0 0,0 0-1,0-1 1,0 1 0,0-1-1,0 0 1,0 1 0,0-1-1,1 0 1,-1 0 0,0 0 0,0 0-1,1-1 1,-1 1 0,1 0-1,-1-1 1,1 1 0,-1-3-1,0 2-193,1 0-1,0 0 1,0-1-1,0 1 0,0-1 1,1 1-1,-1-1 1,1 0-1,-1 1 0,1-1 1,0 1-1,0-1 1,0 0-1,0 1 0,1-1 1,-1 1-1,1-1 1,-1 1-1,1-1 0,0 1 1,0-1-1,0 1 1,0-1-1,3-2 0,68-98-6957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5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5401,'23'31'11193,"5"19"-7789,-3-6-1832,5 7-167,-2 2-1,35 92 1,-55-121-276,-13-37 350,-13-40-393,10 21-1069,2-1 0,1 1 0,-1-65 0,6 78-30,1 1 1,0-1-1,2 1 0,0 0 0,1 0 0,1 0 0,0 0 0,15-28 0,-20 44-2,1 1 1,-1-1-1,1 1 0,0 0 0,0-1 0,0 1 1,0 0-1,0 0 0,0 0 0,0-1 0,0 1 0,0 0 1,0 0-1,1 1 0,-1-1 0,0 0 0,1 0 1,-1 1-1,1-1 0,-1 0 0,1 1 0,-1 0 0,1-1 1,-1 1-1,1 0 0,0 0 0,-1 0 0,1 0 1,-1 0-1,1 0 0,-1 0 0,1 0 0,-1 1 0,1-1 1,0 1-1,-1-1 0,0 1 0,1-1 0,-1 1 1,1 0-1,-1 0 0,0 0 0,3 1 0,6 6-14,-1 1 0,1-1 0,-2 1 0,12 15 0,-10-13 59,6 8-19,0 1-1,-1 0 1,-1 0-1,-1 2 1,-1 0-1,-1 0 1,-1 1-1,-1 0 1,-1 1-1,-1 0 1,-1 0-1,3 27 0,-7-50-100,2-12 9,9-36-65,11-36-99,-11 51 267,2 0 0,1 1 0,1 1 0,2 0 0,25-30 0,-43 59-13,0 0-1,0-1 1,0 1 0,0 0 0,1 0 0,-1 0-1,0 0 1,1 0 0,-1 0 0,1 1 0,-1-1-1,1 0 1,-1 1 0,1-1 0,0 1 0,-1-1-1,1 1 1,-1 0 0,1 0 0,0 0 0,-1 0-1,1 0 1,0 0 0,-1 0 0,1 0 0,0 1-1,-1-1 1,1 1 0,-1-1 0,1 1 0,-1 0-1,3 1 1,4 3-23,0 1-1,-1 0 1,1 0 0,10 12-1,-5-5 42,13 14-59,-1 1 0,-1 1 1,30 45-1,12 46-3315,-62-113 2741,-1 0 0,1-1 1,0 1-1,0-1 0,1 0 0,0 0 0,5 5 1,87 68-7462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5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1 6761,'-21'0'3214,"0"1"-1,1 2 1,-33 7-1,38-6-2615,0 0 0,0 2-1,0 0 1,1 0 0,-18 12 0,24-14-571,1 1 1,0 1-1,0-1 0,0 1 1,0 1-1,1-1 0,0 1 1,1 0-1,-1 0 1,1 1-1,1-1 0,0 1 1,0 0-1,0 1 0,1-1 1,0 0-1,0 1 0,1 0 1,1 0-1,-1 0 0,1 0 1,1-1-1,0 14 0,0-16-37,1 0 0,0 1-1,0-1 1,1 0-1,0 0 1,0 0-1,0 0 1,1 0-1,0 0 1,0-1-1,0 1 1,1-1-1,-1 0 1,1 0 0,1 0-1,-1 0 1,1-1-1,0 0 1,6 5-1,-6-6 1,-1-1 1,0 1-1,1-1 0,-1 0 0,1 0 1,-1-1-1,1 1 0,0-1 0,0 0 1,0-1-1,0 1 0,0-1 0,0 0 1,0 0-1,0 0 0,-1-1 0,1 0 1,0 0-1,0 0 0,0 0 0,-1-1 1,1 0-1,0 0 0,-1 0 0,6-4 1,1-3 51,1 0 0,-1-1 1,0-1-1,-1 1 1,0-2-1,-1 1 0,0-2 1,-1 1-1,12-26 0,-6 9 310,-2 0 0,-1-1 0,11-48 0,-20 55 484,-1 13 282,5 20-788,97 179-1739,-96-173 784,-4-8-21,0-1 0,1 0-1,-1-1 1,1 1 0,1-1-1,-1 1 1,1-1 0,6 5-1,51 37-6466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8.3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1 10498,'-2'0'309,"1"1"-1,0 0 0,-1 0 1,1 0-1,0 0 0,-1 0 1,1 1-1,0-1 0,0 0 1,0 1-1,0-1 0,0 1 1,0-1-1,0 1 0,1-1 1,-1 1-1,0-1 0,1 1 1,0 0-1,-1 2 0,1-2-186,0 0 0,1 0 0,-1 0 0,1 0 0,-1 0 0,1 0 0,0 0 0,0 0 0,0 0 0,0 0 0,0-1 0,0 1 0,0 0 0,1-1 0,1 2 0,7 7-273,1-1 0,0-1 0,1 0 0,15 9-1,-11-8 638,15 9-466,-15-9 47,0 0-1,0 1 1,-1 1 0,-1 0-1,1 1 1,-2 0 0,0 1-1,0 1 1,10 14-1,-21-25 4,0-1 0,-1 1 0,1-1 0,-1 1 0,0 0 0,0 0 0,0-1 0,0 1 0,-1 0 0,1 0 0,-1 0 0,1 0 0,-1 0 0,0 0 0,0 0 0,0 0 0,-1 0 0,1 0 0,-1 0 0,0-1 0,1 1 0,-1 0 0,0 0 0,-1 0 0,1-1 0,0 1 0,-1-1 0,0 1 0,1-1 0,-1 0 0,0 1 0,0-1 0,-1 0 0,1 0 0,0 0 0,-3 1 0,0 0-22,0 0-1,0-1 0,0 1 0,-1-1 1,1 0-1,-1-1 0,1 1 0,-1-1 1,1 0-1,-1 0 0,0-1 0,0 0 0,1 0 1,-1 0-1,0-1 0,1 0 0,-1 0 1,-6-2-1,7 1-255,0 0 0,0 0 0,0 0 0,0-1 0,0 0 0,0 0 0,1 0 0,-1-1 0,1 1 0,-7-9 0,9 9-151,0 1-1,0-1 1,1 0-1,-1 0 1,1 1-1,0-1 1,0 0-1,0-1 1,0 1-1,1 0 1,-1 0 0,1 0-1,0 0 1,0 0-1,0-1 1,0 1-1,0 0 1,1 0-1,-1 0 1,1 0-1,0 0 1,0 0-1,0 0 1,3-5-1,43-76-6529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6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12419,'25'25'5946,"6"23"-3715,-10-13-1081,53 84 557,-67-105-1541,0 0 1,-1 1-1,0 0 1,-2 0-1,1 0 1,3 30 0,-8-44-148,1 0 0,-1 0 0,0 0 0,0 1 0,0-1 0,0 0 0,0 0 0,0 0 0,0 0 0,0 0 1,0 0-1,0 0 0,-1 0 0,1 0 0,0 0 0,-1 0 0,1 0 0,-2 2 0,-9-13 678,-9-34-1,17 33-663,1 1 0,1-1 0,0 0 0,1 0 0,0 0 0,1 0 0,0 0 0,0 1 0,1-1 0,1 0 0,-1 1 0,2-1 0,7-15 0,-4 9-18,1 1 0,1 0 0,1 0 0,0 1 0,1 0 0,1 0 0,16-15 0,-26 28 7,1 0 0,-1 0 0,0 0-1,1 1 1,-1-1 0,1 1-1,0 0 1,-1 0 0,1 0 0,0 0-1,0 0 1,0 1 0,0-1-1,-1 1 1,1-1 0,0 1 0,0 0-1,0 0 1,0 1 0,0-1-1,0 1 1,0-1 0,0 1 0,-1 0-1,1 0 1,0 0 0,0 0-1,-1 1 1,1-1 0,-1 1 0,1 0-1,-1-1 1,0 1 0,0 0-1,2 3 1,9 7 66,-1 0 0,-1 1-1,0 1 1,13 21 0,-10-12-422,-2 0 0,0 0 0,-2 1 0,0 1 0,-2 0 0,7 34 0,-14-55 54,-1-1-98,1 0 0,0 0 0,0 0 0,0 0 0,0 1 0,0-1 0,1-1 0,-1 1 0,4 5 0,45 39-6822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6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88 252 12867,'23'-20'8231,"23"-2"-6883,-16 8-793,-21 10-519,6-4 37,0 0 1,0-1 0,-1-1 0,18-15 0,-30 23-66,0 1 0,0 0 0,-1-1 0,1 0 1,0 1-1,-1-1 0,0 0 0,1 1 0,-1-1 0,0 0 1,0 0-1,0 0 0,0 0 0,0 0 0,-1-1 0,1 1 1,0 0-1,-1 0 0,0 0 0,0-1 0,1 1 0,-1 0 1,0 0-1,-1-1 0,1 1 0,0 0 0,-1 0 0,1 0 1,-1-1-1,0 1 0,0 0 0,0 0 0,0 0 0,0 0 1,0 0-1,0 1 0,0-1 0,-1 0 0,1 0 0,-1 1 1,0-1-1,1 1 0,-4-2 0,-2-3 26,-1 1 1,1 0-1,-1 0 0,0 1 0,-1 0 1,1 1-1,-1 0 0,0 0 0,1 1 1,-1 0-1,0 0 0,-1 1 1,1 0-1,0 1 0,0 0 0,0 1 1,0-1-1,0 2 0,-10 2 0,13-3 30,0 1-1,1-1 0,-1 2 1,1-1-1,0 0 0,0 1 0,0 0 1,0 0-1,0 1 0,1-1 0,0 1 1,-1 0-1,1 0 0,1 1 0,-1-1 1,1 1-1,-1 0 0,1 0 1,1 0-1,-1 0 0,1 0 0,0 1 1,0-1-1,0 1 0,1-1 0,0 1 1,0 0-1,0 0 0,1-1 0,-1 1 1,2 7-1,1 4 102,0-1 0,2 0 0,-1 0 0,2 0 0,0 0-1,1-1 1,1 0 0,0 0 0,1-1 0,0 0 0,11 14 0,-10-16-232,0-1 1,0 0-1,1-1 0,1 1 1,0-2-1,0 0 0,0 0 1,1-1-1,1 0 0,-1-1 1,1-1-1,25 9 0,-35-13-157,1-1 0,0 0 0,0-1 0,0 1 0,0-1 0,0 0-1,0 1 1,0-2 0,-1 1 0,1 0 0,0-1 0,6-1 0,-5-1-359,0 1 1,0-1 0,-1 0 0,1 0 0,-1 0-1,1-1 1,-1 0 0,0 1 0,0-2-1,6-7 1,58-81-7749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6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67 1080,'-1'1'644,"0"0"1,0 0-1,0 0 0,0-1 0,0 1 0,0 0 0,1 0 1,-1 1-1,0-1 0,1 0 0,-1 0 0,0 0 0,1 0 1,0 1-1,-1-1 0,1 0 0,0 0 0,-1 2 0,4 27 4338,21 30-3464,-18-49-370,-2-2-871,22 46 457,-2 0 0,-2 2 0,23 96 0,-45-123-441,-5-24 144,-4-18 113,2-5-432,1 0-1,0-1 1,1 0-1,1 1 1,0-2-1,2 1 1,0 0-1,0-22 1,3-2-146,2 1 1,12-62-1,-10 79-202,1 1 0,13-34 0,-14 46-1030,0 0 0,1 0 0,11-17-1,-16 27 1011,0 0 0,0 0 0,0 0 0,0 1 0,0-1 0,0 0 0,0 1 0,0-1 0,0 1 0,0-1 0,0 1 0,0-1 0,1 1 0,-1 0 0,0 0 0,0-1 0,0 1 0,1 0 0,-1 0 0,2 0 0,78 1-6906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7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362 1 9450,'-20'0'2606,"-1"1"-1,1 1 1,-39 10 0,43-7-2050,0 0 1,0 1 0,1 1-1,0 0 1,-15 10-1,20-11-425,-1 2 0,2-1 0,-1 1 0,1 1 0,0 0 0,1 0 0,0 0-1,1 1 1,0 0 0,0 1 0,1 0 0,0 0 0,1 0 0,0 0 0,1 1-1,0 0 1,-2 13 0,5-17-81,0 0-1,1-1 1,0 1 0,0 0-1,0 0 1,1-1-1,0 1 1,1 0 0,0-1-1,0 1 1,0-1-1,1 0 1,0 0 0,1 0-1,-1 0 1,10 12-1,-10-15-56,0-1-1,0 1 0,0-1 0,0 0 0,1 0 0,-1 0 0,1-1 0,0 1 0,0-1 1,0 0-1,0 0 0,0 0 0,0-1 0,1 1 0,-1-1 0,1 0 0,-1 0 0,1-1 1,-1 1-1,1-1 0,-1 0 0,1 0 0,-1-1 0,1 1 0,-1-1 0,1 0 0,-1 0 1,0 0-1,1-1 0,3-2 0,2-1 34,-1-1 1,0 0-1,0-1 0,0 0 0,-1 0 1,0-1-1,0 0 0,-1 0 1,0-1-1,-1 0 0,0 0 1,0 0-1,-1-1 0,0 0 0,4-12 1,6-20 459,-1 0 1,11-56-1,-24 88-352,3-9 460,-3 19-593,-1 0 0,0 0 0,0 0 0,0 0 0,1-1 0,-1 1 0,0 0 0,0 0 0,0 0 0,1 0 0,-1 0 0,0-1-1,0 1 1,1 0 0,-1 0 0,0 0 0,0 0 0,1 0 0,-1 0 0,0 0 0,1 0 0,-1 0 0,0 0 0,0 0 0,1 0 0,-1 0 0,0 0 0,0 1-1,1-1 1,-1 0 0,0 0 0,0 0 0,1 0 0,-1 0 0,0 0 0,0 1 0,0-1 0,1 0 0,-1 0 0,0 0 0,0 1 0,0-1 0,0 0-1,1 0 1,-1 0 0,0 1 0,0-1 0,0 0 0,0 0 0,0 1 0,0-1 0,0 0 0,0 1 0,0-1 0,0 0 0,0 0 0,0 1 0,0-1 0,0 1-1,6 9-182,-2 1-1,1 1 1,4 19-1,-6-18-213,1 0 0,0-1-1,1 0 1,0 0 0,8 12 0,-10-20-130,0 1 0,0-1 1,1-1-1,-1 1 0,1 0 0,0-1 1,0 0-1,0 0 0,0 0 1,1-1-1,-1 1 0,1-1 0,0 0 1,-1 0-1,1 0 0,0-1 1,9 2-1,107 9-7061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7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2473,'-24'1'12482,"4"3"-6408,19-3-5953,0 0 0,0-1 0,0 1 0,0 0 0,0 0 0,0 0 0,0 0 0,0-1 0,0 1 0,1 1 0,-1-1 0,0 0-1,1 0 1,-1 0 0,0 0 0,1 0 0,0 1 0,-1-1 0,1 0 0,0 0 0,-1 1 0,1-1 0,0 0 0,0 1 0,0-1 0,0 0 0,0 0 0,0 1 0,1-1 0,0 3 0,7 37 137,2-1 0,27 68 0,-19-60-203,13 57 0,-29-96-20,-1-1 0,1 1-1,-1 0 1,-1-1 0,1 1 0,-2 0 0,1-1 0,-1 1 0,0 0 0,-1-1-1,0 1 1,-4 11 0,5-20-46,1 1-1,-1 0 0,1-1 1,-1 1-1,1-1 0,-1 1 1,1 0-1,-1-1 0,0 1 1,1-1-1,-1 0 0,1 1 1,-1-1-1,0 1 0,0-1 1,1 0-1,-1 0 0,0 1 1,0-1-1,1 0 1,-1 0-1,0 0 0,0 0 1,1 0-1,-1 0 0,0 0 1,0 0-1,0 0 0,1 0 1,-1-1-1,0 1 0,0 0 1,1 0-1,-1-1 0,0 1 1,1 0-1,-1-1 0,0 1 1,1-1-1,-1 1 0,0-1 1,1 1-1,-2-2 0,-23-25-2053,23 24 1776,-1-1-369,1 1 1,-1-1-1,1 0 0,0 0 0,0 0 0,0 0 1,1 0-1,-1 0 0,1 0 0,0-1 1,0 1-1,1 0 0,-1-6 0,2-71-8141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8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0 15203,'2'3'9962,"14"19"-8067,34 62-594,-3 2 0,67 174 0,-114-259-1299,22 52 215,1 1 92,-1 1 0,26 114 1,-94-233-840,29 40 327,-2 1 0,-1 0-1,-1 2 1,0 0 0,-2 1 0,-49-32-1,57 42 170,-1 1 0,0 0 0,0 1 0,-1 1 0,0 1 0,-1 0 0,1 1 1,-1 1-1,0 1 0,0 1 0,0 0 0,-31 1 0,45 1 27,0 0 0,0 1 0,0-1 0,0 1 0,0 0 0,0 0 0,0 0 0,0 0 0,0 1 0,0 0 1,1 0-1,-1 0 0,1 0 0,-1 0 0,1 1 0,0-1 0,0 1 0,0 0 0,0 0 0,1 0 0,-1 0 0,1 1 0,0-1 1,-1 1-1,-1 5 0,2-2 25,0 1-1,1-1 1,0 1 0,0-1 0,1 1 0,0-1 0,0 1-1,1 0 1,0-1 0,0 1 0,1-1 0,4 13 0,-2-9 0,1 0 1,0 0-1,1-1 1,0 0 0,0 0-1,1 0 1,1-1 0,0 0-1,0 0 1,1-1-1,-1 0 1,2-1 0,-1 0-1,1 0 1,0-1-1,1 0 1,19 7 0,-10-5-528,-1-1 0,1-1 0,0 0 0,1-2 1,-1-1-1,1 0 0,0-1 0,0-2 0,31-2 1,-44 1-163,0 0 0,1-1 0,-1 0 0,0-1 0,0 1 0,13-8 0,92-57-6196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8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0 239 3713,'38'-4'13091,"20"-8"-10570,-7 1-1627,-41 9-778,25-4 310,61-17 0,-87 20-325,0 0 1,-1-1-1,0 0 1,1 0-1,-1 0 1,-1-1-1,1 0 1,-1-1-1,0 0 1,0 0-1,0 0 1,7-11-1,-13 16-47,1-1-1,-1 0 1,1 0-1,-1 0 1,0 0-1,0 0 1,0 0 0,0 0-1,-1 0 1,1-1-1,0 1 1,-1 0-1,1 0 1,-1-1 0,0 1-1,0 0 1,0 0-1,0-1 1,0 1-1,-1 0 1,1 0-1,-1-1 1,1 1 0,-1 0-1,0 0 1,0 0-1,0 0 1,0 0-1,0 0 1,0 0-1,-1 0 1,1 0 0,-1 0-1,1 1 1,-1-1-1,1 1 1,-1-1-1,0 1 1,0-1-1,0 1 1,0 0 0,0 0-1,-3-1 1,-4-2 44,1 0 1,-1 1 0,0 0-1,0 1 1,0 0 0,0 0-1,-1 1 1,1 0 0,-16 1 0,14 1-45,1 0 0,-1 1 0,1 1 0,-1-1 0,1 2 0,0-1-1,0 2 1,1-1 0,-1 1 0,1 1 0,0-1 0,0 2 0,1-1 0,-1 1 0,1 1 0,1-1 0,0 1 0,0 0 0,0 1 0,-9 16 0,12-17 15,0 0 0,0 1 0,1-1 0,0 1 0,1 0 0,0 0 0,0 0 0,1 0 0,0 0 0,0 0 0,1 0 0,0 0 0,1 0 0,0 1 0,0-1 0,1 0 0,1-1 0,-1 1 0,1 0 0,0-1 0,1 1 0,0-1 0,1 0 0,8 12-1,-5-10-67,1 0 0,0 0 0,1-1-1,0 0 1,0-1 0,1 0-1,0-1 1,0 0 0,1 0-1,0-1 1,0-1 0,1 0 0,-1-1-1,1 0 1,0-1 0,0-1-1,0 1 1,0-2 0,0 0-1,22-2 1,-14 0-235,0-1-1,0-1 1,-1 0-1,1-2 1,-1-1-1,0 0 1,-1-1-1,0-1 1,0-1-1,0-1 1,-1-1-1,24-18 1,-29 19-579,0-1 0,-1 0 0,0-1 0,0 0 1,-1-1-1,-1 0 0,0-1 0,14-27 1,31-91-6017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9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3001,'-4'2'12450,"4"4"-8601,0 20-2793,16 19 1121,7 22 111,13 20-247,4 6-625,3 3-488,-3-3-376,0-8-184,-9-11-232,-3-13-136,-8-8-88,-4-18-920,-8-17-1176,0-10-1473,11-24-1944,65-108-2825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9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 1872,'-16'-2'16468,"4"2"-14532,12 8-439,8 8-681,12 21 112,19 27 136,13 23-32,3 22-191,5 0-313,-1-6-248,-3-7-280,-13-11-16,-3-24-952,-12-11-1505,-4-26-3296,47-21-4121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9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1 229 12843,'24'-18'6481,"24"1"-5838,-28 12 5,90-24 6,-75 22-577,-1-1-1,41-17 1,-74 24-54,1 1 0,0-1 0,-1 0 0,1 1 1,-1-1-1,1 0 0,-1 0 0,0 0 0,1 0 0,-1 0 0,0 0 0,0 0 0,0 0 0,1-1 0,-1 1 0,-1 0 0,1-1 0,0 1 0,0-1 0,0 1 0,0-3 0,-1 3 0,0-1 0,0 1 0,0-1 0,-1 1-1,1-1 1,0 1 0,-1 0 0,1-1 0,-1 1-1,0 0 1,1-1 0,-1 1 0,0 0 0,0 0-1,0-1 1,0 1 0,0 0 0,-2-2 0,-5-3 37,0 0 0,0 0 0,-1 0 0,0 1 0,-13-5 0,11 5-13,-1 0 1,1 1 0,0 0-1,-1 1 1,0 1 0,0 0-1,-17-1 1,25 3 6,-1 1-1,0-1 1,0 1 0,1-1 0,-1 2-1,0-1 1,1 0 0,-1 1-1,1 0 1,0 0 0,0 0-1,-1 0 1,1 1 0,1 0 0,-1 0-1,0 0 1,1 0 0,-1 0-1,1 1 1,0-1 0,-4 8 0,1-2 60,0 0 1,1 1 0,0-1 0,1 1 0,0 0 0,1 0 0,0 0 0,1 1 0,0-1 0,0 1 0,1-1-1,0 1 1,1-1 0,1 1 0,-1 0 0,2-1 0,4 21 0,-2-20-129,0 1 0,1-1 0,0 0 0,1 0 0,0-1 0,1 1 0,0-1 1,0-1-1,1 1 0,1-1 0,-1-1 0,2 0 0,-1 0 0,1-1 0,17 11 0,-10-8-459,1-1 0,0 0 0,0-2-1,30 10 1,-13-10-1774,0-1-1,67 2 1,179-3-7115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25.1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 0 1808,'-2'3'968,"0"0"-1,0 0 0,1 0 0,0 0 1,-1 0-1,1 0 0,1 1 0,-1-1 1,0 5-1,0 36 1641,16 38-1623,-9-60-734,1-1 0,1-1 0,1 1 0,1-2 0,13 22-1,-17-32-188,0 0 0,0 0 0,1 0 0,1-1 0,-1 0 0,1 0 0,1 0 0,-1-2 0,1 1 0,1-1 0,-1 0 0,12 5 0,-17-10-34,1 1 0,0-1 0,-1 0 0,1 0 0,0 0 0,-1 0 0,1-1 0,0 0 0,0 0 0,0-1 0,-1 1 0,1-1 0,0 0 0,-1 0-1,1 0 1,-1-1 0,6-2 0,-3 0-4,0 0 0,0-1 0,-1 1 0,1-1-1,-1-1 1,0 1 0,-1-1 0,0 0-1,8-11 1,-5 4 83,0 1 1,-1-2-1,0 1 0,-2-1 0,1 1 0,-2-1 1,0-1-1,0 1 0,-1-1 0,1-24 0,-4 26-22,0-3 256,4 21 45,17 25-59,-15-24-356,7 9-881,2 0 0,0-1-1,16 11 1,-23-20 380,-1 0 1,1-1-1,-1 0 0,1 0 0,0-1 0,1 0 1,-1-1-1,0 0 0,1 0 0,-1-1 1,12 1-1,100-8-7150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8.7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255 1 7786,'-40'13'7937,"0"1"-5680,-35 12-321,23 3-103,17-7-801,23 4-672,12 3-240,12 3-120,12 8 88,11 5-88,5-5-72,19-6-520,9-4-1024,7-14-1121,12-11-2000,131-45-1144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0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1 6257,'-16'3'2408,"1"1"-1,0 1 0,0 0 1,-15 8-1,20-7-1836,-1 0 0,1 0 0,1 1-1,-1 0 1,-13 14 0,17-15-515,0 1 0,1 0 0,-1 0-1,2 0 1,-1 0 0,1 1 0,0-1 0,1 1 0,0 0-1,0 0 1,1 1 0,0-1 0,0 1 0,1-1-1,0 1 1,0-1 0,1 1 0,0-1 0,2 13 0,1-5-7,0-1 0,1 0 1,1 1-1,0-1 1,1-1-1,11 20 1,-13-26-74,0-1 1,0 0-1,1-1 1,0 1 0,0-1-1,1 0 1,-1 0 0,2 0-1,-1-1 1,0 0-1,1 0 1,0-1 0,15 8-1,-18-11 13,0 0 0,1-1 0,-1 1 0,0-1 0,1 0 0,-1 0-1,1 0 1,-1 0 0,0-1 0,1 0 0,-1 0 0,0 0 0,0 0 0,1-1-1,-1 0 1,0 0 0,0 0 0,-1 0 0,1 0 0,0-1 0,-1 0 0,0 1-1,1-1 1,-1-1 0,0 1 0,-1 0 0,1-1 0,2-4 0,5-5 20,-2 0 0,0-1 1,0 0-1,-2 0 0,1-1 1,5-23-1,-5 7 234,-1 0 1,-3-1-1,0 1 0,-2-1 1,-1 1-1,-1-1 1,-8-37-1,50 145 638,-17-16-836,13 28 282,41 147 0,-71-206-162,-1 1 0,-2-1 1,0 1-1,-2 0 0,-2 0 0,0 0 1,-2 0-1,-2 0 0,-9 42 1,10-60-100,-1 0 0,0 0 1,0-1-1,-1 1 0,-1-1 1,0 0-1,-12 15 1,16-22-73,-1-1 0,0 0 0,0 0 0,0 0 0,-1 0 0,1 0 0,-1-1 0,1 0 0,-1 0 0,0 0 0,0 0 0,0 0 1,0-1-1,0 1 0,0-1 0,-1 0 0,1-1 0,0 1 0,0-1 0,-1 0 0,1 0 0,0 0 0,-1 0 0,-7-3 0,-2 0-331,1-1-1,0 0 0,1-1 0,-1-1 0,-13-8 1,19 11-107,1-1 0,0 0 0,0-1 0,1 0 0,-1 0 0,1 0 0,0 0 0,0-1 1,1 0-1,0 0 0,-5-9 0,7 12 116,1 0 0,0 0 0,0 0 0,1 0 0,-1 0 0,1 0 0,-1 0 0,1 0 0,0 0 0,0 0 1,0 0-1,1 0 0,-1 0 0,1 0 0,-1 0 0,1 0 0,0 0 0,2-4 0,15-30-4383,28-47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0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1 6465,'-34'6'5103,"3"0"-1864,-55 16 0,78-19-3082,1 0 1,0 0 0,0 0 0,0 1-1,0 0 1,1 0 0,-1 1 0,1 0-1,0 0 1,0 0 0,1 1 0,-8 9-1,10-8-48,-1-1-1,1 1 0,0-1 0,1 1 0,0 0 1,0 0-1,0 0 0,1 1 0,0-1 0,1 0 0,-1 0 1,1 1-1,1-1 0,-1 0 0,1 0 0,1 1 1,-1-1-1,1 0 0,0 0 0,1 0 0,0-1 1,0 1-1,5 7 0,0 0-18,0 0 0,1-1 0,1 1 0,0-2-1,1 0 1,1 0 0,0-1 0,0 0 0,18 11 0,-21-16-79,0-1 0,0 0 0,1 0 0,0-1 0,-1 0 0,1-1 0,0 0 0,1-1 0,-1 0 0,0-1 0,1 0 0,19 0 0,-22-2 38,-1 0 0,0 0 0,0-1-1,1 0 1,-1-1 0,-1 1 0,1-1 0,0 0 0,-1-1-1,1 0 1,-1 0 0,0 0 0,0-1 0,-1 0 0,0 0 0,1 0-1,-2-1 1,1 1 0,4-8 0,0-3 239,-1 0-1,0-1 1,-1 1 0,-1-2-1,-1 1 1,0 0 0,-1-1 0,1-20-1,1 7 393,-6 30-696,1 1-1,-1 0 1,0 0 0,1-1 0,-1 1 0,0 0 0,1 0 0,-1 0 0,0 0 0,1-1 0,-1 1 0,1 0 0,-1 0 0,0 0 0,1 0-1,-1 0 1,1 0 0,-1 0 0,0 0 0,1 0 0,-1 0 0,1 0 0,-1 0 0,0 0 0,1 0 0,-1 1 0,1-1 0,-1 0-1,0 0 1,1 0 0,-1 0 0,0 1 0,1-1 0,-1 0 0,0 1 0,0-1 0,1 0 0,-1 0 0,0 1 0,1-1 0,-1 0-1,0 1 1,0-1 0,0 1 0,1-1 0,22 22-1458,-20-19 1062,0 0 102,0 1-273,0-1 1,1 0-1,-1-1 1,1 1-1,-1-1 1,1 1-1,0-1 1,0 0-1,0-1 1,0 1-1,7 1 1,72 22-7415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1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3 237 5897,'-3'16'10549,"9"3"-6724,17 15-2841,-20-29-46,21 27 414,48 74 615,-65-95-1870,-1 0 0,-1 0 0,0 1 0,-1-1 0,0 1 0,0 1 0,2 21 0,-6-33-82,1 1-1,-1-1 0,0 0 0,0 0 0,0 0 1,0 0-1,0 1 0,0-1 0,0 0 1,-1 0-1,1 0 0,0 0 0,0 0 0,-1 1 1,1-1-1,-1 0 0,0 1 0,0-2 19,1 0 0,0 0-1,-1 0 1,1 1-1,-1-1 1,1 0-1,-1 0 1,1 0 0,-1 0-1,1 0 1,0 0-1,-1 0 1,1 0-1,-1 0 1,1 0 0,-1-1-1,1 1 1,-1 0-1,1 0 1,0 0 0,-1 0-1,1-1 1,-1 1-1,1 0 1,0 0-1,-1-1 1,1 1 0,-1-1-1,-26-31 1260,21 21-1205,0 0 1,0 0-1,1-1 1,1 0-1,0 0 0,1 0 1,0-1-1,0 1 1,2-1-1,-1 1 1,2-1-1,0 0 1,0 0-1,1 1 0,1-1 1,0 1-1,0-1 1,2 1-1,-1 0 1,2 0-1,-1 0 0,13-21 1,59-96-1517,-62 110 47,1 0-1,18-19 1,-2 17-2764,29-2-2953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1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367 2 11803,'-19'-1'2408,"0"1"0,0 1 1,-29 4-1,29-2-1589,0 2 0,1 0 0,-32 13 0,40-14-737,0 1 0,0 0 0,0 0 1,0 1-1,1 1 0,0-1 0,0 2 0,1-1 0,0 1 0,0 0 0,1 1 1,0 0-1,1 0 0,-1 0 0,2 1 0,-9 19 0,12-23-71,0-1-1,1 1 1,0 0 0,0 0-1,0 0 1,1 0-1,-1 0 1,2 0-1,-1 0 1,1 0-1,0 0 1,0 0 0,0-1-1,1 1 1,0 0-1,0-1 1,0 1-1,1-1 1,0 1 0,0-1-1,0 0 1,1 0-1,-1-1 1,1 1-1,1-1 1,-1 0-1,0 0 1,1 0 0,0 0-1,0-1 1,0 0-1,0 0 1,1 0-1,-1-1 1,1 0 0,-1 0-1,1 0 1,0-1-1,0 0 1,0 0-1,0 0 1,0-1 0,0 1-1,0-2 1,0 1-1,0-1 1,-1 1-1,1-2 1,0 1-1,10-4 1,-5-1 27,0 1 0,-1-1-1,0-1 1,0 0 0,0 0-1,-1-1 1,0 0 0,-1-1 0,0 0-1,0 0 1,-1-1 0,0 0 0,7-14-1,5-12 430,-2-1-1,20-59 0,-34 80 661,3 34-992,-1-9-182,46 70-664,-46-72 113,1 0 1,0 0 0,0-1-1,1 0 1,-1 0-1,1 0 1,1-1-1,8 5 1,-13-9 93,0 1-1,0-1 0,1 0 1,-1 0-1,0 0 1,1-1-1,-1 1 1,1-1-1,-1 0 1,1 0-1,5-1 0,95-12-8899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2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4425,'-16'6'6986,"-2"5"2918,18-10-9771,-1 0-1,1 1 1,0-1-1,0 0 1,0 1-1,1-1 1,-1 0-1,0 1 1,0-1 0,1 0-1,-1 0 1,1 1-1,-1-1 1,1 0-1,0 0 1,-1 0-1,1 0 1,0 0-1,0 0 1,1 2-1,37 60 1569,-3 1 0,54 135 0,29 148-219,-117-338-1450,-1-6-133,-1-1 1,1 1 0,-1-1-1,1 1 1,0-1 0,0 1-1,0-1 1,0 0-1,1 0 1,-1 1 0,0-1-1,1 0 1,0 0 0,-1 0-1,1-1 1,4 4 0,-6-5-17,1-1 1,-1 1 0,1 0 0,-1-1-1,1 1 1,-1-1 0,1 1-1,-1-1 1,0 1 0,1-1 0,-1 0-1,0 1 1,1-1 0,-1 1-1,0-1 1,0 0 0,0 1-1,0-1 1,1 1 0,-1-1 0,0 0-1,0 1 1,0-1 0,0-1-1,0-44-3590,-10-86-4036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9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19 304 216,'-8'-4'18376,"14"-6"-14875,15-9-4056,5 3 595,2 1 1,-1 1-1,2 1 1,0 1-1,0 2 1,55-11 0,-51 12 107,-33 9-136,0 0 0,0 0 0,1 0 0,-1-1 0,0 1 1,0 0-1,1 0 0,-1 0 0,0 0 0,0-1 0,0 1 0,1 0 0,-1 0 0,0 0 0,0-1 0,0 1 1,0 0-1,0 0 0,1-1 0,-1 1 0,0 0 0,0 0 0,0-1 0,0 1 0,0 0 0,0-1 0,0 1 1,0 0-1,0 0 0,0-1 0,0 1 0,0 0 0,0 0 0,0-1 0,0 1 0,0 0 0,0-1 0,0 1 1,-1 0-1,1 0 0,0-1 0,-11-17 1022,-16-12 443,12 16-1509,-1 1-1,-1 1 1,0 0-1,-33-17 1,42 25 23,0 1 0,0 0 1,0 0-1,0 1 0,0-1 0,-1 2 1,1-1-1,-1 1 0,0 1 1,1 0-1,-1 0 0,1 0 0,-1 1 1,-11 3-1,18-3 17,0 0-1,0 0 1,-1 0 0,1 1-1,0-1 1,0 1-1,0 0 1,1-1 0,-1 1-1,0 0 1,1 0 0,-1 0-1,1 0 1,-1 1 0,1-1-1,0 0 1,0 1-1,0-1 1,0 0 0,1 1-1,-1-1 1,0 1 0,1-1-1,0 1 1,0-1 0,0 1-1,0 4 1,0 9 61,1-1 0,1 0 1,3 18-1,-2-19 13,1 1 0,0-1 0,1 0 0,1 0 0,0 0 1,1 0-1,0-1 0,1 0 0,0-1 0,1 0 0,1 0 0,0-1 1,0 0-1,17 13 0,-19-19-233,-1 1 1,1-2 0,0 1-1,0-1 1,1 0-1,-1 0 1,1-1-1,0 0 1,0-1 0,0 0-1,0-1 1,0 1-1,0-2 1,1 1-1,-1-1 1,0-1 0,1 0-1,-1 0 1,0-1-1,0 0 1,0 0-1,0-1 1,-1 0 0,13-7-1,-1 0-1816,0-2-1,-1 0 0,26-23 1,-33 26 1154,142-110-6833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9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14027,'-6'1'1036,"1"0"0,-1 0 1,0 0-1,1 1 0,-1 0 0,-8 4 0,13-5-1017,1-1-1,-1 0 1,1 1-1,-1-1 0,1 0 1,0 1-1,-1-1 1,1 1-1,-1-1 1,1 1-1,0-1 0,0 1 1,-1-1-1,1 1 1,0-1-1,0 1 0,-1-1 1,1 1-1,0 0 1,0-1-1,0 1 1,0-1-1,0 1 0,0-1 1,0 1-1,0 0 1,0 0-1,1 1 6,0-1 0,0 1 0,0 0 0,0-1 0,0 1 0,0-1 0,0 1 0,0-1 0,1 0 0,-1 1 0,1-1 0,-1 0-1,3 1 1,106 71-89,45 33 273,-136-91-119,0 0-1,-1 2 0,-2 0 0,1 1 0,19 29 1,-30-38 25,-1 0 0,-1 1 0,0 0 1,0 0-1,-1 0 0,0 0 1,-1 0-1,0 1 0,1 14 0,-2-21-66,-1-1 0,0 1 0,0-1 0,0 1 0,0-1 0,0 1 0,-1-1 0,0 1 0,1-1 0,-1 0 0,-1 1 0,1-1 0,0 0-1,-1 0 1,1 1 0,-1-1 0,0 0 0,0-1 0,-1 1 0,1 0 0,0-1 0,-1 1 0,1-1 0,-1 0 0,0 0 0,0 0-1,0 0 1,0 0 0,0 0 0,0-1 0,-4 2 0,3-3-63,1 0-1,-1 0 1,1 0-1,0 0 1,-1 0 0,1-1-1,0 1 1,0-1-1,-1 0 1,1 0-1,0 0 1,0 0 0,0-1-1,0 1 1,0-1-1,0 0 1,0 0 0,1 0-1,-1 0 1,1 0-1,-1-1 1,-1-2-1,-2-1-460,0-1 0,1 0-1,0 0 1,0 0-1,1 0 1,0-1-1,-4-9 1,7 14 122,0 0 0,-1 0 0,1-1 0,1 1 0,-1 0 0,0 0 0,1-1 1,0 1-1,0 0 0,0-1 0,0 1 0,0 0 0,1-1 0,-1 1 0,1 0 0,0 0 0,0-1 0,0 1 0,0 0 0,1 0 1,-1 0-1,1 0 0,0 0 0,0 1 0,3-4 0,60-62-5861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0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491 3 2553,'-35'-2'7517,"-44"3"1,47 2-5329,-54 12 0,67-11-1930,0 1 0,0 1 0,1 1 0,0 0-1,0 1 1,1 1 0,0 1 0,1 1 0,-29 22 0,40-28-217,1 0 0,-1-1 0,1 2 0,0-1 0,0 0 0,0 1 0,1 0 0,-1 0 1,2 0-1,-1 0 0,1 0 0,0 1 0,0-1 0,0 1 0,1-1 0,0 1 0,0 0 1,1-1-1,0 1 0,0 0 0,3 12 0,-1-11-50,0 1 0,1-1 0,0 0 0,0-1 0,1 1 0,0-1 0,1 1 0,0-1 0,0-1 0,0 1 0,1-1 0,-1 1 0,2-2 0,-1 1 0,1-1 0,14 9 0,-10-7-152,1-1 1,1-1-1,-1 0 0,1 0 0,-1-1 0,2-1 0,-1 0 0,15 1 0,3-2-1120,0-1 1,46-5-1,-39 0-1162,56-13 0,171-52-4123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0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380 1 680,'-119'5'16009,"97"-3"-14859,0 1 1,0 2-1,-33 10 1,47-12-1062,0-1 1,0 1-1,1 1 1,0-1-1,-1 1 1,1 0-1,1 1 1,-1 0-1,1 0 0,-1 0 1,2 1-1,-1 0 1,1 0-1,-1 1 1,2-1-1,-1 1 1,1 0-1,0 0 1,0 1-1,1-1 1,0 1-1,1 0 0,-1-1 1,1 1-1,1 0 1,0 1-1,-1 10 1,2-13-71,0 0 0,0 0 1,1 0-1,0-1 0,0 1 1,0 0-1,0-1 0,1 1 1,0 0-1,0-1 0,1 0 1,0 0-1,0 0 0,0 0 1,0 0-1,1 0 0,0-1 1,-1 0-1,2 1 0,-1-2 1,0 1-1,1 0 0,0-1 1,0 0-1,0 0 0,0 0 1,0-1-1,9 3 0,-6-2-12,0-1 0,0 0 0,0 0 0,0-1-1,0 0 1,1-1 0,-1 0 0,0 0-1,1 0 1,-1-1 0,0-1 0,0 1-1,0-1 1,0-1 0,0 1 0,-1-2 0,1 1-1,-1-1 1,14-8 0,-11 3 16,0 0 1,0 0-1,-1-1 0,0 0 1,-1-1-1,0 0 0,-1 0 1,12-24-1,-17 30 4,1 0 1,-1-1-1,1 1 1,-2-1-1,1 1 1,-1-1-1,1 0 1,-2 0-1,1 1 1,-1-1-1,1 0 0,-2 0 1,1 0-1,-1 0 1,1 1-1,-2-1 1,1 0-1,-1 1 1,1-1-1,-2 1 1,1-1-1,-5-7 0,-3 3 431,8 14-80,12 22-371,16 23-143,25 40 198,-46-82-232,0 0 0,1 0 0,-1-1 0,2 0 0,-1 0 0,1 0 0,0-1 0,0 1 1,10 4-1,-15-9-117,1 1 0,0-1-1,0 0 1,-1 0 0,1-1 0,0 1 0,0 0 0,0-1 0,0 0 0,0 1 0,0-1 0,0-1 0,0 1 0,0 0 0,0-1 0,0 1 0,0-1 0,0 0 0,0 0 0,0 0 0,-1 0 0,1-1 0,0 1 0,-1-1 0,1 0 0,2-2 0,90-59-6788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0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4385,'0'8'5289,"0"2"-944,4 17-2065,16 7 153,8 9-321,15 10-695,9 8-457,-1 0-360,1 3-296,-1-3-304,-11-8-16,7-5-1144,1-17-2985,111 1-2848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9.1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309 0 7490,'-20'3'2664,"0"2"0,0 0 0,-32 12 0,36-10-1951,-1 1 0,1 1 1,0 0-1,-23 18 0,31-21-644,1 0 0,0 0 1,0 1-1,0-1 0,1 2 1,0-1-1,1 1 0,-1-1 0,2 2 1,-1-1-1,1 0 0,0 1 0,1 0 1,0 0-1,0 0 0,1 0 0,0 0 1,0 1-1,1-1 0,1 1 0,0-1 1,1 16-1,-1-21-82,1 0 1,0-1-1,-1 1 1,1 0-1,1-1 1,-1 1-1,0 0 1,1-1-1,0 0 1,0 1-1,0-1 0,0 0 1,0 0-1,1 0 1,-1 0-1,1-1 1,0 1-1,0-1 1,0 1-1,0-1 0,0 0 1,0 0-1,1 0 1,-1-1-1,1 1 1,-1-1-1,1 0 1,-1 0-1,1 0 1,0 0-1,5 0 0,-1-1-35,1 0-1,-1 0 0,1-1 1,-1 0-1,1-1 0,-1 0 1,0 0-1,0 0 0,0-1 1,0-1-1,0 1 0,-1-1 1,8-5-1,-3 1 42,-1-1 0,0 0 0,0-1 0,-1 0 0,-1-1 1,1 0-1,-2 0 0,15-24 0,-19 27 140,0 0 0,0-1 1,-1 1-1,0-1 0,0 1 1,-1-1-1,0 0 0,-1 0 1,0 0-1,0 0 0,-1 0 1,0-1-1,-1 1 1,0 0-1,-2-9 0,64 61 1553,-35-23-1773,-1 1 1,0 1-1,-2 0 1,-1 2 0,24 34-1,-43-54-118,-2-3 33,-1 1 0,1-1 1,0 1-1,-1-1 0,1 0 0,0 1 1,0-1-1,0 0 0,0 0 0,1 0 1,-1 1-1,0-1 0,0 0 0,1 0 0,-1-1 1,0 1-1,1 0 0,-1 0 0,1-1 1,-1 1-1,1-1 0,-1 1 0,1-1 1,-1 0-1,1 0 0,0 1 0,-1-1 0,3-1 1,39-23-7028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0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 5193,'-5'3'1030,"0"1"0,0 0 1,1 0-1,-1 1 0,1 0 0,0-1 0,1 1 1,-1 0-1,1 1 0,-1-1 0,-3 12 0,4-9-538,0 0-1,1 0 0,1 0 0,-1 0 1,1 0-1,1 0 0,-1 0 0,2 14 1,0-14-411,0 0 0,0 1 1,1-1-1,0 0 0,1 0 1,0 0-1,0 0 1,1 0-1,0-1 0,0 1 1,0-1-1,1 0 0,0 0 1,1-1-1,-1 0 0,1 0 1,1 0-1,8 6 0,-6-7-86,0 0-1,0-1 1,0 0-1,1-1 1,-1 0-1,1 0 1,0-1-1,-1 0 1,1-1-1,0 0 1,0-1-1,14-1 1,-19 1 15,0-1 1,1 1-1,-1-1 0,0 0 1,0 0-1,0-1 1,0 0-1,-1 0 1,1 0-1,0 0 1,-1-1-1,1 1 1,-1-1-1,0-1 0,0 1 1,0 0-1,0-1 1,-1 0-1,0 0 1,1 0-1,-1 0 1,-1 0-1,1-1 0,0 1 1,1-7-1,-3 8 7,0-1-1,0 1 0,0 0 0,-1 0 0,0-1 0,1 1 1,-1 0-1,0 0 0,-1-1 0,1 1 0,0 0 0,-1-1 0,0 1 1,0 0-1,0 0 0,0 0 0,-2-3 0,0 0 17,-1 0 0,0 1-1,0 0 1,0 0 0,-1 0-1,1 0 1,-1 1 0,-6-5-1,-7-3-69,0 1-1,-1 0 1,0 2-1,-26-10 1,-20-5-3479,66 24 3426,-1 0 0,0 0 0,0 0-1,1 0 1,-1 0 0,0 0-1,0 0 1,1 0 0,-1-1-1,0 1 1,0 0 0,0 0 0,1 0-1,-1 0 1,0 0 0,0 0-1,0-1 1,1 1 0,-1 0-1,0 0 1,0 0 0,0 0 0,0-1-1,1 1 1,-1 0 0,0 0-1,0-1 1,0 1 0,0 0 0,0 0-1,0 0 1,0-1 0,0 1-1,0 0 1,0 0 0,0-1-1,0 1 1,0 0 0,0 0 0,0-1-1,0 1 1,0 0 0,0 0-1,0-1 1,0 1 0,0 0-1,0 0 1,0-1 0,-1 1 0,1 0-1,0 0 1,0 0 0,0-1-1,0 1 1,0 0 0,-1 0 0,1 0-1,0 0 1,0-1 0,0 1-1,-1 0 1,1 0 0,0 0-1,-1 0 1,59-28-9892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1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4001,'8'70'12388,"13"1"-7529,36 62-2297,-50-117-1761,1 4-470,-7-16-281,0 0 0,1-1 1,-1 1-1,1 0 1,0-1-1,0 1 0,0-1 1,0 0-1,0 0 1,6 6-1,-6-12-8,0-1 0,-1 1 0,1 0 0,-1-1 0,0 1 0,0-1 0,0 1 0,0-1 0,-1 1 0,1-7 0,-1 8-25,17-143 77,-10 78 352,22-101-1,-29 167-435,0-1 0,0 1-1,0-1 1,0 1-1,0 0 1,1-1-1,-1 1 1,1-1-1,-1 1 1,1 0 0,-1 0-1,1-1 1,0 1-1,0 0 1,-1 0-1,1 0 1,0 0 0,0 0-1,0 0 1,0 0-1,1 0 1,-1 0-1,0 0 1,0 1-1,0-1 1,1 0 0,-1 1-1,0-1 1,1 1-1,-1-1 1,0 1-1,1 0 1,-1 0 0,1-1-1,-1 1 1,0 0-1,1 0 1,-1 0-1,1 1 1,-1-1-1,1 0 1,-1 0 0,0 1-1,1-1 1,-1 1-1,0-1 1,0 1-1,1 0 1,-1 0 0,0-1-1,0 1 1,2 2-1,9 6 46,0 1 1,-1 0-1,0 1 0,10 13 0,-10-11 75,28 34-125,-3 1 0,46 81 1,-41-63-1847,-40-65 1798,-1 1-287,1 0 0,0-1 1,0 1-1,0 0 0,0-1 0,1 1 0,-1 0 1,0-1-1,1 1 0,-1-1 0,1 0 0,-1 0 1,1 1-1,0-1 0,0 0 0,-1 0 0,1-1 1,0 1-1,0 0 0,0-1 0,3 2 0,31-13-6737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6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13635,'-5'6'9922,"6"11"-6033,12 29-4607,-5-19 1873,28 239 1655,-2-12-1976,-88-399 239,46 122-1107,-6-20-136,-17-87 0,29 118 117,0-1 0,2 0 1,-1 0-1,1 1 0,1-1 1,0 0-1,1 0 0,1 1 1,-1-1-1,2 1 0,8-20 0,-9 23 15,2 1-1,-1 0 1,1 0-1,0 0 0,0 0 1,1 1-1,0 0 0,14-12 1,-17 17 19,1 0 0,-1 0 1,1 0-1,-1 0 0,1 1 1,0 0-1,-1 0 0,1 0 1,0 0-1,0 0 0,0 1 1,0 0-1,0 0 0,0 0 0,0 0 1,-1 0-1,1 1 0,0 0 1,0 0-1,0 0 0,-1 0 1,1 0-1,6 4 0,6 4 39,0 0-1,-1 1 0,0 0 1,0 1-1,-1 1 0,-1 1 1,0 0-1,-1 0 0,0 1 1,-1 1-1,18 30 0,-13-17 135,-2 1 0,-1 1 0,-1 0 0,-1 1 0,12 59 0,-20-75-146,-1-8-22,0 0-1,-1 0 1,0 0-1,0 0 1,0 0-1,-1 0 1,0 0-1,-1 1 1,-1 8-1,1-17-215,0 1 0,0-1 1,0 1-1,0-1 0,0 1 0,1-1 0,-1 0 0,0 0 0,0 1 0,1-1 1,-1 0-1,0 0 0,1 0 0,-1 0 0,0 0 0,1 0 0,0 0 1,-1 0-1,1 0 0,-1 0 0,1-1 0,0-1-208,0 0 0,0 0 1,0 0-1,1 0 0,-1 0 0,1 0 1,0 0-1,0 0 0,0 0 0,0 1 0,0-1 1,2-3-1,3-1-642,0 0 1,0 0 0,0 1-1,1 0 1,11-8-1,116-82-6590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6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13723,'0'0'7778,"4"0"-5530,8 0-640,8 0-927,0 0-537,15 0 216,25-3 88,15-2-128,8 2-224,9-5-88,-13 8-8,-20-2-264,-11 2-624,-28 0-1105,-12-3-1832,-8-21-9970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7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9 108 6017,'-7'-4'5947,"7"4"-5634,0-1 0,0 1-1,0-1 1,-1 1 0,1 0 0,0-1 0,0 1 0,0-1 0,0 1 0,0-1 0,0 1 0,0-1 0,7-14 2448,21-8-2177,-10 13-329,-1 2-1,2 0 1,-1 1-1,1 1 1,0 0-1,0 2 0,0 0 1,1 1-1,23 0 1,-35 3-184,1 0 0,-1 0 0,0 1 1,1 1-1,-1-1 0,0 1 0,0 1 1,0-1-1,-1 1 0,15 8 0,-17-7 17,0-1-1,-1 1 0,0 0 1,0 0-1,0 0 0,0 0 1,0 1-1,-1-1 0,0 1 1,0 0-1,0 0 0,-1 0 1,0 0-1,0 1 0,0-1 1,-1 1-1,2 8 0,-1-2 72,-1-1 0,0 0 0,-1 1 0,0-1 0,-1 1 0,0-1-1,-1 0 1,-6 22 0,-4-1 321,-24 51-1,24-62-279,2 1 1,1 0-1,0 1 1,2 0-1,-7 36 1,14-58-183,0 0 0,1 0 1,-1 0-1,0-1 1,0 1-1,1 0 1,-1 0-1,0 0 1,1 0-1,-1 0 0,1 0 1,-1 0-1,1-1 1,-1 1-1,1 0 1,0 0-1,-1-1 0,1 1 1,0-1-1,0 1 1,-1 0-1,1-1 1,0 1-1,0-1 0,0 0 1,0 1-1,0-1 1,-1 0-1,1 1 1,0-1-1,0 0 0,0 0 1,0 0-1,0 0 1,0 0-1,0 0 1,0 0-1,0 0 0,0 0 1,0 0-1,0-1 1,1 1-1,55-10 65,-44 8 38,62-14-496,76-25 0,-156 41-3348,4 0 3435,1 0 0,-1 0 1,1 0-1,-1 0 0,1 0 1,-1 0-1,1 0 0,0 0 1,-1 0-1,1 1 0,-1-1 1,1 0-1,0 0 0,-1 1 1,1-1-1,-1 0 0,1 0 1,0 1-1,-1-1 0,1 0 1,0 1-1,0-1 0,-1 0 1,1 1-1,0-1 0,0 1 1,-1-1-1,1 1 0,0-1 1,0 1-1,6 9-6968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0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14 1880,'-16'2'2855,"-8"-1"4104,23-1-6611,1 0 0,-1-1 1,0 1-1,1 0 1,-1 0-1,1-1 1,-1 1-1,1 0 0,-1-1 1,1 1-1,-1 0 1,1-1-1,-1 1 0,1-1 1,0 1-1,-1-1 1,1 1-1,-1-1 0,1 1 1,0-1-1,0 1 1,-1-1-1,1 0 1,0 1-1,0-1 0,0 1 1,0-1-1,-1 0 1,1 1-1,0-1 0,0 1 1,0-1-1,1 0 1,-2 1-280,1 0 0,0 0 1,0 0-1,0 0 0,0 0 1,0 1-1,0-1 0,0 0 1,0 0-1,0 0 0,0 0 1,0 0-1,0 0 1,-1 0-1,1 0 0,0 1 1,0-1-1,0 0 0,0 0 1,0 0-1,0 0 0,0 0 1,-1 0-1,1 0 0,0 0 1,0 0-1,0 0 0,0 0 1,0 0-1,-1 0 0,1 0 1,0 0-1,0 0 0,0 0 1,0 0-1,0 0 0,0 0 1,-1 0-1,1 0 1,0 0-1,0 0 0,0 0 1,0 0-1,0-1 0,0 1 1,0 0-1,-1 0 0,1 0 1,0 0-1,0 0 0,0 0 1,0 0-1,0 0 0,0-1 1,0 1-1,0 0 0,0 0 1,0 0-1,0 0 0,0 0 1,0 0-1,0-1 0,0 1 1,-1 0-1,1 1 19,0-1-1,-1 1 1,1-1 0,0 1-1,0-1 1,-1 1 0,1 0-1,0-1 1,0 1-1,0 0 1,-1-1 0,1 1-1,0 0 1,0-1-1,0 1 1,0 0 0,0-1-1,1 1 1,-1 0 0,0-1-1,0 1 1,1 0-1,17 37 155,3-1-1,1-1 1,43 55-1,-53-77-218,1-1 0,0 0 1,1-1-1,0 0 0,1-1 1,0-1-1,0 0 0,1-1 0,1 0 1,33 11-1,-48-19-23,0 0 0,1 0-1,-1-1 1,0 1 0,1 0 0,-1-1-1,0 0 1,1 1 0,-1-1 0,1 0-1,-1 0 1,0-1 0,1 1 0,-1 0-1,1-1 1,-1 1 0,0-1 0,0 0 0,1 0-1,-1 0 1,0 0 0,0 0 0,0 0-1,0-1 1,0 1 0,0-1 0,2-2-1,-1 0 0,-1 0-1,0-1 0,0 1 0,0-1 1,0 0-1,-1 1 0,0-1 0,0 0 1,0 0-1,0 0 0,-1 0 0,0-9 1,-2-8 1,0 1 1,-2-1 0,0 1 0,-1 0-1,-1 0 1,-1 1 0,-1-1-1,-1 2 1,-1-1 0,-14-21 0,45 78-109,-2 1 1,-1 1-1,-2 0 0,19 77 1,-28-91 60,-2 1 1,-1 0-1,-2 0 1,0 0-1,-2 1 1,0-1-1,-2 0 1,-1 0-1,-1 0 1,-8 29-1,6-36 57,0 0 0,-1 0 0,-1-1 0,-1 0 0,-1 0 0,0-1 0,-1 0 0,-1-1 0,0 0 0,-2-1 0,1 0 0,-19 13-1,27-25-59,0 0-1,0 0 0,0-1 0,0 0 0,-1 0 0,0-1 0,1 1 0,-1-1 0,1 0 0,-1-1 0,0 1 1,0-1-1,0 0 0,1-1 0,-1 1 0,0-1 0,1 0 0,-10-3 0,10 2-251,1 1-1,-1-1 1,1 0-1,-1 0 1,1 0 0,0-1-1,0 0 1,0 1-1,0-1 1,0-1 0,0 1-1,1-1 1,0 1-1,-1-1 1,2 0-1,-1 0 1,0 0 0,1 0-1,-1-1 1,1 1-1,1-1 1,-3-5-1,4 8-19,0 0-1,0-1 1,0 1 0,0-1-1,0 1 1,0 0-1,0-1 1,1 1-1,-1 0 1,1-1-1,0 1 1,0 0-1,0 0 1,0-1-1,0 1 1,0 0-1,0 0 1,1 0-1,-1 0 1,4-3-1,91-92-10187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0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457 20 4665,'-24'-6'4763,"-1"1"0,-48-3 0,52 7-3811,-1 2 0,1 0 0,0 1 0,-22 5 0,32-4-865,0-1 0,0 1 0,0 1 0,0 0 0,1 1 0,0 0 0,0 0 0,0 1 0,0 0 0,1 1 0,0 0 0,0 1 0,1 0 0,0 0 0,0 0 0,1 1 0,0 0 0,1 1-1,-10 17 1,14-22-79,0 0-1,0 1 1,0-1-1,0 0 1,1 1-1,0-1 1,0 0-1,0 1 1,1 0-1,-1-1 1,1 1-1,1-1 1,-1 1-1,1-1 1,0 1-1,0-1 0,1 0 1,0 1-1,0-1 1,0 0-1,0 0 1,1 0-1,0 0 1,0-1-1,0 1 1,0-1-1,1 1 1,0-1-1,0-1 1,0 1-1,0 0 1,0-1-1,1 0 1,0 0-1,0 0 0,0-1 1,0 1-1,0-1 1,0 0-1,0-1 1,1 1-1,-1-1 1,1 0-1,-1-1 1,1 1-1,-1-1 1,1 0-1,-1 0 1,1-1-1,-1 0 1,1 0-1,8-3 1,-2 0-26,0-1 0,0-1 0,-1 0 0,1-1 0,-1 0 0,-1-1 0,0 0 0,0-1 0,0 0 1,-1 0-1,-1-1 0,0 0 0,14-22 0,-17 25 64,0-1 0,0 0 0,-1 0 0,-1 0 0,1 0 0,-1 0 0,0-1 0,-1 1 0,0-1 0,0 0 0,-1 0 0,-1 0 0,1 0 0,-1 0 0,0 1 0,-1-1 0,0 0 0,-1 0 0,0 0 0,0 1 0,-4-9 0,48 132-154,-29-86-90,25 51-1443,-5-31-2296,-31-47 3618,-1 0 0,1 0 0,0-1 0,0 1 0,-1-1 0,1 1 0,0-1 0,0 1 0,0-1 0,1 0 0,-1 0 0,0 0 0,0-1 0,1 1 0,2 0 0,79 6-6790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1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1760,'-5'12'14991,"6"5"-10868,11 18-4478,-10-29 1797,75 183 2967,7 19-1993,-48-95-1366,-16-49-583,2-1 0,42 84 0,-62-142-524,1 0 1,0-1-1,0 1 0,0-1 0,0 0 0,1 0 0,-1 0 0,7 5 0,-9-9-6,-1 0 0,0 0 0,0 0 0,1 0 0,-1 0 0,0 0 0,0 0 0,0 0 0,1 0 0,-1-1 0,0 1 0,0 0-1,1 0 1,-1 0 0,0 0 0,0 0 0,0-1 0,0 1 0,1 0 0,-1 0 0,0 0 0,0-1 0,0 1 0,0 0 0,0 0 0,0 0 0,1-1 0,-1 1-1,0 0 1,0 0 0,0-1 0,0 1 0,0 0 0,0 0 0,0-1 0,0 1 0,0 0 0,0 0 0,0-1 0,0 1 0,0 0 0,0 0 0,-1 0 0,1-1 0,0 1-1,0 0 1,0-1 0,-1-20-1859,1 14 642,6-48-5798,18-84-5483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1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51 212 5137,'9'-3'12173,"13"-3"-6393,138-34-5761,-86 30 6,-36 5 6,0-1 0,49-14-1,-115-3 196,12 11-159,0 0 0,0 1 0,-2 1 0,1 1 0,-1 1 0,0 0 0,-35-9 0,41 13 25,0 2 0,0 0 1,0 0-1,0 1 0,0 1 1,0 0-1,-1 0 0,1 1 1,0 1-1,0 0 0,0 1 0,1 0 1,-24 9-1,29-8 2,0 0 0,0 0 0,0 0-1,0 1 1,1 0 0,0 0 0,0 0 0,0 0-1,1 1 1,-1 0 0,2 0 0,-1 0 0,0 1 0,1-1-1,0 1 1,1 0 0,0 0 0,0-1 0,0 2 0,1-1-1,0 0 1,0 0 0,0 0 0,1 0 0,1 1-1,1 11 1,-1-4-1,2-1-1,-1 1 0,2-1 0,0 1 1,1-1-1,0 0 0,1-1 0,0 1 1,1-1-1,1-1 0,0 1 1,12 12-1,-10-14-183,1 0 1,1-1 0,0-1-1,0 0 1,1 0-1,0-2 1,0 1-1,1-2 1,0 0 0,0 0-1,0-1 1,1-1-1,0 0 1,-1-1 0,22 1-1,-13-3-617,-1 0 0,1-2 0,-1-1-1,27-4 1,-19-1-2085,-1 0-1,54-22 1,75-42-6203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2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16115,'4'6'10245,"11"20"-10099,-5-9 379,24 42 364,-3 2 0,26 74-1,34 136 641,-13-38-926,-74-220-715,1-1 0,0 0 0,1 0-1,0-1 1,1 1 0,0-2-1,1 1 1,11 12 0,-19-23 58,0 0 0,1 0 1,-1 0-1,0 0 0,1 1 1,-1-1-1,0 0 0,1 0 1,-1 0-1,0 0 0,1 0 1,-1 0-1,0 0 0,1 0 1,-1 0-1,0 0 0,1 0 1,-1 0-1,0 0 0,1 0 1,-1 0-1,0 0 0,1 0 1,-1 0-1,0-1 0,1 1 1,-1 0-1,0 0 0,0 0 1,1-1-1,-1 1 1,0 0-1,0 0 0,1-1 1,-1 1-1,0 0 0,0 0 1,0-1-1,1 1 0,-1 0 1,0-1-1,0 1 0,0 0 1,0-1-1,0 1 0,0 0 1,1-1-1,-1 1 0,0 0 1,0-1-1,0 1 0,0 0 1,0-1-1,0 1 0,-1 0 1,1-1-1,5-28-2130,-5 25 1599,8-47-4048,16-58-1946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9.3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12587,'0'8'5969,"4"0"-3825,8 11-343,12 13 335,15 13-143,1 13-681,12 8-392,3 3-280,-7 6-208,-1-1-280,1-5-152,-17-2 0,-3-14-424,0-16-1256,-12-13-2033,4-22-2528,59-57-5162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3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1 186 15331,'10'-6'1652,"1"0"0,0 0 0,19-7-1,40-5-202,69 3-2505,-122 14 1459,174-7 184,-235-24 355,33 23-829,0 0-1,-1 1 1,0 0 0,0 1 0,-1 0 0,0 1 0,0 1 0,0 0-1,-1 0 1,-21-3 0,26 7-3,0 0 0,0 0 0,0 1-1,-1 0 1,1 1 0,0 0 0,-18 4 0,23-4-60,0 1 1,0 0-1,1 0 1,-1 0-1,0 0 1,1 0-1,-1 1 1,1 0-1,0 0 1,-1 0-1,1 0 1,1 0-1,-1 0 1,0 1-1,1 0 1,0-1-1,0 1 1,0 0-1,-2 7 1,-1 4 87,0 1 1,2-1 0,0 1-1,0 0 1,2-1 0,0 1-1,1 0 1,0 0 0,1 0-1,1 0 1,1 0 0,0-1-1,1 1 1,1-1 0,0 0-1,1 0 1,0-1 0,12 20-1,-10-22-275,-1-1 0,1 0 0,1 0-1,0 0 1,1-1 0,0-1 0,0 0 0,1 0-1,0-1 1,0 0 0,1-1 0,0 0-1,0-1 1,1 0 0,0-1 0,0-1 0,0 0-1,1 0 1,-1-2 0,1 1 0,21-1-1,-15-2-769,1-1 0,0-1 0,-1-1 0,0-1 0,1-1-1,-1-1 1,-1 0 0,31-15 0,192-81-7775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3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0 3881,'-6'1'2927,"-44"5"6693,0 7-6108,47-12-3361,0 0 0,-1 0 0,1 1 0,0 0 0,0-1 0,-1 1 0,1 0 0,1 1 0,-1-1 0,0 0 0,1 1 0,-1 0 0,1-1 0,0 1 0,0 0 0,0 0 0,0 0 1,0 1-1,1-1 0,-1 0 0,1 1 0,0-1 0,0 1 0,-1 5 0,1 5 6,1-1 0,0 0 0,1 0 0,0 0 1,1 0-1,1 0 0,0 0 0,1-1 0,0 1 0,0-1 1,2 0-1,7 13 0,10 13-64,1-1 0,38 42-1,19 29 42,-77-103-130,0 1 0,-1 0 0,0 0 0,0 1 0,3 9 0,-6-15-4,0-1 0,0 1-1,0 0 1,1-1 0,-1 1 0,0 0 0,0 0 0,0-1 0,0 1-1,-1 0 1,1-1 0,0 1 0,0 0 0,0-1 0,0 1 0,-1-1 0,1 1-1,0 0 1,-1-1 0,1 1 0,0-1 0,-1 1 0,1-1 0,-1 2-1,-1-2-2,1 1-1,-1-1 0,1 1 1,-1-1-1,1 1 1,-1-1-1,1 0 0,-1 0 1,1 0-1,-1 0 0,1 0 1,-1 0-1,1 0 0,-1 0 1,1-1-1,-3 0 1,-105-31-4998,107 31 4429,0 0 1,0 1-1,0-1 1,0 0 0,-1 0-1,1-1 1,1 1-1,-1 0 1,0 0 0,-3-4-1,0-21-8966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3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 3713,'-15'5'11314,"-1"6"-7297,-12 7-2849,8 11 609,8 8 31,8 9-760,8-4-448,8-2-279,20 0-321,4-8-49,11-11-839,5-3-984,11-12-2185,123-6-2752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3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0 3713,'-100'40'15466,"83"-31"-14340,-1 1-1,1 0 0,-25 21 0,35-27-1042,1 1-1,1 1 1,-1-1 0,1 1 0,0 0 0,0 0 0,0 0 0,1 0 0,0 1 0,1 0-1,-1 0 1,1 0 0,0 0 0,1 1 0,0-1 0,0 1 0,1-1 0,0 1 0,0 0-1,0 0 1,1-1 0,1 1 0,-1 0 0,1 0 0,3 13 0,-2-16-96,0 0 0,0 1 0,0-1 0,0 0-1,1 0 1,0 0 0,0 0 0,0-1 0,0 1 0,1-1 0,0 0 0,0 0 0,0 0 0,0 0 0,1-1 0,-1 1 0,1-1 0,0-1-1,0 1 1,0-1 0,1 1 0,-1-2 0,0 1 0,1 0 0,-1-1 0,1 0 0,0 0 0,-1-1 0,1 0 0,-1 0 0,1 0 0,6-1-1,3-1-96,0 0-1,0-1 1,-1 0-1,1-1 0,-1-1 1,0 0-1,0-1 0,-1 0 1,0-1-1,0-1 0,13-10 1,-15 9 75,-1 0 0,0-1 0,-1-1 0,0 1 0,0-1 1,-1-1-1,-1 0 0,0 0 0,6-14 0,1-10 450,18-72 1,-23 76 39,-9 32-443,0 0-1,0 0 1,0-1-1,0 1 0,0 0 1,0 0-1,0 0 0,0 0 1,1-1-1,-1 1 1,0 0-1,0 0 0,0 0 1,0 0-1,0 0 1,0 0-1,0-1 0,0 1 1,1 0-1,-1 0 0,0 0 1,0 0-1,0 0 1,0 0-1,1 0 0,-1 0 1,0 0-1,0-1 1,0 1-1,0 0 0,0 0 1,1 0-1,-1 0 1,0 0-1,0 0 0,0 0 1,1 0-1,-1 0 0,0 0 1,0 0-1,0 1 1,0-1-1,0 0 0,1 0 1,-1 0-1,0 0 1,0 0-1,0 0 0,0 0 1,1 0-1,-1 0 1,0 0-1,0 1 0,12 11 74,10 23-203,-21-33 146,16 31-166,29 43-50,-42-71-284,0 0-1,0-1 1,0 0-1,0 1 1,1-2 0,0 1-1,5 3 1,-7-5 17,-1-1 0,1 0 0,-1 0 0,1 0-1,-1-1 1,1 1 0,-1-1 0,1 1 0,0-1 0,-1 0 0,5 0 0,60-9-6960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4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15219,'16'27'5337,"0"4"-2504,12 33-216,12 11-385,3 4-864,5 1-503,-5-6-273,-11-7-304,0-12-288,-8-12-280,-9-11-833,-3-14-1327,48-26-11827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4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40 1208,'-6'4'1824,"0"1"-1,0 0 0,0 0 0,1 0 1,-6 7-1,7-7-847,1 0 1,0 1-1,0-1 1,0 1-1,-4 9 1,5-8-601,1-1 1,-1 1-1,1-1 1,1 1 0,-1-1-1,1 1 1,0-1-1,0 1 1,1 0-1,0-1 1,3 13-1,-1-11-360,0 0-1,0 0 1,1 0-1,0 0 1,1 0-1,-1-1 1,2 0-1,-1 0 1,1 0-1,0-1 1,0 0-1,0 0 0,1 0 1,0-1-1,0 0 1,1 0-1,0-1 1,-1 0-1,1 0 1,11 3-1,-5-3-46,1-1 1,-1 0-1,0-1 0,1-1 0,-1 0 0,1-1 1,16-2-1,-25 1 30,0 1 0,0-1-1,0 0 1,0 0 0,-1-1 0,1 0 0,-1 0 0,1 0-1,-1-1 1,0 1 0,0-1 0,0-1 0,0 1 0,0-1-1,-1 0 1,0 0 0,1 0 0,-1 0 0,-1-1 0,5-6-1,-6 8-5,-1-1-1,1 1 0,-1 0 0,0-1 0,0 1 0,-1-1 0,1 0 0,-1 1 0,1-1 0,-1 0 0,0 1 0,-1-1 0,1 0 0,-1 1 0,1-1 0,-2-3 1,-1-1 10,0 1 0,0 0 0,-1 1 1,1-1-1,-2 0 0,1 1 1,-7-8-1,-6-3-459,0 0 0,-1 1 0,-35-24 0,2 5-2995,-10-6-3271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4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 12939,'29'67'6374,"1"28"-2727,2 6-1276,-30-95-2298,6 15 550,-6-19-272,-4-11-98,1 0-248,1 1-1,0 0 1,1-1-1,0 1 1,0 0 0,1 0-1,0 0 1,0 0 0,5-12-1,-2 4-91,3-8 15,1 0 0,1 1 0,1-1 0,1 2 0,0 0 0,2 0 1,1 1-1,1 1 0,33-34 0,-46 52 99,0-1 0,-1 1 1,1-1-1,0 1 0,0 0 0,1 0 1,-1 1-1,0-1 0,1 1 0,-1-1 1,0 1-1,1 0 0,0 0 0,-1 1 1,1-1-1,0 1 0,-1 0 0,1-1 1,0 2-1,-1-1 0,6 1 0,-3 1 60,-1 0-1,1 1 0,-1-1 0,0 1 0,0 0 0,0 1 0,0-1 0,0 1 1,-1 0-1,0 0 0,0 0 0,4 6 0,9 13 191,-1 0 0,-2 2 0,0-1-1,13 36 1,-23-51-376,-1-1-1,0 0 0,0 1 0,-1-1 1,0 1-1,0 0 0,0 12 1,-2-21 30,0 0 1,0 1 0,0-1 0,0 0-1,0 0 1,0 0 0,0 1 0,0-1-1,0 0 1,0 0 0,0 0 0,0 1-1,0-1 1,0 0 0,0 0 0,0 0-1,0 1 1,0-1 0,-1 0 0,1 0-1,0 0 1,0 0 0,0 1 0,0-1-1,0 0 1,0 0 0,-1 0 0,1 0 0,0 0-1,0 1 1,0-1 0,0 0 0,-1 0-1,1 0 1,0 0 0,0 0 0,0 0-1,-1 0 1,1 0 0,0 0 0,0 0-1,0 0 1,-1 0 0,1 0 0,0 0-1,-1 0-204,1-1 0,0 1 0,0-1 0,-1 0 1,1 1-1,0-1 0,0 0 0,0 1 0,0-1 0,0 0 0,0 1 0,0-1 0,0 0 0,0 1 0,0-1 0,0 0 0,0 0 0,0 1 0,0-1 0,1 1 0,-1-1 1,0 0-1,1 0 0,16-43-8868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5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5433,'-9'7'8277,"8"-7"-7760,1 1 0,0 0 1,0-1-1,-1 1 0,1 0 1,0-1-1,0 1 0,-1 0 0,1 0 1,3 23 4607,22 29-3905,-20-43 171,28 52 299,32 65 268,-57-109-1689,-1-1 0,-1 1 0,0 1-1,-2-1 1,4 22 0,-8-22 163,-5-27-92,-5-32-253,10 23-192,1 1 0,0-1 1,1 1-1,1 0 0,1-1 0,0 2 0,1-1 0,1 0 1,1 1-1,0 0 0,1 0 0,1 1 0,0 0 0,1 1 1,0 0-1,2 0 0,-1 1 0,2 1 0,-1 0 1,2 1-1,0 0 0,0 1 0,1 0 0,18-8 0,-27 15 116,0 1-1,0 0 0,0 0 1,0 1-1,0-1 0,0 1 1,1 1-1,-1-1 0,0 1 1,1 0-1,-1 1 0,0 0 1,1-1-1,10 5 0,-8-2 25,-1 1-1,1 0 0,-1 0 0,0 1 0,0 0 0,-1 0 0,0 1 0,0 0 0,8 8 1,0 3 27,-1 1 0,-1 0 0,-1 0 0,0 1 0,-1 1 0,-2 0 0,12 31 0,-17-36-62,0 1 0,-1 0 0,2 23-1,4 24-2125,-8-58 1525,4 2-1702,23-10-1866,73-21-2555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6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5625,'11'0'16372,"5"3"-14724,8-6-88,20-5-207,3 0-857,17-8-496,3-2-424,-7-3-705,-17 2-1487,76-2-4162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6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38 4561,'-1'-2'10827,"6"-3"-7352,11-4-2472,3 3-729,0 2 1,1 0-1,-1 0 1,1 2 0,0 1-1,24 1 1,-35 0-278,1 0 1,-1 1-1,0 1 1,1-1 0,-1 1-1,0 1 1,0 0-1,-1 0 1,1 1-1,-1 0 1,1 0-1,-1 1 1,0 0 0,-1 1-1,9 7 1,-13-10 9,-1-1 1,-1 1 0,1 0 0,0 0-1,-1 0 1,0 0 0,1 0 0,-1 1-1,0-1 1,-1 0 0,1 1 0,0-1-1,-1 0 1,0 1 0,0-1 0,0 0-1,0 1 1,-1-1 0,1 1 0,-1-1-1,0 0 1,0 0 0,0 1 0,0-1-1,0 0 1,-1 0 0,0 0 0,1 0-1,-1-1 1,-3 4 0,-3 6 153,-2 0 0,0 0 0,0-1 0,-1 0 0,-15 12 1,-20 13 985,-95 58 1,140-94-1104,1 1 0,0-1 0,-1 1 1,1-1-1,-1 0 0,1 1 0,-1-1 0,1 1 1,-1-1-1,1 0 0,-1 0 0,1 1 0,-1-1 1,1 0-1,-1 0 0,0 0 0,1 1 1,-1-1-1,1 0 0,-1 0 0,0 0 0,1 0 1,-1 0-1,1 0 0,-1 0 0,0 0 0,1-1 1,-1 1-1,1 0 0,-2 0 0,14-17 525,28-19-576,-27 29-69,-1 1 0,1 0 0,1 0 0,-1 2-1,1 0 1,0 0 0,0 1 0,0 1 0,0 1 0,0 0 0,0 0-1,1 1 1,-1 1 0,0 1 0,17 3 0,-22-3 56,0 1 0,1-1 0,-1 2 0,0-1 0,-1 1 0,1 1 0,-1-1 0,0 1 0,0 1 0,10 8 0,-13-9 65,-1 0-1,1 0 1,-1 0 0,0 0-1,-1 1 1,0-1 0,0 1-1,0 0 1,0 0 0,-1 0-1,0 1 1,0-1 0,-1 0-1,0 1 1,0-1 0,0 9-1,-1-5 100,-1-1 0,0 1 0,-1 0 0,0-1 0,-1 1 0,0-1 0,0 0 0,-1 0 0,0 0 0,0-1 0,-1 1 0,-1-1 0,1 0 0,-1 0 0,0-1 0,-1 0 0,-8 8 0,-3 1 227,0-1 0,-1 0 0,-1-2 0,0 0-1,-40 18 1,48-26-243,0 0 0,0-1 0,0 0 0,0-1 0,-1-1 0,0 0 0,1-1 0,-1 0 0,0-1-1,-13-1 1,19 0-271,-1 0 0,1 0 0,0-1 0,-1 0 0,1-1 0,0 1-1,1-1 1,-1-1 0,0 1 0,1-1 0,0-1 0,0 1 0,0-1 0,0 0 0,1 0-1,0 0 1,0-1 0,-5-6 0,10 11 14,-8-17-3151,9 16 2928,0 0-1,0 1 1,0-1-1,0 0 0,0 1 1,0-1-1,0 0 1,0 1-1,1 0 0,-1-1 1,1 1-1,-1 0 0,1 0 1,2-2-1,70-45-9219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5:59.6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173 1 12403,'-71'46'8782,"60"-38"-8149,1 1 0,1 0 0,0 1-1,-8 10 1,11-12-542,0 0 0,2 1-1,-1-1 1,1 1 0,0 0-1,0 0 1,1 0 0,1 0-1,-1 1 1,2-1 0,-1 1-1,1 0 1,1-1 0,0 19-1,1-20-92,1-1-1,-1 0 1,1 1-1,0-1 1,1 0-1,0 0 0,0 0 1,1 0-1,-1-1 1,2 1-1,-1-1 1,1 0-1,-1 0 0,2-1 1,-1 1-1,1-1 1,-1 0-1,1-1 1,1 1-1,-1-1 0,1 0 1,-1-1-1,1 0 1,0 0-1,0 0 0,13 2 1,-11-2-1,0-1 0,-1 0 0,1-1 0,0 0 0,0 0 0,0-1 0,0 0 0,-1-1 0,1 0 0,0 0 1,0-1-1,0 0 0,-1 0 0,1-1 0,-1 0 0,0-1 0,0 0 0,0 0 0,-1-1 0,1 1 0,-1-2 0,10-9 0,-15 14 55,0-1-1,0-1 1,-1 1-1,1 0 0,-1 0 1,1-1-1,-1 1 1,0 0-1,0-1 1,0 0-1,0 1 1,-1-1-1,1 1 1,-1-1-1,1 0 1,-1 1-1,0-1 0,0 0 1,0 1-1,-1-6 1,-1 3 16,0 0 0,0-1 0,0 1 0,0 0 0,-1 0 0,0 1 0,0-1 0,0 0 0,-6-6 0,-6-3-32,0 0 0,0 0 0,-1 2 0,-26-17 0,20 18-573,1 0 0,-28-9 0,8 3-1851,38 17 1979,1-1-1,0 0 0,-1-1 1,1 1-1,0 0 1,0-1-1,0 1 0,0-1 1,0 0-1,0 1 0,-2-4 1,-14-37-8508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3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355 109 1344,'0'2'503,"-1"0"0,1 0-1,-1-1 1,1 1-1,0 0 1,0 0 0,0 0-1,0 0 1,0 0 0,0 0-1,1-1 1,-1 1 0,1 0-1,-1 0 1,2 3-1,-1-4-296,-1-1-1,0 1 0,1-1 0,-1 1 1,1-1-1,-1 0 0,0 1 0,1-1 1,-1 1-1,1-1 0,-1 0 0,1 1 1,0-1-1,-1 0 0,1 0 0,-1 1 1,1-1-1,0 0 0,-1 0 0,1 0 1,-1 0-1,1 0 0,0 0 0,0 0 1,14-6 6259,-39-31-4335,13 25-2065,-1 1 0,1 0 0,-2 0 0,0 1 0,0 1 0,-1 0 0,-21-10 0,29 17-67,1 0 1,-1-1-1,0 2 0,1-1 1,-1 1-1,0 0 1,0 0-1,0 1 1,0-1-1,0 1 1,0 1-1,0-1 1,0 1-1,0 0 1,0 0-1,1 1 0,-1 0 1,0 0-1,1 0 1,0 1-1,-1 0 1,1 0-1,-9 6 1,6-1-3,-1 1 1,1 0 0,1 0 0,0 0-1,0 1 1,1 0 0,0 0-1,1 1 1,0 0 0,0 0 0,1 0-1,1 0 1,0 1 0,1-1-1,-2 17 1,1-4 31,2 0-1,0 0 1,2 1-1,0-1 1,2 0-1,8 36 1,-7-47-9,1 1-1,0-1 1,0 0 0,2 0 0,-1-1 0,2 1 0,-1-2-1,2 1 1,0-1 0,0 0 0,1-1 0,14 13 0,-18-18-160,0-1 1,1 1 0,-1-1 0,1 0 0,0 0 0,0-1-1,0 0 1,0 0 0,1-1 0,-1 0 0,1 0 0,0-1-1,-1 0 1,1 0 0,0-1 0,-1 0 0,1 0-1,0-1 1,0 0 0,-1 0 0,1-1 0,-1 0 0,14-5-1,39-30-4114,54-51-2096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4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241 0 11971,'-15'1'765,"1"1"0,0 1 0,0 0 0,1 0 0,-1 2 0,1-1 1,-25 14-1,31-13-678,0-1 0,1 2 0,-1-1 0,1 1 0,0 0 0,1 0 1,0 0-1,0 1 0,0 0 0,1 0 0,0 0 0,0 1 0,0 0 0,1-1 0,-2 10 0,-1 3 23,1 1 0,0 0-1,2 0 1,1 1 0,0-1-1,3 37 1,-1-51-118,0 1 1,1-1-1,0 1 0,0-1 1,1 0-1,0 1 1,1-1-1,-1 0 0,1 0 1,1-1-1,-1 1 0,1-1 1,0 1-1,1-1 1,-1 0-1,1-1 0,0 1 1,1-1-1,-1 0 0,1 0 1,0-1-1,10 6 1,-11-8 15,0-1 1,0 1 0,1-1 0,-1-1 0,0 1-1,0-1 1,0 1 0,1-2 0,-1 1 0,0 0-1,0-1 1,1 0 0,-1 0 0,0-1 0,0 1-1,0-1 1,-1 0 0,1-1 0,0 1 0,-1-1-1,1 0 1,4-4 0,4-2 52,0-2-1,-1 0 1,0 0 0,-1-1 0,17-23-1,-19 23-2,-1-1 0,0 0 0,-1 0 0,0-1-1,-1 1 1,-1-2 0,0 1 0,-1 0 0,0-1-1,-1 0 1,-1 0 0,-1 0 0,0 0-1,-2-28 1,-4 23 417,5 19-444,0 1 1,0-1-1,0 1 0,-1-1 1,1 1-1,0-1 0,0 1 0,-1-1 1,1 1-1,0-1 0,-1 1 1,1 0-1,0-1 0,-1 1 1,1-1-1,0 1 0,-1 0 1,1-1-1,-1 1 0,1 0 1,-1 0-1,1 0 0,-1-1 1,1 1-1,-1 0 0,1 0 1,-1 0-1,1 0 0,-1 0 1,1 0-1,-1 0 0,1 0 1,-1 0-1,0 0 0,0 2-39,1 1 0,0-1 1,0 0-1,0 1 0,0-1 0,0 0 0,1 1 0,-1-1 0,1 0 0,-1 1 0,1-1 0,0 0 0,2 3 1,16 45-101,24 58-111,-9-40-2944,-33-66 2740,1 1 1,-1-1 0,1 1 0,0-1-1,-1 0 1,1 0 0,0 1 0,0-1-1,5 3 1,35 10-5331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4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2601,'37'67'11350,"3"-4"-8166,36 66-1582,-23 0-1,-9-17-785,-36-101-605,-6-19 127,-4-25 141,2 31-480,-12-98 173,-12-198-72,24 296-99,0 1 0,-1 0 0,1-1 0,1 1 0,-1 0 0,0-1 0,0 1 0,0 0 0,1-1 0,-1 1 0,0 0 0,1-1 1,0 1-1,-1 0 0,1 0 0,0 0 0,1-2 0,-2 2-5,1 1 1,0 0-1,-1 0 1,1-1-1,0 1 1,-1 0-1,1 0 1,0 0-1,-1 0 1,1 0-1,0 0 1,-1 0-1,1 0 1,-1 0-1,1 0 0,0 1 1,-1-1-1,1 0 1,0 0-1,-1 0 1,1 1-1,-1-1 1,1 0-1,0 1 1,0 0-1,40 39-166,-31-29 207,17 21 9,-2 0 0,-1 2 0,-2 1 0,29 61 0,37 58 82,-88-153-126,0-1-1,0 1 1,0-1 0,0 1-1,1-1 1,-1 0 0,0 1 0,0-1-1,0 1 1,1-1 0,-1 0 0,0 1-1,1-1 1,-1 0 0,0 1 0,1-1-1,-1 0 1,0 1 0,1-1-1,-1 0 1,1 0 0,-1 0 0,1 1-1,-1-1 1,0 0 0,1 0 0,-1 0-1,1 0 1,-1 0 0,1 0-1,-1 0 1,1 0 0,-1 0 0,1 0-1,-1 0 1,1 0 0,-1 0 0,1 0-1,-1 0 1,0 0 0,1-1 0,-1 1-1,1 0 1,-1 0 0,0-1-1,1 1 1,-1 0 0,1 0 0,-1-1-1,0 1 1,1 0 0,-1-1 0,0 1-1,0-1 1,1 1 0,-1 0-1,0-1 1,0 1 0,0-1 0,1 1-1,-1-1 1,0 0 0,11-37 139,-9 28-162,40-212 18,-26 121 518,-16 100-507,0 1-1,0-1 0,0 1 1,0-1-1,0 1 0,1-1 1,-1 1-1,0-1 0,0 1 1,0-1-1,0 1 0,1-1 0,-1 1 1,0-1-1,1 1 0,-1 0 1,0-1-1,1 1 0,-1-1 1,0 1-1,1 0 0,-1 0 1,1-1-1,-1 1 0,0 0 1,1-1-1,-1 1 0,1 0 1,-1 0-1,1 0 0,-1 0 1,1 0-1,-1-1 0,1 1 0,-1 0 1,2 0-1,20 11 295,24 34 134,-39-37-410,17 19-269,-2 1-1,0 1 1,-2 1-1,26 52 1,-44-77-26,-1-4 41,-1 1 1,1-1-1,-1 1 0,1-1 1,-1 1-1,1-1 0,0 0 0,0 1 1,-1-1-1,1 0 0,0 0 1,0 0-1,0 1 0,0-1 1,1 0-1,-1 0 0,0-1 1,0 1-1,1 0 0,-1 0 1,0-1-1,1 1 0,-1 0 1,1-1-1,-1 0 0,1 1 1,-1-1-1,1 0 0,-1 0 1,1 1-1,-1-1 0,1 0 1,1-1-1,46-28-7140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4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5785,'8'10'5265,"4"9"-3128,8 13-449,8 7-280,-1 9-223,1 3-521,-4-1-392,-4-5-272,-5 0-80,-3-13-2913,-8 0-7553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5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 12123,'0'0'4104,"-4"0"-3551,4-2-553,12 4-1281,83-2-4312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5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 9226,'46'107'8630,"46"128"-2786,-83-210-5442,-9-25-393,0 0 0,1 0 0,-1 0 0,0 0 0,0 0-1,0 0 1,0 0 0,0 0 0,0 0 0,1 0 0,-1 0 0,0 0 0,0 0 0,0 0 0,0 0 0,0 0 0,1 0 0,-1 0 0,0 0 0,0 0 0,0 0 0,0 0 0,0 0 0,0 0 0,1 0 0,-1 0 0,0 0 0,0 0 0,0-1 0,0 1 0,0 0 0,0 0 0,0 0 0,0 0 0,1 0 0,-1 0 0,0 0-1,0-1 1,0 1 0,0 0 0,0 0 0,0 0 0,0 0 0,0 0 0,0 0 0,0-1 0,0 1 0,0 0 0,0 0 0,0 0 0,0 0 0,0 0 0,0 0 0,0-1 0,0 1 0,0 0 0,0 0 0,0 0 0,0 0 0,0 0 0,0 0 0,-1-1 0,1 1 0,0 0 0,0 0 0,0 0 0,0 0 0,0 0-1,-2-50 955,1 32-1030,2-154 114,1 146 7,1 0 0,1 0 0,1 1-1,15-42 1,-19 64-40,0 0-1,0 0 1,1 1 0,-1-1-1,1 1 1,-1-1 0,1 1-1,0-1 1,-1 1 0,1 0-1,0 0 1,1 0-1,3-3 1,-5 5-13,1-1 1,0 1-1,-1-1 0,1 1 0,0 0 1,-1-1-1,1 1 0,0 0 1,0 0-1,-1 0 0,1 0 0,0 1 1,-1-1-1,1 0 0,0 1 0,0-1 1,-1 1-1,1 0 0,-1-1 1,1 1-1,-1 0 0,1 0 0,-1 0 1,2 1-1,15 11 30,0 1 1,-1 1-1,0 0 0,-2 1 1,0 1-1,14 19 1,67 121-728,-89-143 345,-5-10 91,-1 1 0,1-1 0,0 0 0,1 0 0,-1 0 0,1-1 0,0 1 0,0 0 0,0-1 0,0 0-1,0 0 1,1 0 0,0 0 0,-1 0 0,1-1 0,7 4 0,7-1-1823,1-1 1,27 3-1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5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62 13411,'-5'7'782,"-1"0"-1,1 0 1,1 1 0,-1 0-1,1 0 1,1 0 0,-1 1-1,2-1 1,-1 1 0,-2 12-1,3-9-482,1 1 1,0-1-1,1 1 0,0-1 1,1 0-1,0 1 0,5 18 1,-4-23-337,0 1 0,1 0 1,1-1-1,-1 0 0,1 0 1,1 0-1,-1 0 0,1-1 1,1 1-1,8 9 0,-10-13 50,1 0-1,0 0 0,-1-1 0,1 1 0,1-1 0,-1 0 0,0-1 0,1 1 1,-1-1-1,1 0 0,0 0 0,0-1 0,0 0 0,0 0 0,0 0 0,8-1 1,-10 1-10,-1-1 0,1-1 0,-1 1 1,1 0-1,0-1 0,-1 0 1,1 0-1,-1 0 0,0 0 1,1 0-1,-1-1 0,5-3 1,-6 4 18,0 0 0,-1-1 0,0 1 0,1-1 1,-1 1-1,0-1 0,0 0 0,1 1 0,-2-1 1,1 0-1,0 0 0,0 0 0,0 0 0,-1 0 1,1 0-1,-1 0 0,1-2 0,-1-1 49,-1-1-1,1 1 0,-1 0 1,0-1-1,0 1 1,0 0-1,-1 0 1,0 0-1,0 0 1,0 0-1,-1 1 0,1-1 1,-1 1-1,0-1 1,-6-5-1,-6-7 53,-1 2-1,0 0 1,-1 1-1,0 1 1,-34-20-1,-102-41-172,128 63 5,25 11-16,0-1-1,1 1 1,-1 0-1,0 0 1,0 0-1,1 0 1,-1 0-1,0 0 1,0 0-1,1 0 1,-1-1-1,0 1 1,0 0-1,0 0 1,0 0-1,1 0 1,-1-1-1,0 1 1,0 0-1,0 0 1,0-1-1,0 1 1,1 0-1,-1 0 1,0-1-1,0 1 1,0 0-1,0 0 1,0 0-1,0-1 1,0 1-1,0 0 1,0-1-1,0 1 1,0 0-1,0 0 1,0-1-1,0 1 1,0 0-1,0 0 1,0-1-1,0 1 1,-1 0-1,1 0 1,0 0-1,0-1 1,0 1-1,0 0 1,0 0-1,-1 0 1,1-1-1,0 1 0,0 0 1,0 0-1,-1 0 1,1 0-1,0 0 1,0-1-1,-1 1 1,1 0-1,0 0 1,0 0-1,-1 0 1,1 0-1,0 0 1,0 0-1,-1 0 1,39-13-4069,-1 1 1713,129-45-4316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6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0 11258,'-33'19'8602,"3"7"-5505,29-24-3057,-1 0-1,1 0 1,-1-1 0,1 1 0,0 0 0,0 0-1,0 0 1,0 0 0,0 0 0,0 1 0,0-1-1,1 0 1,-1 0 0,1 1 0,0-1 0,-1 0-1,1 0 1,0 1 0,0-1 0,1 0 0,-1 1-1,0-1 1,1 0 0,0 0 0,-1 0 0,1 1-1,0-1 1,0 0 0,0 0 0,2 3-1,15 16-12,0 0-1,1-1 0,1-2 1,33 25-1,-31-26 26,0 1 0,-2 1 0,0 0-1,21 28 1,-38-43 16,-1 1 1,1-1-1,-1 1 0,0 0 0,0 0 1,-1 0-1,1 0 0,-1 1 0,0-1 1,0 0-1,-1 0 0,0 1 0,0-1 1,0 0-1,0 1 0,-1-1 0,0 0 1,0 0-1,-1 1 0,1-1 0,-1 0 0,0 0 1,0-1-1,-1 1 0,1 0 0,-1-1 1,0 1-1,-1-1 0,1 0 0,-1 0 1,1 0-1,-1-1 0,0 1 0,-1-1 1,1 0-1,0 0 0,-1-1 0,0 1 0,0-1 1,1 0-1,-1 0 0,-1 0 0,1-1 1,0 0-1,0 0 0,0 0 0,-11-1 1,12 0-179,0 0 1,0 0 0,0-1 0,0 0 0,0 0 0,0 0-1,0 0 1,0-1 0,0 0 0,1 0 0,-1 0 0,1 0-1,-1 0 1,-2-3 0,2 2-216,1-1 0,0 1 1,0 0-1,1-1 0,-1 1 0,1-1 0,0 0 0,0 0 1,0 0-1,0 0 0,1 0 0,-1-1 0,1 1 0,0 0 1,0-9-1,3-109-5782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6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 13947,'-2'3'10780,"-5"18"-8353,-3 41-1623,-24 72 1,0 6 102,20-76-627,3 0 1,4 1-1,1 1 0,4-1 0,9 93 0,-4-133-257,2-1-1,0 1 1,2-1 0,1 0-1,1-1 1,1 0 0,17 30 0,-17-37-62,2 0 1,0 0 0,0-1 0,2 0 0,0-1 0,0-1 0,2 0 0,-1-1 0,1-1-1,26 14 1,-30-18-341,1 0 0,0-1 0,-1 0 0,2-1 0,-1 0 0,1-1 0,-1-1-1,1 0 1,0-1 0,26 1 0,-38-3 192,-1 0 0,1 0 1,0-1-1,0 1 0,0-1 0,0 1 0,0-1 0,0 1 1,0-1-1,-1 0 0,1 0 0,3-2 0,-4 1-131,1 0 1,-1 0-1,0 0 0,1 0 1,-1-1-1,0 1 0,0 0 0,-1-1 1,1 1-1,0-1 0,-1 1 0,0-1 1,1 1-1,-1-5 0,2-97-7283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8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8834,'1'6'7138,"2"1"-3350,11 12-2869,-6-8 80,105 173 2761,-26-40-2358,-72-121-1179,2 4 80,1 0-1,26 29 1,-41-59 586,-3-14-367,-3-32-176,1 21-310,1-23-84,1 1 1,3 0-1,2 0 0,3 0 1,23-88-1,-29 133 34,-1 1-1,1-1 0,0 1 0,0-1 1,0 1-1,1-1 0,-1 1 1,1 0-1,5-6 0,-6 9 0,-1 0 0,1 0 0,0 1 0,-1-1 0,1 0 0,-1 1 0,1-1 0,0 1 0,0 0 0,-1-1 0,1 1 1,0 0-1,0 0 0,-1 0 0,1 0 0,0 0 0,0 1 0,-1-1 0,1 1 0,0-1 0,-1 1 0,1-1 0,0 1 0,-1 0 0,1 0 0,-1 0 0,1 0 0,-1 0 0,2 1 0,18 11-74,-1 0 1,0 1-1,-1 2 0,-1-1 1,0 2-1,-1 1 0,-1 0 1,-1 1-1,0 0 0,-1 2 1,-2-1-1,0 2 0,-1-1 1,-1 2-1,7 24 0,-14-37-634,9 24-1559,-11-33 2025,-1 0 0,1 1 0,-1-1 1,1 0-1,0 0 0,0 0 0,0 0 0,0 0 0,-1-1 1,1 1-1,0 0 0,1 0 0,-1 0 0,0-1 1,0 1-1,0-1 0,0 1 0,0-1 0,1 1 0,-1-1 1,0 0-1,0 1 0,1-1 0,1 0 0,55-13-5945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6:00.0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26 720,'47'84'16923,"3"-2"-11756,-15-27-4235,42 88 1,-67-113-673,-6-16 110,-6-26 992,-5-19-1164,1 0 0,2 0 0,1-1 0,1-54 0,3 74-196,0 1 0,0 0 0,1-1 0,1 1 0,0 0 1,0 0-1,1 1 0,0-1 0,1 1 0,1 0 0,-1 0 0,1 0 0,1 1 0,0 0 0,0 0 0,14-12 1,-18 19 4,0-1-1,1 1 1,-1 0 0,0 0 0,1 0 0,-1 0 0,1 1 0,0 0 0,-1-1 0,1 1 0,0 1 0,0-1 0,0 0 0,0 1-1,0 0 1,5 0 0,-1 1 12,-1 1-1,1-1 0,-1 1 0,0 1 0,0-1 0,0 1 1,0 0-1,7 5 0,9 7 32,-1 1-1,-1 1 1,33 32 0,-42-36-82,0 0 1,0 1 0,-2 1-1,0 0 1,0 0-1,-1 1 1,7 18 0,-7-11-1472,-1-1 1,8 41-1,-6-23-4083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8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0 768,'4'3'12083,"4"5"-7834,4 2-2281,7 4 265,13 2-377,4-1-760,7-1-472,1-4-280,4-2-184,-9 0-160,1-5-120,-12-3-920,-1-8-1592,13-48-4282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8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14603,'70'-39'7493,"-57"34"-7048,1 0 1,0 0 0,24-4-1,-31 7-442,0 1-1,0 0 0,0 1 1,0 0-1,0 0 0,-1 0 0,1 1 1,0 0-1,0 0 0,0 1 1,0-1-1,-1 2 0,1-1 1,-1 1-1,0 0 0,0 0 1,0 1-1,0-1 0,0 1 0,-1 1 1,8 6-1,-9-6 36,-1 0 0,1 0 0,-1 0 0,0 0 1,0 1-1,0 0 0,-1-1 0,1 1 0,-2 0 0,1 0 0,-1 0 0,1 0 0,-2 1 0,1-1 0,-1 0 0,0 0 0,0 0 1,-1 1-1,1-1 0,-4 9 0,-3 13 201,-1 0 0,-2-1 0,-16 33 0,-1 5 295,25-59-474,-2 3 107,1 1-1,1 0 1,-1 0 0,-1 20 0,4-29-154,0 1 1,0-1 0,0 1-1,0-1 1,0 0 0,0 1 0,0-1-1,0 0 1,1 1 0,-1-1-1,1 1 1,-1-1 0,1 0 0,-1 0-1,1 1 1,0-1 0,0 0 0,0 0-1,0 0 1,-1 0 0,1 0-1,0 0 1,1 0 0,-1 0 0,0 0-1,0-1 1,0 1 0,0 0-1,1-1 1,-1 1 0,0-1 0,1 1-1,-1-1 1,0 0 0,1 1-1,-1-1 1,1 0 0,-1 0 0,0 0-1,1 0 1,-1 0 0,1 0-1,-1-1 1,3 0 0,26-3 2,1-1-1,-1-2 1,-1-1-1,1-1 1,-2-2 0,51-26-1,-77 36-194,0 0 1,0 0-1,-1 0 0,1-1 0,0 1 0,-1-1 0,1 1 0,-1-1 1,1 0-1,-1 0 0,0 1 0,1-1 0,-1 0 0,0 0 1,0 0-1,-1 0 0,1-1 0,1-3 0,7-19-2463,25-49-4506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9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10586,'1'1'8490,"9"5"-6556,14 7-1432,0 1 1,-1 1-1,-1 1 0,27 25 1,79 86 796,-107-106-1096,18 21 227,-1 1 0,-3 1 0,-1 2 1,-3 2-1,-1 0 0,26 62 0,-44-82-305,-1-1-1,-2 2 1,0-1-1,-3 2 1,0-1-1,-2 0 1,0 1-1,-3 0 1,0 0-1,-2-1 1,-1 1-1,-2 0 1,-10 44-1,14-72-285,-1 1 0,1-1-1,-1 1 1,0-1-1,0 0 1,0 1 0,0-1-1,0 0 1,-1 0-1,1 1 1,0-1 0,-1 0-1,0 0 1,-2 2-1,3-4 69,1 0 0,-1 0 0,1 0 0,-1 0 0,1 0 0,-1 0-1,1 0 1,-1 0 0,1 0 0,-1 0 0,1 0 0,0 0 0,-1-1-1,1 1 1,-1 0 0,1 0 0,-1 0 0,1-1 0,0 1 0,-1 0-1,1-1 1,-1 1 0,1 0 0,0-1 0,-1 1 0,1 0 0,0-1-1,0 1 1,-1-1 0,1 0 0,-14-35-3034,-12-79-5565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1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0 6257,'2'4'15108,"3"10"-12106,-3 14-2318,0 1-1,-2-1 1,-2 1 0,0-1 0,-2 0 0,-9 35 0,-64 241-968,76-287-1695,1-17 1906,1 0 1,-1 1-1,0-1 1,0 0-1,0 0 1,0 0-1,1 0 0,-1 1 1,0-1-1,0 0 1,1 0-1,-1 0 1,0 0-1,0 0 1,0 0-1,1 0 1,-1 1-1,0-1 1,0 0-1,1 0 1,-1 0-1,0 0 1,0 0-1,1 0 0,-1 0 1,0 0-1,0 0 1,1 0-1,-1-1 1,0 1-1,0 0 1,1 0-1,-1 0 1,0 0-1,0 0 1,1 0-1,-1 0 1,0-1-1,45-39-5080,76-95-3466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1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15 11562,'-77'-13'9258,"63"12"-8365,0 0 0,0 1 1,-21 3-1,27-1-784,0-1 1,-1 1-1,1 1 0,0-1 0,1 1 0,-1 1 1,0-1-1,1 1 0,0 1 0,0-1 0,0 1 1,0 1-1,1-1 0,0 1 0,0 0 0,-8 11 1,6-4-63,0 0 1,1 1 0,0 0-1,1 1 1,1-1 0,0 1-1,1 0 1,0 0 0,2 0-1,0 1 1,0-1 0,1 1 0,1-1-1,1 1 1,0-1 0,1 1-1,1-1 1,0 0 0,1 0-1,0 0 1,8 16 0,-8-22-173,1 0-1,0 0 1,0-1 0,1 1 0,0-1 0,0 0 0,1-1 0,0 0 0,0 0-1,1 0 1,-1-1 0,2 0 0,-1 0 0,19 8 0,-16-10-319,0 0 0,1-1 0,0-1 0,0 1 0,0-2 0,0 0 0,0 0-1,0-1 1,0-1 0,0 0 0,0-1 0,0 0 0,0-1 0,0 0 0,14-6 0,179-72-5998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1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1 12923,'-17'6'1240,"2"2"0,-1 0 0,1 1 0,0 1 1,-22 18-1,24-16-829,0 0-1,1 1 1,1 0 0,0 1-1,0 0 1,-8 16 0,14-22-365,1 1 0,0 0-1,0 1 1,0-1 0,2 0 0,-1 1 0,1 0 0,0 0 0,1-1 0,0 1 0,1 11 0,1-13-17,0 0 1,0 0-1,1 0 0,0-1 1,1 1-1,0-1 0,0 1 1,0-1-1,1 0 1,0 0-1,0-1 0,1 1 1,0-1-1,0 0 0,9 8 1,-10-10-27,1 1 1,1 0 0,-1-1-1,1 0 1,-1-1 0,1 1-1,0-1 1,1 0-1,-1-1 1,0 1 0,1-1-1,0 0 1,-1-1 0,1 0-1,0 0 1,13 0-1,-12-1 3,1-2-1,-1 1 0,0-1 1,1 0-1,-1-1 0,0 0 1,-1 0-1,1 0 1,0-1-1,-1-1 0,0 1 1,9-8-1,-6 4 92,-1 0 0,0-1 0,0 0 0,-1 0-1,0-1 1,-1 0 0,0 0 0,0-1 0,-1 0 0,-1 0 0,0-1 0,0 1 0,-2-1 0,1 0 0,-1 0 0,-1 0-1,0-1 1,0-19 0,-2 19 274,0 7-133,0 1 0,0-1 1,0 1-1,-1-1 0,0 1 0,0-1 1,0 1-1,-1-1 0,0 1 0,-4-9 1,30 50-646,28 53 0,-1 1-3108,-49-87 3038,0 0-1,-1 0 1,1 0 0,0-1 0,0 1 0,1 0 0,-1-1-1,0 1 1,1-1 0,0 0 0,-1 0 0,1 0 0,0 0 0,0 0-1,0-1 1,0 1 0,1-1 0,-1 0 0,0 0 0,0 0 0,1 0-1,4 0 1,60-14-9050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2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10082,'-1'0'8325,"4"10"-6788,18 21 898,35 40 0,-37-48-2064,0 1 0,-2 0 1,22 39-1,-23-23 141,-1 1 0,17 75 1,-28-100-502,-8-70 371,3-90 0,1 143-382,2-42-3,10-51 0,-10 82 36,1 0-1,0-1 0,1 1 1,1 1-1,0-1 1,0 1-1,1-1 0,13-17 1,-18 27-34,1 0 1,0 0 0,-1 0-1,1 0 1,0 0 0,0 1-1,0-1 1,0 1-1,0 0 1,1-1 0,-1 1-1,0 0 1,1 0 0,-1 0-1,1 1 1,-1-1-1,0 1 1,1-1 0,0 1-1,-1 0 1,4 0 0,-2 0 0,1 1 1,0 0 0,0 1 0,0-1 0,0 1 0,-1 0-1,1 0 1,-1 0 0,0 1 0,6 3 0,6 7 33,0 0 1,-1 1-1,-1 1 1,15 18-1,-17-16 26,0 0 0,-1 1-1,0 0 1,-2 1 0,0 0 0,-1 0-1,7 29 1,-1 10 147,8 77 0,-8-272-343,-8 76 231,27-118 0,-32 176-37,0 0 1,0 0 0,0 0 0,0 0-1,0 1 1,1-1 0,-1 0 0,1 1-1,0-1 1,3-3 0,-5 5-33,1 1 0,0-1 0,0 0 0,0 1 0,0-1-1,1 0 1,-1 1 0,0-1 0,0 1 0,0 0 0,0-1 0,0 1 0,1 0 0,-1 0 0,0 0 0,0 0-1,0 0 1,3 0 0,2 2 3,0 0 0,1 1-1,-1-1 1,0 1 0,-1 1 0,1-1-1,9 8 1,-9-6-77,16 11 23,-1 0 1,-1 2-1,0 1 0,-2 0 1,0 2-1,-1 0 0,-1 1 0,-1 0 1,17 35-1,-14-21-1711,17 53 0,-35-87 1488,1 1 0,-1-1 0,1 0 0,0 0 0,0 0 1,0 0-1,0 0 0,0 0 0,0-1 0,1 1 1,-1 0-1,1 0 0,-1-1 0,1 1 0,-1-1 1,3 2-1,4 0-939,0 0 0,0-1 0,1 0 0,-1 0 1,9 1-1,-16-3 1163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2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5233,'8'13'9722,"4"6"-5393,8 21-2016,12 15-201,3 12-768,-3 5-696,0-3-431,-12-6-217,-4-12-144,-12-9-1977,-12-5-6145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2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10794,'0'-5'6266,"0"3"-4410,0-6-1024,4 8-832,8-3-2224,67-8-5530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3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9074,'72'142'11059,"-47"-99"-9609,-3 1 1,-1 0-1,-2 2 1,-2 1-1,16 71 0,-47-133-10,-6-20-1035,10 7-439,1 0 0,2-1 0,1-1 0,2 1 0,0-1 0,2 0-1,1 1 1,2-1 0,1 0 0,1 0 0,1 1 0,12-39 0,-16 64 41,1 0 1,0 0-1,0 0 0,1 0 0,-1 1 1,1-1-1,0 1 0,0-1 0,0 1 1,1-1-1,-1 1 0,1 0 0,2-3 1,-4 6-7,0-1 1,0 1 0,0 0-1,0-1 1,0 1-1,0 0 1,0 0 0,0 0-1,0-1 1,0 1-1,0 0 1,0 0 0,0 1-1,0-1 1,0 0-1,0 0 1,0 0 0,0 1-1,1 0 1,26 19-4,-3 4-98,-1 1-1,-1 1 1,-1 1-1,-2 0 1,0 2-1,-2 1 1,-2 0-1,24 59 1,-38-81-459,6 16-1156,-8-23 1587,1-1 1,-1 1-1,0-1 0,1 1 1,-1-1-1,0 1 1,1-1-1,-1 0 1,1 1-1,-1-1 1,1 1-1,-1-1 1,1 0-1,-1 1 0,1-1 1,-1 0-1,1 0 1,-1 0-1,1 1 1,-1-1-1,1 0 1,0 0-1,-1 0 1,1 0-1,-1 0 0,1 0 1,0 0-1,-1 0 1,1 0-1,-1 0 1,1 0-1,-1 0 1,1-1-1,0 1 1,-1 0-1,1-1 0,51-36-7636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6:00.4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3 150 4857,'-3'4'14273,"11"-4"-10059,12-4-3545,48-19-281,81-16 1,-13 3-318,-208 20 749,37 6-632,-50-8-1,65 15 15,9 1 0,0 1 0,-1 0 0,1 0-1,0 1 1,0 1 0,-1 0 0,1 0 0,0 1 0,-18 6 0,27-7-187,0 1 0,0 0 1,0-1-1,1 1 0,-1 0 1,0 0-1,1 0 0,-1 0 0,1 0 1,0 1-1,0-1 0,0 0 1,0 0-1,0 1 0,0-1 1,1 1-1,-1-1 0,1 1 0,0-1 1,-1 1-1,1-1 0,0 1 1,1-1-1,-1 1 0,1 4 0,2 10 85,0-1-1,8 26 0,-10-37-67,7 21 16,1 0 0,1-1 1,1 0-1,18 28 1,-24-44-127,1-1 0,0 1 0,1-1 0,0 0 0,0 0 0,1-1 0,-1 0 0,2-1-1,-1 0 1,1 0 0,0 0 0,0-1 0,0-1 0,12 5 0,-17-8-135,-1 1 0,1-1 1,0 0-1,0-1 0,0 1 0,0-1 0,0 1 0,0-1 0,0 0 0,0-1 0,-1 1 0,1-1 0,0 1 0,7-3 1,7-6-1108,-1-1 0,0 0 0,15-13 0,-26 19 1021,177-123-6521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3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176 118 13035,'-8'4'1002,"0"0"1,0 1-1,1 0 1,-1 0-1,1 1 1,0 0 0,1 0-1,0 1 1,0 0-1,-10 14 1,10-11-609,0 0 0,0 1 0,1 0 1,1 0-1,0 0 0,0 1 0,1-1 0,-1 14 1,2-17-377,1-1 0,0 1 1,1 0-1,-1 0 1,2 0-1,-1-1 0,1 1 1,0 0-1,1 0 1,-1-1-1,2 1 1,-1-1-1,1 0 0,0 1 1,1-1-1,-1-1 1,1 1-1,1 0 0,-1-1 1,1 0-1,0 0 1,1 0-1,-1-1 0,1 0 1,0 0-1,1 0 1,10 6-1,-10-9-72,0 1 1,1-1-1,-1 0 1,0 0-1,1-1 1,-1 0-1,1 0 1,-1-1-1,1 0 0,-1 0 1,1-1-1,-1 0 1,1 0-1,-1-1 1,14-4-1,-17 4 56,0 1 0,0-1 0,0 0 0,0 0 0,0 0 0,-1 0 0,1-1 0,-1 1 0,1-1 0,-1 0 0,0 0 0,0 0 0,0-1-1,-1 1 1,1-1 0,-1 0 0,0 1 0,0-1 0,0 0 0,0 0 0,-1 0 0,0 0 0,1-1 0,-2 1 0,1 0 0,0-1 0,-1 1 0,0-5 0,-1-2 80,-1 0 1,0-1 0,-1 1-1,0 1 1,-1-1-1,-1 0 1,1 1 0,-1 0-1,-1 0 1,0 0-1,0 1 1,-1 0 0,0 0-1,-10-8 1,2 2 1,-1 0-1,0 2 1,-1 0 0,0 1 0,-1 0 0,-29-13 0,28 17-126,0 1 0,0 1 1,-27-5-1,38 9-64,8 2 24,0 0-1,0 0 1,1 0-1,-1 0 1,0-1-1,0 1 1,0 0-1,1 0 0,-1 0 1,0-1-1,0 1 1,0 0-1,0 0 1,0-1-1,1 1 1,-1 0-1,0 0 0,0-1 1,0 1-1,0 0 1,0 0-1,0-1 1,0 1-1,0 0 1,0 0-1,0-1 0,0 1 1,0 0-1,0-1 1,0 1-1,0 0 1,0 0-1,0-1 1,0 1-1,-1 0 0,1 0 1,0-1-1,0 1 1,0 0-1,0 0 1,-1-1-1,1 1 0,0 0 1,0 0-1,0 0 1,-1 0-1,1-1 1,0 1-1,0 0 1,-1 0-1,1 0 0,0 0 1,0 0-1,-1 0 1,1 0-1,0-1 1,0 1-1,-1 0 1,45-18-5411,-19 8 2614,137-56-10558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3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 11562,'-40'20'8333,"-3"8"-4736,41-27-3544,1 0 0,-1 0 0,1 1 0,0-1 0,-1 0 0,1 1 0,0-1-1,-1 0 1,1 1 0,0-1 0,0 1 0,0 0 0,1-1 0,-1 1 0,0 0 0,1 0 0,-1-1 0,1 1 0,-1 0 0,1 0 0,0 0 0,0 0 0,0 0 0,0-1 0,0 1 0,0 0 0,0 0 0,1 0 0,-1 0 0,1-1 0,-1 1 0,1 0 0,0 0 0,-1-1 0,1 1 0,0 0 0,0-1 0,0 1 0,1-1 0,-1 1 0,0-1 0,1 0 0,-1 0 0,0 1 0,1-1 0,2 1 0,33 24 86,63 33 1,-74-46-152,0 0 0,-2 2 0,0 1 0,0 1 0,-2 1 1,0 1-1,25 28 0,-44-44 9,-1 1 0,1-1 0,-1 1 0,1 0 0,-1 0 1,0 0-1,-1 0 0,1 0 0,-1 0 0,0 0 1,0 1-1,0-1 0,0 0 0,-1 1 0,1 5 0,-2-6 23,0-1-1,1 0 1,-1 0-1,0 0 1,0 1-1,-1-1 1,1 0-1,-1 0 1,1-1-1,-1 1 1,0 0-1,0 0 1,-1-1-1,1 1 1,0-1-1,-4 3 1,-1 0 11,-1 0 0,1-1 0,-1 0 0,-1 0 0,1 0 0,0-1 0,-1-1 1,0 1-1,1-1 0,-1-1 0,0 1 0,0-2 0,-13 1 0,15-1-323,0 0 0,1 0 0,-1 0 1,0-1-1,0 0 0,0 0 0,0-1 0,1 0 0,-1 0 0,1-1 0,-1 1 0,1-2 1,0 1-1,-8-6 0,13 8 56,0 0 0,0 0-1,0 0 1,0 0 0,0 0 0,0 0 0,0-1 0,1 1 0,-1 0 0,0-1 0,1 1 0,-1 0-1,1-1 1,-1 1 0,1-1 0,0 1 0,-1-1 0,1 1 0,0-1 0,0 1 0,0-1-1,0 1 1,1-2 0,22-74-8052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4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13 16548,'-12'-12'8660,"1"17"-4606,-7 29-2950,13-23-901,-20 42 94,2 1 1,3 0-1,-22 94 0,35-113-171,1-1 0,2 1 0,1 0 1,1 0-1,3-1 0,0 1 0,10 51 0,-7-72-269,0 0 0,0 0 0,2-1-1,0 1 1,0-1 0,1 0 0,1-1 0,0 1 0,0-2-1,1 1 1,1-1 0,0-1 0,1 1 0,0-2 0,0 0-1,1 0 1,13 7 0,-5-5-289,0 0 0,2-1 0,-1-2 0,1 0 0,0-1 1,1-2-1,-1 0 0,1-1 0,46 1 0,-60-5-206,-1 0 0,1-1 0,0 1 0,0-2 0,-1 0 0,16-4 0,105-48-5580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4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 14195,'8'19'5599,"-5"20"-3764,-1-13-631,6 16-319,15 43-1,-14-57-622,-2 1 0,0-1 0,-2 1 0,3 45 0,24-217 1544,-20 93-1829,24-68 1,-29 100 24,0 0 0,2 1 1,0 0-1,0 1 0,2 0 1,0 0-1,15-15 0,-25 29 5,0 1 0,1 0-1,-1-1 1,0 1 0,0 0-1,0 0 1,1 0 0,-1 0-1,0 0 1,1 0 0,-1 0-1,1 1 1,0-1 0,-1 0-1,1 1 1,-1-1 0,1 1-1,0 0 1,-1-1 0,1 1 0,0 0-1,-1 0 1,1 0 0,0 0-1,-1 0 1,1 1 0,0-1-1,-1 1 1,1-1 0,0 1-1,-1-1 1,1 1 0,-1 0-1,1 0 1,-1-1 0,1 1-1,-1 0 1,2 2 0,4 5 56,-1-1 0,0 1 0,0 0-1,-1 0 1,7 14 0,-5-9 77,10 20 202,-2 1 0,0 1 0,-3 1 0,11 49 0,-8-11-1999,7 91-1,-22-165 1598,0 0-1,0-1 1,0 1-1,1 0 1,-1 0 0,0 0-1,0 0 1,0 0-1,1-1 1,-1 1-1,0 0 1,0 0-1,0 0 1,1 0-1,-1 0 1,0 0-1,0 0 1,1 0-1,-1 0 1,0 0-1,0 0 1,1 0-1,-1 0 1,0 0-1,0 0 1,1 0 0,-1 0-1,0 0 1,0 0-1,0 1 1,1-1-1,-1 0 1,0 0-1,0 0 1,0 0-1,1 0 1,-1 1-1,0-1 1,0 0-1,0 0 1,0 0-1,0 0 1,1 1-1,-1-1 1,0 0-1,0 0 1,0 0 0,0 1-1,0-1 1,0 0-1,0 0 1,0 1-1,0-1 1,0 0-1,0 0 1,0 1-1,0-1 1,0 0-1,0 0 1,0 1-1,0-1 1,0 0-1,0 0 1,0 0-1,0 1 1,0-1-1,0 0 1,-1 1 0,32-43-6685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4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6297,'8'5'14331,"0"-2"-12474,8-1-353,4 1-560,7 0-448,5-3-296,8 2-200,-8-4-552,-1-1-1472,1-5-3105,87-37-4545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5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0 432,'8'1'17672,"6"0"-10295,2 2-5408,38 5-5567,-33-4 5426,-2 0-1828,0 1-1,0 1 0,0 0 1,-1 2-1,0 0 1,29 17-1,-44-22-2,1-1 0,-1 0-1,1 1 1,-1 0 0,0 0-1,0 0 1,0 0 0,-1 0-1,1 0 1,-1 1 0,1-1-1,-1 1 1,0 0 0,-1 0-1,1 0 1,-1-1 0,1 2-1,-1-1 1,0 0 0,-1 0-1,1 0 1,-1 0 0,0 1-1,0-1 1,0 0-1,0 0 1,-1 0 0,0 0-1,0 1 1,0-1 0,0 0-1,-1 0 1,1 0 0,-1-1-1,0 1 1,0 0 0,-5 6-1,1-1 39,-1 0-1,0-1 0,0 0 0,0 0 0,-1 0 0,0-1 0,-1 0 0,0-1 0,0 0 0,0 0 1,0-1-1,-1 0 0,-13 4 0,23-9-16,-1 0 0,1 0 0,-1 1 0,1-1 0,0 0 0,-1 0 0,1 0 0,-1 0 0,1 0 0,-1 0 0,1 0 0,-1 0 0,1 0 0,0 0 0,-1 0 0,1 0 0,-1 0 0,1 0 0,-1 0 0,1 0 0,-1-1 0,1 1 0,0 0 0,-1 0 0,1 0 0,-1-1 0,1 1 0,0 0 0,-1-1 0,1 1 0,0 0 0,-1-1 0,1 1 0,0 0 0,0-1 0,-1 1 0,1-1 0,0 1 0,0 0 0,0-1 0,0 1 0,-1-1 0,1 0 9,1 0 0,-1 0 0,0 1-1,0-1 1,0 0 0,1 0 0,-1 1 0,0-1-1,1 0 1,-1 0 0,0 1 0,1-1 0,-1 1-1,1-1 1,-1 0 0,1 1 0,0-1 0,-1 1-1,1-1 1,-1 1 0,1-1 0,0 1 0,-1 0-1,2-1 1,12-4-49,0 1 0,0 1 0,1 0-1,-1 0 1,1 2 0,-1 0 0,1 1 0,0 0-1,-1 1 1,1 0 0,-1 2 0,1-1 0,-1 2-1,0 0 1,0 1 0,18 9 0,-28-13 46,-1 1 0,0-1 0,0 1 0,0 0 0,0 0 0,0 0 0,-1 1 0,1-1 0,-1 1 0,1 0 0,-1-1 0,0 1 0,0 0 0,0 0 0,0 0 0,-1 1 0,1-1 0,-1 0 0,0 0 0,0 1 0,0-1 0,0 1 0,-1-1 0,1 1 0,-1 0 0,0-1 0,0 1 0,0-1 0,-1 1 0,1-1 0,-1 1 0,0-1 0,0 1 0,0-1 0,0 0 0,-1 1 0,1-1 0,-1 0 0,0 0 0,0 0 0,0 0 0,0 0 0,-1-1 0,1 1 0,-6 4 0,-6 5 220,0 0 0,0-1-1,-1-1 1,-1 0 0,1-2 0,-2 1 0,1-2-1,-1 0 1,0-1 0,-1 0 0,1-2-1,-1 0 1,0-1 0,-21 1 0,35-4-328,0 0 0,0 0-1,0 0 1,-1-1 0,1 0 0,0 1 0,0-2 0,0 1 0,1 0 0,-1-1-1,0 1 1,0-1 0,1 0 0,-1 0 0,1-1 0,-1 1 0,1-1-1,0 0 1,0 1 0,0-1 0,1-1 0,-1 1 0,1 0 0,0-1 0,-3-4-1,4 5-238,0 0-1,1 0 1,-1 0-1,1 0 0,-1-1 1,1 1-1,0 0 0,0 0 1,1 0-1,-1-1 0,1 1 1,0 0-1,-1 0 0,3-5 1,0 1-538,0 1 0,1-1 1,0 1-1,0 0 0,1 0 0,-1 0 1,1 1-1,7-7 0,92-79-8467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5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11747,'1'-1'12284,"11"3"-10312,11 12-1618,-1 1 0,0 2 0,-1 0 1,-1 1-1,-1 0 0,27 35 0,-17-17 153,-3 2 1,42 80-1,-55-90-288,-1 2 0,-1 0 1,-1 0-1,-2 1 0,-1 0 1,-2 0-1,-1 1 0,-1 0 1,-3 55-1,-3-49-177,-1 0 0,-2-1 0,-2 0 0,-1 0 0,-2-1 0,-1 0 1,-32 64-1,42-97-179,-25 39-971,26-42 1000,1 1 0,-1 0 0,1-1 0,-1 1 0,0-1 0,1 1 0,-1-1 0,0 1 0,1-1 0,-1 1 0,0-1 0,0 1 0,1-1 0,-1 0 0,0 0 0,0 1 0,0-1 0,0 0 0,1 0 0,-1 0 0,0 0 0,0 0 0,0 0 0,0 0 0,0 0 0,1 0 0,-1 0 0,0-1 0,0 1 0,0 0 0,0 0 0,1-1 0,-1 1 0,0-1 0,0 1 0,1-1 0,-1 1 0,0-1 0,1 1 0,-1-1 0,1 0 0,-1 1 0,1-1 0,-1 0 0,1 1 0,-1-1 0,1 0 0,-1 0 0,1 1 0,0-1 0,0 0 0,-1 0 0,1 0 0,0 0 0,0 1 0,0-3 0,-30-95-7245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9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487 30 6625,'-3'0'7730,"-2"1"-3864,-16-2-978,12-4-2436,-1 1 1,0 0 0,0 0 0,0 1 0,0 0 0,-1 1 0,1 0 0,-1 1 0,1 0 0,-1 1 0,0 0 0,-11 2 0,8 0-296,0 1 0,0 0 0,1 1 0,-1 0 1,1 2-1,0-1 0,0 2 0,-18 11 0,17-9-160,1 1 1,0 1-1,0 0 0,1 1 1,0 0-1,1 0 0,1 2 1,0-1-1,0 1 1,2 0-1,0 1 0,0 0 1,1 1-1,1-1 0,-7 32 1,10-26 22,1 0 0,1-1 1,1 1-1,1 0 0,1 0 1,0 0-1,2-1 0,0 1 1,2-1-1,0 0 0,1-1 1,1 1-1,1-1 0,0-1 1,2 0-1,0 0 0,1-1 1,1 0-1,23 24 0,-16-21-10,0-1-1,1-1 1,1 0-1,0-2 1,2-1-1,0 0 1,0-2-1,1-1 1,1-1 0,0-1-1,0-1 1,1-2-1,0 0 1,37 3-1,-54-9-94,0 0 0,0 0 0,0-1 0,0-1-1,0 0 1,-1 0 0,1-1 0,0 0 0,15-6 0,-22 6-159,1 0 0,-1 0 0,0 0-1,0 0 1,0 0 0,-1-1 0,1 1 0,-1-1 0,1 0 0,-1 0 0,0 0 0,0 0 0,0 0 0,0 0 0,0-1 0,-1 1-1,0 0 1,1-1 0,-1 0 0,-1 1 0,1-1 0,0 1 0,-1-1 0,0 0 0,0 1 0,0-1 0,0 0 0,-1-5-1,-1-1-920,1-1 0,-1 0 0,-1 1 0,-4-12 0,-41-98-7501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0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385 481 10810,'2'5'774,"0"0"0,0 0 0,-1 0 0,0 0-1,0 1 1,0-1 0,0 0 0,-1 1 0,0 5-1,0-3-153,-1 0-1,0 1 0,-1-1 1,0 0-1,-5 15 0,5-18-472,0 0 1,0 0-1,-1 0 1,1 0-1,-1 0 0,0 0 1,0-1-1,-1 0 0,0 1 1,1-1-1,-1-1 0,-1 1 1,1 0-1,0-1 1,-1 0-1,0 0 0,1 0 1,-1-1-1,-1 0 0,-6 3 1,5-5-53,1 1 0,-1-1 1,1 0-1,-1-1 0,1 0 0,0 0 1,-1 0-1,1 0 0,0-1 1,0 0-1,0-1 0,0 0 0,-9-5 1,-1-2 64,0 0 0,1-1 0,-20-18 0,24 18-111,1-1 0,0 0 0,1 0 0,0-1 0,1 0 0,0 0 0,2-1 0,-1 0 0,1 0 0,1 0 0,1-1 0,0 0 1,-2-19-1,0-21-36,2 0 0,4-76 0,1 55-155,-4 59-452,-1 2-1463,6 0-2225,8-19-1763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0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88 3833,'-8'-8'17228,"-4"0"-16108,16 2-328,8-4-792,4-1-208,7-2-1809,69-19-3880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6:00.7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170 0 464,'-33'3'13997,"25"-3"-12851,1 0 1,-1 1-1,1 0 0,-1 0 1,-10 4-1,17-5-1070,1 0-1,-1 1 0,1-1 1,-1 0-1,1 1 0,-1-1 0,1 0 1,-1 1-1,1-1 0,-1 0 1,1 1-1,0-1 0,-1 1 1,1-1-1,0 1 0,0-1 1,-1 1-1,1-1 0,0 1 1,0-1-1,0 1 0,-1 0 1,1-1-1,0 1 0,0-1 1,0 1-1,0-1 0,0 1 1,0 0-1,0-1 0,0 1 1,1 0-1,10 25 456,21 17-600,24 13 210,-41-43-147,0 0-1,-2 1 1,0 1-1,0 0 1,17 28-1,-28-39 44,0 1-1,0 0 1,0-1-1,-1 1 1,1 0-1,-1 0 1,-1 0 0,1 0-1,0 0 1,-1 0-1,0 0 1,-1 0-1,1 0 1,-1 0-1,0 0 1,0-1-1,0 1 1,-1 0-1,1 0 1,-1-1-1,0 1 1,-1-1-1,1 1 1,-1-1 0,0 0-1,0 0 1,-4 3-1,3-1 8,-1-1 0,-1 0 0,1 0 0,-1-1 0,1 0 0,-1 0 0,-1 0 0,1 0 0,0-1 0,-1 0 0,0-1 0,0 1 0,1-1 0,-1-1 0,-1 1 0,1-1 0,0-1 0,-8 1 0,9-1-283,0 0 0,0-1 0,1 1 0,-1-1 0,0 0 0,0-1 0,1 0 0,-1 1 0,1-2 0,-1 1 0,1-1 1,0 0-1,0 0 0,0 0 0,1 0 0,-1-1 0,1 0 0,-1 0 0,1 0 0,1-1 0,-1 0 0,-4-6 0,8 10 22,-1-1 0,0 1 0,1-1 0,-1 1 0,1-1 0,-1 1 0,1-1 0,0 1 0,0-1 0,-1 0 0,1 1 0,0-1 0,0 1 0,1-1 0,-1 0 0,0 1 0,1-1 0,-1 1 0,1-1 0,0-1 0,34-74-5928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1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 1 16243,'-29'8'1136,"0"2"0,0 0 0,1 2 0,1 2 0,0 0 0,-32 24-1,53-34-1103,0 0 0,0 1 0,0 0 0,1 1-1,0-1 1,0 1 0,0 0 0,1 0 0,0 0-1,0 1 1,0-1 0,1 1 0,0 0 0,1 0-1,-1 0 1,1 1 0,1-1 0,-1 0 0,1 1-1,0-1 1,1 1 0,0-1 0,0 1-1,1 0 1,0-1 0,0 0 0,1 1 0,-1-1-1,2 0 1,4 12 0,-4-12-40,1 1 0,0-1 0,0 0 0,1-1 0,-1 1 0,2-1 0,-1 0-1,1 0 1,0 0 0,0-1 0,13 9 0,-7-7 3,0 0 1,0-1-1,1-1 0,0 0 0,0 0 0,21 3 1,-8-4 5,0 0 0,0-2 0,0-1 0,1-2 0,-1 0 0,51-10 0,-62 8 31,0-1 0,0-1 1,0 0-1,0-1 0,14-8 0,-26 12-15,-1 1 0,1-1 0,0 1-1,0-1 1,-1 0 0,1 0 0,0 0 0,-1 0 0,0-1 0,0 1 0,0-1 0,0 1 0,0-1 0,0 0 0,0 1 0,-1-1 0,0 0 0,1 0 0,-1 0 0,0-1-1,-1 1 1,1 0 0,0 0 0,-1 0 0,0-1 0,0 1 0,0 0 0,0 0 0,0-1 0,-1-3 0,-4-4-13,0 0 0,0 1-1,-1-1 1,0 1 0,-1 0 0,0 1 0,0 0 0,-1 0 0,-1 0-1,1 1 1,-1 1 0,-15-10 0,3 1-160,-2 2 1,0 1-1,0 1 0,-39-15 1,30 17-564,-1 1 0,-38-5 0,-21 2-7632,58 7-139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1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15475,'-4'0'5794,"0"5"-4962,-4 6-56,4 7-32,-4 12-528,0 4-216,8 3-536,-4 6-1352,12-1-2969,44 35-3001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1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0 138 7170,'20'48'7958,"-1"0"-3366,-1 1-2988,2-1-1,34 58 1,-40-89-1395,-14-17-194,0 0-1,1 0 0,-1 0 1,0 0-1,0 0 0,0 0 1,1 0-1,-1 0 0,0 0 1,0 0-1,0-1 0,1 1 1,-1 0-1,0 0 0,0 0 0,0 0 1,1 0-1,-1 0 0,0 0 1,0-1-1,0 1 0,0 0 1,0 0-1,1 0 0,-1 0 1,0-1-1,0 1 0,0 0 1,0 0-1,0 0 0,0 0 1,0-1-1,0 1 0,0 0 0,0 0 1,0 0-1,0-1 0,0 1 1,0 0-1,0 0 0,0-1 1,0 1-1,0 0 0,0 0 1,0-1-1,-4-42 897,-16-134-677,19 155-217,1 0-1,1-1 1,1 1-1,1 0 1,11-41-1,-14 61-6,0 1 1,1-1-1,-1 1 0,0-1 0,1 1 0,-1-1 1,1 1-1,0-1 0,-1 1 0,1 0 1,0-1-1,0 1 0,0 0 0,0 0 1,0-1-1,0 1 0,0 0 0,3-1 1,-3 2-12,1 0 0,-1 1 0,0-1 0,1 1 1,-1 0-1,1-1 0,-1 1 0,0 0 0,0 0 1,1 0-1,-1 0 0,0 0 0,0 0 1,0 0-1,1 2 0,17 14-69,27 22 70,-2 1 1,-1 2-1,-3 2 0,68 95 0,-97-121-8,-9-12 0,1-1-1,0 0 1,1 0-1,-1 0 1,1 0 0,0 0-1,0-1 1,0 1-1,1-1 1,0 0-1,8 5 1,-13-9 7,1 0 0,-1 0 1,1 0-1,-1 0 0,1 0 0,0 0 0,-1 0 1,1 0-1,-1 0 0,1 0 0,-1-1 0,1 1 1,-1 0-1,1 0 0,-1 0 0,0-1 0,1 1 1,-1 0-1,1-1 0,-1 1 0,1 0 0,-1-1 1,0 1-1,1-1 0,-1 1 0,0 0 0,1-1 1,-1 1-1,0-1 0,0 1 0,0-1 0,1 1 1,-1-1-1,0 1 0,0-1 0,0 1 0,0-1 1,0 1-1,0-1 0,0 0 0,0 0 0,3-29 15,-2 23-14,4-56-11,3 0-1,2 0 1,32-101 0,-41 161 18,-1 1 0,1 0 1,0-1-1,0 1 1,0 0-1,0 0 0,1-1 1,-1 1-1,1 0 0,-1 0 1,1 0-1,0 1 1,-1-1-1,1 0 0,3-1 1,-3 2-6,-1 1 1,1 0-1,0 0 0,0 0 1,-1 0-1,1 0 1,0 0-1,-1 0 1,1 1-1,0-1 1,0 1-1,-1-1 1,1 1-1,-1 0 1,1-1-1,-1 1 1,1 0-1,-1 0 1,1 0-1,-1 0 0,0 1 1,2 0-1,134 121 207,-21-17-1471,-108-99 893,-5-4 10,0 0 1,0 0-1,0-1 0,1 1 0,-1-1 0,1 0 0,-1 0 1,1 0-1,0 0 0,0-1 0,0 1 0,0-1 0,0 0 1,0-1-1,0 1 0,0-1 0,0 1 0,1-1 0,-1 0 1,0-1-1,0 1 0,8-3 0,118-33-8440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2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80 10626,'-31'50'7631,"28"-42"-7055,0-1 0,0 1 0,0 0 0,-2 13 0,4-15-492,1 0-1,0 0 1,0 0 0,0 0 0,0 0-1,1 0 1,0 0 0,0 0 0,1 0-1,-1 0 1,1-1 0,1 1 0,-1-1 0,1 1-1,0-1 1,6 9 0,-2-5-86,1-1 1,0 0-1,0 0 1,0-1-1,1 0 1,0 0-1,1-1 1,-1 0-1,1-1 0,0 0 1,0 0-1,1-1 1,19 5-1,-17-6-24,0-1 0,1 0 0,-1 0 0,1-1-1,-1-1 1,1 0 0,-1-1 0,1-1 0,-1 0 0,25-7-1,-35 8 50,0 1-1,0-1 0,0 0 1,-1 0-1,1-1 0,0 1 1,0 0-1,-1-1 0,1 0 1,-1 0-1,1 1 0,-1-2 1,0 1-1,0 0 0,0 0 1,0-1-1,0 1 0,0-1 1,-1 1-1,1-1 0,-1 0 1,0 1-1,1-5 0,-2 4 72,0-1-1,0 1 0,0 0 1,-1 0-1,0 0 0,1 0 1,-1-1-1,-1 1 0,1 0 1,0 0-1,-1 1 1,1-1-1,-1 0 0,0 0 1,0 1-1,0-1 0,0 1 1,0 0-1,-1 0 1,1-1-1,-5-1 0,-18-15 130,-2 2 0,0 1 0,-50-22 0,50 27-1110,1-3-1,0 0 0,0-1 1,-32-26-1,57 40 697,0 0 0,0 1 0,0-1 0,0 0 0,0 0 0,0 0 0,0 0 0,0 0 0,1 0 0,-1 0 0,0 0 0,1 0 0,-1 0-1,0 0 1,1-1 0,0 1 0,-1 0 0,1 0 0,0-1 0,-1 1 0,1 0 0,0 0 0,0-1 0,0 1 0,0 0 0,1-3 0,2-2-1025,1-1 0,0 1 0,0 0 0,1 0 0,0 0 1,5-5-1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2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0 18004,'-65'10'4953,"50"-7"-4690,1 0-1,-1 1 1,1 0 0,0 1-1,1 1 1,-1 0 0,1 1 0,-14 9-1,25-15-260,1 0-1,-1 0 1,0 0-1,1 0 0,-1 0 1,1 1-1,-1-1 0,1 1 1,0-1-1,-1 1 1,1-1-1,0 1 0,0 0 1,0-1-1,0 1 0,0 0 1,1 0-1,-1 0 1,0 0-1,1 0 0,0 0 1,-1-1-1,1 1 1,0 0-1,0 0 0,0 0 1,0 0-1,0 0 0,1 0 1,-1 0-1,0 0 1,1 0-1,0 0 0,-1 0 1,1 0-1,0 0 0,0-1 1,0 1-1,0 0 1,0-1-1,1 1 0,-1-1 1,3 3-1,8 7-80,-1-1-1,2-1 1,-1 0 0,26 13-1,-27-15 11,79 40-393,-63-34 400,0 0-1,-1 2 1,0 1-1,-1 1 1,-1 1 0,37 35-1,-58-49 116,1 0 0,-1 0 0,0 1-1,0-1 1,0 1 0,-1-1 0,1 1-1,-1 0 1,0 0 0,-1 0 0,1 0 0,-1 0-1,0 0 1,0 1 0,-1-1 0,1 0 0,-1 0-1,0 1 1,-1-1 0,1 0 0,-1 1 0,0-1-1,-1 0 1,1 0 0,-1 0 0,0 0 0,0 0-1,0-1 1,-1 1 0,0 0 0,-5 6 0,3-6-14,1 0 1,-1-1-1,1 1 1,-1-1-1,-1 0 1,1-1-1,0 1 1,-1-1-1,0 0 1,0 0-1,0-1 1,0 0-1,0 0 1,0 0-1,-1-1 1,1 0-1,-1 0 1,1 0-1,-1-1 1,1 0-1,-1 0 1,1-1-1,-1 0 1,1 0-1,-9-3 1,9 2-270,0 0 0,0-1 0,0 0 0,0 0 1,1 0-1,-1 0 0,1-1 0,0 0 0,0 0 1,-6-7-1,7 6-321,-1-1 0,1-1 0,0 1 0,1 0 1,-1-1-1,1 0 0,1 0 0,-1 0 0,1 0 0,0 0 1,-1-12-1,-6-143-6827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2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225 306 10890,'49'-6'9276,"-31"1"-8851,1-1 0,-1 0 0,0-2 0,17-9 0,-31 16-344,-1-1-1,1 0 0,-1 1 0,0-2 1,1 1-1,-1 0 0,0 0 0,0-1 0,-1 0 1,1 0-1,-1 0 0,1 0 0,-1 0 1,0 0-1,0 0 0,0-1 0,-1 1 1,1-1-1,-1 1 0,0-1 0,0 0 0,0 0 1,0 1-1,-1-1 0,1 0 0,-1 0 1,0 0-1,0 0 0,0 1 0,-1-1 1,0 0-1,1 0 0,-1 1 0,0-1 0,-2-3 1,-1-2-17,-1 1-1,1 1 1,-1-1 0,0 1 0,-1 0 0,0 0 0,0 0 0,-1 1-1,1 0 1,-1 0 0,0 1 0,-1 0 0,0 0 0,-9-4 0,3 2-67,0 1 0,-1 1 0,0 0 1,1 1-1,-2 0 0,1 1 1,0 1-1,0 1 0,-22 0 1,30 1 8,0 1 1,1 0 0,-1 0 0,1 0 0,0 1 0,-1 0 0,1 1 0,0-1 0,0 1 0,0 0-1,0 1 1,1-1 0,-1 1 0,1 0 0,0 0 0,0 1 0,1 0 0,-1 0 0,1 0-1,0 0 1,0 1 0,1-1 0,0 1 0,-4 8 0,2-3 46,1 0 1,0 0-1,1 1 1,0-1-1,1 1 0,0 0 1,1-1-1,0 1 1,1 0-1,0 0 0,1-1 1,1 1-1,2 14 1,1-11 39,-1-1 0,2 1 0,0-1 0,1 0 0,0-1 0,1 0 0,0 0 0,1 0 0,14 14 0,-6-9-26,0-2-1,1 0 0,1-1 1,0-1-1,1 0 1,0-2-1,1 0 1,1-2-1,0 0 0,0-1 1,1-2-1,46 10 1,-50-14-96,0-1 1,-1-1-1,1 0 0,0-2 1,0 0-1,0-1 0,30-7 1,-45 8-141,1-1 0,0 1 0,-1-1 1,1 0-1,-1 0 0,0 0 0,1-1 0,-1 1 0,0-1 1,-1 0-1,1 0 0,0-1 0,-1 1 0,0-1 1,0 1-1,0-1 0,0 0 0,0 0 0,-1-1 0,0 1 1,0 0-1,0-1 0,0 1 0,-1-1 0,0 0 1,0 1-1,0-1 0,0 0 0,-1 0 0,0 0 0,0 0 1,0 1-1,0-1 0,-1 0 0,0 0 0,0 0 1,-3-7-1,-35-122-6601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3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0 149 936,'3'20'16158,"3"1"-9419,6 4-4888,10 12-3550,-8-14 3606,4 9-1306,144 241 2858,-149-260-2508,-19-34-213,-17-38-200,12 33-509,2 0-1,0 0 1,2-1-1,1 0 1,1 0 0,2-1-1,-1-30 1,4 42-127,1 0 1,0 0-1,1 0 0,1 1 1,0-1-1,1 1 1,1 0-1,0 0 0,1 0 1,1 1-1,0 0 1,1 0-1,18-23 0,-24 34-77,0 0 0,0 0-1,0 1 1,1-1 0,-1 1 0,1 0-1,0 0 1,-1 0 0,1 0-1,0 0 1,0 1 0,0-1 0,1 1-1,5-2 1,-3 2-489,0 1 1,-1 0 0,1 1-1,0 0 1,0-1-1,-1 2 1,1-1-1,-1 1 1,1 0-1,7 3 1,78 34-6568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4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130 329 10386,'4'0'6921,"4"-2"-3826,21-10-2654,-26 11 173,10-5-386,23-9 141,0-2 1,0-2-1,-2-1 0,36-27 1,-67 45-356,0-1 0,0 0 0,0 0 1,0 0-1,0 0 0,-1 0 0,0-1 1,1 1-1,-1-1 0,-1 0 0,1 1 1,0-1-1,-1 0 0,0 0 0,0 0 0,1-5 1,-2 6 16,0 0 1,-1 0 0,1 0 0,-1-1 0,1 1-1,-1 0 1,0 0 0,0 0 0,0 0 0,-1 0-1,1 0 1,-1 1 0,1-1 0,-1 0 0,0 1-1,0-1 1,0 1 0,-1 0 0,1 0 0,-1 0-1,-4-4 1,-7-2 88,1 0 0,-2 0 0,1 1 0,-1 1 0,0 1 0,0 0 0,0 1 0,-1 0 0,0 1 0,1 1 0,-1 1 0,0 0-1,-19 2 1,26-1-37,0 1 0,0 1 0,0 0 0,0 0 0,0 0 0,0 1-1,1 1 1,-1 0 0,1 0 0,-14 9 0,17-9-22,0 1 0,0-1 0,0 1 0,1 0 1,0 0-1,0 1 0,0-1 0,0 1 0,1 0 0,0 0 0,1 0 1,-1 0-1,1 0 0,0 0 0,0 1 0,0 8 0,1-4 20,1 0-1,0 1 1,1-1-1,0 0 1,1-1-1,0 1 1,1 0-1,0 0 1,1-1-1,0 0 1,0 1-1,1-2 1,1 1-1,9 14 1,1-2 42,1 0 0,1-1-1,1-1 1,39 33 0,-38-37-131,0 0 0,1-2 1,1 0-1,1-2 0,-1 0 0,2-2 1,0 0-1,25 6 0,-38-14-181,-1 0 0,1 0 1,0-1-1,-1-1 0,1 0 0,0 0 1,-1-1-1,1-1 0,0 1 0,10-5 0,-11 3-241,0-1 0,-1 0-1,1-1 1,-1 0-1,0-1 1,-1 0-1,0 0 1,1-1-1,-2 0 1,1 0-1,-1-1 1,7-10-1,100-140-5820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4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14939,'-4'5'5817,"8"13"-4544,8 17 583,8 18-8,16 27-439,3 7-273,9 17-176,0 2-216,-5 0-287,9 1-193,-9-15-184,1-15-80,-8-16-553,-9-15-623,-7-15-648,-12-15-529,0-8-2160,36-16-2192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4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523 164 14419,'-28'-9'3021,"-2"2"0,-29-5 0,34 9-2110,0 1 0,-46 1 0,54 3-793,-1 0 1,1 0-1,0 2 0,0 0 1,0 1-1,0 0 0,1 2 1,0 0-1,0 1 1,1 0-1,-25 18 0,35-22-71,0 1 0,0-1 0,0 1 0,0 0 0,1 0 1,0 1-1,0-1 0,0 1 0,1 0 0,-1 0 0,2 0 0,-1 1 0,1-1 0,-3 12 0,4-14-43,1 0 0,-1 0 0,1 0 0,0 0 0,1 1 0,-1-1 0,1 0 0,-1 0 0,1-1 0,1 1 0,-1 0 0,0 0 0,1 0 1,0-1-1,0 1 0,0-1 0,0 1 0,0-1 0,1 0 0,0 0 0,-1 0 0,1 0 0,0 0 0,0-1 0,7 4 0,-2-1-27,0 0 0,1-1 0,0 0-1,0 0 1,0-1 0,1 0 0,-1-1 0,0 0 0,1 0-1,0-1 1,-1-1 0,1 1 0,0-2 0,-1 1-1,1-1 1,0-1 0,-1 0 0,1 0 0,-1 0 0,0-2-1,0 1 1,15-8 0,-11 3-4,1 1-1,-1-2 1,0 0-1,-1-1 1,0 0-1,0 0 1,-1-1-1,0-1 1,-1 0-1,-1-1 1,0 1-1,-1-2 1,10-18 0,-11 11 183,0-1 0,-1 0 0,-1 0 0,-1 0 1,-2 0-1,0-1 0,-1 1 0,-2-25 0,1 47-141,-3-16 1197,3 34-757,6 8-473,0-1 1,2-1 0,0 1-1,2-2 1,25 45-1,-28-55-484,1-1 0,0-1 0,0 0 0,1 0 0,1-1 0,0 0 0,0 0 0,1-1 0,0 0 0,0-1 0,1-1 0,20 10 0,-27-15 17,0 0 0,0-1 0,1 0 0,-1 0 0,0 0 0,0 0 0,1-1 1,-1 0-1,0 0 0,6-1 0,109-20-6580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6:01.0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75 14131,'0'-2'499,"1"0"0,-1 0 0,0 0 0,1 0 0,-1 1 1,1-1-1,-1 0 0,1 0 0,0 0 0,0 0 0,0 0 0,0 1 0,0-1 0,0 0 0,0 1 0,2-2 1,31-19 1277,-22 18-1846,0 0 1,1 0-1,0 2 0,14-3 0,-16 4 103,1 1 0,0 0-1,0 0 1,0 1 0,0 0 0,0 1 0,-1 1-1,1 0 1,-1 0 0,0 1 0,0 1-1,0-1 1,0 2 0,-1 0 0,0 0 0,0 1-1,0 0 1,-1 0 0,0 1 0,-1 1-1,0-1 1,0 1 0,-1 1 0,0-1-1,0 1 1,-1 1 0,0-1 0,-1 1 0,-1 0-1,1 0 1,-2 0 0,0 1 0,0-1-1,-1 1 1,0 0 0,0 18 0,-4-2 40,-1-2 1,-1 1 0,-12 43 0,-3 14-3431,19-82 3075,0-1 0,0 1 0,0-1 0,-1 0 0,2 1 0,-1-1 0,0 1 0,0-1 0,0 0-1,1 1 1,-1-1 0,0 1 0,1-1 0,0 0 0,0 2 0,26 34-6646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5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2 11058,'-8'-1'1153,"-1"1"0,0-1 0,0 1-1,1 1 1,-1-1 0,0 2-1,1-1 1,-1 1 0,1 0 0,-15 7-1,12-5-810,1 1-1,0 1 1,1 0-1,-1 0 1,1 1-1,0 0 0,1 0 1,-9 11-1,11-13-359,1 1-1,0 0 1,0 1-1,1-1 0,0 1 1,0 0-1,0 0 1,1 0-1,0 0 1,1 0-1,-1 1 0,1-1 1,1 1-1,-1 0 1,1 0-1,1-1 0,0 1 1,0 0-1,0 0 1,1 0-1,0-1 1,0 1-1,1 0 0,0-1 1,1 1-1,4 10 1,-3-10-90,1 0 0,0-1 0,0 0 0,0 0 1,1 0-1,0 0 0,0-1 0,0 0 0,1-1 1,0 1-1,0-1 0,1-1 0,0 1 0,-1-1 1,1 0-1,1-1 0,-1 0 0,0 0 0,1-1 0,-1 0 1,1-1-1,0 0 0,0 0 0,0 0 0,-1-1 1,1-1-1,15-2 0,-8 0-93,-1 0-1,0-1 1,0-1-1,0-1 1,-1 0-1,1-1 1,-2 0 0,1-1-1,-1 0 1,0-1-1,-1-1 1,0 0 0,0-1-1,-1 0 1,11-14-1,-11 9 376,0-1 0,-1 0 0,0-1 0,-1 0 0,-2 0 0,9-29-1,-11 30 1055,-1 0 0,-1-1-1,-1 1 1,1-25-1,-1 52-1191,0-1 0,1 0 0,0 0 0,0-1 0,1 1 0,0 0 1,1-1-1,8 11 0,7 16-51,-5-3-246,23 48-1526,-15-22-3684,-8-19-1140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5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 12235,'-8'-3'7425,"4"0"-5480,0 1-737,8 4-1120,4 4-88,16 4-2113,94 25-3208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5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82 16692,'-51'68'6289,"45"-59"-5913,1 1-1,0-1 1,1 1 0,0 0-1,-4 13 1,7-16-341,0-1-1,0 1 0,0-1 1,1 1-1,0-1 1,0 1-1,1-1 1,0 1-1,0-1 0,0 0 1,1 1-1,0-1 1,0 0-1,0 0 1,1 0-1,0 0 0,0-1 1,1 1-1,-1-1 1,1 1-1,1-1 0,4 4 1,4 5-45,2-1 1,0-1-1,0-1 1,1 0-1,0 0 0,1-2 1,0 0-1,35 12 1,-40-17-46,-1 0 1,1-1 0,0 0 0,0-1 0,0-1-1,0 1 1,0-2 0,0 0 0,0 0 0,0-1-1,0-1 1,0 0 0,0 0 0,-1-1 0,14-6-1,-21 8 59,0-1 0,-1 0-1,1 0 1,0 0-1,-1 0 1,1-1 0,-1 0-1,0 1 1,0-1 0,0 0-1,0 0 1,-1-1-1,1 1 1,-1-1 0,0 1-1,0-1 1,0 0 0,0 0-1,2-6 1,-4 4 76,1 1 1,-1-1-1,0 0 1,0 1-1,0-1 1,-1 1-1,0-1 0,0 1 1,0-1-1,-1 1 1,0 0-1,-5-11 1,-3-2 169,-1 0-1,-1 0 1,0 1 0,-2 1 0,1 0 0,-26-21 0,0 4-755,-2 2 1,-48-28-1,84 57-97,-8-8-1494,19-5-3712,37-25-3783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6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1 144 9546,'18'31'7723,"6"16"-4002,4 8-1827,-8-18-1141,-2 1 1,-1 1 0,-2 1 0,15 64-1,-32-127-428,1 1-1,0-1 1,2 0 0,5-33-1,24-115-434,-29 170 110,31-106 59,-28 98 3,0-1 1,0 0-1,1 1 0,0 0 1,1 0-1,0 1 0,1-1 0,9-8 1,-14 15-42,0 0 0,1 0 0,-1 0 0,1 1-1,0-1 1,0 1 0,-1-1 0,1 1 0,0 0 0,0 0 0,0 1 0,0-1 0,0 1 0,1-1 0,-1 1 0,0 0 0,0 0 0,0 0 0,0 1-1,0-1 1,0 1 0,0-1 0,0 1 0,0 0 0,0 1 0,0-1 0,4 2 0,5 5 52,0-1-1,0 2 1,0-1 0,14 16-1,-20-19-18,15 16-179,-1 1 0,-1 0 0,-1 2 1,-1 0-1,-1 1 0,-1 0 0,-1 1 1,17 48-1,-26-58-486,-4-12 358,0-1-1,0 1 0,0-1 0,0 0 1,1 1-1,-1-1 0,1 0 1,0 0-1,0 0 0,0 0 0,0 0 1,0 0-1,1 0 0,-1-1 1,1 1-1,0-1 0,0 0 0,0 0 1,0 0-1,3 2 0,11 1-2758,-1-1 1,28 3-1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6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364 3 12771,'-25'-2'5108,"-47"2"0,52 1-4316,0 2 1,1 0 0,-25 7-1,35-8-743,0 1 0,1 0 0,-1 0-1,1 1 1,0 0 0,0 0-1,1 1 1,-1 0 0,1 0 0,0 1-1,0 0 1,1 0 0,0 1-1,0 0 1,0 0 0,1 0 0,0 0-1,0 1 1,1 0 0,-5 11-1,5-4 56,0 0 0,1 1 0,1-1 0,0 1-1,1 0 1,1 0 0,0-1 0,1 1 0,1 0-1,5 23 1,-5-31-94,1 0-1,0 0 1,0 0-1,0 0 1,1-1 0,0 0-1,0 0 1,1 0-1,9 10 1,-10-13-38,0 0-1,0-1 1,1 1 0,-1-1 0,1 0-1,0-1 1,0 1 0,0-1 0,0 0-1,0 0 1,0 0 0,1-1 0,-1 0-1,0 0 1,10 1 0,-6-3-29,0 0 0,0 0 0,-1 0-1,1-1 1,0-1 0,-1 1 0,1-1 0,-1-1 0,0 0 0,0 0-1,0 0 1,-1-1 0,0 0 0,1-1 0,-2 0 0,1 0 0,-1 0-1,11-14 1,5-8 77,-1-2 0,-1 0-1,20-43 1,-16 19 395,-19 39 292,1 1-1,1 0 1,16-26 0,-21 42-667,1 0 1,0 0-1,-1 0 0,1 0 0,-1 0 1,0 0-1,0 1 0,0-1 1,2 4-1,9 11-449,-2 1 0,0 1 0,-1 0 0,0 0 0,-2 1 0,-1 0 0,6 22 1,-13-41 280,13 29-3366,-13-29 3246,0 0-1,1-1 1,-1 1 0,1-1-1,-1 1 1,1 0 0,-1-1-1,1 1 1,0-1 0,-1 1-1,1-1 1,0 0 0,-1 1-1,1-1 1,0 0 0,-1 1-1,1-1 1,0 0 0,0 0 0,-1 0-1,3 1 1,32-16-8398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6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1 279 13947,'59'83'10934,"-6"7"-8521,-44-73-2383,-1 0 0,-1 0 0,0 0 1,-1 1-1,-1 0 0,-1 1 0,-1-1 0,2 34 0,-5-52-26,0 0 1,0 0-1,0 0 1,0 0 0,0 0-1,0 0 1,-1 0-1,1 0 1,0 0 0,0 0-1,0 0 1,0 0-1,0 0 1,0 0 0,0 0-1,0 0 1,0 0-1,-1 0 1,1 0-1,0 0 1,0 0 0,0 0-1,0 0 1,0 0-1,0 0 1,0 1 0,0-1-1,0 0 1,0 0-1,0 0 1,-1 0 0,1 0-1,0 0 1,0 0-1,0 0 1,0 0 0,0 0-1,0 1 1,0-1-1,0 0 1,0 0 0,0 0-1,0 0 1,0 0-1,0 0 1,0 0 0,0 0-1,0 0 1,0 1-1,0-1 1,0 0 0,0 0-1,0 0 1,0 0-1,0 0 1,1 0 0,-8-12 149,-4-24-28,7 7-122,0-1-1,2 0 0,2 0 1,0 0-1,2 0 1,1 0-1,2 1 0,0-1 1,2 1-1,2 1 1,0-1-1,2 1 0,1 1 1,28-48-1,-33 64 23,0 1 0,1 0-1,0 0 1,1 1 0,0 0 0,0 0-1,1 1 1,15-10 0,-21 15 3,1 0 1,0 1 0,0-1-1,0 1 1,0 0-1,0 1 1,0-1-1,0 1 1,0 0 0,1 0-1,-1 1 1,0-1-1,1 1 1,-1 1 0,0-1-1,1 1 1,-1 0-1,0 0 1,1 0-1,-1 1 1,0-1 0,7 5-1,0 1 63,-1 1-1,1 1 1,-1 0-1,-1 0 0,0 1 1,0 1-1,-1-1 1,0 2-1,-1-1 1,0 1-1,-1 0 1,0 1-1,-1 0 1,-1 0-1,0 0 0,0 1 1,4 24-1,-4-14-99,-1-1-1,-1 1 0,-2 0 0,0 0 1,-1 0-1,-1 0 0,-2 0 1,0-1-1,-12 42 0,15-63-102,-1 0-1,1-1 0,-1 1 1,1 0-1,-1 0 0,0 0 1,0-1-1,0 1 0,0 0 1,0-1-1,0 1 0,-1-1 1,1 1-1,0-1 0,-1 1 1,1-1-1,-1 0 0,1 0 1,-1 0-1,0 0 1,1 0-1,-1 0 0,0 0 1,0-1-1,0 1 0,0-1 1,-2 1-1,2-1-95,1 0 0,0-1 0,0 1 0,-1 0 0,1-1 0,0 1 0,0-1 0,0 1 0,0-1 0,0 0 1,0 0-1,0 1 0,0-1 0,0 0 0,0 0 0,0 0 0,0 0 0,-1-2 0,0-1-528,0 0 0,0 0 1,0 0-1,1 0 0,-1 0 1,1 0-1,0-1 0,0-4 0,-8-86-8317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7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285 11 11370,'-28'-6'7808,"2"2"-3633,21 4-3861,-1 0 0,0 0-1,1 0 1,-1 1 0,1 0-1,-1 0 1,1 0 0,0 0-1,-1 1 1,1 0 0,0 0 0,-7 4-1,1 1-132,0 0 0,0 1 0,1 0 0,0 0 0,0 1 0,1 1 0,0 0 0,1 0 0,0 0-1,1 1 1,0 0 0,0 0 0,1 1 0,1 0 0,0 0 0,0 1 0,2-1 0,-1 1 0,2 0 0,-1 0 0,2 0 0,-1 26 0,3-25-228,0 0 0,0 0 0,1-1 1,1 1-1,1 0 0,0-1 1,0 0-1,1 1 0,1-2 1,0 1-1,1-1 0,0 0 0,1 0 1,1-1-1,-1 0 0,2-1 1,0 0-1,0 0 0,0-1 1,1 0-1,18 11 0,-16-13-291,1 0-1,0 0 0,0-1 1,0-1-1,1 0 0,0-1 1,0-1-1,0 0 1,0-1-1,0-1 0,1 0 1,27-2-1,-23-2-653,-1-1-1,0-1 1,0 0-1,-1-1 1,1-2-1,-1 1 1,-1-2-1,0 0 1,0-2 0,-1 1-1,17-16 1,138-124-7845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8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53 112 11723,'-2'1'543,"0"-1"0,0 1 1,0 0-1,0 0 1,1 1-1,-1-1 0,0 0 1,1 1-1,-1-1 1,1 1-1,-1-1 0,0 3 1,-13 25 2033,2 34-760,12-53-1761,1 0 0,0 1 0,1-1 0,0 1 0,0-1-1,1 0 1,1 0 0,0 0 0,0 0 0,1 0 0,0 0 0,0-1 0,1 0 0,1 0 0,-1 0 0,2-1-1,-1 1 1,1-2 0,0 1 0,1-1 0,-1 0 0,1 0 0,1-1 0,-1 0 0,1-1 0,0 0 0,1 0 0,-1-1-1,1 0 1,0 0 0,0-1 0,0-1 0,0 0 0,1 0 0,-1-1 0,0 0 0,1-1 0,-1 0 0,14-2-1,-10 0-46,-1 0 0,1-1-1,-1-1 1,0 0 0,0 0-1,-1-1 1,20-12 0,-29 16 23,0 0 0,-1-1 0,1 1 1,-1-1-1,0 0 0,0 0 1,1 0-1,-1 0 0,0 0 1,-1 0-1,1-1 0,0 1 0,-1 0 1,1-1-1,-1 1 0,0-1 1,0 0-1,0 0 0,0 1 1,0-1-1,-1 0 0,1 0 0,-1 0 1,1 0-1,-1 1 0,0-1 1,-1 0-1,1 0 0,0 0 1,-1 0-1,1 0 0,-1 1 0,0-1 1,0 0-1,0 0 0,0 1 1,-1-1-1,1 1 0,-1-1 0,0 1 1,-2-4-1,-12-11-3,0 0 0,-2 1 0,1 0-1,-2 2 1,0 0 0,-1 1 0,-30-14 0,16 7-1311,-36-27 1,35 15-2037,34 30 2984,0 1 1,0-1 0,-1 0 0,1 0-1,0 1 1,0-1 0,1 0-1,-1 0 1,0 0 0,1 0 0,-1 0-1,1 0 1,-1 0 0,1-1-1,0 1 1,0 0 0,0 0 0,0 0-1,0 0 1,1-3 0,3-4-1515,1 0-1,0 0 1,0 0 0,10-12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8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8178,'21'83'8118,"-2"-1"-4025,40 146 366,-59-227-4420,0 0-1,1 1 1,-1-1-1,0 0 1,1 0-1,-1 0 1,1 0-1,-1 0 1,1 1-1,-1-1 1,1 0 0,0 0-1,0 0 1,-1-1-1,1 1 1,0 0-1,2 1 1,-3-2-13,1 0 1,-1 0 0,1 0-1,0-1 1,-1 1 0,0 0-1,1 0 1,-1-1 0,1 1-1,-1 0 1,1-1 0,-1 1-1,1 0 1,-1-1 0,0 1-1,1-1 1,-1 1 0,0-1-1,0 1 1,1-1-1,-1 1 1,0-1 0,0 1-1,1-1 1,-1 1 0,0-1-1,13-52 795,-12 45-852,13-71 174,-9 41 138,1 1-1,3 0 1,0 1 0,2 0-1,24-50 1,-35 84-211,1 1 1,0 0-1,-1-1 0,1 1 0,0-1 0,0 1 1,0 0-1,0 0 0,0-1 0,0 1 0,0 0 1,1 0-1,-1 0 0,2-1 0,14 10 530,-6 0-686,31 18 68,21 11 242,93 76 1,-139-98-365,-1 0 1,0 1 0,-1 1-1,0 0 1,-2 1 0,0 0-1,-1 1 1,-1 1 0,15 35-1,-23-38-683,0-5-575,0-23-6820,6-60-847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0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11218,'-2'2'8742,"2"4"-4418,9 19-3836,-7-18 405,154 531 4449,-99-317-4846,-43-167-1271,3-1 0,31 69 0,-49-127-102,-1-1-1,2 1 1,-1 0-1,1 0 1,-1-1-1,2 1 1,-1 0-1,0-1 1,1 1-1,3-9 1,15-100-6566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6:01.2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0 120 8698,'4'16'5401,"0"5"-3104,8 11-585,16-5 80,4-14-591,-1-8-449,-3-13 80,-4-5 152,-8-11-64,-16-5-232,-12 0-352,-12-3-336,-4 5-392,-7 1-568,7 10-768,8 3-1337,4-3-4480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0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0 7186,'-32'9'5333,"-43"19"1,59-21-4558,1 1-1,0 0 1,0 1-1,-19 16 1,27-20-681,1 0 1,0 1 0,0 0-1,0 1 1,1 0 0,0-1 0,0 2-1,0-1 1,1 0 0,0 1-1,1 0 1,0 0 0,0 0 0,1 0-1,0 0 1,0 1 0,1-1-1,0 1 1,0-1 0,1 1 0,0-1-1,0 1 1,4 14 0,-3-15-86,1 0 1,-1-1-1,2 1 1,-1-1-1,1 0 1,0 0-1,0 0 1,1 0-1,0 0 1,0-1-1,1 0 1,0 0-1,0 0 1,0 0-1,1-1 1,0 0-1,0 0 1,0 0-1,0-1 1,1 0-1,0 0 1,0-1-1,11 4 1,-10-4 4,1-1 1,0-1-1,0 1 1,0-1-1,0-1 0,0 0 1,0 0-1,0-1 1,-1 0-1,1 0 1,0-1-1,0 0 0,-1-1 1,1 0-1,-1 0 1,0-1-1,0 0 1,0-1-1,0 1 0,7-7 1,-6 4 109,0-1-1,0 0 1,-1-1-1,0 0 1,-1 0 0,0-1-1,0 0 1,-1 0-1,0 0 1,-1-1-1,0 0 1,-1 0 0,0 0-1,-1 0 1,0-1-1,-1 1 1,0-1 0,-1 0-1,0 0 1,-1-14-1,0 24-12,0 0 0,0 0 0,0 0 0,0 0-1,-1-1 1,1 1 0,-1 0 0,1 0-1,-1 0 1,0 0 0,0 0 0,0 0-1,0 0 1,0 1 0,0-1 0,-1 0-1,1 1 1,-1-1 0,-2-2 0,12 38-156,3 7-78,-2-2 15,3 0-1,24 58 1,-32-89-201,0 1 1,0 0-1,1-1 0,1 0 1,-1 0-1,1-1 0,0 0 0,1 0 1,0 0-1,0 0 0,0-1 1,1-1-1,0 1 0,0-1 0,1 0 1,11 4-1,-14-7-115,1-1-1,-1 1 1,1-1 0,-1-1 0,1 1-1,0-1 1,0 0 0,-1-1-1,1 0 1,0 0 0,9-3-1,186-51-6494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1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 13907,'-42'11'7674,"8"11"-4815,32-20-2819,0 0-1,1 0 1,-1 0-1,1 0 1,-1 0 0,1 1-1,0-1 1,0 0-1,0 1 1,0-1 0,0 1-1,0-1 1,1 1-1,-1 0 1,1-1-1,0 1 1,0 0 0,0-1-1,0 1 1,0 0-1,1-1 1,-1 1 0,1-1-1,-1 1 1,1 0-1,0-1 1,0 0 0,3 5-1,9 16-1,2 1 0,1-2 0,1 0 0,1-1 0,39 36 0,-39-42-25,-1 2 1,0 1-1,-1 0 0,-1 1 1,-1 0-1,-1 1 1,0 1-1,12 30 0,-23-49 3,-1 1 0,0 0 0,0 0 1,0 0-1,0 0 0,0 0 0,0 1 0,-1-1 0,0 0 0,0 0 0,0 0 0,0 0 0,0 1 0,0-1 0,-1 0 1,0 0-1,1 0 0,-1 0 0,-1 0 0,1 0 0,0 0 0,-1 0 0,1 0 0,-1-1 0,0 1 0,0-1 0,0 1 1,0-1-1,0 1 0,0-1 0,-1 0 0,1 0 0,-1 0 0,0-1 0,1 1 0,-1-1 0,0 1 0,0-1 0,-4 1 1,1 0-124,1-1 0,-1 0 1,0 0-1,1-1 1,-1 1-1,0-1 0,1-1 1,-1 1-1,0-1 1,1 0-1,-1 0 0,1-1 1,-1 1-1,1-1 1,0 0-1,-1-1 0,1 1 1,0-1-1,1 0 1,-1-1-1,-6-5 1,10 8 39,-1 0-171,1 0 0,0 0 0,-1-1 0,1 1 0,0 0 0,0-1 0,0 1 0,0-1 0,0 0 0,0 1 0,1-1 0,-2-3 0,2 3-70,0 1 0,0-1-1,1 0 1,-1 0 0,1 0 0,-1 0 0,1 0-1,-1 0 1,1 1 0,0-1 0,0 0-1,0 0 1,0 1 0,0-1 0,0 1 0,1-1-1,-1 1 1,0-1 0,3-1 0,83-70-7961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2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 9562,'18'71'8082,"0"0"-3410,73 257 673,-94-357-4801,1 0 1,2-44 0,1 26-476,-1 16-80,1 0 1,2 0 0,1 0-1,1 0 1,2 1 0,1 0-1,1 0 1,1 0 0,2 2 0,31-54-1,-43 81 5,0 0 0,1 0 1,-1 0-1,1 0 0,-1 0 0,1 0 0,-1 1 0,1-1 0,0 0 0,-1 0 0,1 1 0,0-1 0,0 1 1,-1-1-1,1 0 0,0 1 0,0-1 0,0 1 0,0 0 0,0-1 0,0 1 0,-1 0 0,1 0 1,0-1-1,0 1 0,0 0 0,0 0 0,0 0 0,0 0 0,0 0 0,0 0 0,0 0 0,0 1 1,0-1-1,0 0 0,0 1 0,0-1 0,0 0 0,0 1 0,0-1 0,-1 1 0,1-1 0,0 1 0,1 0 1,3 5-32,1 0 0,-1 0 0,0 0 0,8 13 1,-1-2 59,24 37 19,-2 2 0,-2 1 1,-3 1-1,-3 2 1,35 114-1,-50-145-42,-11-29 0,0 1 0,0-1 0,1 0 0,-1 0 0,0 0 0,0 0 0,0 0 0,0 1 0,0-1 0,0 0 0,0 0 0,0 0 0,0 0-1,1 0 1,-1 1 0,0-1 0,0 0 0,0 0 0,0 0 0,0 0 0,0 0 0,1 0 0,-1 0 0,0 0 0,0 0 0,0 0 0,0 0 0,1 0 0,-1 0 0,0 0 0,0 0 0,0 0 0,0 0 0,1 0 0,-1 0 0,0 0-1,0 0 1,0 0 0,0 0 0,1 0 0,-1 0 0,0 0 0,0 0 0,0 0 0,0 0 0,1 0 0,-1 0 0,0 0 0,0-1 0,0 1 0,0 0 0,0 0 0,0 0 0,0 0 0,1 0 0,-1-1 0,0 1 0,0 0 0,0 0-1,0 0 1,9-50-12,-9 46 11,2-11-7,24-168-88,-20 155 124,1 0 1,1 0-1,2 1 0,17-37 1,-26 63-26,-1 0 0,1 0 0,0 0 0,0 1 0,-1-1-1,1 0 1,0 0 0,0 0 0,0 1 0,0-1 0,0 0 0,0 1 0,0-1 0,0 1 0,0-1 0,0 1 0,0-1 0,0 1 0,1 0 0,-1 0 0,0-1 0,0 1 0,0 0 0,0 0 0,1 0 0,-1 0 0,0 1 0,0-1 0,0 0 0,0 0 0,1 1 0,-1-1 0,0 0 0,0 1 0,0-1 0,0 1 0,0 0 0,0-1 0,0 1 0,0 0 0,1 1 0,49 42 94,-35-29-85,20 21-564,-2 2-1,-2 1 0,52 80 1,-82-116 504,3 6-474,-4-7 260,1 1 0,-1-1 1,0 0-1,1 0 1,0 0-1,-1 0 1,1 0-1,0 0 1,0 0-1,0-1 0,0 1 1,4 2-1,-3-3-157,-1-1-1,1 1 0,0 0 1,-1-1-1,1 0 0,0 1 1,-1-1-1,1 0 0,0 0 1,0-1-1,3 0 0,98-27-8991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2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408 1 5489,'-37'1'6931,"-47"6"-1,60-3-5769,0 1-1,0 1 1,-28 11 0,43-14-1061,-1 1 0,1 0 0,-1 0 0,1 1 0,1 1 0,-1-1 0,1 1 0,0 0 0,0 1 0,0 0 0,1 0-1,0 1 1,1 0 0,0 0 0,0 1 0,1-1 0,0 1 0,0 0 0,1 1 0,0-1 0,-5 20 0,8-21-79,0 1-1,0 0 1,1 0-1,0-1 1,1 1-1,0 0 1,0 0-1,1-1 1,0 1-1,0-1 1,1 1-1,0-1 0,1 0 1,-1 0-1,2 0 1,-1-1-1,1 1 1,0-1-1,1 0 1,0-1-1,6 7 1,-3-5-25,-1 0 0,1-1 0,1-1 0,-1 1 0,1-2 0,0 1 0,0-1 0,1-1 0,-1 0 0,1 0 0,0-1 0,0 0 0,1-1 0,-1-1 0,21 1 0,-19-3-22,1 0 0,-1-1-1,0-1 1,0 0 0,-1-1 0,1 0 0,-1-1 0,1 0-1,-1-1 1,-1-1 0,1 0 0,-1 0 0,-1-1-1,1 0 1,13-15 0,-18 17 200,1-1 0,-1 0 0,-1-1 0,1 0 0,-1 1 0,0-2 1,-1 1-1,0 0 0,0-1 0,-1 0 0,0 0 0,-1 0 0,0 0 0,0 0 0,-1-1 0,0 1 0,-1 0 0,0-1 0,0 1 1,-1 0-1,0-1 0,-4-15 0,89 189 438,-14-23-5895,-69-139 5005,0 0-1,0-1 0,0 1 0,0 0 0,0-1 0,1 1 0,-1-1 1,0 1-1,1-1 0,-1 0 0,1 0 0,0 1 0,-1-1 0,1 0 0,0-1 1,-1 1-1,1 0 0,4 1 0,7 0-1633,0-1 0,1-1 0,18-1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3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2569,'-5'44'14934,"11"4"-10116,24 43-4017,-24-73 446,99 320 2467,-110-361-3476,1 0-1,1 0 0,1-1 0,0 1 1,2-1-1,1 1 0,7-39 0,-6 51-211,0 0 0,0 0 0,2 1 0,-1-1-1,1 1 1,1 0 0,0 0 0,0 1 0,1-1-1,0 1 1,1 0 0,-1 1 0,2-1-1,-1 2 1,1-1 0,1 1 0,-1 0 0,1 0-1,13-6 1,-17 11-13,0 1 1,1-1-1,-1 1 0,0 0 1,1 1-1,-1-1 0,1 1 1,-1 0-1,0 1 0,1-1 0,-1 1 1,0 0-1,1 0 0,-1 1 1,0-1-1,0 1 0,0 0 0,0 1 1,0-1-1,0 1 0,-1 0 1,0 0-1,7 6 0,7 6 1,-1 0 0,0 1 0,-2 1-1,18 22 1,-16-14-658,0 0 1,-2 1-1,21 47 0,-34-67 289,16 26-2591,27 1-3267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3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185 321 8106,'6'-26'11639,"10"1"-6735,30-19-4810,-16 17 935,-26 23-982,0-1 0,0 1-1,-1-1 1,0 0 0,0 0-1,0 0 1,0 0 0,-1 0-1,0-1 1,0 1 0,0-1-1,-1 1 1,0-1 0,0 0 0,0 0-1,-1-10 1,0 11-33,-1 1 1,0 0 0,0-1-1,-1 1 1,1 0-1,-1 0 1,0 0-1,0 0 1,0 0-1,-1 1 1,1-1-1,-1 1 1,0-1 0,0 1-1,0 0 1,-1 0-1,1 0 1,-1 1-1,1-1 1,-1 1-1,0 0 1,-8-4-1,4 3 1,-1 0-1,0 0 0,1 1 0,-1 0 1,0 1-1,-1 0 0,1 0 0,0 1 1,0 0-1,0 0 0,0 1 0,0 0 1,0 1-1,0 0 0,0 1 1,-10 3-1,14-4 17,-1 1 1,0-1-1,1 1 1,0 0-1,-1 1 0,1-1 1,1 1-1,-1 0 1,0 0-1,1 1 1,0-1-1,0 1 1,0 0-1,1 0 1,-1 0-1,1 0 1,0 1-1,1 0 0,0-1 1,-1 1-1,2 0 1,-1 0-1,1 0 1,0 0-1,-1 8 1,3 2 64,0 0 1,1-1-1,0 1 1,1 0 0,1-1-1,1 1 1,0-1 0,8 16-1,-1-5 60,2-1 0,0-1-1,31 40 1,-37-54-210,0 0 1,1-1-1,0 0 0,0-1 1,1 0-1,0 0 0,1-1 1,0 0-1,0-1 0,0 0 1,1-1-1,13 4 0,-17-7-205,-1 0 1,1-1-1,-1 0 0,1-1 0,-1 1 0,1-1 1,0-1-1,-1 0 0,13-2 0,-11 0-330,0 0 0,-1 0 0,1-1-1,-1 0 1,0 0 0,0-1 0,0 0-1,-1-1 1,10-8 0,88-95-6275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3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1 208 3657,'7'16'14933,"3"0"-11763,9 15-2755,17 29-176,-15-19-30,-1 0 1,-1 1-1,-3 1 1,-2 1-1,14 67 0,-27-88 511,-9-37 212,-8-36 53,10 18-745,2 0-1,1 0 1,1-1-1,2 1 1,2 0 0,9-57-1,-7 65-390,1 1-1,1 0 0,1 0 1,2 1-1,0-1 1,1 2-1,1 0 1,1 0-1,28-37 0,-36 54-222,-1 0 0,1 0 0,1 0-1,-1 0 1,1 1 0,-1 0-1,1 0 1,0 0 0,0 0 0,0 1-1,1 0 1,-1 0 0,7-1 0,90-23-6188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4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406 0 9146,'-32'4'4211,"0"0"0,-40 12 0,49-9-3338,1 1 0,0 0 0,1 2 0,-22 12 0,33-17-779,0 1-1,1 0 0,0 1 0,0 0 1,1 0-1,0 1 0,0 0 1,1 0-1,0 0 0,0 1 1,1 1-1,0-1 0,1 1 0,0 0 1,0 0-1,1 0 0,1 1 1,-1-1-1,2 1 0,-1 0 0,2 0 1,-2 20-1,3-24-80,1-1-1,0 1 1,0 0 0,0-1-1,0 1 1,1-1 0,0 0-1,1 1 1,-1-1 0,1 0 0,1 0-1,-1-1 1,1 1 0,0 0-1,0-1 1,0 0 0,1 0-1,6 5 1,-7-7-40,1 0-1,-1 0 1,1 0 0,-1-1-1,1 0 1,0 0 0,0 0 0,0 0-1,0-1 1,0 0 0,0 0-1,0 0 1,0-1 0,1 1 0,-1-1-1,0 0 1,0-1 0,0 0-1,1 1 1,-1-2 0,0 1-1,0 0 1,0-1 0,6-3 0,2-2 7,-1-1 0,0 0 1,0 0-1,-1-1 0,0-1 1,0 0-1,-1 0 1,0-1-1,-1 0 0,-1-1 1,0 0-1,0 0 0,-1-1 1,6-15-1,-5 11 307,-2 0 1,0 0-1,-1-1 0,-1 1 0,-1-1 1,0 0-1,-1 0 0,-1 0 0,-1 0 1,0 0-1,-4-20 0,48 213 586,-29-117-1055,-12-46-64,-1-3-36,0-1 0,1 1 1,0-1-1,0 0 1,0 0-1,8 12 0,-10-18 66,1 0 0,-1-1-1,1 1 1,0 0 0,0-1-1,0 1 1,0 0-1,0-1 1,0 0 0,0 0-1,0 0 1,0 0-1,0 0 1,1 0 0,-1 0-1,0-1 1,1 1 0,-1-1-1,1 1 1,-1-1-1,1 0 1,-1 0 0,0 0-1,1-1 1,-1 1-1,1 0 1,-1-1 0,0 0-1,1 1 1,-1-1 0,4-2-1,105-50-6514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4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0 8986,'-3'1'717,"-1"-1"1,0 1-1,1 0 0,-1 0 1,0 1-1,1-1 0,-1 1 0,1-1 1,0 1-1,0 0 0,0 0 1,0 1-1,0-1 0,0 1 1,0-1-1,-4 7 0,5-5-405,0 0 0,0 0 0,0 0 0,0 0 0,1 1 0,-1-1 0,1 0 0,0 1-1,1 0 1,-1-1 0,1 1 0,0 4 0,1 4-197,0 0 0,2 0-1,-1 0 1,1-1 0,1 1 0,0-1 0,1 0-1,11 20 1,11 10-51,2-1-1,35 38 1,31 42-636,-91-115 561,0 0 1,0 0-1,-1 0 0,0 0 1,0 1-1,-1-1 0,0 1 1,0 0-1,0-1 0,-1 1 1,0 0-1,0 0 1,-1 0-1,0 11 0,-1-14 45,0 1 0,0-1-1,0 1 1,-1-1 0,0 1 0,0-1-1,0 0 1,-1 0 0,1 0 0,-1 0-1,0-1 1,0 1 0,0-1-1,-1 1 1,1-1 0,-1 0 0,1 0-1,-1-1 1,0 1 0,0-1 0,-1 0-1,-7 3 1,4-2-65,0 0 1,-1-1-1,1 0 0,-1 0 1,1-1-1,-1 0 0,0-1 1,0 0-1,1 0 0,-1-1 1,0 0-1,-10-2 0,13 1-376,0 0-1,0 1 0,1-2 0,-1 1 0,1-1 1,-1 0-1,1 0 0,0 0 0,0-1 1,1 1-1,-7-7 0,10 9 76,0 0 0,1 0 0,-1 0 0,0 0-1,0 0 1,1 0 0,-1 0 0,1 0 0,-1 0 0,1 0 0,-1 0-1,1 0 1,0 0 0,-1-1 0,1 1 0,0 0 0,0-2 0,8-35-8956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6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 15779,'2'0'6815,"2"3"-3297,24 18-2454,9 19-557,-1 1 0,-2 2 0,-3 2 0,-1 0-1,25 52 1,-18-20 266,-4 2-1,34 117 1,-37-102-541,-43-111-232,-1 1 0,-1 1 0,-1 0 0,-20-15 0,25 21 0,-12-11-4,-1 2 0,-1 0 0,-1 2 0,0 1 0,-1 1 0,-34-13 0,50 23 1,1 1-1,-1 0 1,1 1 0,-1 0 0,0 1-1,0 0 1,0 1 0,0 0 0,-12 2-1,16 0 1,0-1 0,0 1 1,0 1-1,0-1 0,0 1 0,1 0 0,-1 1 0,1-1 0,0 1 0,0 1 1,0-1-1,1 1 0,-1 0 0,-8 11 0,9-10-11,1 0 1,0 0-1,1 1 1,-1-1-1,1 1 1,0 0-1,1 0 1,0 0-1,0 0 1,0 0-1,1 0 1,0 1-1,1-1 1,-1 0-1,2 10 1,0-5 6,1 1 1,0-1 0,1 1 0,0-1-1,1 0 1,0-1 0,1 1 0,12 20-1,-10-21-2,0 0 0,1 0 0,1 0 1,0-1-1,0-1 0,0 0 0,2 0 0,14 10 0,-19-14-10,1-1-1,0-1 1,0 1 0,1-1 0,-1 0 0,1 0-1,-1-1 1,1 0 0,0-1 0,0 1-1,0-2 1,0 1 0,0-1 0,8-1 0,8-4-26,1-2 0,-1-1 0,-1-1 1,1-1-1,-2-1 0,42-26 1,9-4-193,-71 41 231,287-140-1746,-206 105 1075,133-38-1,-197 68 719,1 1-1,0 1 0,0 1 0,30-1 1,-63-16 1300,-6 4-1148,0 1-1,-1 0 0,0 2 0,-1 0 1,-1 1-1,0 1 0,-45-13 0,58 21-150,-1 0 0,0 0 0,1 1-1,-1 1 1,0 0 0,0 0-1,0 0 1,0 1 0,-17 5 0,20-4-26,1 0 1,-1 1 0,1 0-1,-1 1 1,1-1-1,0 1 1,0 0 0,1 1-1,-1-1 1,1 1-1,0 0 1,0 1 0,1-1-1,-8 12 1,7-8 1,1 0 0,1 0 0,-1 0 1,2 0-1,-1 1 0,1-1 0,1 1 0,-1-1 0,2 1 0,-1-1 1,1 1-1,1 0 0,0-1 0,0 1 0,1-1 0,0 1 1,1-1-1,6 17 0,-1-7 21,0 1 1,2-1-1,0-1 0,1 1 1,1-2-1,0 0 1,24 25-1,-18-25-67,0-1 0,2-1-1,-1-1 1,1-1 0,1-1 0,1-1-1,0 0 1,0-2 0,0 0 0,28 6-1,-32-11-6,0 0-1,0-1 0,0-1 1,0 0-1,0-2 0,0 0 1,1-1-1,-1-1 0,0 0 1,0-1-1,-1-2 0,1 1 1,-1-2-1,17-8 0,-27 12-63,-1-1-1,0-1 0,0 1 1,0-1-1,0 0 0,-1 0 1,1-1-1,-1 1 0,0-1 1,0 0-1,-1-1 0,0 1 1,0-1-1,0 0 0,-1 0 1,1 0-1,-1 0 0,-1-1 1,1 1-1,-1-1 0,-1 0 1,1 1-1,-1-1 0,0 0 1,0-7-1,-2 3-420,-1 0 1,0 0-1,-1 1 0,0-1 1,-1 1-1,0 0 1,0 0-1,-1 0 0,-1 0 1,1 1-1,-1 0 0,-1 0 1,0 0-1,0 1 0,-1 0 1,0 1-1,-11-9 0,-124-96-7966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21.9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556 526 2144,'10'5'5696,"8"1"1437,-18-6-6974,0 0-1,1 0 0,-1-1 1,1 1-1,-1 0 0,1 0 0,-1 0 1,0 0-1,1-1 0,-1 1 0,0 0 1,1 0-1,-1-1 0,0 1 1,1 0-1,-1 0 0,0-1 0,0 1 1,1 0-1,-1-1 0,0 1 1,0-1-1,1 1 0,-1 0 0,0-1 1,0 1-1,0-1 0,0 1 0,0 0 1,0-1-1,0 1 0,0-1 1,0 1-1,0-1 0,0 1 0,0 0 1,0-1-1,0 1 0,0-2 1474,-21 39-1089,8-17-472,0-1-1,-1 0 1,-1-1 0,-27 26 0,36-39-29,-1 1 1,0-1 0,0 0-1,0-1 1,-1 0 0,0 0-1,1 0 1,-1-1 0,-1-1-1,1 1 1,0-1 0,-1 0-1,1-1 1,-1 0 0,1-1-1,-12 0 1,-1-2-10,1-2 1,0 0-1,1-1 1,-1-1-1,1-1 1,0 0-1,1-2 0,-1 0 1,2-1-1,-1-1 1,2 0-1,-1-1 1,-27-28-1,39 34-32,1-1 1,-1 0-1,1 0 0,0 0 1,1-1-1,-1 1 1,1-1-1,1 0 0,0 0 1,0 0-1,0 0 0,1 0 1,0 0-1,1 0 0,0 0 1,0-1-1,1 1 1,0 0-1,0 0 0,1 0 1,0 0-1,0 0 0,5-10 1,7-14-20,1 0 0,2 2 1,1 0-1,23-29 0,-36 52 14,144-194-2495,-149 202 2397,0-1 1,0 0-1,-1 0 0,1 0 1,0 0-1,0 0 1,0 0-1,-1 0 1,1 0-1,0 0 0,0 0 1,0 0-1,-1 0 1,1 0-1,0 0 1,0 0-1,0 0 0,-1 0 1,1 0-1,0 0 1,0 0-1,0 0 0,-1 0 1,1 0-1,0 0 1,0 0-1,0 0 1,0-1-1,-1 1 0,1 0 1,0 0-1,0 0 1,0 0-1,0 0 1,0-1-1,-1 1 0,1 0 1,0 0-1,0 0 1,0 0-1,0-1 1,0 1-1,0 0 0,0 0 1,0 0-1,0-1 1,0 1-1,0 0 0,0 0 1,0 0-1,0-1 1,0 1-1,0 0 1,0 0-1,0 0 0,0-1 1,0 1-1,0 0 1,0 0-1,0 0 1,0-1-1,0 1 0,0 0 1,1 0-1,-2 0-9,-13 2-5658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7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11562,'8'86'10682,"12"-1"-5977,39 82-3705,-22-69 711,14 61-623,47 122-880,-84-256-1003,-13-25 624,-1 1 0,0-1 1,1 1-1,-1-1 1,0 0-1,1 1 1,-1-1-1,0 0 1,1 1-1,-1-1 1,1 0-1,-1 0 1,1 1-1,-1-1 1,1 0-1,-1 0 1,1 0-1,-1 0 0,1 0 1,-1 1-1,1-1 1,-1 0-1,1 0 1,-1 0-1,1 0 1,-1-1-1,2 1 1,0-2-578,0-1 0,0 0 0,0 0 1,0 0-1,0 0 0,0 0 0,-1-1 1,1 1-1,-1 0 0,0-1 0,0 1 1,0-1-1,-1 1 0,1-1 0,-1-4 1,18-96-10523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7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9706,'4'29'9806,"12"13"-8632,-10-29-107,23 50 926,49 78 0,-4-11-459,201 474 796,-259-567-2717,-10-29-2395,-4-21-921,4-17-49,21-70-4561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7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 14355,'76'-2'6319,"-2"-4"-4487,-19 1-2054,83 4-1,-118 2 252,78 9-72,-88-9 103,0 1-1,0 0 0,-1 1 0,0 0 0,1 1 0,-1-1 1,12 8-1,-52-17 2580,-11-20-2439,0 0 183,-91-42 0,120 62-256,-2 1 0,1 1 0,0 0 1,-1 1-1,0 0 0,1 1 0,-1 1 1,0 1-1,0 0 0,0 0 0,-17 4 1,30-4-111,-1 1 1,0-1 0,0 1 0,0 0-1,1 0 1,-1 0 0,0 0 0,1 1-1,-1-1 1,1 0 0,0 1 0,-1 0-1,1 0 1,0 0 0,0 0 0,0 0-1,0 0 1,0 0 0,1 1 0,-3 4-1,2-3 11,0 1 0,1 0 0,0-1 0,0 1 0,1 0 0,-1-1-1,1 1 1,0 0 0,0 0 0,1 0 0,1 6 0,3 10 102,1-1 0,0-1 1,2 1-1,15 27 1,-9-21-49,1 0 1,2-2-1,0 0 1,1 0 0,2-2-1,0-1 1,2 0-1,29 21 1,-37-31-364,1-1-1,0 0 1,0-1 0,1-1 0,0-1-1,0 0 1,1-1 0,0-1 0,0 0-1,0-2 1,1 0 0,0 0 0,-1-2-1,1 0 1,19-2 0,-24-1-352,-1 0 1,0-1-1,0 0 1,-1-1-1,1 0 1,14-8-1,158-86-6695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8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265 1 15979,'-95'34'6596,"78"-27"-5927,0 2-1,1 0 0,-24 16 0,34-20-614,0-1 0,0 1 0,0 1 0,1-1 0,0 1 0,0-1 0,0 2 0,0-1 0,1 0 0,0 1 0,1 0 0,-1 0 0,1 0 0,1 0 0,-1 0 0,1 1 0,0-1 0,1 1 0,0 0 0,0-1 0,1 1 0,0 0 0,1 12 0,1-9-72,1 0 0,-1 0-1,2 0 1,0 0 0,0-1 0,1 1-1,0-1 1,1 0 0,0-1-1,0 1 1,1-1 0,0-1-1,1 1 1,0-1 0,1-1-1,-1 1 1,1-1 0,0-1 0,1 0-1,0 0 1,0-1 0,0 0-1,1-1 1,-1 0 0,1 0-1,0-1 1,0-1 0,16 2 0,-24-4 15,0 0 1,0 0-1,0 0 1,0-1 0,0 1-1,0-1 1,0 0-1,0 1 1,0-2-1,0 1 1,0 0 0,0 0-1,-1-1 1,1 0-1,0 1 1,-1-1 0,1 0-1,-1 0 1,0-1-1,0 1 1,0 0 0,0-1-1,0 1 1,-1-1-1,1 0 1,-1 1-1,1-1 1,-1 0 0,0 0-1,0 0 1,0 0-1,-1 0 1,2-5 0,1-11 74,-1 0 1,-1 0 0,0 0 0,-2-23-1,0 30 17,-9-138 1938,10 150-2020,0-1-1,0 1 1,0-1-1,0 0 0,0 1 1,0-1-1,0 1 1,0-1-1,0 0 0,0 1 1,0-1-1,0 1 1,1-1-1,-1 0 0,0 1 1,0-1-1,1 1 1,-1-1-1,0 1 0,1-1 1,-1 1-1,1-1 1,-1 1-1,1-1 0,-1 1 1,1 0-1,-1-1 1,1 1-1,-1 0 0,2-1 1,18 6-64,29 32-201,-38-28 293,14 13-7,-1 1 0,-1 1 0,0 1 0,-2 1 0,-1 1 0,-2 0 0,0 2 0,-2 0-1,-1 1 1,-1 0 0,14 49 0,-21-57 49,-1 0-1,-1 1 0,-1 0 1,-1 0-1,-1 0 0,-1 0 1,0 0-1,-2 1 1,-1-1-1,-1 0 0,-1 0 1,-1-1-1,-1 1 0,-1-1 1,-1 0-1,-1-1 0,-18 31 1,25-47-73,-1-1-1,0 0 1,0 0 0,-1 0 0,1-1 0,-1 1 0,0-1 0,0 1 0,0-1-1,0-1 1,0 1 0,-1-1 0,1 1 0,-1-1 0,0 0 0,-9 2 0,6-3-88,0 0 1,-1-1 0,1 1 0,0-1 0,0-1 0,-1 0 0,1 0 0,0-1 0,-12-3 0,-4-4-633,1 0 0,1-2 0,0 0 0,0-2 0,-36-27 0,52 36 267,0 0 0,1 0 1,-1 0-1,1-1 0,0 0 1,1 0-1,-1 0 1,1-1-1,0 1 0,0-1 1,1 0-1,0 0 0,0 0 1,0 0-1,1-1 0,-4-12 1,3-13-2667,1-51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8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0 2385,'-31'1'12816,"-1"3"-7044,20-2-5420,0 0-1,0 1 0,1 0 0,-1 1 0,1 0 0,0 1 0,0 0 1,1 1-1,0 0 0,-15 11 0,19-9-281,0-1 0,0 1-1,0 0 1,1 1 0,0-1 0,1 1 0,0 0 0,0 0-1,1 1 1,0-1 0,1 1 0,0-1 0,0 1 0,1 0-1,0 0 1,1-1 0,0 1 0,1 0 0,0 0 0,0-1-1,1 1 1,0 0 0,5 10 0,-5-12-59,2 1 1,-1 0 0,1-1-1,0 0 1,1 0-1,0 0 1,0 0-1,1-1 1,0 0 0,0 0-1,8 6 1,-9-9-11,0 0 0,0 0 0,1-1 0,-1 0 0,1 0 1,0-1-1,0 1 0,0-1 0,0 0 0,0-1 0,1 0 0,-1 0 0,0 0 1,1-1-1,-1 0 0,0 0 0,7-1 0,-8 0 23,0 0 0,0 0 0,0-1-1,0 0 1,0 0 0,0 0 0,-1-1 0,1 1-1,-1-1 1,0 0 0,1 0 0,-1-1 0,-1 1 0,7-8-1,4-6 389,-2-1-1,15-24 1,-2 2 327,12-18 1035,-6 85-2194,48 76-2887,-62-79 975,-16-22 1862,1 0 0,-1 0-1,0 0 1,1 0 0,0-1-1,0 1 1,-1-1 0,1 1-1,0-1 1,0 1 0,0-1-1,0 0 1,0 0 0,4 1-1,54 2-11230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9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1 141 9954,'2'18'10588,"6"1"-5338,28 37-5202,-18-31 1036,12 17-942,-17-24-93,0 0 0,-2 0 0,0 1 0,0 1 0,13 39 1,-33-63 2191,-4-8-1521,8 7-594,1-1 0,1 0 0,-1 0-1,1 0 1,0 0 0,0 0-1,0-1 1,1 0 0,0 1-1,1-1 1,-1 0 0,1 0-1,1 0 1,-1-13 0,2 9-98,1 0 1,0 0 0,0 0 0,1 0-1,1 0 1,0 1 0,0 0-1,10-17 1,-2 7-132,1 1 0,2-1 0,0 2 0,0 0 1,2 1-1,0 1 0,1 0 0,22-13 0,-32 23 10,1 0 1,0 2-1,0-1 0,0 1 1,1 0-1,-1 1 0,17-4 1,-19 6-443,-1 0 0,1 1 0,-1 0 0,1 0 1,-1 0-1,1 1 0,12 3 0,2-2-4220,15-10-2799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00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1 15835,'-109'12'7241,"84"-8"-6162,0 2 0,-38 14 0,53-17-951,0 1 0,1 0 1,0 0-1,-1 1 1,1 1-1,1-1 1,-1 1-1,1 1 0,0 0 1,1 0-1,0 0 1,0 1-1,0 0 0,1 0 1,0 1-1,1 0 1,0 0-1,0 0 0,-5 15 1,8-16-103,1-1 1,0 0-1,0 1 1,1 0 0,-1-1-1,2 1 1,-1-1-1,1 1 1,0-1-1,1 1 1,0-1-1,0 1 1,4 8-1,-1-5-20,0-1 0,0 1 0,2-1 0,-1 0-1,1 0 1,1-1 0,0 1 0,12 10 0,-13-14-15,1 0 1,-1 0-1,1 0 1,0-1 0,1-1-1,-1 1 1,1-1 0,0-1-1,0 1 1,15 2 0,-18-5 4,0 0 1,0-1-1,1 0 1,-1 0 0,0 0-1,0 0 1,0-1-1,0 0 1,0-1 0,0 1-1,0-1 1,0-1 0,0 1-1,-1-1 1,1 1-1,-1-2 1,6-3 0,3-5 32,0-1 0,-1-1 0,0 0 1,-2-1-1,1 0 0,-2-1 0,0 0 1,-1 0-1,0-1 0,-2-1 0,0 1 1,-1-1-1,0 0 0,-2 0 0,0-1 1,2-28-1,6-31 1147,-6 81-1108,0 1 0,-1 0-1,0 0 1,0 1 0,0 0-1,0-1 1,3 7 0,17 17-45,-1 2 1,-2 1 0,-1 1-1,-1 0 1,-2 2 0,-2 0-1,18 50 1,-33-82-34,1 4-145,0 0-1,1 0 1,0 0-1,0 0 1,6 9-1,-9-15 85,0 0 0,1 0 0,-1 1-1,0-1 1,0 0 0,0 0 0,1 0 0,-1 0-1,0 0 1,0 0 0,1 0 0,-1 0-1,0 0 1,0 0 0,1 1 0,-1-1 0,0 0-1,0-1 1,1 1 0,-1 0 0,0 0 0,0 0-1,1 0 1,-1 0 0,0 0 0,0 0 0,0 0-1,1 0 1,-1 0 0,0 0 0,0-1 0,0 1-1,1 0 1,-1 0 0,0 0 0,0 0-1,0-1 1,0 1 0,1 0 0,-1 0 0,0 0-1,0-1 1,0 1 0,0 0 0,0 0 0,0-1-1,0 1 1,0 0 0,0 0 0,1-1 0,5-17-2249,-4 14 1420,16-40-4369,31-59-2238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01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0 130 8978,'3'58'8968,"4"3"-3747,0-25-4345,1 0 0,2 0 1,1-1-1,2 0 0,28 54 1,-34-76-701,1 0 1,0-1-1,1 0 1,17 19 0,-21-31 468,-5-10-188,-4-19 91,3 23-434,-5-44-36,2 0 1,3-1-1,1 1 1,3 0-1,18-98 1,-19 136-105,1 0 0,0 1 0,1-1 0,0 1 0,1 0 0,1 0 0,11-18 0,-15 25 16,1 1-1,-1 0 1,1 0-1,0 0 0,0 0 1,0 0-1,1 0 1,-1 1-1,1 0 0,-1-1 1,1 1-1,0 1 1,0-1-1,0 0 0,0 1 1,0 0-1,0 0 1,0 0-1,0 1 1,0-1-1,1 1 0,-1 0 1,0 0-1,0 1 1,5 0-1,6 2-25,-1 2 0,0-1 0,0 2 0,0 0-1,-1 1 1,1 0 0,-2 0 0,1 2 0,12 10 0,-1 1 31,-1 2 0,-1 0 0,24 31 0,-15-9 0,-2 2 0,-1 1 1,33 80-1,-14-26-1319,-30-79-1126,-11-23-464,-6-15-1172,-6-26-1086,1-56-1380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10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66 320,'-32'15'30097,"53"-22"-27835,35-11-2247,1 2-1,0 3 1,1 3 0,1 2-1,96-1 1,-144 9-15,1 1 0,-1-1 0,0 2 0,0 0 0,0 0 0,0 1 0,0 0 0,-1 1 0,1 0 0,15 10 0,-21-11 0,0 1 0,0 0 0,-1 0 0,0 0 0,0 1 0,0 0 0,0 0 0,-1 0 0,0 0 0,0 0 0,0 0 0,-1 1 0,0 0 0,0-1 0,0 1 0,-1 0 0,1 0 0,-1 0 0,-1 0 0,1 0 0,-1 7 0,-1 12 0,0 0 0,-2 1 0,-1-1 0,-1 0 0,-13 40 0,-57 124 0,7-19 0,59-145-9,-2 7-218,1 1 0,-7 46 1,16-79 134,1 1 1,0-1 0,0 0 0,0 1 0,0-1 0,0 0 0,0 0 0,0 1 0,0-1 0,0 0 0,0 1 0,0-1 0,0 0 0,0 1 0,0-1 0,0 0 0,0 1 0,0-1 0,0 0 0,0 0 0,0 1 0,0-1 0,1 0 0,-1 1 0,0-1 0,0 0 0,0 0-1,0 0 1,1 1 0,-1-1 0,0 0 0,0 0 0,1 1 0,-1-1 0,0 0 0,0 0 0,1 0 0,-1 0 0,0 0 0,1 1 0,-1-1 0,0 0 0,1 0 0,-1 0 0,0 0 0,0 0 0,1 0 0,-1 0 0,0 0 0,1 0 0,-1 0 0,0 0 0,1 0 0,-1 0 0,0-1-1,0 1 1,1 0 0,-1 0 0,0 0 0,1 0 0,-1 0 0,0-1 0,0 1 0,1 0 0,-1 0 0,0 0 0,1-1 0,1 0-529,1 0-1,0 1 1,-1-1 0,1 1-1,0-1 1,0 1 0,0 0-1,-1 0 1,1 0 0,0 0-1,0 1 1,4 1-1,63 24-6623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11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8346,'-17'80'11598,"15"-62"-10138,0 1 1,2 30-1,0-41-1320,0 0-1,1 0 1,0-1 0,1 1 0,0 0-1,0-1 1,0 0 0,1 1 0,0-1 0,1 0-1,-1 0 1,1 0 0,1-1 0,-1 0 0,1 1-1,0-2 1,1 1 0,-1 0 0,7 4-1,-8-8-105,0 1 0,-1-1 0,1 0 0,0 0 0,0 0 0,1-1 0,-1 0 0,0 1 0,0-1 0,1-1 0,-1 1 0,0-1-1,1 1 1,-1-1 0,1-1 0,-1 1 0,0-1 0,1 1 0,-1-1 0,0 0 0,1-1 0,-1 1 0,0-1 0,0 0-1,0 0 1,0 0 0,-1 0 0,7-5 0,-6 4 22,-1-1 1,1 1-1,0-1 0,-1 0 0,0 0 1,0 0-1,0 0 0,-1 0 0,1-1 1,-1 1-1,0-1 0,0 0 0,-1 0 1,1 1-1,-1-1 0,0 0 0,0 0 1,-1 0-1,0 0 0,1 0 0,-2-1 1,1 1-1,-1 0 0,-1-8 0,-1 5 14,0 0 0,0 0 0,-1 1-1,0 0 1,0-1 0,-1 1-1,0 1 1,0-1 0,0 1 0,-1 0-1,0 0 1,0 0 0,-1 1 0,0 0-1,1 0 1,-11-4 0,10 5-352,-1 0 0,1 1 1,-1 0-1,0 1 0,0 0 0,0 0 1,0 0-1,0 1 0,-1 1 0,-10-1 1,17 1 106,1 0 1,0 0 0,0 1 0,-1-1-1,1 0 1,0 0 0,0 1 0,0-1-1,-1 1 1,1-1 0,0 1 0,0-1-1,0 1 1,0 0 0,0 0 0,0-1 0,0 1-1,0 0 1,-1 2 0,-19 40-6750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25.5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411 0 1200,'-3'0'1630,"-86"2"10032,5 8-7995,72-8-3580,-1 1 0,0 1 0,1 1 0,0-1 0,0 2-1,1 0 1,-1 0 0,1 1 0,0 0 0,1 1 0,-12 11-1,13-10-37,1 1 0,0 0 0,0 0 0,1 0 0,1 1 0,0 0 0,0 0 0,1 0 0,0 1 0,1 0-1,-4 18 1,7-25-46,0-1-1,0 1 0,1-1 0,-1 1 0,1-1 1,0 1-1,1-1 0,-1 1 0,1-1 0,0 1 1,0-1-1,0 1 0,0-1 0,1 0 0,0 0 1,0 1-1,0-1 0,0 0 0,1-1 0,-1 1 1,1 0-1,0-1 0,0 0 0,1 1 1,-1-1-1,1-1 0,-1 1 0,1 0 0,0-1 1,0 0-1,0 0 0,0 0 0,0 0 0,8 2 1,-4-3 0,0 1 1,0-2 0,1 1-1,-1-1 1,1 0-1,-1 0 1,0-1 0,1 0-1,-1-1 1,0 0 0,0 0-1,0-1 1,0 0 0,-1 0-1,1-1 1,-1 0 0,9-6-1,5-3-62,-1-2 1,-1 0-1,0-1 0,27-30 1,-33 32 234,0-1 0,-2 0 1,1-1-1,-2 0 1,11-22-1,-19 33 329,-2 5-475,0 0 0,0 0-1,0 0 1,0 0 0,1 1 0,-1-1-1,0 0 1,0 0 0,0 0 0,0 0-1,0 0 1,0 0 0,0 0 0,0 0-1,0 0 1,1 0 0,-1 0-1,0 0 1,0 0 0,0 0 0,0-1-1,0 1 1,0 0 0,0 0 0,0 0-1,0 0 1,0 0 0,1 0 0,-1 0-1,0 0 1,0 0 0,0 0-1,0 0 1,0 0 0,0 0 0,0 0-1,0 0 1,0-1 0,0 1 0,0 0-1,0 0 1,0 0 0,0 0-1,0 0 1,0 0 0,0 0 0,0 0-1,9 13-160,21 18 17,45 36 1,-27-29-3854,-46-36 3200,11 5-2391,-2-17-2217,7-40-1892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22.1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8 170 4945,'-4'-16'5769,"4"6"-3296,0-11-1633,-4-3-264,12 8-96,0-3-480,8 6-568,4 2-1744,43-29-3026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13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568 1 6857,'20'4'14246,"-15"-3"-10449,-17-1-412,-19-3-3223,0 1 0,0 1 1,-1 2-1,1 2 1,1 0-1,-1 3 0,0 0 1,1 2-1,-32 12 0,47-14-165,0 1-1,0 0 1,0 1 0,1 0-1,0 2 1,1-1-1,0 2 1,0 0-1,1 0 1,1 1-1,0 1 1,0 0-1,1 0 1,1 1-1,1 0 1,0 0-1,0 1 1,-8 26-1,13-30-4,1 1-1,0 0 1,0-1-1,1 1 1,1 0 0,0 0-1,1 0 1,0 0-1,1-1 1,0 1-1,1-1 1,0 1-1,1-1 1,0 0-1,1 0 1,0 0-1,0-1 1,1 0-1,1 0 1,0 0-1,8 8 1,3 3-6,0-1 1,2-1-1,0-1 1,1-1-1,1 0 1,0-2-1,48 25 1,-42-27-117,0-2 1,50 15-1,-64-23-95,-1 0-1,1-1 0,0 0 1,0-1-1,0-1 0,1 0 1,24-4-1,-36 4 77,0-1 0,0 0 0,0 1 0,0-1 0,0 0 0,0 0 0,0 0-1,-1-1 1,1 1 0,0-1 0,-1 1 0,0-1 0,1 0 0,3-4 0,-3 2-249,-1-1 0,0 1 1,0-1-1,0 0 0,0 1 0,-1-1 0,0 0 0,0 0 0,0 0 1,0-8-1,7-93-5429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14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0 7114,'-73'13'12141,"62"-10"-11414,0 1 1,0 0 0,1 0-1,-13 7 1,18-8-678,-1 1 0,1-1 1,0 1-1,0 0 0,1 1 0,-1-1 1,1 1-1,0 0 0,0 0 0,0 0 0,1 0 1,0 1-1,0 0 0,0-1 0,1 1 1,0 0-1,0 0 0,0 0 0,1 1 1,-1 11-1,0 8 84,1 1 0,1 0 0,2-1 0,1 1 0,10 46 0,-9-56-107,1 0 1,0-1-1,1 1 1,1-1-1,1-1 1,0 1-1,1-1 1,0 0-1,22 24 1,-29-36-39,1 0 1,1 0 0,-1 0-1,0 0 1,1 0 0,-1-1-1,1 1 1,0-1 0,0 0-1,0 0 1,0-1 0,0 1-1,0-1 1,1 0 0,-1 0-1,0 0 1,1-1 0,5 1-1,-5-2-2,-1 0 0,0 0 1,1 0-1,-1-1 0,0 1 0,0-1 0,0 0 0,0 0 0,0 0 0,0-1 0,-1 0 0,1 1 0,-1-1 0,1 0 0,2-4 1,3-5 0,0 0 1,-1 0 0,0 0-1,-1-1 1,-1 0 0,0 0-1,0-1 1,-1 0 0,5-26 0,-8 18 261,-1 0 0,0-1 0,-2 1 0,0-1 0,-2 1 0,0-1 0,-1 1 0,-2 0 0,0 1 0,-1 0 0,-2 0 0,0 0 0,-13-22 0,88 130-52,-14 24-1028,-43-87 141,1 1 0,2-2 1,0 1-1,2-2 0,0 0 1,33 38-1,29 9-5642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14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14771,'0'1'4589,"6"11"-3834,12 23-21,2-1-1,2 0 1,29 33 0,7 11-198,69 129 384,-108-176-807,-3-5-85,-16-26-21,1 0 0,-1 0 0,0 0 0,0 0 0,0 0 0,0 0 0,0 0 0,0 0 0,0-1 0,0 1 0,0 0 0,0 0 0,0 0 0,1 0 0,-1 0 0,0 0 0,0 0 0,0 0 0,0 0 0,0 0 0,0 0 0,0 0-1,0 0 1,1 0 0,-1 0 0,0 0 0,0 0 0,0 0 0,0 0 0,0 0 0,0 0 0,0 0 0,1 0 0,-1 0 0,0 0 0,0 0 0,0 0 0,0 0 0,0 0 0,0 1 0,0-1 0,0 0 0,0 0 0,0 0 0,1 0 0,-1 0 0,0 0 0,0 0 0,0 0 0,0 0 0,0 0 0,0 1 0,0-1 0,0 0 0,0 0 0,0 0 0,0 0 0,-12-42 944,4 16-890,-51-215 46,52 198 220,1 0 0,3-1 0,3-75 0,0 118-317,-1 1-1,1-1 1,0 1-1,0-1 1,0 1-1,0-1 0,0 1 1,0-1-1,0 1 1,0-1-1,0 1 1,0-1-1,0 1 1,0-1-1,0 0 1,0 1-1,0-1 0,1 1 1,-1-1-1,0 1 1,0-1-1,1 1 1,-1 0-1,0-1 1,1 1-1,-1-1 1,0 1-1,1 0 1,-1-1-1,1 1 0,-1 0 1,1-1-1,-1 1 1,0 0-1,1 0 1,-1-1-1,1 1 1,0 0-1,-1 0 1,1 0-1,-1 0 0,1 0 1,-1-1-1,1 1 1,-1 0-1,1 0 1,-1 0-1,1 1 1,-1-1-1,1 0 1,-1 0-1,1 0 1,-1 0-1,1 0 0,-1 1 1,1-1-1,-1 0 1,1 0-1,-1 1 1,1-1-1,-1 0 1,1 1-1,-1-1 1,0 1-1,1 0 0,34 37-265,-23-24 302,21 27-22,-2 2 1,-2 0 0,-2 3 0,-2 0 0,23 57 0,-2-6-64,-39-89-41,-4-20 53,-4-33 36,0 29-25,2-55 169,3 1 1,3-1 0,26-110-1,-33 180-117,0-1 0,1 1 0,-1 0 0,0 0 0,1 0 0,-1 0 0,1 0-1,-1 0 1,1 0 0,0 0 0,-1 0 0,1 0 0,0 0 0,0 0 0,0 0-1,0 1 1,0-1 0,-1 0 0,1 0 0,1 1 0,-1-1 0,0 1-1,0-1 1,2 0 0,-1 1-7,1 0 0,-1 0 0,1 0 0,-1 0 1,1 0-1,-1 1 0,1-1 0,-1 1 0,0-1 0,1 1 0,3 2 0,8 4-14,0 1 0,-1 0 0,16 12 0,-17-10 60,16 11-89,-1 1 0,-1 1 1,-2 1-1,0 1 1,39 56-1,-37-42-1888,41 82 0,-39-69-1590,15 3-2899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14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14619,'8'16'5449,"0"2"-3912,16 22 271,16 11-496,-5 7-760,13 3-96,-4 3-447,-5-3-9,-3-5-313,-12-14-1231,-12-15-2673,-28-33-2760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14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27 12899,'-8'-13'4897,"0"2"-4081,12 8-816,8 9-1152,8 2-2561,55 2-2936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15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92 3697,'29'69'11050,"3"0"-5340,78 129-2543,-48-87-1507,9 8-757,-62-111-549,-8-17 137,-6-21 364,-25-87-223,8 36-340,3-2-1,3 0 1,-3-86 0,19 163-280,2-51 412,-2 56-416,0-1 0,1 1 0,-1 0 0,0-1 0,0 1 0,1 0-1,-1 0 1,1-1 0,-1 1 0,1 0 0,0 0 0,-1 0 0,1-1-1,0 1 1,0 0 0,0 0 0,0 0 0,-1 0 0,2 1 0,-1-1 0,0 0-1,0 0 1,0 1 0,0-1 0,0 0 0,1 1 0,-1-1 0,0 1-1,0 0 1,1-1 0,-1 1 0,0 0 0,1 0 0,-1 0 0,0 0-1,1 0 1,0 0 0,8 2 2,-1 1 0,0 0-1,0 1 1,0 0 0,-1 0 0,1 1-1,-1 0 1,11 9 0,59 56 56,-48-40-371,-2 2-1,-1 1 1,-2 1 0,-1 1 0,-2 1 0,28 64 0,-36-70-2673,27 44-1,-40-72 2608,0-1 1,0 1-1,1 0 0,-1-1 0,0 1 1,1-1-1,-1 1 0,0-1 0,1 1 1,0-1-1,-1 0 0,1 0 0,0 0 1,0 0-1,0 0 0,-1 0 0,1-1 1,4 2-1,5-2-1857,-1 0 0,0-1-1,1 0 1,14-3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15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3 7074,'-4'1'1041,"1"0"0,-1 0 1,1 0-1,-1 0 0,1 0 1,-1 1-1,1 0 0,0 0 1,0 0-1,0 0 0,0 0 1,0 0-1,-2 4 0,1-2-627,1 0 0,0 0 0,0 1 0,0-1 0,0 1 0,1 0 0,0 0-1,-2 6 1,1-1-362,1-1-1,0 1 1,1-1-1,0 1 1,0-1-1,1 1 1,0 0-1,1-1 1,3 16-1,1-6-17,2 0 0,0-1 0,0 1 0,2-2 0,0 1-1,1-1 1,1-1 0,25 30 0,-27-35-52,1 0-1,1-1 0,0 0 1,1 0-1,0-1 0,0 0 1,0-1-1,1-1 0,1 0 1,-1-1-1,1 0 1,19 4-1,-29-8 17,1-2-1,-1 1 1,1 0 0,-1-1-1,1 0 1,-1 0 0,1 0-1,-1 0 1,1-1 0,0 0-1,-1 0 1,0 0 0,1 0-1,-1-1 1,0 1 0,0-1-1,0 0 1,0-1 0,0 1-1,0-1 1,0 0 0,-1 0-1,0 0 1,1 0 0,-1 0 0,0-1-1,-1 1 1,1-1 0,-1 0-1,4-5 1,-3 2 105,-1 0 0,1-1 0,-1 1 0,0 0 0,-1-1 0,1 1 0,-2 0 0,1-1 0,-1 0 0,0 1 0,0-1 0,-1 1 0,0-1 0,-1 1 0,0 0 0,0-1 0,-5-10 0,0 4 76,0 0 1,-1 1 0,-1 0 0,0 1 0,-1 0 0,0 0-1,-14-12 1,-89-64-629,37 31-2888,64 45-542,7-8-2068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15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 7938,'-61'24'14707,"53"-20"-13929,0 0 1,0 1-1,0 1 1,-14 10-1,20-13-769,-1-1 1,0 1-1,1 0 0,0 0 1,-1 0-1,1 0 0,0 0 1,1 0-1,-1 1 0,1-1 1,-1 0-1,1 1 0,0 0 0,0-1 1,1 1-1,-1-1 0,1 1 1,-1 0-1,1 0 0,0-1 1,1 1-1,-1 0 0,1-1 1,-1 1-1,1 0 0,0-1 1,1 1-1,-1-1 0,0 0 0,1 1 1,0-1-1,4 5 0,10 15 10,1-1 0,1-1 0,1-1-1,1 0 1,1-2 0,30 22 0,-17-14 28,53 55 1,-78-71-41,-1-1 1,0 2 0,0-1 0,-1 1 0,-1 0-1,0 1 1,-1 0 0,0 0 0,0 0 0,3 15-1,-7-18 40,0 0 0,0-1 0,-1 1 0,0 0 0,0-1 0,-1 1 0,-2 13 0,2-20-54,1 0 1,-1-1 0,1 1-1,-1 0 1,0-1 0,0 1-1,1 0 1,-1-1-1,0 1 1,0-1 0,0 0-1,-1 1 1,1-1 0,0 0-1,-1 0 1,1 0-1,-3 2 1,2-2-62,0-1-1,0 0 1,0 1 0,1-1-1,-1 0 1,0 0 0,0 0-1,0 0 1,0-1 0,0 1-1,1 0 1,-1-1 0,0 1-1,0-1 1,1 0 0,-1 0-1,0 1 1,1-1 0,-1 0-1,0-1 1,-1 0 0,-2-2-489,0 0 1,1 0-1,-1-1 1,1 1-1,0-1 1,-7-10-1,-60-98-6562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16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19 320,'-13'-12'21907,"3"6"-17209,3 27-2872,-8 54-1455,4 0-1,3 1 1,3 0-1,4 1 1,8 85-1,-1-122-121,1-1 1,1 1-1,3-1 0,25 64 0,-24-77-180,0-2-1,2 1 0,1-2 1,0 0-1,2-1 0,1 0 1,33 31-1,-39-42-660,0-1 1,0-1-1,1 0 1,0 0-1,1-2 1,0 1-1,0-2 1,1 0-1,23 7 1,-33-12 235,0 0 0,0-1-1,1 1 1,-1-1 0,0 0 0,0-1 0,0 1 0,0-1 0,0 0 0,0 0 0,0 0-1,0-1 1,0 0 0,7-4 0,-6 3 37,-1-1 0,-1 0 0,1 0-1,0-1 1,-1 0 0,0 1 0,0-1 0,-1-1 0,1 1-1,-1 0 1,0-1 0,-1 0 0,1 0 0,-1 0 0,2-6 0,27-128-10572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16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14971,'7'64'7225,"12"0"-4393,34 56-2364,-36-85 251,124 276 1441,-137-305-1795,-2-7-66,-4-19 127,-9-50-86,7 48-323,-4-38 123,-3-108-1,11 138 80,2 1-1,0 0 1,2 0-1,2 0 1,16-52-1,-21 76-187,1 1 0,0-1 0,0 1 0,0 0 0,0 0 0,1 0 1,-1 0-1,1 0 0,0 1 0,1-1 0,-1 1 0,5-4 0,-5 6-21,-1-1 0,0 2 1,0-1-1,1 0 0,-1 0 0,1 1 0,-1-1 1,0 1-1,1 0 0,-1-1 0,1 1 0,-1 1 1,1-1-1,-1 0 0,1 0 0,-1 1 0,1 0 0,-1-1 1,0 1-1,1 0 0,-1 0 0,0 0 0,0 0 1,4 4-1,11 6 58,-1 0-1,-1 2 1,0 0 0,-1 1-1,0 0 1,-1 1 0,0 0-1,-2 1 1,0 1 0,0 0-1,-2 0 1,14 33 0,-1 12-1497,-3 1 0,18 95 1,-37-155 1019,9 27-2599,-1-26-1069,3-20-3244,20-63-2264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22.4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1088,'0'3'9106,"4"0"-4881,4 7-3777,0 14-392,12 13 368,11 19 633,9 18-425,8 9 112,-5 2-24,1-8-48,-4-8-392,-5-8-128,-7-11-144,-8-13-8,-8-10-312,-8-11-1264,-12-8-2121,-72-53-2088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17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0 800,'11'7'17583,"8"9"-10186,4 4-5237,53 49-4861,-49-42 4831,14 19-1780,-2 1 1,-2 1-1,-3 3 1,-2 0 0,-2 2-1,-2 2 1,25 68 0,-29-53-262,-2 1 0,-4 1 0,-3 0 0,-3 1 0,4 117 0,-15-182-338,-1-2 89,1 1 0,-1 0-1,-1-1 1,1 1 0,-1 0 0,-2 6-1,3-12 75,0-1 0,0 1 0,0 0 0,-1-1 0,1 1 0,0-1 0,-1 1 0,1 0 0,-1-1 0,1 1 0,0-1 0,-1 1 0,1-1 0,-1 1 0,1-1 0,-1 0 0,0 1 0,1-1 0,-1 0 0,1 1 0,-1-1 0,0 0 0,1 1 0,-1-1 0,0 0 0,1 0 0,-2 0 0,0 0-282,0-1 0,0 1 1,0-1-1,0 0 0,0 1 1,0-1-1,0 0 1,0 0-1,0 0 0,0-1 1,1 1-1,-1 0 1,-3-4-1,-80-76-9563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26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59 19492,'-1'-4'5851,"9"1"-2486,31 2-1735,48 4-2231,4 0 713,0-5-1,94-12 1,-30-11-5888,-191 9-5973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26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85 7810,'2'-1'15718,"18"-6"-13770,445-52 708,-401 53-2555,-26 2-59,-4 0-29,0 1 0,0 2 0,47 4 0,-81-3-36,1 0 1,-1 0-1,1 0 0,-1 0 0,1 0 0,-1 0 0,1-1 0,0 1 0,-1 0 0,1 1 0,-1-1 0,1 0 1,-1 0-1,1 0 0,-1 0 0,1 0 0,-1 0 0,0 1 0,1-1 0,-1 0 0,1 0 0,-1 1 0,1-1 0,-1 0 1,0 1-1,1-1 0,-1 0 0,1 1 0,-1-1 0,0 1 0,0-1 0,1 0 0,-1 1 0,0-1 0,0 1 1,1-1-1,-1 1 0,0-1 0,0 1 0,0-1 0,0 1 0,0-1 0,0 1 0,0-1 0,0 1 0,0-1 0,0 1 1,0-1-1,0 1 0,0 0 0,-23 20-2659,15-17 1792,0 0 0,0 0 0,0-1 0,-15 4 0,-113 25-7519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2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684 24 7250,'-44'-7'8687,"0"0"-3871,0 2-3517,0 1 0,-75 3-1,72 4-517,-86 17 0,118-17-706,0 2 1,0-1 0,0 2 0,1 0 0,0 0-1,0 2 1,0 0 0,1 0 0,-20 17-1,29-22-75,0 0 0,1 1 0,-1 0 0,1 0 0,-1 0 0,1 0-1,0 0 1,1 1 0,-1 0 0,1-1 0,0 1 0,0 0-1,0 0 1,1 0 0,0 0 0,0 0 0,0 0 0,0 1 0,1-1-1,0 0 1,0 0 0,0 1 0,1-1 0,0 0 0,0 0 0,0 0-1,0 0 1,1 0 0,0 0 0,0 0 0,1 0 0,-1-1-1,5 7 1,1-1 5,-1 0-1,1-1 0,1 0 1,-1 0-1,2-1 1,-1-1-1,1 1 0,0-1 1,1-1-1,-1 0 0,1-1 1,0 0-1,18 6 0,-8-6 8,0-1-1,0-1 0,0-1 0,0 0 0,0-2 0,37-3 0,-42 1 6,0-1 0,1 0 0,-1-1 0,0 0 0,-1-2 0,1 0 0,-1 0 0,0-2 0,15-9 0,-23 11 1,0 1 0,-1-1-1,1 0 1,-1-1 0,-1 1-1,1-1 1,-1-1 0,-1 1-1,7-13 1,-9 16 30,0 0 0,0 0 1,-1 0-1,1 0 0,-1-1 1,0 1-1,-1 0 0,1-1 1,-1 1-1,1-1 0,-1 1 1,-1-1-1,1 1 0,-1 0 1,1-1-1,-1 1 0,-1-1 0,1 1 1,0 0-1,-4-6 0,5 9 13,-1 0-41,1 1-1,0-1 1,0 0-1,-1 1 0,1-1 1,-1 0-1,1 0 0,-1 1 1,1-1-1,-1 1 0,1-1 1,-1 0-1,1 1 1,-1-1-1,0 1 0,1 0 1,-1-1-1,0 1 0,1-1 1,-1 1-1,0 0 1,0 0-1,1-1 0,-1 1 1,0 0-1,0 0 0,0 0 1,1 0-1,-1 0 0,0 0 1,0 0-1,-1 0 1,0 3-32,1 0 1,-1 0 0,1 0 0,0 1 0,0-1 0,0 0 0,0 1 0,0-1 0,1 0-1,-1 1 1,1 3 0,-1 0 1,-5 78 296,2 1 1,11 113 0,-2-112-165,-2-23-63,2 185 245,-6-209-253,-3-1 1,0 0-1,-3 0 1,-14 45 0,21-80-43,-1 1 1,0-1 0,-1 0 0,1 0 0,-1 0 0,1 0 0,-1 0-1,0-1 1,-1 1 0,1 0 0,-1-1 0,0 0 0,1 0 0,-1 1-1,-1-2 1,1 1 0,-5 3 0,5-6-33,0 0 0,0 0 0,0-1 0,0 1 0,0-1 0,0 0 0,0 0 0,0 0 0,1 0 0,-1 0 0,0-1 0,1 1 0,-1-1 0,1 1 0,-1-1 0,1 0 0,-3-3 0,0 1-175,0 0-176,0 0 0,0 0 0,0-1-1,0 1 1,1-1 0,0 0 0,0 0 0,0 0 0,1-1 0,0 1 0,-5-13 0,7 13-201,0-1 0,0 1 1,0-1-1,1 1 0,0-1 0,0 0 0,0 1 1,1-1-1,0 1 0,0-1 0,0 1 0,1-1 1,-1 1-1,1 0 0,1 0 0,-1 0 0,6-8 1,73-111-8874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2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 36 9266,'-12'-30'8694,"12"30"-8530,0 0-1,0-1 1,0 1 0,0 0 0,0-1 0,-1 1 0,1 0-1,0 0 1,0-1 0,0 1 0,-1 0 0,1-1 0,0 1-1,-1 0 1,1 0 0,0 0 0,0-1 0,-1 1 0,1 0-1,0 0 1,-1 0 0,1 0 0,0 0 0,-1-1-1,1 1 1,0 0 0,-1 0 0,1 0 0,0 0 0,-1 0-1,1 0 1,0 0 0,-1 0 0,-2 3 223,1 0 0,-1 0 0,1 1 0,0-1 0,0 0 0,1 1 0,-1 0 0,1-1 0,-2 6 0,-5 11-632,5-13 331,-114 294 2225,95-233-2008,4 0-1,-17 130 1,23-17-10,11-152-233,2 0-1,0 1 1,2-2-1,13 55 1,-6-41-22,1 5 4,2-1 0,2 0-1,2 0 1,2-2 0,2 0-1,48 73 1,-56-96-342,2-1 0,1 0 1,1-1-1,0 0 0,1-1 0,1-2 1,1 0-1,0-1 0,1 0 0,0-2 0,1-1 1,1 0-1,0-2 0,39 12 0,-56-19-113,1-1 0,0 0-1,0-1 1,1 1-1,-1-1 1,0 0-1,0-1 1,0 0 0,1 0-1,-1-1 1,0 0-1,0 0 1,0 0 0,1-1-1,-2 0 1,1-1-1,0 1 1,0-1-1,-1-1 1,10-5 0,10-14-3740,42-48 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355 109 1344,'0'2'503,"-1"0"0,1 0-1,-1-1 1,1 1-1,0 0 1,0 0 0,0 0-1,0 0 1,0 0 0,0 0-1,1-1 1,-1 1 0,1 0-1,-1 0 1,2 3-1,-1-4-296,-1-1-1,0 1 0,1-1 0,-1 1 1,1-1-1,-1 0 0,0 1 0,1-1 1,-1 1-1,1-1 0,-1 0 0,1 1 1,0-1-1,-1 0 0,1 0 0,-1 1 1,1-1-1,0 0 0,-1 0 0,1 0 1,-1 0-1,1 0 0,0 0 0,0 0 1,14-6 6259,-39-31-4335,13 25-2065,-1 1 0,1 0 0,-2 0 0,0 1 0,0 1 0,-1 0 0,-21-10 0,29 17-67,1 0 1,-1-1-1,0 2 0,1-1 1,-1 1-1,0 0 1,0 0-1,0 1 1,0-1-1,0 1 1,0 1-1,0-1 1,0 1-1,0 0 1,0 0-1,1 1 0,-1 0 1,0 0-1,1 0 1,0 1-1,-1 0 1,1 0-1,-9 6 1,6-1-3,-1 1 1,1 0 0,1 0 0,0 0-1,0 1 1,1 0 0,0 0-1,1 1 1,0 0 0,0 0 0,1 0-1,1 0 1,0 1 0,1-1-1,-2 17 1,1-4 31,2 0-1,0 0 1,2 1-1,0-1 1,2 0-1,8 36 1,-7-47-9,1 1-1,0-1 1,0 0 0,2 0 0,-1-1 0,2 1 0,-1-2-1,2 1 1,0-1 0,0 0 0,1-1 0,14 13 0,-18-18-160,0-1 1,1 1 0,-1-1 0,1 0 0,0 0 0,0-1-1,0 0 1,0 0 0,1-1 0,-1 0 0,1 0 0,0-1-1,-1 0 1,1 0 0,0-1 0,-1 0 0,1 0-1,0-1 1,0 0 0,-1 0 0,1-1 0,-1 0 0,14-5-1,39-30-4114,54-51-2096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241 0 11971,'-15'1'765,"1"1"0,0 1 0,0 0 0,1 0 0,-1 2 0,1-1 1,-25 14-1,31-13-678,0-1 0,1 2 0,-1-1 0,1 1 0,0 0 0,1 0 1,0 0-1,0 1 0,0 0 0,1 0 0,0 0 0,0 1 0,0 0 0,1-1 0,-2 10 0,-1 3 23,1 1 0,0 0-1,2 0 1,1 1 0,0-1-1,3 37 1,-1-51-118,0 1 1,1-1-1,0 1 0,0-1 1,1 0-1,0 1 1,1-1-1,-1 0 0,1 0 1,1-1-1,-1 1 0,1-1 1,0 1-1,1-1 1,-1 0-1,1-1 0,0 1 1,1-1-1,-1 0 0,1 0 1,0-1-1,10 6 1,-11-8 15,0-1 1,0 1 0,1-1 0,-1-1 0,0 1-1,0-1 1,0 1 0,1-2 0,-1 1 0,0 0-1,0-1 1,1 0 0,-1 0 0,0-1 0,0 1-1,0-1 1,-1 0 0,1-1 0,0 1 0,-1-1-1,1 0 1,4-4 0,4-2 52,0-2-1,-1 0 1,0 0 0,-1-1 0,17-23-1,-19 23-2,-1-1 0,0 0 0,-1 0 0,0-1-1,-1 1 1,-1-2 0,0 1 0,-1 0 0,0-1-1,-1 0 1,-1 0 0,-1 0 0,0 0-1,-2-28 1,-4 23 417,5 19-444,0 1 1,0-1-1,0 1 0,-1-1 1,1 1-1,0-1 0,0 1 0,-1-1 1,1 1-1,0-1 0,-1 1 1,1 0-1,0-1 0,-1 1 1,1-1-1,0 1 0,-1 0 1,1-1-1,-1 1 0,1 0 1,-1 0-1,1 0 0,-1-1 1,1 1-1,-1 0 0,1 0 1,-1 0-1,1 0 0,-1 0 1,1 0-1,-1 0 0,1 0 1,-1 0-1,0 0 0,0 2-39,1 1 0,0-1 1,0 0-1,0 1 0,0-1 0,0 0 0,1 1 0,-1-1 0,1 0 0,-1 1 0,1-1 0,0 0 0,2 3 1,16 45-101,24 58-111,-9-40-2944,-33-66 2740,1 1 1,-1-1 0,1 1 0,0-1-1,-1 0 1,1 0 0,0 1 0,0-1-1,5 3 1,35 10-5331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2601,'37'67'11350,"3"-4"-8166,36 66-1582,-23 0-1,-9-17-785,-36-101-605,-6-19 127,-4-25 141,2 31-480,-12-98 173,-12-198-72,24 296-99,0 1 0,-1 0 0,1-1 0,1 1 0,-1 0 0,0-1 0,0 1 0,0 0 0,1-1 0,-1 1 0,0 0 0,1-1 1,0 1-1,-1 0 0,1 0 0,0 0 0,1-2 0,-2 2-5,1 1 1,0 0-1,-1 0 1,1-1-1,0 1 1,-1 0-1,1 0 1,0 0-1,-1 0 1,1 0-1,0 0 1,-1 0-1,1 0 1,-1 0-1,1 0 0,0 1 1,-1-1-1,1 0 1,0 0-1,-1 0 1,1 1-1,-1-1 1,1 0-1,0 1 1,0 0-1,40 39-166,-31-29 207,17 21 9,-2 0 0,-1 2 0,-2 1 0,29 61 0,37 58 82,-88-153-126,0-1-1,0 1 1,0-1 0,0 1-1,1-1 1,-1 0 0,0 1 0,0-1-1,0 1 1,1-1 0,-1 0 0,0 1-1,1-1 1,-1 0 0,0 1 0,1-1-1,-1 0 1,0 1 0,1-1-1,-1 0 1,1 0 0,-1 0 0,1 1-1,-1-1 1,0 0 0,1 0 0,-1 0-1,1 0 1,-1 0 0,1 0-1,-1 0 1,1 0 0,-1 0 0,1 0-1,-1 0 1,1 0 0,-1 0 0,1 0-1,-1 0 1,0 0 0,1-1 0,-1 1-1,1 0 1,-1 0 0,0-1-1,1 1 1,-1 0 0,1 0 0,-1-1-1,0 1 1,1 0 0,-1-1 0,0 1-1,0-1 1,1 1 0,-1 0-1,0-1 1,0 1 0,0-1 0,1 1-1,-1-1 1,0 0 0,11-37 139,-9 28-162,40-212 18,-26 121 518,-16 100-507,0 1-1,0-1 0,0 1 1,0-1-1,0 1 0,1-1 1,-1 1-1,0-1 0,0 1 1,0-1-1,0 1 0,1-1 0,-1 1 1,0-1-1,1 1 0,-1 0 1,0-1-1,1 1 0,-1-1 1,0 1-1,1 0 0,-1 0 1,1-1-1,-1 1 0,0 0 1,1-1-1,-1 1 0,1 0 1,-1 0-1,1 0 0,-1 0 1,1 0-1,-1-1 0,1 1 0,-1 0 1,2 0-1,20 11 295,24 34 134,-39-37-410,17 19-269,-2 1-1,0 1 1,-2 1-1,26 52 1,-44-77-26,-1-4 41,-1 1 1,1-1-1,-1 1 0,1-1 1,-1 1-1,1-1 0,0 0 0,0 1 1,-1-1-1,1 0 0,0 0 1,0 0-1,0 1 0,0-1 1,1 0-1,-1 0 0,0-1 1,0 1-1,1 0 0,-1 0 1,0-1-1,1 1 0,-1 0 1,1-1-1,-1 0 0,1 1 1,-1-1-1,1 0 0,-1 0 1,1 1-1,-1-1 0,1 0 1,1-1-1,46-28-7140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5785,'8'10'5265,"4"9"-3128,8 13-449,8 7-280,-1 9-223,1 3-521,-4-1-392,-4-5-272,-5 0-80,-3-13-2913,-8 0-7553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 12123,'0'0'4104,"-4"0"-3551,4-2-553,12 4-1281,83-2-4312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22.7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0 187 7994,'1'-6'343,"-1"1"0,0-1-1,1 0 1,0 0 0,1 1 0,-1-1 0,1 0 0,0 1 0,1-1 0,-1 1 0,1 0-1,0 0 1,0 0 0,6-6 0,-2 4-99,0 0-1,0 0 1,1 1 0,0 0-1,0 0 1,0 1-1,19-9 1,-8 6-176,2 1 0,-1 1 0,1 0 0,0 2 0,0 0 0,1 1 0,27 0 0,-9 4 10,-1 2-1,1 2 1,-1 1-1,0 2 1,0 1-1,-1 2 1,-1 2-1,0 2 1,0 1 0,-2 2-1,0 1 1,-1 1-1,-1 3 1,-1 0-1,-1 2 1,-1 1 0,-2 2-1,42 50 1,-61-65 9,0 0 0,-1 1 0,0 0 0,-1 0 0,0 1 0,-2 0 0,0 0 0,6 27 0,-9-32-12,-1 1 0,0 0 0,-1 0 1,0 0-1,-1 0 0,0 0 0,0 0 0,-1 0 0,-1-1 0,0 1 0,0-1 1,-1 1-1,-8 14 0,0-5 92,-1-1 1,0-1-1,-2 0 1,0-1-1,-1-1 0,0 0 1,-2-1-1,1-1 1,-2-1-1,-30 17 1,34-21-220,-1-1 1,0-1 0,0 0-1,-1-1 1,1-1-1,-1 0 1,-1-1-1,1-1 1,0-1 0,-1 0-1,1-2 1,-1 0-1,1-1 1,-25-3 0,37 2-117,1 2-64,0-1-1,0 0 0,0 1 0,1-2 0,-1 1 1,0 0-1,1-1 0,-1 0 0,1 0 0,-1 0 1,1 0-1,0 0 0,0-1 0,0 0 1,0 1-1,0-1 0,1 0 0,-1 0 0,1-1 1,-3-5-1,-30-70-5375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 9226,'46'107'8630,"46"128"-2786,-83-210-5442,-9-25-393,0 0 0,1 0 0,-1 0 0,0 0 0,0 0-1,0 0 1,0 0 0,0 0 0,0 0 0,1 0 0,-1 0 0,0 0 0,0 0 0,0 0 0,0 0 0,0 0 0,1 0 0,-1 0 0,0 0 0,0 0 0,0 0 0,0 0 0,0 0 0,0 0 0,1 0 0,-1 0 0,0 0 0,0 0 0,0-1 0,0 1 0,0 0 0,0 0 0,0 0 0,0 0 0,1 0 0,-1 0 0,0 0-1,0-1 1,0 1 0,0 0 0,0 0 0,0 0 0,0 0 0,0 0 0,0 0 0,0-1 0,0 1 0,0 0 0,0 0 0,0 0 0,0 0 0,0 0 0,0 0 0,0-1 0,0 1 0,0 0 0,0 0 0,0 0 0,0 0 0,0 0 0,0 0 0,-1-1 0,1 1 0,0 0 0,0 0 0,0 0 0,0 0 0,0 0-1,-2-50 955,1 32-1030,2-154 114,1 146 7,1 0 0,1 0 0,1 1-1,15-42 1,-19 64-40,0 0-1,0 0 1,1 1 0,-1-1-1,1 1 1,-1-1 0,1 1-1,0-1 1,-1 1 0,1 0-1,0 0 1,1 0-1,3-3 1,-5 5-13,1-1 1,0 1-1,-1-1 0,1 1 0,0 0 1,-1-1-1,1 1 0,0 0 1,0 0-1,-1 0 0,1 0 0,0 1 1,-1-1-1,1 0 0,0 1 0,0-1 1,-1 1-1,1 0 0,-1-1 1,1 1-1,-1 0 0,1 0 0,-1 0 1,2 1-1,15 11 30,0 1 1,-1 1-1,0 0 0,-2 1 1,0 1-1,14 19 1,67 121-728,-89-143 345,-5-10 91,-1 1 0,1-1 0,0 0 0,1 0 0,-1 0 0,1-1 0,0 1 0,0 0 0,0-1 0,0 0-1,0 0 1,1 0 0,0 0 0,-1 0 0,1-1 0,7 4 0,7-1-1823,1-1 1,27 3-1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62 13411,'-5'7'782,"-1"0"-1,1 0 1,1 1 0,-1 0-1,1 0 1,1 0 0,-1 1-1,2-1 1,-1 1 0,-2 12-1,3-9-482,1 1 1,0-1-1,1 1 0,0-1 1,1 0-1,0 1 0,5 18 1,-4-23-337,0 1 0,1 0 1,1-1-1,-1 0 0,1 0 1,1 0-1,-1 0 0,1-1 1,1 1-1,8 9 0,-10-13 50,1 0-1,0 0 0,-1-1 0,1 1 0,1-1 0,-1 0 0,0-1 0,1 1 1,-1-1-1,1 0 0,0 0 0,0-1 0,0 0 0,0 0 0,0 0 0,8-1 1,-10 1-10,-1-1 0,1-1 0,-1 1 1,1 0-1,0-1 0,-1 0 1,1 0-1,-1 0 0,0 0 1,1 0-1,-1-1 0,5-3 1,-6 4 18,0 0 0,-1-1 0,0 1 0,1-1 1,-1 1-1,0-1 0,0 0 0,1 1 0,-2-1 1,1 0-1,0 0 0,0 0 0,0 0 0,-1 0 1,1 0-1,-1 0 0,1-2 0,-1-1 49,-1-1-1,1 1 0,-1 0 1,0-1-1,0 1 1,0 0-1,-1 0 1,0 0-1,0 0 1,0 0-1,-1 1 0,1-1 1,-1 1-1,0-1 1,-6-5-1,-6-7 53,-1 2-1,0 0 1,-1 1-1,0 1 1,-34-20-1,-102-41-172,128 63 5,25 11-16,0-1-1,1 1 1,-1 0-1,0 0 1,0 0-1,1 0 1,-1 0-1,0 0 1,0 0-1,1 0 1,-1-1-1,0 1 1,0 0-1,0 0 1,0 0-1,1 0 1,-1-1-1,0 1 1,0 0-1,0 0 1,0-1-1,0 1 1,1 0-1,-1 0 1,0-1-1,0 1 1,0 0-1,0 0 1,0 0-1,0-1 1,0 1-1,0 0 1,0-1-1,0 1 1,0 0-1,0 0 1,0-1-1,0 1 1,0 0-1,0 0 1,0-1-1,0 1 1,-1 0-1,1 0 1,0 0-1,0-1 1,0 1-1,0 0 1,0 0-1,-1 0 1,1-1-1,0 1 0,0 0 1,0 0-1,-1 0 1,1 0-1,0 0 1,0-1-1,-1 1 1,1 0-1,0 0 1,0 0-1,-1 0 1,1 0-1,0 0 1,0 0-1,-1 0 1,39-13-4069,-1 1 1713,129-45-4316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0 11258,'-33'19'8602,"3"7"-5505,29-24-3057,-1 0-1,1 0 1,-1-1 0,1 1 0,0 0 0,0 0-1,0 0 1,0 0 0,0 0 0,0 1 0,0-1-1,1 0 1,-1 0 0,1 1 0,0-1 0,-1 0-1,1 0 1,0 1 0,0-1 0,1 0 0,-1 1-1,0-1 1,1 0 0,0 0 0,-1 0 0,1 1-1,0-1 1,0 0 0,0 0 0,2 3-1,15 16-12,0 0-1,1-1 0,1-2 1,33 25-1,-31-26 26,0 1 0,-2 1 0,0 0-1,21 28 1,-38-43 16,-1 1 1,1-1-1,-1 1 0,0 0 0,0 0 1,-1 0-1,1 0 0,-1 1 0,0-1 1,0 0-1,-1 0 0,0 1 0,0-1 1,0 0-1,0 1 0,-1-1 0,0 0 1,0 0-1,-1 1 0,1-1 0,-1 0 0,0 0 1,0-1-1,-1 1 0,1 0 0,-1-1 1,0 1-1,-1-1 0,1 0 0,-1 0 1,1 0-1,-1-1 0,0 1 0,-1-1 1,1 0-1,0 0 0,-1-1 0,0 1 0,0-1 1,1 0-1,-1 0 0,-1 0 0,1-1 1,0 0-1,0 0 0,0 0 0,-11-1 1,12 0-179,0 0 1,0 0 0,0-1 0,0 0 0,0 0 0,0 0-1,0 0 1,0-1 0,0 0 0,1 0 0,-1 0 0,1 0-1,-1 0 1,-2-3 0,2 2-216,1-1 0,0 1 1,0 0-1,1-1 0,-1 1 0,1-1 0,0 0 0,0 0 1,0 0-1,0 0 0,1 0 0,-1-1 0,1 1 0,0 0 1,0-9-1,3-109-5782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 13947,'-2'3'10780,"-5"18"-8353,-3 41-1623,-24 72 1,0 6 102,20-76-627,3 0 1,4 1-1,1 1 0,4-1 0,9 93 0,-4-133-257,2-1-1,0 1 1,2-1 0,1 0-1,1-1 1,1 0 0,17 30 0,-17-37-62,2 0 1,0 0 0,0-1 0,2 0 0,0-1 0,0-1 0,2 0 0,-1-1 0,1-1-1,26 14 1,-30-18-341,1 0 0,0-1 0,-1 0 0,2-1 0,-1 0 0,1-1 0,-1-1-1,1 0 1,0-1 0,26 1 0,-38-3 192,-1 0 0,1 0 1,0-1-1,0 1 0,0-1 0,0 1 0,0-1 0,0 1 1,0-1-1,-1 0 0,1 0 0,3-2 0,-4 1-131,1 0 1,-1 0-1,0 0 0,1 0 1,-1-1-1,0 1 0,0 0 0,-1-1 1,1 1-1,0-1 0,-1 1 0,0-1 1,1 1-1,-1-5 0,2-97-7283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8834,'1'6'7138,"2"1"-3350,11 12-2869,-6-8 80,105 173 2761,-26-40-2358,-72-121-1179,2 4 80,1 0-1,26 29 1,-41-59 586,-3-14-367,-3-32-176,1 21-310,1-23-84,1 1 1,3 0-1,2 0 0,3 0 1,23-88-1,-29 133 34,-1 1-1,1-1 0,0 1 0,0-1 1,0 1-1,1-1 0,-1 1 1,1 0-1,5-6 0,-6 9 0,-1 0 0,1 0 0,0 1 0,-1-1 0,1 0 0,-1 1 0,1-1 0,0 1 0,0 0 0,-1-1 0,1 1 1,0 0-1,0 0 0,-1 0 0,1 0 0,0 0 0,0 1 0,-1-1 0,1 1 0,0-1 0,-1 1 0,1-1 0,0 1 0,-1 0 0,1 0 0,-1 0 0,1 0 0,-1 0 0,2 1 0,18 11-74,-1 0 1,0 1-1,-1 2 0,-1-1 1,0 2-1,-1 1 0,-1 0 1,-1 1-1,0 0 0,-1 2 1,-2-1-1,0 2 0,-1-1 1,-1 2-1,7 24 0,-14-37-634,9 24-1559,-11-33 2025,-1 0 0,1 1 0,-1-1 1,1 0-1,0 0 0,0 0 0,0 0 0,0 0 0,-1-1 1,1 1-1,0 0 0,1 0 0,-1 0 0,0-1 1,0 1-1,0-1 0,0 1 0,0-1 0,1 1 0,-1-1 1,0 0-1,0 1 0,1-1 0,1 0 0,55-13-5945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0 768,'4'3'12083,"4"5"-7834,4 2-2281,7 4 265,13 2-377,4-1-760,7-1-472,1-4-280,4-2-184,-9 0-160,1-5-120,-12-3-920,-1-8-1592,13-48-4282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14603,'70'-39'7493,"-57"34"-7048,1 0 1,0 0 0,24-4-1,-31 7-442,0 1-1,0 0 0,0 1 1,0 0-1,0 0 0,-1 0 0,1 1 1,0 0-1,0 0 0,0 1 1,0-1-1,-1 2 0,1-1 1,-1 1-1,0 0 0,0 0 1,0 1-1,0-1 0,0 1 0,-1 1 1,8 6-1,-9-6 36,-1 0 0,1 0 0,-1 0 0,0 0 1,0 1-1,0 0 0,-1-1 0,1 1 0,-2 0 0,1 0 0,-1 0 0,1 0 0,-2 1 0,1-1 0,-1 0 0,0 0 0,0 0 1,-1 1-1,1-1 0,-4 9 0,-3 13 201,-1 0 0,-2-1 0,-16 33 0,-1 5 295,25-59-474,-2 3 107,1 1-1,1 0 1,-1 0 0,-1 20 0,4-29-154,0 1 1,0-1 0,0 1-1,0-1 1,0 0 0,0 1 0,0-1-1,0 0 1,1 1 0,-1-1-1,1 1 1,-1-1 0,1 0 0,-1 0-1,1 1 1,0-1 0,0 0 0,0 0-1,0 0 1,-1 0 0,1 0-1,0 0 1,1 0 0,-1 0 0,0 0-1,0-1 1,0 1 0,0 0-1,1-1 1,-1 1 0,0-1 0,1 1-1,-1-1 1,0 0 0,1 1-1,-1-1 1,1 0 0,-1 0 0,0 0-1,1 0 1,-1 0 0,1 0-1,-1-1 1,3 0 0,26-3 2,1-1-1,-1-2 1,-1-1-1,1-1 1,-2-2 0,51-26-1,-77 36-194,0 0 1,0 0-1,-1 0 0,1-1 0,0 1 0,-1-1 0,1 1 0,-1-1 1,1 0-1,-1 0 0,0 1 0,1-1 0,-1 0 0,0 0 1,0 0-1,-1 0 0,1-1 0,1-3 0,7-19-2463,25-49-4506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10586,'1'1'8490,"9"5"-6556,14 7-1432,0 1 1,-1 1-1,-1 1 0,27 25 1,79 86 796,-107-106-1096,18 21 227,-1 1 0,-3 1 0,-1 2 1,-3 2-1,-1 0 0,26 62 0,-44-82-305,-1-1-1,-2 2 1,0-1-1,-3 2 1,0-1-1,-2 0 1,0 1-1,-3 0 1,0 0-1,-2-1 1,-1 1-1,-2 0 1,-10 44-1,14-72-285,-1 1 0,1-1-1,-1 1 1,0-1-1,0 0 1,0 1 0,0-1-1,0 0 1,-1 0-1,1 1 1,0-1 0,-1 0-1,0 0 1,-2 2-1,3-4 69,1 0 0,-1 0 0,1 0 0,-1 0 0,1 0 0,-1 0-1,1 0 1,-1 0 0,1 0 0,-1 0 0,1 0 0,0 0 0,-1-1-1,1 1 1,-1 0 0,1 0 0,-1 0 0,1-1 0,0 1 0,-1 0-1,1-1 1,-1 1 0,1 0 0,0-1 0,-1 1 0,1 0 0,0-1-1,0 1 1,-1-1 0,1 0 0,-14-35-3034,-12-79-5565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0 6257,'2'4'15108,"3"10"-12106,-3 14-2318,0 1-1,-2-1 1,-2 1 0,0-1 0,-2 0 0,-9 35 0,-64 241-968,76-287-1695,1-17 1906,1 0 1,-1 1-1,0-1 1,0 0-1,0 0 1,0 0-1,1 0 0,-1 1 1,0-1-1,0 0 1,1 0-1,-1 0 1,0 0-1,0 0 1,0 0-1,1 0 1,-1 1-1,0-1 1,0 0-1,1 0 1,-1 0-1,0 0 1,0 0-1,1 0 0,-1 0 1,0 0-1,0 0 1,1 0-1,-1-1 1,0 1-1,0 0 1,1 0-1,-1 0 1,0 0-1,0 0 1,1 0-1,-1 0 1,0-1-1,45-39-5080,76-95-3466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15 11562,'-77'-13'9258,"63"12"-8365,0 0 0,0 1 1,-21 3-1,27-1-784,0-1 1,-1 1-1,1 1 0,0-1 0,1 1 0,-1 1 1,0-1-1,1 1 0,0 1 0,0-1 0,0 1 1,0 1-1,1-1 0,0 1 0,0 0 0,-8 11 1,6-4-63,0 0 1,1 1 0,0 0-1,1 1 1,1-1 0,0 1-1,1 0 1,0 0 0,2 0-1,0 1 1,0-1 0,1 1 0,1-1-1,1 1 1,0-1 0,1 1-1,1-1 1,0 0 0,1 0-1,0 0 1,8 16 0,-8-22-173,1 0-1,0 0 1,0-1 0,1 1 0,0-1 0,0 0 0,1-1 0,0 0 0,0 0-1,1 0 1,-1-1 0,2 0 0,-1 0 0,19 8 0,-16-10-319,0 0 0,1-1 0,0-1 0,0 1 0,0-2 0,0 0 0,0 0-1,0-1 1,0-1 0,0 0 0,0-1 0,0 0 0,0-1 0,0 0 0,14-6 0,179-72-5998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24.2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46 288 3665,'2'-3'8109,"14"-13"-5961,1 5-1887,-1 1 0,1 1 0,0 0 1,1 1-1,0 1 0,0 1 0,1 0 1,24-3-1,158-16-140,-199 24-106,17 2 1,-14-1 12,0 1 0,-1-1-1,1 0 1,0 0 0,0-1 0,0 1 0,-1-1 0,6-2 0,-26-25 2528,3 14-2613,-1 1 0,0 1-1,0 0 1,-1 2 0,-1-1 0,1 2-1,-2 0 1,1 0 0,-1 2 0,-32-10-1,36 13 29,0 1 0,0 1 0,0 0 0,0 0 0,-1 2 0,1-1 0,0 2 0,0 0 0,-1 0 0,1 1 0,0 1-1,0 0 1,1 1 0,-1 0 0,-20 11 0,28-12 33,0 0-1,0 0 1,1 0 0,-1 1-1,1-1 1,0 1-1,0 0 1,0 1 0,0-1-1,1 1 1,0-1-1,0 1 1,0 0 0,1 0-1,-4 9 1,4-6-2,0 0-1,1 0 1,-1 0 0,2 0 0,-1 1-1,1-1 1,1 0 0,-1 0 0,4 15 0,0-6 23,1 0 1,1-1 0,0 1 0,1-2 0,1 1-1,0-1 1,1 0 0,1 0 0,16 18 0,-12-18 33,1-2 0,1 1 1,0-2-1,0 0 0,2-1 1,-1 0-1,1-2 0,0 0 1,1-1-1,0-1 0,23 6 1,-25-9 0,0 0 0,0-2 1,0 0-1,0 0 0,1-2 1,-1 0-1,0-1 0,0 0 0,1-2 1,-1 0-1,-1-1 0,1 0 1,23-11-1,-35 13-77,1-1 1,-1 0-1,1 0 0,-1-1 0,0 1 1,0-1-1,0 0 0,-1 0 1,0-1-1,0 0 0,0 1 0,0-1 1,-1 0-1,1-1 0,4-9 1,-7 10-435,1 0 1,-1 0 0,0 0 0,0 0-1,-1 0 1,1 0 0,-1 0 0,-1-8-1,-6-42-4502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1 12923,'-17'6'1240,"2"2"0,-1 0 0,1 1 0,0 1 1,-22 18-1,24-16-829,0 0-1,1 1 1,1 0 0,0 1-1,0 0 1,-8 16 0,14-22-365,1 1 0,0 0-1,0 1 1,0-1 0,2 0 0,-1 1 0,1 0 0,0 0 0,1-1 0,0 1 0,1 11 0,1-13-17,0 0 1,0 0-1,1 0 0,0-1 1,1 1-1,0-1 0,0 1 1,0-1-1,1 0 1,0 0-1,0-1 0,1 1 1,0-1-1,0 0 0,9 8 1,-10-10-27,1 1 1,1 0 0,-1-1-1,1 0 1,-1-1 0,1 1-1,0-1 1,1 0-1,-1-1 1,0 1 0,1-1-1,0 0 1,-1-1 0,1 0-1,0 0 1,13 0-1,-12-1 3,1-2-1,-1 1 0,0-1 1,1 0-1,-1-1 0,0 0 1,-1 0-1,1 0 1,0-1-1,-1-1 0,0 1 1,9-8-1,-6 4 92,-1 0 0,0-1 0,0 0 0,-1 0-1,0-1 1,-1 0 0,0 0 0,0-1 0,-1 0 0,-1 0 0,0-1 0,0 1 0,-2-1 0,1 0 0,-1 0 0,-1 0-1,0-1 1,0-19 0,-2 19 274,0 7-133,0 1 0,0-1 1,0 1-1,-1-1 0,0 1 0,0-1 1,0 1-1,-1-1 0,0 1 0,-4-9 1,30 50-646,28 53 0,-1 1-3108,-49-87 3038,0 0-1,-1 0 1,1 0 0,0-1 0,0 1 0,1 0 0,-1-1-1,0 1 1,1-1 0,0 0 0,-1 0 0,1 0 0,0 0 0,0 0-1,0-1 1,0 1 0,1-1 0,-1 0 0,0 0 0,0 0 0,1 0-1,4 0 1,60-14-9050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10082,'-1'0'8325,"4"10"-6788,18 21 898,35 40 0,-37-48-2064,0 1 0,-2 0 1,22 39-1,-23-23 141,-1 1 0,17 75 1,-28-100-502,-8-70 371,3-90 0,1 143-382,2-42-3,10-51 0,-10 82 36,1 0-1,0-1 0,1 1 1,1 1-1,0-1 1,0 1-1,1-1 0,13-17 1,-18 27-34,1 0 1,0 0 0,-1 0-1,1 0 1,0 0 0,0 1-1,0-1 1,0 1-1,0 0 1,1-1 0,-1 1-1,0 0 1,1 0 0,-1 0-1,1 1 1,-1-1-1,0 1 1,1-1 0,0 1-1,-1 0 1,4 0 0,-2 0 0,1 1 1,0 0 0,0 1 0,0-1 0,0 1 0,-1 0-1,1 0 1,-1 0 0,0 1 0,6 3 0,6 7 33,0 0 1,-1 1-1,-1 1 1,15 18-1,-17-16 26,0 0 0,-1 1-1,0 0 1,-2 1 0,0 0 0,-1 0-1,7 29 1,-1 10 147,8 77 0,-8-272-343,-8 76 231,27-118 0,-32 176-37,0 0 1,0 0 0,0 0 0,0 0-1,0 1 1,1-1 0,-1 0 0,1 1-1,0-1 1,3-3 0,-5 5-33,1 1 0,0-1 0,0 0 0,0 1 0,0-1-1,1 0 1,-1 1 0,0-1 0,0 1 0,0 0 0,0-1 0,0 1 0,1 0 0,-1 0 0,0 0 0,0 0-1,0 0 1,3 0 0,2 2 3,0 0 0,1 1-1,-1-1 1,0 1 0,-1 1 0,1-1-1,9 8 1,-9-6-77,16 11 23,-1 0 1,-1 2-1,0 1 0,-2 0 1,0 2-1,-1 0 0,-1 1 0,-1 0 1,17 35-1,-14-21-1711,17 53 0,-35-87 1488,1 1 0,-1-1 0,1 0 0,0 0 0,0 0 1,0 0-1,0 0 0,0 0 0,0-1 0,1 1 1,-1 0-1,1 0 0,-1-1 0,1 1 0,-1-1 1,3 2-1,4 0-939,0 0 0,0-1 0,1 0 0,-1 0 1,9 1-1,-16-3 1163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5233,'8'13'9722,"4"6"-5393,8 21-2016,12 15-201,3 12-768,-3 5-696,0-3-431,-12-6-217,-4-12-144,-12-9-1977,-12-5-6145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10794,'0'-5'6266,"0"3"-4410,0-6-1024,4 8-832,8-3-2224,67-8-5530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9074,'72'142'11059,"-47"-99"-9609,-3 1 1,-1 0-1,-2 2 1,-2 1-1,16 71 0,-47-133-10,-6-20-1035,10 7-439,1 0 0,2-1 0,1-1 0,2 1 0,0-1 0,2 0-1,1 1 1,2-1 0,1 0 0,1 0 0,1 1 0,12-39 0,-16 64 41,1 0 1,0 0-1,0 0 0,1 0 0,-1 1 1,1-1-1,0 1 0,0-1 0,0 1 1,1-1-1,-1 1 0,1 0 0,2-3 1,-4 6-7,0-1 1,0 1 0,0 0-1,0-1 1,0 1-1,0 0 1,0 0 0,0 0-1,0-1 1,0 1-1,0 0 1,0 0 0,0 1-1,0-1 1,0 0-1,0 0 1,0 0 0,0 1-1,1 0 1,26 19-4,-3 4-98,-1 1-1,-1 1 1,-1 1-1,-2 0 1,0 2-1,-2 1 1,-2 0-1,24 59 1,-38-81-459,6 16-1156,-8-23 1587,1-1 1,-1 1-1,0-1 0,1 1 1,-1-1-1,0 1 1,1-1-1,-1 0 1,1 1-1,-1-1 1,1 1-1,-1-1 1,1 0-1,-1 1 0,1-1 1,-1 0-1,1 0 1,-1 0-1,1 1 1,-1-1-1,1 0 1,0 0-1,-1 0 1,1 0-1,-1 0 0,1 0 1,0 0-1,-1 0 1,1 0-1,-1 0 1,1 0-1,-1 0 1,1-1-1,0 1 1,-1 0-1,1-1 0,51-36-7636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176 118 13035,'-8'4'1002,"0"0"1,0 1-1,1 0 1,-1 0-1,1 1 1,0 0 0,1 0-1,0 1 1,0 0-1,-10 14 1,10-11-609,0 0 0,0 1 0,1 0 1,1 0-1,0 0 0,0 1 0,1-1 0,-1 14 1,2-17-377,1-1 0,0 1 1,1 0-1,-1 0 1,2 0-1,-1-1 0,1 1 1,0 0-1,1 0 1,-1-1-1,2 1 1,-1-1-1,1 0 0,0 1 1,1-1-1,-1-1 1,1 1-1,1 0 0,-1-1 1,1 0-1,0 0 1,1 0-1,-1-1 0,1 0 1,0 0-1,1 0 1,10 6-1,-10-9-72,0 1 1,1-1-1,-1 0 1,0 0-1,1-1 1,-1 0-1,1 0 1,-1-1-1,1 0 0,-1 0 1,1-1-1,-1 0 1,1 0-1,-1-1 1,14-4-1,-17 4 56,0 1 0,0-1 0,0 0 0,0 0 0,0 0 0,-1 0 0,1-1 0,-1 1 0,1-1 0,-1 0 0,0 0 0,0 0 0,0-1-1,-1 1 1,1-1 0,-1 0 0,0 1 0,0-1 0,0 0 0,0 0 0,-1 0 0,0 0 0,1-1 0,-2 1 0,1 0 0,0-1 0,-1 1 0,0-5 0,-1-2 80,-1 0 1,0-1 0,-1 1-1,0 1 1,-1-1-1,-1 0 1,1 1 0,-1 0-1,-1 0 1,0 0-1,0 1 1,-1 0 0,0 0-1,-10-8 1,2 2 1,-1 0-1,0 2 1,-1 0 0,0 1 0,-1 0 0,-29-13 0,28 17-126,0 1 0,0 1 1,-27-5-1,38 9-64,8 2 24,0 0-1,0 0 1,1 0-1,-1 0 1,0-1-1,0 1 1,0 0-1,1 0 0,-1 0 1,0-1-1,0 1 1,0 0-1,0 0 1,0-1-1,1 1 1,-1 0-1,0 0 0,0-1 1,0 1-1,0 0 1,0 0-1,0-1 1,0 1-1,0 0 1,0 0-1,0-1 0,0 1 1,0 0-1,0-1 1,0 1-1,0 0 1,0 0-1,0-1 1,0 1-1,-1 0 0,1 0 1,0-1-1,0 1 1,0 0-1,0 0 1,-1-1-1,1 1 0,0 0 1,0 0-1,0 0 1,-1 0-1,1-1 1,0 1-1,0 0 1,-1 0-1,1 0 0,0 0 1,0 0-1,-1 0 1,1 0-1,0-1 1,0 1-1,-1 0 1,45-18-5411,-19 8 2614,137-56-10558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 11562,'-40'20'8333,"-3"8"-4736,41-27-3544,1 0 0,-1 0 0,1 1 0,0-1 0,-1 0 0,1 1 0,0-1-1,-1 0 1,1 1 0,0-1 0,0 1 0,0 0 0,1-1 0,-1 1 0,0 0 0,1 0 0,-1-1 0,1 1 0,-1 0 0,1 0 0,0 0 0,0 0 0,0 0 0,0-1 0,0 1 0,0 0 0,0 0 0,1 0 0,-1 0 0,1-1 0,-1 1 0,1 0 0,0 0 0,-1-1 0,1 1 0,0 0 0,0-1 0,0 1 0,1-1 0,-1 1 0,0-1 0,1 0 0,-1 0 0,0 1 0,1-1 0,2 1 0,33 24 86,63 33 1,-74-46-152,0 0 0,-2 2 0,0 1 0,0 1 0,-2 1 1,0 1-1,25 28 0,-44-44 9,-1 1 0,1-1 0,-1 1 0,1 0 0,-1 0 1,0 0-1,-1 0 0,1 0 0,-1 0 0,0 0 1,0 1-1,0-1 0,0 0 0,-1 1 0,1 5 0,-2-6 23,0-1-1,1 0 1,-1 0-1,0 0 1,0 1-1,-1-1 1,1 0-1,-1 0 1,1-1-1,-1 1 1,0 0-1,0 0 1,-1-1-1,1 1 1,0-1-1,-4 3 1,-1 0 11,-1 0 0,1-1 0,-1 0 0,-1 0 0,1 0 0,0-1 0,-1-1 1,0 1-1,1-1 0,-1-1 0,0 1 0,0-2 0,-13 1 0,15-1-323,0 0 0,1 0 0,-1 0 1,0-1-1,0 0 0,0 0 0,0-1 0,1 0 0,-1 0 0,1-1 0,-1 1 0,1-2 1,0 1-1,-8-6 0,13 8 56,0 0 0,0 0-1,0 0 1,0 0 0,0 0 0,0 0 0,0-1 0,1 1 0,-1 0 0,0-1 0,1 1 0,-1 0-1,1-1 1,-1 1 0,1-1 0,0 1 0,-1-1 0,1 1 0,0-1 0,0 1 0,0-1-1,0 1 1,1-2 0,22-74-8052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13 16548,'-12'-12'8660,"1"17"-4606,-7 29-2950,13-23-901,-20 42 94,2 1 1,3 0-1,-22 94 0,35-113-171,1-1 0,2 1 0,1 0 1,1 0-1,3-1 0,0 1 0,10 51 0,-7-72-269,0 0 0,0 0 0,2-1-1,0 1 1,0-1 0,1 0 0,1-1 0,0 1 0,0-2-1,1 1 1,1-1 0,0-1 0,1 1 0,0-2 0,0 0-1,1 0 1,13 7 0,-5-5-289,0 0 0,2-1 0,-1-2 0,1 0 0,0-1 1,1-2-1,-1 0 0,1-1 0,46 1 0,-60-5-206,-1 0 0,1-1 0,0 1 0,0-2 0,-1 0 0,16-4 0,105-48-5580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 14195,'8'19'5599,"-5"20"-3764,-1-13-631,6 16-319,15 43-1,-14-57-622,-2 1 0,0-1 0,-2 1 0,3 45 0,24-217 1544,-20 93-1829,24-68 1,-29 100 24,0 0 0,2 1 1,0 0-1,0 1 0,2 0 1,0 0-1,15-15 0,-25 29 5,0 1 0,1 0-1,-1-1 1,0 1 0,0 0-1,0 0 1,1 0 0,-1 0-1,0 0 1,1 0 0,-1 0-1,1 1 1,0-1 0,-1 0-1,1 1 1,-1-1 0,1 1-1,0 0 1,-1-1 0,1 1 0,0 0-1,-1 0 1,1 0 0,0 0-1,-1 0 1,1 1 0,0-1-1,-1 1 1,1-1 0,0 1-1,-1-1 1,1 1 0,-1 0-1,1 0 1,-1-1 0,1 1-1,-1 0 1,2 2 0,4 5 56,-1-1 0,0 1 0,0 0-1,-1 0 1,7 14 0,-5-9 77,10 20 202,-2 1 0,0 1 0,-3 1 0,11 49 0,-8-11-1999,7 91-1,-22-165 1598,0 0-1,0-1 1,0 1-1,1 0 1,-1 0 0,0 0-1,0 0 1,0 0-1,1-1 1,-1 1-1,0 0 1,0 0-1,0 0 1,1 0-1,-1 0 1,0 0-1,0 0 1,1 0-1,-1 0 1,0 0-1,0 0 1,1 0-1,-1 0 1,0 0-1,0 0 1,1 0 0,-1 0-1,0 0 1,0 0-1,0 1 1,1-1-1,-1 0 1,0 0-1,0 0 1,0 0-1,1 0 1,-1 1-1,0-1 1,0 0-1,0 0 1,0 0-1,0 0 1,1 1-1,-1-1 1,0 0-1,0 0 1,0 0 0,0 1-1,0-1 1,0 0-1,0 0 1,0 1-1,0-1 1,0 0-1,0 0 1,0 1-1,0-1 1,0 0-1,0 0 1,0 1-1,0-1 1,0 0-1,0 0 1,0 0-1,0 1 1,0-1-1,0 0 1,-1 1 0,32-43-6685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6297,'8'5'14331,"0"-2"-12474,8-1-353,4 1-560,7 0-448,5-3-296,8 2-200,-8-4-552,-1-1-1472,1-5-3105,87-37-4545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24.7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433 46 1464,'-10'1'9138,"-13"-9"-6636,3 0-1651,0 1 1,-1 1-1,0 1 0,0 0 1,0 2-1,0 0 0,-35 1 0,48 3-800,-1-1 0,0 1 0,1 1 0,-1 0 0,1 0 0,0 1 0,0-1-1,0 2 1,0-1 0,0 1 0,1 1 0,-1-1 0,1 1 0,0 0 0,1 1 0,-1 0-1,1 0 1,0 0 0,0 1 0,1 0 0,-8 12 0,9-11-41,0 0-1,0 0 1,1 0 0,0 1 0,0-1 0,1 1-1,0-1 1,0 1 0,1 0 0,0 0 0,1-1-1,0 1 1,0 0 0,1 0 0,0 0 0,0 0 0,1-1-1,1 1 1,-1-1 0,1 1 0,1-1 0,-1 0-1,1 0 1,1 0 0,0-1 0,0 0 0,9 11-1,-4-7-132,0 0 0,1-1 0,0 0 0,1-1-1,0 0 1,0-1 0,1 0 0,0-1 0,0-1 0,1 0-1,0 0 1,0-1 0,0-1 0,1-1 0,26 4-1,-37-7 18,7 1-301,0 0 1,0 0-1,0-1 0,-1-1 1,1 0-1,0-1 0,0 1 1,-1-2-1,1 0 0,-1 0 1,0-1-1,15-7 0,122-76-4871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0 432,'8'1'17672,"6"0"-10295,2 2-5408,38 5-5567,-33-4 5426,-2 0-1828,0 1-1,0 1 0,0 0 1,-1 2-1,0 0 1,29 17-1,-44-22-2,1-1 0,-1 0-1,1 1 1,-1 0 0,0 0-1,0 0 1,0 0 0,-1 0-1,1 0 1,-1 1 0,1-1-1,-1 1 1,0 0 0,-1 0-1,1 0 1,-1-1 0,1 2-1,-1-1 1,0 0 0,-1 0-1,1 0 1,-1 0 0,0 1-1,0-1 1,0 0-1,0 0 1,-1 0 0,0 0-1,0 1 1,0-1 0,0 0-1,-1 0 1,1 0 0,-1-1-1,0 1 1,0 0 0,-5 6-1,1-1 39,-1 0-1,0-1 0,0 0 0,0 0 0,-1 0 0,0-1 0,-1 0 0,0-1 0,0 0 0,0 0 1,0-1-1,-1 0 0,-13 4 0,23-9-16,-1 0 0,1 0 0,-1 1 0,1-1 0,0 0 0,-1 0 0,1 0 0,-1 0 0,1 0 0,-1 0 0,1 0 0,-1 0 0,1 0 0,0 0 0,-1 0 0,1 0 0,-1 0 0,1 0 0,-1 0 0,1 0 0,-1-1 0,1 1 0,0 0 0,-1 0 0,1 0 0,-1-1 0,1 1 0,0 0 0,-1-1 0,1 1 0,0 0 0,-1-1 0,1 1 0,0 0 0,0-1 0,-1 1 0,1-1 0,0 1 0,0 0 0,0-1 0,0 1 0,-1-1 0,1 0 9,1 0 0,-1 0 0,0 1-1,0-1 1,0 0 0,1 0 0,-1 1 0,0-1-1,1 0 1,-1 0 0,0 1 0,1-1 0,-1 1-1,1-1 1,-1 0 0,1 1 0,0-1 0,-1 1-1,1-1 1,-1 1 0,1-1 0,0 1 0,-1 0-1,2-1 1,12-4-49,0 1 0,0 1 0,1 0-1,-1 0 1,1 2 0,-1 0 0,1 1 0,0 0-1,-1 1 1,1 0 0,-1 2 0,1-1 0,-1 2-1,0 0 1,0 1 0,18 9 0,-28-13 46,-1 1 0,0-1 0,0 1 0,0 0 0,0 0 0,0 0 0,-1 1 0,1-1 0,-1 1 0,1 0 0,-1-1 0,0 1 0,0 0 0,0 0 0,0 0 0,-1 1 0,1-1 0,-1 0 0,0 0 0,0 1 0,0-1 0,0 1 0,-1-1 0,1 1 0,-1 0 0,0-1 0,0 1 0,0-1 0,-1 1 0,1-1 0,-1 1 0,0-1 0,0 1 0,0-1 0,0 0 0,-1 1 0,1-1 0,-1 0 0,0 0 0,0 0 0,0 0 0,0 0 0,-1-1 0,1 1 0,-6 4 0,-6 5 220,0 0 0,0-1-1,-1-1 1,-1 0 0,1-2 0,-2 1 0,1-2-1,-1 0 1,0-1 0,-1 0 0,1-2-1,-1 0 1,0-1 0,-21 1 0,35-4-328,0 0 0,0 0-1,0 0 1,-1-1 0,1 0 0,0 1 0,0-2 0,0 1 0,1 0 0,-1-1-1,0 1 1,0-1 0,1 0 0,-1 0 0,1-1 0,-1 1 0,1-1-1,0 0 1,0 1 0,0-1 0,1-1 0,-1 1 0,1 0 0,0-1 0,-3-4-1,4 5-238,0 0-1,1 0 1,-1 0-1,1 0 0,-1-1 1,1 1-1,0 0 0,0 0 1,1 0-1,-1-1 0,1 1 1,0 0-1,-1 0 0,3-5 1,0 1-538,0 1 0,1-1 1,0 1-1,0 0 0,1 0 0,-1 0 1,1 1-1,7-7 0,92-79-8467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11747,'1'-1'12284,"11"3"-10312,11 12-1618,-1 1 0,0 2 0,-1 0 1,-1 1-1,-1 0 0,27 35 0,-17-17 153,-3 2 1,42 80-1,-55-90-288,-1 2 0,-1 0 1,-1 0-1,-2 1 0,-1 0 1,-2 0-1,-1 1 0,-1 0 1,-3 55-1,-3-49-177,-1 0 0,-2-1 0,-2 0 0,-1 0 0,-2-1 0,-1 0 1,-32 64-1,42-97-179,-25 39-971,26-42 1000,1 1 0,-1 0 0,1-1 0,-1 1 0,0-1 0,1 1 0,-1-1 0,0 1 0,1-1 0,-1 1 0,0-1 0,0 1 0,1-1 0,-1 0 0,0 0 0,0 1 0,0-1 0,0 0 0,1 0 0,-1 0 0,0 0 0,0 0 0,0 0 0,0 0 0,0 0 0,1 0 0,-1 0 0,0-1 0,0 1 0,0 0 0,0 0 0,1-1 0,-1 1 0,0-1 0,0 1 0,1-1 0,-1 1 0,0-1 0,1 1 0,-1-1 0,1 0 0,-1 1 0,1-1 0,-1 0 0,1 1 0,-1-1 0,1 0 0,-1 0 0,1 1 0,0-1 0,0 0 0,-1 0 0,1 0 0,0 0 0,0 1 0,0-3 0,-30-95-7245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8:06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20 12883,'-8'-12'11937,"8"5"-6647,1 7-5133,1 0 0,0 0 0,-1 0 0,1 0 0,0 0 0,-1 1 0,1-1 0,0 0 0,-1 1 0,1 0 0,-1-1 0,1 1-1,-1 0 1,3 1 0,21 10-145,-1 1 0,0 1 1,-1 0-1,-1 2 0,0 1 0,-1 1 0,-1 0 0,-1 2 0,-1 0 0,0 1 0,-2 1 1,0 0-1,-2 1 0,0 1 0,-1 0 0,-2 1 0,-1 0 0,0 1 0,-2 0 0,-1 1 1,-2-1-1,0 1 0,-2 0 0,1 42 0,-6-13-12,-3-1 0,-2 0 0,-3 0 0,-29 95 0,7-56 0,-79 160 0,110-252-3,-4 8-484,0-1 1,0 0-1,0 0 1,-1 0-1,0-1 1,-15 15-1,20-22 313,0 0-1,0 0 1,-1 0-1,1-1 1,0 1-1,-1 0 1,1-1-1,-1 1 1,1 0-1,-1-1 0,1 0 1,-1 1-1,1-1 1,-1 0-1,0 0 1,1 0-1,-1 0 1,1 0-1,-1 0 1,0 0-1,1-1 0,-3 1 1,1-2-191,0 0 0,0 0 0,0 0 0,0-1 0,0 1 0,0-1 0,1 0 0,-1 1 0,1-1-1,-1 0 1,1 0 0,0-1 0,0 1 0,-1-4 0,-55-121-16614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08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879 103 9146,'-3'-2'13441,"-7"-6"-6800,-3-2-4796,-33-21-4858,29 22 4599,-6 0-1536,0 2 0,-1 0 0,1 1 0,-1 1 0,0 2 0,-31-1-1,4 2 4,0 4-1,-51 6 0,65-2-45,0 0 0,1 3 0,-57 20 1,76-23-29,0 1 1,1 1 0,0 1-1,1 0 1,0 1 0,0 1-1,1 0 1,0 1-1,-18 20 1,30-30 3,1-1 1,0 1-1,-1-1 0,1 1 0,0 0 1,0 0-1,0 0 0,0 0 1,0 0-1,0 0 0,1 0 0,-1 0 1,0 0-1,1 0 0,0 0 0,0 0 1,-1 0-1,1 1 0,0-1 1,1 0-1,-1 0 0,0 0 0,1 0 1,-1 0-1,2 4 0,1-2-4,-1 0 0,1-1 0,0 1 0,0-1-1,0 0 1,0 0 0,1 0 0,-1 0 0,1 0 0,0-1-1,7 4 1,7 3 27,1-2-1,0 0 1,0-1-1,31 6 1,2-7 61,0-2 0,1-2 0,-1-2 0,66-11 0,-63 5-55,0 3 1,0 2-1,91 9 1,-133-6-7,0 2 0,-1 0 0,1 0-1,-1 1 1,0 0 0,0 1 0,-1 1 0,0 0 0,0 0 0,0 1-1,0 1 1,16 14 0,-20-14 43,0 0 1,0 1-1,-1-1 0,0 1 1,-1 0-1,0 1 0,0-1 1,-1 1-1,0 0 1,-1 0-1,0 0 0,-1 1 1,0-1-1,0 1 0,-1 17 1,-1-10 20,-1 0 0,-1 0 0,-1 0 0,0 0 0,-1 0 0,-1-1 0,-1 1 0,-1-1 0,0-1 0,-1 1 0,0-1 0,-2-1 0,0 0 0,0 0 0,-2-1 0,-19 20 0,19-22-14,-1 0 0,-1-1 0,0 0 0,0-1 0,-1 0 1,0-2-1,-1 0 0,0 0 0,0-1 0,0-1 0,-1-1 0,0-1 0,0 0 0,-1-1 1,1-1-1,0 0 0,-22-1 0,12-3-56,1-1 0,-1-1 0,1-1 0,0-2 0,1 0 0,0-2 0,-44-20 0,65 27-103,0 0 0,1 0 0,-1-1 0,0 1 0,1-1 0,0 0 0,-1 0-1,1 0 1,0 0 0,1 0 0,-1-1 0,0 1 0,1-1 0,0 0 0,0 0 0,0 1 0,0-2 0,1 1 0,0 0 0,0 0 0,0 0 0,-1-9-1,2 8-110,1 0-1,0-1 0,0 1 1,0 0-1,1 0 0,-1 0 0,1 0 1,1 0-1,-1 1 0,1-1 0,-1 1 1,1-1-1,1 1 0,-1 0 0,0 0 1,1 0-1,0 1 0,0-1 0,5-2 1,5-4-994,0 0 0,1 1 0,20-8 0,156-69-5483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08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4609,'-2'2'952,"0"-1"1,0 1-1,-1 0 1,1 0-1,0 0 1,1 0-1,-1 0 1,0 0 0,1 1-1,-1-1 1,1 0-1,-2 4 1,2-3-349,0 0 0,0 1 1,1-1-1,-1 0 1,1 1-1,0-1 1,0 0-1,0 8 1,3 2-341,0 0 1,0-1-1,1 1 1,8 16-1,4 11 1213,1 26-333,-12-44-900,1 1 0,0-1-1,2-1 1,13 27 0,-21-48-297,0 0 0,0 0-1,1 0 1,-1 0 0,0 1 0,0-1 0,0 0 0,0 0 0,1 0 0,-1 0-1,0 0 1,0 0 0,0 0 0,1 1 0,-1-1 0,0 0 0,0 0-1,0 0 1,1 0 0,-1 0 0,0 0 0,0 0 0,1 0 0,-1 0-1,0 0 1,0 0 0,0 0 0,1 0 0,-1-1 0,0 1 0,0 0-1,1 0 1,-1 0 0,0 0 0,0 0 0,0 0 0,0 0 0,1-1 0,-1 1-1,0 0 1,0 0 0,0 0 0,0 0 0,0-1 0,1 1 0,-1 0-1,0 0 1,0 0 0,0-1 0,0 1 0,0 0 0,0 0 0,0 0-1,0-1 1,0 1 0,13-24-3104,4-6-1694,32-47-3125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09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4 2841,'-1'0'554,"-1"0"1,1 0-1,-1 0 1,1 0-1,-1 1 1,0-1-1,1 1 1,-1-1-1,1 1 1,0-1-1,-1 1 1,1 0-1,0 0 1,-1 0-1,1 0 1,0 0-1,0 0 1,0 0-1,-1 0 1,1 0 0,-1 2-1,2-2-404,0 0 0,0 0 0,0 0 0,0 1 0,0-1-1,0 0 1,0 0 0,0 0 0,1 0 0,-1 0 0,0 0 0,1 0 0,-1 0 0,1 0 0,-1 0-1,1 0 1,-1 0 0,1 0 0,0 0 0,-1 0 0,1 0 0,1 0 0,2 3-58,0 0-1,0-1 1,0 1 0,0-1 0,1 0 0,-1-1-1,1 1 1,0-1 0,0 0 0,0 0 0,7 2 0,-9-4-9,0 1 1,-1-1-1,1 0 0,-1 0 1,1 0-1,0 0 1,-1 0-1,1-1 1,0 1-1,2-2 1,-5 2-27,1 0 0,-1 0 0,1-1 0,-1 1 0,1 0 0,-1-1 0,1 1-1,-1 0 1,1-1 0,-1 1 0,0 0 0,1-1 0,-1 1 0,0-1 0,1 1 0,-1-1 0,0 1 0,1-1 0,-1 1 0,0-1 0,0 1 0,0-1 0,0 1 0,1-1 0,-1 0-1,0 1 1,0-1 0,0 0 0,-1-2 11,0 1 1,0 0-1,0-1 0,0 1 0,0 0 0,-1-1 0,1 1 1,-1 0-1,1 0 0,-1 0 0,0 0 0,0 1 0,0-1 1,0 0-1,0 1 0,0-1 0,-4-1 0,-38-15-930,24 10-3490,40 19-945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09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473 64 2336,'-85'-24'14740,"9"2"-9213,57 17-4896,-1 1 0,1 1 0,-37-2 0,48 5-536,0 0-1,0 1 0,1 0 0,-1 0 1,1 0-1,-1 1 0,1 0 1,-1 1-1,1 0 0,0 0 1,0 0-1,1 1 0,-1 0 1,1 0-1,-1 1 0,1 0 1,1 0-1,-1 0 0,1 1 1,0-1-1,0 1 0,-7 11 1,7-7-53,0 0 1,0 0 0,0 1 0,2-1 0,-1 1 0,1 0 0,1 0 0,0 0 0,0 0-1,1 0 1,1 1 0,0-1 0,0 0 0,1 0 0,1 1 0,-1-1 0,2 0 0,0 0 0,0-1-1,1 1 1,0-1 0,1 1 0,0-1 0,1-1 0,7 11 0,-7-11-198,1 0 0,1-1 0,-1 0 0,1 0 0,0-1 1,1 0-1,0 0 0,0-1 0,1 0 0,-1-1 0,1 0 0,0-1 0,1 0 0,-1 0 1,1-1-1,16 3 0,-10-3-585,0-2 0,0 1 1,1-2-1,28-3 0,-13-3-1083,-1-1 0,42-16 1,139-53-3540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09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 2280,'-9'3'1609,"0"1"-1,0 1 0,0 0 0,0 0 0,0 1 0,1 0 0,0 0 1,-13 14-1,13-11-982,1 0 1,-1 0-1,1 0 0,1 1 1,0 0-1,1 1 1,-8 17-1,11-22-592,0-1 0,0 1-1,0 0 1,1 0 0,0 0 0,0-1-1,0 1 1,1 0 0,0 0 0,0 0-1,0 0 1,1 0 0,0 0 0,0 0-1,0 0 1,1-1 0,0 1 0,0 0-1,1-1 1,-1 0 0,1 1-1,0-1 1,1 0 0,-1-1 0,1 1-1,0 0 1,0-1 0,0 0 0,1 0-1,0 0 1,-1-1 0,1 0 0,0 0-1,8 4 1,-5-4-29,0 0-1,1 0 1,0 0-1,-1-1 0,1-1 1,0 0-1,0 0 1,0 0-1,-1-1 1,1 0-1,0-1 0,0 0 1,12-3-1,-18 3 28,0 0 0,0 0 0,0 0 0,0 0 0,0 0 0,0-1 0,0 1 0,0-1 0,-1 0 1,1 0-1,-1 0 0,1 0 0,-1 0 0,0 0 0,0-1 0,0 1 0,0-1 0,0 1 0,0-1 0,-1 0 0,1 0 0,-1 0 0,0 0 0,0 0 0,0 0 0,0 0 0,-1 0 0,1 0 0,-1 0 0,0-1 0,0 1 0,0 0 0,0 0 0,0 0 0,-1-1 0,1 1 0,-1 0 0,0 0 0,-2-5 0,-4-6-266,1 1 1,-2 0-1,1 0 0,-2 1 1,0 0-1,0 1 0,-1 0 1,0 0-1,-1 1 0,-16-12 1,-4-6-2325,29 27 2197,0-1-1,0 1 0,1 0 1,-1-1-1,1 0 0,-1 1 1,1-1-1,0 0 0,0 0 1,0 0-1,0 0 0,0 0 1,0 0-1,0-2 0,1 1-296,1 1-1,-1-1 1,1 0-1,0 1 0,0-1 1,0 1-1,0-1 1,0 1-1,1 0 0,-1-1 1,4-2-1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0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1328,'0'11'2034,"1"0"-1,0 0 1,1 0-1,0-1 1,5 14-1,5 7 476,27 50 1,2 6 293,-36-73-2327,5 14 158,-7-25-40,-3-14 419,0-18-926,2 0-1,0 0 1,2 1 0,2-1 0,15-51-1,-9 37-25,-9 27 17,2 1 0,-1 0-1,2 0 1,0 1 0,1-1 0,8-13-1,-14 27-63,0 0 0,1 1 0,-1-1 0,0 0 0,0 1 0,0-1 0,1 1 0,-1 0 0,0-1 0,1 1 0,-1 0 0,0 0 1,0 0-1,1 0 0,-1 0 0,0 0 0,1 0 0,-1 0 0,0 1 0,1-1 0,-1 0 0,0 1 0,0-1 0,0 1 0,1-1 0,-1 1 0,0 0 0,0 0 0,0-1 0,0 1 0,0 0 0,1 2 0,47 36 64,-38-29-6,19 18-368,-1 2 0,-2 0 0,32 48 0,-46-60-576,-11-16 611,-1 0 0,1 0 0,0 0-1,0 0 1,-1 0 0,1 0-1,0-1 1,1 1 0,-1-1 0,0 0-1,0 1 1,4 0 0,60 13-6514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0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1 1976,'-10'1'2325,"0"1"-1,0 1 1,0-1-1,-18 9 0,20-7-1293,0 0-1,0 1 0,1 0 1,0 0-1,-8 8 1,7-6-624,2 0 0,-1 0 1,1 1-1,1 0 1,-1 1-1,1-1 0,1 1 1,-1 0-1,2 0 1,-5 15-1,4-10-306,2 0 0,-1 0 0,2 0 0,0 1 0,1-1 0,0 0 1,1 1-1,0-1 0,2 0 0,-1 0 0,2 0 0,0 0 0,0-1 0,2 1 0,-1-1 0,9 12 0,-8-14-84,0 0 0,1-1-1,1 0 1,0 0 0,0-1-1,1 0 1,0 0 0,0-1 0,1 0-1,11 7 1,-15-13-282,0 1 0,-1-1 0,1 0 0,0 0 1,0 0-1,1-1 0,-1 0 0,0-1 0,0 1 0,1-1 0,-1 0 0,0-1 1,0 1-1,0-1 0,1 0 0,-1-1 0,0 0 0,0 0 0,-1 0 0,1 0 1,0-1-1,-1 0 0,11-8 0,82-54-5059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25.1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 0 1808,'-2'3'968,"0"0"-1,0 0 0,1 0 0,0 0 1,-1 0-1,1 0 0,1 1 0,-1-1 1,0 5-1,0 36 1641,16 38-1623,-9-60-734,1-1 0,1-1 0,1 1 0,1-2 0,13 22-1,-17-32-188,0 0 0,0 0 0,1 0 0,1-1 0,-1 0 0,1 0 0,1 0 0,-1-2 0,1 1 0,1-1 0,-1 0 0,12 5 0,-17-10-34,1 1 0,0-1 0,-1 0 0,1 0 0,0 0 0,-1 0 0,1-1 0,0 0 0,0 0 0,0-1 0,-1 1 0,1-1 0,0 0 0,-1 0-1,1 0 1,-1-1 0,6-2 0,-3 0-4,0 0 0,0-1 0,-1 1 0,1-1-1,-1-1 1,0 1 0,-1-1 0,0 0-1,8-11 1,-5 4 83,0 1 1,-1-2-1,0 1 0,-2-1 0,1 1 0,-2-1 1,0-1-1,0 1 0,-1-1 0,1-24 0,-4 26-22,0-3 256,4 21 45,17 25-59,-15-24-356,7 9-881,2 0 0,0-1-1,16 11 1,-23-20 380,-1 0 1,1-1-1,-1 0 0,1 0 0,0-1 0,1 0 1,-1-1-1,0 0 0,1 0 0,-1-1 1,12 1-1,100-8-7150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1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97 224 1200,'5'-1'9898,"6"-3"-6126,53-17-3936,104-1 853,-166 22-581,-1 1-1,1-1 0,0 0 1,-1 0-1,1 0 1,0-1-1,-1 1 0,1 0 1,0 0-1,-1-1 0,1 1 1,-1-1-1,1 0 0,-1 1 1,1-1-1,-1 0 1,1 0-1,-1 0 0,0 0 1,1 0-1,-1 0 0,0-1 1,0 1-1,0 0 1,0 0-1,0-1 0,1-1 1,-2 1 7,0 0 0,0-1 1,0 1-1,0 0 0,-1 0 1,1-1-1,-1 1 0,1 0 1,-1 0-1,0 0 0,0 0 1,0 0-1,0 0 0,0 0 1,-1 0-1,-2-3 0,-4-5 170,0 0 0,-1 1-1,0 0 1,-1 0-1,-20-14 1,16 16-126,-1 0 0,0 0 0,0 2 0,-1 0-1,1 0 1,-19-1 0,26 4-64,0 1 0,0 0 0,1 1 0,-1 0 0,0 0 0,0 0 0,0 1 0,0 1 0,1-1 0,-1 1 0,0 0 0,1 1 0,-1 0 0,-10 6 0,14-5-17,0-1 0,0 1 0,0 0 0,1 0 0,0 1 1,0-1-1,0 1 0,0 0 0,0 0 0,1 0 1,0 0-1,0 0 0,1 0 0,-1 0 0,1 1 0,0-1 1,1 1-1,-1-1 0,1 1 0,0-1 0,0 1 1,1-1-1,0 0 0,0 1 0,1 5 0,1 4 167,1 0 1,1 0-1,0 0 0,1-1 0,0 0 0,1 0 1,15 22-1,-9-20-181,1 0-1,0-1 1,2 0 0,-1-1 0,2-1-1,0 0 1,0-1 0,2-1 0,-1-1-1,1-1 1,0 0 0,25 7 0,-31-13-341,0 1 1,1-2-1,0 0 1,-1 0-1,1-1 1,0-1-1,-1 0 1,1-1-1,14-3 0,-17 2-428,0-1-1,-1-1 0,1 1 1,-1-2-1,0 1 0,0-2 1,-1 1-1,1-1 0,-1 0 0,0-1 1,-1 0-1,12-12 0,69-85-7134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1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3049,'-4'22'8072,"11"3"-3883,21 26-1737,-12-25-803,-5-4-959,9 14 347,-2 0 0,-1 2 0,-2 0-1,18 75 1,-60-211-475,24 77-618,1 0 0,0-1 0,2 1 0,1 0 1,4-32-1,-4 45 46,0 0-1,1-1 1,0 1 0,1 0 0,0 0 0,0 0 0,1 0-1,0 0 1,0 1 0,1 0 0,0 0 0,0 0-1,0 0 1,1 1 0,0 0 0,12-9 0,-16 14 5,0 0 1,1-1-1,-1 1 1,1 0-1,-1 0 1,1 0-1,0 1 1,-1-1-1,1 0 1,0 1-1,0 0 1,-1 0-1,1 0 1,0 0-1,0 0 1,-1 0-1,1 1 1,0 0-1,3 0 1,0 2 23,1 0 0,-1 0 0,1 0 0,-1 1 0,0 0 1,0 0-1,6 6 0,6 8 112,-1 0 0,-1 0 1,18 27-1,-23-29-72,-1 0-1,-1 1 1,-1 0-1,8 23 1,-12-30-25,-1 0 0,0 0-1,-1 0 1,0 1 0,-1-1 0,0 1-1,0-1 1,-2 1 0,0 11 0,-6-40 192,1-17-463,7 17 178,0 0 1,1 0-1,0 0 0,2 0 1,0 1-1,1-1 0,0 1 1,2 0-1,0 1 0,1 0 1,0 0-1,2 0 0,0 1 0,14-17 1,-22 31 83,-1-1 0,1 1 1,0-1-1,0 1 0,-1-1 1,1 1-1,0 0 0,0 0 0,0 0 1,0 0-1,1 1 0,-1-1 1,0 0-1,0 1 0,0 0 0,1-1 1,-1 1-1,0 0 0,0 0 1,1 0-1,-1 0 0,0 1 0,0-1 1,1 1-1,-1-1 0,0 1 0,0 0 1,0 0-1,0 0 0,0 0 1,0 0-1,0 0 0,0 0 0,-1 1 1,1-1-1,2 3 0,8 7 69,-1 0 0,-1 0 0,1 1 0,8 15 0,-12-17-27,12 15-22,-2 2-1,-1 0 1,21 50-1,-11-5-2496,-26-69 2163,1-3 70,-1 1 0,0 0 0,0 0-1,1 0 1,-1 0 0,0 0 0,1 0 0,-1 0 0,1 0 0,-1-1 0,1 1 0,-1 0-1,1 0 1,-1-1 0,1 1 0,0 0 0,0-1 0,-1 1 0,3 0 0,34 3-8653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1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121 115 5809,'-10'6'2436,"0"1"0,0 0 0,1 0-1,-10 11 1,11-10-1641,1 0-1,0 0 1,1 1 0,-1 0-1,-5 12 1,10-17-722,0 0 0,0 0 0,0 0 1,0 0-1,1 0 0,0 1 1,0-1-1,0 1 0,0-1 0,0 1 1,1-1-1,0 1 0,0-1 0,1 1 1,-1-1-1,1 1 0,0-1 0,0 1 1,0-1-1,0 0 0,1 1 0,0-1 1,0 0-1,0 0 0,0 0 0,1-1 1,0 1-1,0 0 0,0-1 0,6 6 1,0-3-108,0 0-1,0 0 1,0-1 0,0-1 0,1 0 0,0 0 0,0-1 0,0 0 0,0 0 0,1-1-1,-1-1 1,1 0 0,-1 0 0,1-1 0,17-2 0,-23 2 53,1-1 0,0 1 0,0-1 0,0 0 0,0-1 0,-1 0 1,1 0-1,-1 0 0,1 0 0,-1-1 0,0 0 0,0 0 0,0 0 0,0-1 0,-1 0 0,1 0 0,-1 0 0,0 0 0,0-1 1,-1 1-1,1-1 0,-1 0 0,0 0 0,0-1 0,-1 1 0,1 0 0,-1-1 0,0 0 0,1-6 0,-3 6 50,0 0 0,0 0 0,-1 0 0,1 0 0,-1 1 0,-1-1 0,1 0-1,-1 0 1,0 1 0,0-1 0,-1 1 0,1 0 0,-1 0 0,0 0 0,-1 0-1,-4-6 1,-3-2-18,-1 0-1,0 0 1,0 2-1,-19-14 0,15 14-350,-1 1 0,-1 1-1,1 0 1,-1 2 0,-37-11 0,52 17-17,-10-5-948,13 6 1181,-1 0 0,1-1 0,0 1 0,0-1 0,0 1 0,0-1 0,0 1-1,0-1 1,0 1 0,0-1 0,0 1 0,0 0 0,0-1 0,0 1 0,0-1 0,0 1 0,1-1 0,-1 1-1,0-1 1,0 1 0,0 0 0,1-1 0,-1 1 0,0 0 0,0-1 0,1 1 0,-1-1 0,0 1 0,1 0 0,-1 0-1,0-1 1,1 1 0,-1 0 0,1 0 0,-1-1 0,1 1 0,-1 0 0,0 0 0,1 0 0,0 0 0,61-35-6663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2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4449,'-36'14'7002,"-43"23"618,74-35-7337,0 1-1,1 0 1,-1 0-1,1 0 1,0 1 0,0 0-1,0 0 1,1 0-1,-1 0 1,1 0 0,0 1-1,-5 8 1,8-10-212,-1 1 0,1-1 0,-1 1 0,1-1 0,0 0 0,1 1 0,-1-1 0,0 1 0,1-1 0,0 0 0,0 1 0,0-1 0,0 0 0,0 0 0,1 1 0,-1-1 0,1 0 0,0 0 0,0-1 0,0 1 0,0 0 0,6 4 0,4 6 12,2 0 0,27 21 0,77 42-31,-76-51-16,61 47 0,-101-70-16,1 0 0,-1 1 0,1-1 0,-1 0 0,0 1 0,0-1 1,0 1-1,0-1 0,-1 1 0,1 0 0,-1 0 0,0 0 0,1 0 1,0 3-1,-2-5 12,0 1 1,-1-1-1,1 1 1,0-1-1,0 1 0,-1-1 1,1 1-1,-1-1 1,1 1-1,-1-1 1,1 0-1,-1 1 1,0-1-1,0 0 1,0 1-1,0-1 1,0 0-1,0 0 0,0 0 1,0 0-1,0 0 1,0 0-1,-1 0 1,1 0-1,0-1 1,-1 1-1,1 0 1,0-1-1,-1 1 0,-1-1 1,-6 4-115,-1-1 1,1 0-1,0 0 0,-1-1 0,1 0 1,-1-1-1,0 0 0,0-1 1,1 0-1,-1 0 0,0-1 1,1-1-1,-1 1 0,0-1 1,-11-5-1,20 7-116,-1-1-1,1 1 1,0-1 0,0 1-1,0-1 1,0 0 0,-1 1-1,1-1 1,0 0 0,0 0-1,0 0 1,1 0 0,-1 0-1,0 0 1,0 0 0,0 0-1,1 0 1,-1-1 0,1 1-1,-1-1 1,0-45-7946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3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 12283,'-16'-2'10140,"12"11"-5397,17 24-3741,-4-14-627,24 77 891,-4 2 1,20 124-1,-38-148-1112,-4-12-86,4-1-1,1 0 1,28 76 0,-26-107-746,-13-29 622,-1 0 1,0 0-1,1 0 0,-1 0 0,1 0 0,0-1 0,-1 1 1,1 0-1,0 0 0,-1 0 0,1 0 0,0-1 0,0 1 1,0 0-1,0-1 0,-1 1 0,1-1 0,0 1 0,0-1 1,0 1-1,0-1 0,0 0 0,2 1 0,-25-43-4843,19 36 4445,1 3 79,-1 0-1,1-1 1,1 1-1,-1-1 1,1 1-1,-1-1 1,1 0-1,0 1 1,0-1-1,0 0 1,1 0-1,0 0 1,-1 0-1,1 0 1,1 0-1,-1 0 1,0 1-1,1-1 1,1-5-1,9-20-2854,23-42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4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8 3753,'-18'-3'3023,"0"1"-1,0 0 1,0 2 0,-28 2 0,30-1-2339,1 2 0,-1 0 1,1 1-1,0 0 0,-20 10 1,24-9-629,0 0 0,1 1 1,0 0-1,0 1 1,0 0-1,1 1 0,0 0 1,1 0-1,0 1 1,0 0-1,0 0 0,2 1 1,-1 0-1,1 0 1,0 1-1,1 0 0,-6 18 1,9-22-42,1 0 1,0 0 0,0 0-1,0 0 1,1 0 0,0 0-1,1 0 1,0 0 0,0 0-1,0 0 1,1 0 0,0 0-1,0-1 1,0 1 0,1-1-1,0 1 1,1-1 0,-1 0-1,1 0 1,0 0 0,1-1-1,0 1 1,-1-1 0,1 0-1,10 7 1,-10-8-13,-1-1-1,1 0 1,0 0 0,0 0-1,0 0 1,0-1-1,0 0 1,0 0 0,0 0-1,1-1 1,-1 0 0,1 0-1,0 0 1,-1 0 0,1-1-1,-1 0 1,1 0 0,0-1-1,-1 0 1,1 0 0,-1 0-1,1 0 1,-1-1 0,0 0-1,1 0 1,-1 0 0,0-1-1,-1 0 1,1 0 0,0 0-1,-1 0 1,7-8 0,1-1 50,-2 0 1,0-1-1,0-1 1,-2 1-1,1-2 1,-2 1 0,0-1-1,7-21 1,-5 8 215,-2-1 0,0 1 0,4-51 1,-11 64 1255,6 42-1231,14 37-347,27 65-119,-40-114-790,1 0 0,1-1 0,13 19 0,-20-31 720,-1 0 1,1 0-1,-1-1 1,1 1-1,0-1 1,0 1 0,0-1-1,0 0 1,0 0-1,0 0 1,0 0-1,0 0 1,0 0-1,0 0 1,1-1-1,2 1 1,94 12-5719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4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13331,'-30'3'6395,"8"6"-3658,20-8-2690,1 0 0,0 1-1,0-1 1,0 0 0,0 1-1,0-1 1,0 1 0,0 0-1,0-1 1,0 1 0,1 0 0,-1-1-1,1 1 1,-1 0 0,1 0-1,0-1 1,0 1 0,0 0-1,0 0 1,0 0 0,0-1-1,0 1 1,0 0 0,1 0-1,-1-1 1,1 1 0,0 2-1,8 18-9,0 0 0,1-1 0,1 0 0,0-1 0,2 0 0,20 24 0,-15-21 55,-2 1 0,-1 0-1,19 40 1,-31-56-33,-1-1 0,0 1 0,0-1 0,-1 1 0,0 0 0,0 0-1,-1 0 1,0 0 0,0 0 0,-3 11 0,3-16-32,-1 0 0,1 1 1,-1-1-1,0 0 0,0 1 0,0-1 0,-1 0 0,1 0 0,-1 0 0,0 0 0,0-1 1,0 1-1,0 0 0,0-1 0,0 1 0,-1-1 0,1 0 0,-1 0 0,0 0 0,0 0 1,1 0-1,-1-1 0,0 1 0,-1-1 0,1 0 0,-4 2 0,5-3-74,0 0 0,0 0-1,0 1 1,0-1 0,0-1-1,0 1 1,0 0 0,0 0-1,0-1 1,0 1 0,0-1-1,0 0 1,0 1 0,0-1-1,1 0 1,-1 0 0,0 0 0,0 0-1,1-1 1,-1 1 0,1 0-1,-1-1 1,1 1 0,-1-3-1,0 2-193,1 0-1,0 0 1,0-1-1,0 1 0,0-1 1,1 1-1,-1-1 1,1 0-1,-1 1 0,1-1 1,0 1-1,0-1 1,0 0-1,0 1 0,1-1 1,-1 1-1,1-1 1,-1 1-1,1-1 0,0 1 1,0-1-1,0 1 1,0-1-1,3-2 0,68-98-6957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5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5401,'23'31'11193,"5"19"-7789,-3-6-1832,5 7-167,-2 2-1,35 92 1,-55-121-276,-13-37 350,-13-40-393,10 21-1069,2-1 0,1 1 0,-1-65 0,6 78-30,1 1 1,0-1-1,2 1 0,0 0 0,1 0 0,1 0 0,0 0 0,15-28 0,-20 44-2,1 1 1,-1-1-1,1 1 0,0 0 0,0-1 0,0 1 1,0 0-1,0 0 0,0 0 0,0-1 0,0 1 0,0 0 1,0 0-1,1 1 0,-1-1 0,0 0 0,1 0 1,-1 1-1,1-1 0,-1 0 0,1 1 0,-1 0 0,1-1 1,-1 1-1,1 0 0,0 0 0,-1 0 0,1 0 1,-1 0-1,1 0 0,-1 0 0,1 0 0,-1 1 0,1-1 1,0 1-1,-1-1 0,0 1 0,1-1 0,-1 1 1,1 0-1,-1 0 0,0 0 0,3 1 0,6 6-14,-1 1 0,1-1 0,-2 1 0,12 15 0,-10-13 59,6 8-19,0 1-1,-1 0 1,-1 0-1,-1 2 1,-1 0-1,-1 0 1,-1 1-1,-1 0 1,-1 1-1,-1 0 1,-1 0-1,3 27 0,-7-50-100,2-12 9,9-36-65,11-36-99,-11 51 267,2 0 0,1 1 0,1 1 0,2 0 0,25-30 0,-43 59-13,0 0-1,0-1 1,0 1 0,0 0 0,1 0 0,-1 0-1,0 0 1,1 0 0,-1 0 0,1 1 0,-1-1-1,1 0 1,-1 1 0,1-1 0,0 1 0,-1-1-1,1 1 1,-1 0 0,1 0 0,0 0 0,-1 0-1,1 0 1,0 0 0,-1 0 0,1 0 0,0 1-1,-1-1 1,1 1 0,-1-1 0,1 1 0,-1 0-1,3 1 1,4 3-23,0 1-1,-1 0 1,1 0 0,10 12-1,-5-5 42,13 14-59,-1 1 0,-1 1 1,30 45-1,12 46-3315,-62-113 2741,-1 0 0,1-1 1,0 1-1,0-1 0,1 0 0,0 0 0,5 5 1,87 68-7462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5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1 6761,'-21'0'3214,"0"1"-1,1 2 1,-33 7-1,38-6-2615,0 0 0,0 2-1,0 0 1,1 0 0,-18 12 0,24-14-571,1 1 1,0 1-1,0-1 0,0 1 1,0 1-1,1-1 0,0 1 1,1 0-1,-1 0 1,1 1-1,1-1 0,0 1 1,0 0-1,0 1 0,1-1 1,0 0-1,0 1 0,1 0 1,1 0-1,-1 0 0,1 0 1,1-1-1,0 14 0,0-16-37,1 0 0,0 1-1,0-1 1,1 0-1,0 0 1,0 0-1,0 0 1,1 0-1,0 0 1,0-1-1,0 1 1,1-1-1,-1 0 1,1 0 0,1 0-1,-1 0 1,1-1-1,0 0 1,6 5-1,-6-6 1,-1-1 1,0 1-1,1-1 0,-1 0 0,1 0 1,-1-1-1,1 1 0,0-1 0,0 0 1,0-1-1,0 1 0,0-1 0,0 0 1,0 0-1,0 0 0,-1-1 0,1 0 1,0 0-1,0 0 0,0 0 0,-1-1 1,1 0-1,0 0 0,-1 0 0,6-4 1,1-3 51,1 0 0,-1-1 1,0-1-1,-1 1 1,0-2-1,-1 1 0,0-2 1,-1 1-1,12-26 0,-6 9 310,-2 0 0,-1-1 0,11-48 0,-20 55 484,-1 13 282,5 20-788,97 179-1739,-96-173 784,-4-8-21,0-1 0,1 0-1,-1-1 1,1 1 0,1-1-1,-1 1 1,1-1 0,6 5-1,51 37-6466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6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12419,'25'25'5946,"6"23"-3715,-10-13-1081,53 84 557,-67-105-1541,0 0 1,-1 1-1,0 0 1,-2 0-1,1 0 1,3 30 0,-8-44-148,1 0 0,-1 0 0,0 0 0,0 1 0,0-1 0,0 0 0,0 0 0,0 0 0,0 0 0,0 0 1,0 0-1,0 0 0,-1 0 0,1 0 0,0 0 0,-1 0 0,1 0 0,-2 2 0,-9-13 678,-9-34-1,17 33-663,1 1 0,1-1 0,0 0 0,1 0 0,0 0 0,1 0 0,0 0 0,0 1 0,1-1 0,1 0 0,-1 1 0,2-1 0,7-15 0,-4 9-18,1 1 0,1 0 0,1 0 0,0 1 0,1 0 0,1 0 0,16-15 0,-26 28 7,1 0 0,-1 0 0,0 0-1,1 1 1,-1-1 0,1 1-1,0 0 1,-1 0 0,1 0 0,0 0-1,0 0 1,0 1 0,0-1-1,-1 1 1,1-1 0,0 1 0,0 0-1,0 0 1,0 1 0,0-1-1,0 1 1,0-1 0,0 1 0,-1 0-1,1 0 1,0 0 0,0 0-1,-1 1 1,1-1 0,-1 1 0,1 0-1,-1-1 1,0 1 0,0 0-1,2 3 1,9 7 66,-1 0 0,-1 1-1,0 1 1,13 21 0,-10-12-422,-2 0 0,0 0 0,-2 1 0,0 1 0,-2 0 0,7 34 0,-14-55 54,-1-1-98,1 0 0,0 0 0,0 0 0,0 0 0,0 1 0,0-1 0,1-1 0,-1 1 0,4 5 0,45 39-6822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25.5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411 0 1200,'-3'0'1630,"-86"2"10032,5 8-7995,72-8-3580,-1 1 0,0 1 0,1 1 0,0-1 0,0 2-1,1 0 1,-1 0 0,1 1 0,0 0 0,1 1 0,-12 11-1,13-10-37,1 1 0,0 0 0,0 0 0,1 0 0,1 1 0,0 0 0,0 0 0,1 0 0,0 1 0,1 0-1,-4 18 1,7-25-46,0-1-1,0 1 0,1-1 0,-1 1 0,1-1 1,0 1-1,1-1 0,-1 1 0,1-1 0,0 1 1,0-1-1,0 1 0,0-1 0,1 0 0,0 0 1,0 1-1,0-1 0,0 0 0,1-1 0,-1 1 1,1 0-1,0-1 0,0 0 0,1 1 1,-1-1-1,1-1 0,-1 1 0,1 0 0,0-1 1,0 0-1,0 0 0,0 0 0,0 0 0,8 2 1,-4-3 0,0 1 1,0-2 0,1 1-1,-1-1 1,1 0-1,-1 0 1,0-1 0,1 0-1,-1-1 1,0 0 0,0 0-1,0-1 1,0 0 0,-1 0-1,1-1 1,-1 0 0,9-6-1,5-3-62,-1-2 1,-1 0-1,0-1 0,27-30 1,-33 32 234,0-1 0,-2 0 1,1-1-1,-2 0 1,11-22-1,-19 33 329,-2 5-475,0 0 0,0 0-1,0 0 1,0 0 0,1 1 0,-1-1-1,0 0 1,0 0 0,0 0 0,0 0-1,0 0 1,0 0 0,0 0 0,0 0-1,0 0 1,1 0 0,-1 0-1,0 0 1,0 0 0,0 0 0,0-1-1,0 1 1,0 0 0,0 0 0,0 0-1,0 0 1,0 0 0,1 0 0,-1 0-1,0 0 1,0 0 0,0 0-1,0 0 1,0 0 0,0 0 0,0 0-1,0 0 1,0-1 0,0 1 0,0 0-1,0 0 1,0 0 0,0 0-1,0 0 1,0 0 0,0 0 0,0 0-1,9 13-160,21 18 17,45 36 1,-27-29-3854,-46-36 3200,11 5-2391,-2-17-2217,7-40-1892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6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88 252 12867,'23'-20'8231,"23"-2"-6883,-16 8-793,-21 10-519,6-4 37,0 0 1,0-1 0,-1-1 0,18-15 0,-30 23-66,0 1 0,0 0 0,-1-1 0,1 0 1,0 1-1,-1-1 0,0 0 0,1 1 0,-1-1 0,0 0 1,0 0-1,0 0 0,0 0 0,0 0 0,-1-1 0,1 1 1,0 0-1,-1 0 0,0 0 0,0-1 0,1 1 0,-1 0 1,0 0-1,-1-1 0,1 1 0,0 0 0,-1 0 0,1 0 1,-1-1-1,0 1 0,0 0 0,0 0 0,0 0 0,0 0 1,0 0-1,0 1 0,0-1 0,-1 0 0,1 0 0,-1 1 1,0-1-1,1 1 0,-4-2 0,-2-3 26,-1 1 1,1 0-1,-1 0 0,0 1 0,-1 0 1,1 1-1,-1 0 0,0 0 0,1 1 1,-1 0-1,0 0 0,-1 1 1,1 0-1,0 1 0,0 0 0,0 1 1,0-1-1,0 2 0,-10 2 0,13-3 30,0 1-1,1-1 0,-1 2 1,1-1-1,0 0 0,0 1 0,0 0 1,0 0-1,0 1 0,1-1 0,0 1 1,-1 0-1,1 0 0,1 1 0,-1-1 1,1 1-1,-1 0 0,1 0 1,1 0-1,-1 0 0,1 0 0,0 1 1,0-1-1,0 1 0,1-1 0,0 1 1,0 0-1,0 0 0,1-1 0,-1 1 1,2 7-1,1 4 102,0-1 0,2 0 0,-1 0 0,2 0 0,0 0-1,1-1 1,1 0 0,0 0 0,1-1 0,0 0 0,11 14 0,-10-16-232,0-1 1,0 0-1,1-1 0,1 1 1,0-2-1,0 0 0,0 0 1,1-1-1,1 0 0,-1-1 1,1-1-1,25 9 0,-35-13-157,1-1 0,0 0 0,0-1 0,0 1 0,0-1 0,0 0-1,0 1 1,0-2 0,-1 1 0,1 0 0,0-1 0,6-1 0,-5-1-359,0 1 1,0-1 0,-1 0 0,1 0 0,-1 0-1,1-1 1,-1 0 0,0 1 0,0-2-1,6-7 1,58-81-7749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6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67 1080,'-1'1'644,"0"0"1,0 0-1,0 0 0,0-1 0,0 1 0,0 0 0,1 0 1,-1 1-1,0-1 0,1 0 0,-1 0 0,0 0 0,1 0 1,0 1-1,-1-1 0,1 0 0,0 0 0,-1 2 0,4 27 4338,21 30-3464,-18-49-370,-2-2-871,22 46 457,-2 0 0,-2 2 0,23 96 0,-45-123-441,-5-24 144,-4-18 113,2-5-432,1 0-1,0-1 1,1 0-1,1 1 1,0-2-1,2 1 1,0 0-1,0-22 1,3-2-146,2 1 1,12-62-1,-10 79-202,1 1 0,13-34 0,-14 46-1030,0 0 0,1 0 0,11-17-1,-16 27 1011,0 0 0,0 0 0,0 0 0,0 1 0,0-1 0,0 0 0,0 1 0,0-1 0,0 1 0,0-1 0,0 1 0,0-1 0,1 1 0,-1 0 0,0 0 0,0-1 0,0 1 0,1 0 0,-1 0 0,2 0 0,78 1-6906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7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362 1 9450,'-20'0'2606,"-1"1"-1,1 1 1,-39 10 0,43-7-2050,0 0 1,0 1 0,1 1-1,0 0 1,-15 10-1,20-11-425,-1 2 0,2-1 0,-1 1 0,1 1 0,0 0 0,1 0 0,0 0-1,1 1 1,0 0 0,0 1 0,1 0 0,0 0 0,1 0 0,0 0 0,1 1-1,0 0 1,-2 13 0,5-17-81,0 0-1,1-1 1,0 1 0,0 0-1,0 0 1,1-1-1,0 1 1,1 0 0,0-1-1,0 1 1,0-1-1,1 0 1,0 0 0,1 0-1,-1 0 1,10 12-1,-10-15-56,0-1-1,0 1 0,0-1 0,0 0 0,1 0 0,-1 0 0,1-1 0,0 1 0,0-1 1,0 0-1,0 0 0,0 0 0,0-1 0,1 1 0,-1-1 0,1 0 0,-1 0 0,1-1 1,-1 1-1,1-1 0,-1 0 0,1 0 0,-1-1 0,1 1 0,-1-1 0,1 0 0,-1 0 1,0 0-1,1-1 0,3-2 0,2-1 34,-1-1 1,0 0-1,0-1 0,0 0 0,-1 0 1,0-1-1,0 0 0,-1 0 1,0-1-1,-1 0 0,0 0 1,0 0-1,-1-1 0,0 0 0,4-12 1,6-20 459,-1 0 1,11-56-1,-24 88-352,3-9 460,-3 19-593,-1 0 0,0 0 0,0 0 0,0 0 0,1-1 0,-1 1 0,0 0 0,0 0 0,0 0 0,1 0 0,-1 0 0,0-1-1,0 1 1,1 0 0,-1 0 0,0 0 0,0 0 0,1 0 0,-1 0 0,0 0 0,1 0 0,-1 0 0,0 0 0,0 0 0,1 0 0,-1 0 0,0 0 0,0 1-1,1-1 1,-1 0 0,0 0 0,0 0 0,1 0 0,-1 0 0,0 0 0,0 1 0,0-1 0,1 0 0,-1 0 0,0 0 0,0 1 0,0-1 0,0 0-1,1 0 1,-1 0 0,0 1 0,0-1 0,0 0 0,0 0 0,0 1 0,0-1 0,0 0 0,0 1 0,0-1 0,0 0 0,0 0 0,0 1 0,0-1 0,0 1-1,6 9-182,-2 1-1,1 1 1,4 19-1,-6-18-213,1 0 0,0-1-1,1 0 1,0 0 0,8 12 0,-10-20-130,0 1 0,0-1 1,1-1-1,-1 1 0,1 0 0,0-1 1,0 0-1,0 0 0,0 0 1,1-1-1,-1 1 0,1-1 0,0 0 1,-1 0-1,1 0 0,0-1 1,9 2-1,107 9-7061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7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2473,'-24'1'12482,"4"3"-6408,19-3-5953,0 0 0,0-1 0,0 1 0,0 0 0,0 0 0,0 0 0,0 0 0,0-1 0,0 1 0,1 1 0,-1-1 0,0 0-1,1 0 1,-1 0 0,0 0 0,1 0 0,0 1 0,-1-1 0,1 0 0,0 0 0,-1 1 0,1-1 0,0 0 0,0 1 0,0-1 0,0 0 0,0 0 0,0 1 0,1-1 0,0 3 0,7 37 137,2-1 0,27 68 0,-19-60-203,13 57 0,-29-96-20,-1-1 0,1 1-1,-1 0 1,-1-1 0,1 1 0,-2 0 0,1-1 0,-1 1 0,0 0 0,-1-1-1,0 1 1,-4 11 0,5-20-46,1 1-1,-1 0 0,1-1 1,-1 1-1,1-1 0,-1 1 1,1 0-1,-1-1 0,0 1 1,1-1-1,-1 0 0,1 1 1,-1-1-1,0 1 0,0-1 1,1 0-1,-1 0 0,0 1 1,0-1-1,1 0 1,-1 0-1,0 0 0,0 0 1,1 0-1,-1 0 0,0 0 1,0 0-1,0 0 0,1 0 1,-1-1-1,0 1 0,0 0 1,1 0-1,-1-1 0,0 1 1,1 0-1,-1-1 0,0 1 1,1-1-1,-1 1 0,0-1 1,1 1-1,-2-2 0,-23-25-2053,23 24 1776,-1-1-369,1 1 1,-1-1-1,1 0 0,0 0 0,0 0 0,0 0 1,1 0-1,-1 0 0,1 0 0,0-1 1,0 1-1,1 0 0,-1-6 0,2-71-8141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8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0 15203,'2'3'9962,"14"19"-8067,34 62-594,-3 2 0,67 174 0,-114-259-1299,22 52 215,1 1 92,-1 1 0,26 114 1,-94-233-840,29 40 327,-2 1 0,-1 0-1,-1 2 1,0 0 0,-2 1 0,-49-32-1,57 42 170,-1 1 0,0 0 0,0 1 0,-1 1 0,0 1 0,-1 0 0,1 1 1,-1 1-1,0 1 0,0 1 0,0 0 0,-31 1 0,45 1 27,0 0 0,0 1 0,0-1 0,0 1 0,0 0 0,0 0 0,0 0 0,0 0 0,0 1 0,0 0 1,1 0-1,-1 0 0,1 0 0,-1 0 0,1 1 0,0-1 0,0 1 0,0 0 0,0 0 0,1 0 0,-1 0 0,1 1 0,0-1 1,-1 1-1,-1 5 0,2-2 25,0 1-1,1-1 1,0 1 0,0-1 0,1 1 0,0-1 0,0 1-1,1 0 1,0-1 0,0 1 0,1-1 0,4 13 0,-2-9 0,1 0 1,0 0-1,1-1 1,0 0 0,0 0-1,1 0 1,1-1 0,0 0-1,0 0 1,1-1-1,-1 0 1,2-1 0,-1 0-1,1 0 1,0-1-1,1 0 1,19 7 0,-10-5-528,-1-1 0,1-1 0,0 0 0,1-2 1,-1-1-1,1 0 0,0-1 0,0-2 0,31-2 1,-44 1-163,0 0 0,1-1 0,-1 0 0,0-1 0,0 1 0,13-8 0,92-57-6196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8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0 239 3713,'38'-4'13091,"20"-8"-10570,-7 1-1627,-41 9-778,25-4 310,61-17 0,-87 20-325,0 0 1,-1-1-1,0 0 1,1 0-1,-1 0 1,-1-1-1,1 0 1,-1-1-1,0 0 1,0 0-1,0 0 1,7-11-1,-13 16-47,1-1-1,-1 0 1,1 0-1,-1 0 1,0 0-1,0 0 1,0 0 0,0 0-1,-1 0 1,1-1-1,0 1 1,-1 0-1,1 0 1,-1-1 0,0 1-1,0 0 1,0 0-1,0-1 1,0 1-1,-1 0 1,1 0-1,-1-1 1,1 1 0,-1 0-1,0 0 1,0 0-1,0 0 1,0 0-1,0 0 1,0 0-1,-1 0 1,1 0 0,-1 0-1,1 1 1,-1-1-1,1 1 1,-1-1-1,0 1 1,0-1-1,0 1 1,0 0 0,0 0-1,-3-1 1,-4-2 44,1 0 1,-1 1 0,0 0-1,0 1 1,0 0 0,0 0-1,-1 1 1,1 0 0,-16 1 0,14 1-45,1 0 0,-1 1 0,1 1 0,-1-1 0,1 2 0,0-1-1,0 2 1,1-1 0,-1 1 0,1 1 0,0-1 0,0 2 0,1-1 0,-1 1 0,1 1 0,1-1 0,0 1 0,0 0 0,0 1 0,-9 16 0,12-17 15,0 0 0,0 1 0,1-1 0,0 1 0,1 0 0,0 0 0,0 0 0,1 0 0,0 0 0,0 0 0,1 0 0,0 0 0,1 0 0,0 1 0,0-1 0,1 0 0,1-1 0,-1 1 0,1 0 0,0-1 0,1 1 0,0-1 0,1 0 0,8 12-1,-5-10-67,1 0 0,0 0 0,1-1-1,0 0 1,0-1 0,1 0-1,0-1 1,0 0 0,1 0-1,0-1 1,0-1 0,1 0 0,-1-1-1,1 0 1,0-1 0,0-1-1,0 1 1,0-2 0,0 0-1,22-2 1,-14 0-235,0-1-1,0-1 1,-1 0-1,1-2 1,-1-1-1,0 0 1,-1-1-1,0-1 1,0-1-1,0-1 1,-1-1-1,24-18 1,-29 19-579,0-1 0,-1 0 0,0-1 0,0 0 1,-1-1-1,-1 0 0,0-1 0,14-27 1,31-91-6017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9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3001,'-4'2'12450,"4"4"-8601,0 20-2793,16 19 1121,7 22 111,13 20-247,4 6-625,3 3-488,-3-3-376,0-8-184,-9-11-232,-3-13-136,-8-8-88,-4-18-920,-8-17-1176,0-10-1473,11-24-1944,65-108-2825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9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 1872,'-16'-2'16468,"4"2"-14532,12 8-439,8 8-681,12 21 112,19 27 136,13 23-32,3 22-191,5 0-313,-1-6-248,-3-7-280,-13-11-16,-3-24-952,-12-11-1505,-4-26-3296,47-21-4121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19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1 229 12843,'24'-18'6481,"24"1"-5838,-28 12 5,90-24 6,-75 22-577,-1-1-1,41-17 1,-74 24-54,1 1 0,0-1 0,-1 0 0,1 1 1,-1-1-1,1 0 0,-1 0 0,0 0 0,1 0 0,-1 0 0,0 0 0,0 0 0,0 0 0,1-1 0,-1 1 0,-1 0 0,1-1 0,0 1 0,0-1 0,0 1 0,0-3 0,-1 3 0,0-1 0,0 1 0,0-1 0,-1 1-1,1-1 1,0 1 0,-1 0 0,1-1 0,-1 1-1,0 0 1,1-1 0,-1 1 0,0 0 0,0 0-1,0-1 1,0 1 0,0 0 0,-2-2 0,-5-3 37,0 0 0,0 0 0,-1 0 0,0 1 0,-13-5 0,11 5-13,-1 0 1,1 1 0,0 0-1,-1 1 1,0 1 0,0 0-1,-17-1 1,25 3 6,-1 1-1,0-1 1,0 1 0,1-1 0,-1 2-1,0-1 1,1 0 0,-1 1-1,1 0 1,0 0 0,0 0-1,-1 0 1,1 1 0,1 0 0,-1 0-1,0 0 1,1 0 0,-1 0-1,1 1 1,0-1 0,-4 8 0,1-2 60,0 0 1,1 1 0,0-1 0,1 1 0,0 0 0,1 0 0,0 0 0,1 1 0,0-1 0,0 1 0,1-1-1,0 1 1,1-1 0,1 1 0,-1 0 0,2-1 0,4 21 0,-2-20-129,0 1 0,1-1 0,0 0 0,1 0 0,0-1 0,1 1 0,0-1 1,0-1-1,1 1 0,1-1 0,-1-1 0,2 0 0,-1 0 0,1-1 0,17 11 0,-10-8-459,1-1 0,0 0 0,0-2-1,30 10 1,-13-10-1774,0-1-1,67 2 1,179-3-7115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0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1 6257,'-16'3'2408,"1"1"-1,0 1 0,0 0 1,-15 8-1,20-7-1836,-1 0 0,1 0 0,1 1-1,-1 0 1,-13 14 0,17-15-515,0 1 0,1 0 0,-1 0-1,2 0 1,-1 0 0,1 1 0,0-1 0,1 1 0,0 0-1,0 0 1,1 1 0,0-1 0,0 1 0,1-1-1,0 1 1,0-1 0,1 1 0,0-1 0,2 13 0,1-5-7,0-1 0,1 0 1,1 1-1,0-1 1,1-1-1,11 20 1,-13-26-74,0-1 1,0 0-1,1-1 1,0 1 0,0-1-1,1 0 1,-1 0 0,2 0-1,-1-1 1,0 0-1,1 0 1,0-1 0,15 8-1,-18-11 13,0 0 0,1-1 0,-1 1 0,0-1 0,1 0 0,-1 0-1,1 0 1,-1 0 0,0-1 0,1 0 0,-1 0 0,0 0 0,0 0 0,1-1-1,-1 0 1,0 0 0,0 0 0,-1 0 0,1 0 0,0-1 0,-1 0 0,0 1-1,1-1 1,-1-1 0,0 1 0,-1 0 0,1-1 0,2-4 0,5-5 20,-2 0 0,0-1 1,0 0-1,-2 0 0,1-1 1,5-23-1,-5 7 234,-1 0 1,-3-1-1,0 1 0,-2-1 1,-1 1-1,-1-1 1,-8-37-1,50 145 638,-17-16-836,13 28 282,41 147 0,-71-206-162,-1 1 0,-2-1 1,0 1-1,-2 0 0,-2 0 0,0 0 1,-2 0-1,-2 0 0,-9 42 1,10-60-100,-1 0 0,0 0 1,0-1-1,-1 1 0,-1-1 1,0 0-1,-12 15 1,16-22-73,-1-1 0,0 0 0,0 0 0,0 0 0,-1 0 0,1 0 0,-1-1 0,1 0 0,-1 0 0,0 0 0,0 0 0,0 0 1,0-1-1,0 1 0,0-1 0,-1 0 0,1-1 0,0 1 0,0-1 0,-1 0 0,1 0 0,0 0 0,-1 0 0,-7-3 0,-2 0-331,1-1-1,0 0 0,1-1 0,-1-1 0,-13-8 1,19 11-107,1-1 0,0 0 0,0-1 0,1 0 0,-1 0 0,1 0 0,0 0 0,0-1 1,1 0-1,0 0 0,-5-9 0,7 12 116,1 0 0,0 0 0,0 0 0,1 0 0,-1 0 0,1 0 0,-1 0 0,1 0 0,0 0 0,0 0 1,0 0-1,1 0 0,-1 0 0,1 0 0,-1 0 0,1 0 0,0 0 0,2-4 0,15-30-4383,28-47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25.9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89 1848,'26'9'6244,"43"23"0,-45-19-4226,41 31 0,-49-31-1703,0 0 0,-1 0 0,-1 2 0,-1 0-1,0 0 1,0 1 0,-2 1 0,12 22 0,-16-16-59,-12-14 339,3-9-560,1 0-1,0-1 1,-1 1 0,1-1-1,-1 1 1,1-1 0,0 1-1,0-1 1,-1 0 0,1 0-1,0 0 1,0 0 0,0 0-1,0 0 1,0 0 0,0 0-1,0 0 1,0 0 0,0 0-1,1-1 1,-1 1 0,0 0-1,1 0 1,-1-1 0,1-1-1,-5-7-29,1-1 0,0 0 0,1 0-1,0 0 1,1-1 0,0 1 0,1-1 0,1 1-1,-1-1 1,2 1 0,0-1 0,0 1 0,1-1-1,0 1 1,1 0 0,0 0 0,1 0 0,0 0-1,1 0 1,0 1 0,1 0 0,0 0-1,0 0 1,1 1 0,1 0 0,-1 1 0,1-1-1,1 1 1,-1 1 0,2 0 0,12-8 0,-17 12-12,1 1 1,1 0-1,-1 0 1,0 1 0,0 0-1,1 0 1,-1 0 0,0 1-1,1 0 1,-1 0-1,0 0 1,1 1 0,-1 0-1,0 0 1,0 1 0,1 0-1,-1 0 1,-1 0-1,1 1 1,0 0 0,0 0-1,-1 0 1,10 9 0,-2-3 35,-1 2 1,0-1-1,0 2 1,-1-1 0,-1 1-1,0 1 1,-1 0-1,12 21 1,-1 7-1002,20 62 0,-39-100 532,0-2 194,-1 1-1,0-1 1,1 0-1,-1 0 1,1 0 0,-1 1-1,1-1 1,-1 0-1,1 0 1,0 0-1,0 0 1,-1 0 0,1 0-1,0 0 1,0 0-1,2 0 1,-1 0-129,1 0 0,0 0-1,-1-1 1,1 1 0,0-1 0,0 0 0,0 0 0,-1 0 0,1 0-1,0-1 1,0 1 0,-1-1 0,4 0 0,134-39-7248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0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1 6465,'-34'6'5103,"3"0"-1864,-55 16 0,78-19-3082,1 0 1,0 0 0,0 0 0,0 1-1,0 0 1,1 0 0,-1 1 0,1 0-1,0 0 1,0 0 0,1 1 0,-8 9-1,10-8-48,-1-1-1,1 1 0,0-1 0,1 1 0,0 0 1,0 0-1,0 0 0,1 1 0,0-1 0,1 0 0,-1 0 1,1 1-1,1-1 0,-1 0 0,1 0 0,1 1 1,-1-1-1,1 0 0,0 0 0,1 0 0,0-1 1,0 1-1,5 7 0,0 0-18,0 0 0,1-1 0,1 1 0,0-2-1,1 0 1,1 0 0,0-1 0,0 0 0,18 11 0,-21-16-79,0-1 0,0 0 0,1 0 0,0-1 0,-1 0 0,1-1 0,0 0 0,1-1 0,-1 0 0,0-1 0,1 0 0,19 0 0,-22-2 38,-1 0 0,0 0 0,0-1-1,1 0 1,-1-1 0,-1 1 0,1-1 0,0 0 0,-1-1-1,1 0 1,-1 0 0,0 0 0,0-1 0,-1 0 0,0 0 0,1 0-1,-2-1 1,1 1 0,4-8 0,0-3 239,-1 0-1,0-1 1,-1 1 0,-1-2-1,-1 1 1,0 0 0,-1-1 0,1-20-1,1 7 393,-6 30-696,1 1-1,-1 0 1,0 0 0,1-1 0,-1 1 0,0 0 0,1 0 0,-1 0 0,0 0 0,1-1 0,-1 1 0,1 0 0,-1 0 0,0 0 0,1 0-1,-1 0 1,1 0 0,-1 0 0,0 0 0,1 0 0,-1 0 0,1 0 0,-1 0 0,0 0 0,1 0 0,-1 1 0,1-1 0,-1 0-1,0 0 1,1 0 0,-1 0 0,0 1 0,1-1 0,-1 0 0,0 1 0,0-1 0,1 0 0,-1 0 0,0 1 0,1-1 0,-1 0-1,0 1 1,0-1 0,0 1 0,1-1 0,22 22-1458,-20-19 1062,0 0 102,0 1-273,0-1 1,1 0-1,-1-1 1,1 1-1,-1-1 1,1 1-1,0-1 1,0 0-1,0-1 1,0 1-1,7 1 1,72 22-7415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1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3 237 5897,'-3'16'10549,"9"3"-6724,17 15-2841,-20-29-46,21 27 414,48 74 615,-65-95-1870,-1 0 0,-1 0 0,0 1 0,-1-1 0,0 1 0,0 1 0,2 21 0,-6-33-82,1 1-1,-1-1 0,0 0 0,0 0 0,0 0 1,0 0-1,0 1 0,0-1 0,0 0 1,-1 0-1,1 0 0,0 0 0,0 0 0,-1 1 1,1-1-1,-1 0 0,0 1 0,0-2 19,1 0 0,0 0-1,-1 0 1,1 1-1,-1-1 1,1 0-1,-1 0 1,1 0 0,-1 0-1,1 0 1,0 0-1,-1 0 1,1 0-1,-1 0 1,1 0 0,-1-1-1,1 1 1,-1 0-1,1 0 1,0 0 0,-1 0-1,1-1 1,-1 1-1,1 0 1,0 0-1,-1-1 1,1 1 0,-1-1-1,-26-31 1260,21 21-1205,0 0 1,0 0-1,1-1 1,1 0-1,0 0 0,1 0 1,0-1-1,0 1 1,2-1-1,-1 1 1,2-1-1,0 0 1,0 0-1,1 1 0,1-1 1,0 1-1,0-1 1,2 1-1,-1 0 1,2 0-1,-1 0 0,13-21 1,59-96-1517,-62 110 47,1 0-1,18-19 1,-2 17-2764,29-2-2953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1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367 2 11803,'-19'-1'2408,"0"1"0,0 1 1,-29 4-1,29-2-1589,0 2 0,1 0 0,-32 13 0,40-14-737,0 1 0,0 0 0,0 0 1,0 1-1,1 1 0,0-1 0,0 2 0,1-1 0,0 1 0,0 0 0,1 1 1,0 0-1,1 0 0,-1 0 0,2 1 0,-9 19 0,12-23-71,0-1-1,1 1 1,0 0 0,0 0-1,0 0 1,1 0-1,-1 0 1,2 0-1,-1 0 1,1 0-1,0 0 1,0 0 0,0-1-1,1 1 1,0 0-1,0-1 1,0 1-1,1-1 1,0 1 0,0-1-1,0 0 1,1 0-1,-1-1 1,1 1-1,1-1 1,-1 0-1,0 0 1,1 0 0,0 0-1,0-1 1,0 0-1,0 0 1,1 0-1,-1-1 1,1 0 0,-1 0-1,1 0 1,0-1-1,0 0 1,0 0-1,0 0 1,0-1 0,0 1-1,0-2 1,0 1-1,0-1 1,-1 1-1,1-2 1,0 1-1,10-4 1,-5-1 27,0 1 0,-1-1-1,0-1 1,0 0 0,0 0-1,-1-1 1,0 0 0,-1-1 0,0 0-1,0 0 1,-1-1 0,0 0 0,7-14-1,5-12 430,-2-1-1,20-59 0,-34 80 661,3 34-992,-1-9-182,46 70-664,-46-72 113,1 0 1,0 0 0,0-1-1,1 0 1,-1 0-1,1 0 1,1-1-1,8 5 1,-13-9 93,0 1-1,0-1 0,1 0 1,-1 0-1,0 0 1,1-1-1,-1 1 1,1-1-1,-1 0 1,1 0-1,5-1 0,95-12-8899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2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4425,'-16'6'6986,"-2"5"2918,18-10-9771,-1 0-1,1 1 1,0-1-1,0 0 1,0 1-1,1-1 1,-1 0-1,0 1 1,0-1 0,1 0-1,-1 0 1,1 1-1,-1-1 1,1 0-1,0 0 1,-1 0-1,1 0 1,0 0-1,0 0 1,1 2-1,37 60 1569,-3 1 0,54 135 0,29 148-219,-117-338-1450,-1-6-133,-1-1 1,1 1 0,-1-1-1,1 1 1,0-1 0,0 1-1,0-1 1,0 0-1,1 0 1,-1 1 0,0-1-1,1 0 1,0 0 0,-1 0-1,1-1 1,4 4 0,-6-5-17,1-1 1,-1 1 0,1 0 0,-1-1-1,1 1 1,-1-1 0,1 1-1,-1-1 1,0 1 0,1-1 0,-1 0-1,0 1 1,1-1 0,-1 1-1,0-1 1,0 0 0,0 1-1,0-1 1,1 1 0,-1-1 0,0 0-1,0 1 1,0-1 0,0-1-1,0-44-3590,-10-86-4036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9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19 304 216,'-8'-4'18376,"14"-6"-14875,15-9-4056,5 3 595,2 1 1,-1 1-1,2 1 1,0 1-1,0 2 1,55-11 0,-51 12 107,-33 9-136,0 0 0,0 0 0,1 0 0,-1-1 0,0 1 1,0 0-1,1 0 0,-1 0 0,0 0 0,0-1 0,0 1 0,1 0 0,-1 0 0,0 0 0,0-1 0,0 1 1,0 0-1,0 0 0,1-1 0,-1 1 0,0 0 0,0 0 0,0-1 0,0 1 0,0 0 0,0-1 0,0 1 1,0 0-1,0 0 0,0-1 0,0 1 0,0 0 0,0 0 0,0-1 0,0 1 0,0 0 0,0-1 0,0 1 1,-1 0-1,1 0 0,0-1 0,-11-17 1022,-16-12 443,12 16-1509,-1 1-1,-1 1 1,0 0-1,-33-17 1,42 25 23,0 1 0,0 0 1,0 0-1,0 1 0,0-1 0,-1 2 1,1-1-1,-1 1 0,0 1 1,1 0-1,-1 0 0,1 0 0,-1 1 1,-11 3-1,18-3 17,0 0-1,0 0 1,-1 0 0,1 1-1,0-1 1,0 1-1,0 0 1,1-1 0,-1 1-1,0 0 1,1 0 0,-1 0-1,1 0 1,-1 1 0,1-1-1,0 0 1,0 1-1,0-1 1,0 0 0,1 1-1,-1-1 1,0 1 0,1-1-1,0 1 1,0-1 0,0 1-1,0 4 1,0 9 61,1-1 0,1 0 1,3 18-1,-2-19 13,1 1 0,0-1 0,1 0 0,1 0 0,0 0 1,1 0-1,0-1 0,1 0 0,0-1 0,1 0 0,1 0 0,0-1 1,0 0-1,17 13 0,-19-19-233,-1 1 1,1-2 0,0 1-1,0-1 1,1 0-1,-1 0 1,1-1-1,0 0 1,0-1 0,0 0-1,0-1 1,0 1-1,0-2 1,1 1-1,-1-1 1,0-1 0,1 0-1,-1 0 1,0-1-1,0 0 1,0 0-1,0-1 1,-1 0 0,13-7-1,-1 0-1816,0-2-1,-1 0 0,26-23 1,-33 26 1154,142-110-6833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29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14027,'-6'1'1036,"1"0"0,-1 0 1,0 0-1,1 1 0,-1 0 0,-8 4 0,13-5-1017,1-1-1,-1 0 1,1 1-1,-1-1 0,1 0 1,0 1-1,-1-1 1,1 1-1,-1-1 1,1 1-1,0-1 0,0 1 1,-1-1-1,1 1 1,0-1-1,0 1 0,-1-1 1,1 1-1,0 0 1,0-1-1,0 1 1,0-1-1,0 1 0,0-1 1,0 1-1,0 0 1,0 0-1,1 1 6,0-1 0,0 1 0,0 0 0,0-1 0,0 1 0,0-1 0,0 1 0,0-1 0,1 0 0,-1 1 0,1-1 0,-1 0-1,3 1 1,106 71-89,45 33 273,-136-91-119,0 0-1,-1 2 0,-2 0 0,1 1 0,19 29 1,-30-38 25,-1 0 0,-1 1 0,0 0 1,0 0-1,-1 0 0,0 0 1,-1 0-1,0 1 0,1 14 0,-2-21-66,-1-1 0,0 1 0,0-1 0,0 1 0,0-1 0,0 1 0,-1-1 0,0 1 0,1-1 0,-1 0 0,-1 1 0,1-1 0,0 0-1,-1 0 1,1 1 0,-1-1 0,0 0 0,0-1 0,-1 1 0,1 0 0,0-1 0,-1 1 0,1-1 0,-1 0 0,0 0 0,0 0-1,0 0 1,0 0 0,0 0 0,0-1 0,-4 2 0,3-3-63,1 0-1,-1 0 1,1 0-1,0 0 1,-1 0 0,1-1-1,0 1 1,0-1-1,-1 0 1,1 0-1,0 0 1,0 0 0,0-1-1,0 1 1,0-1-1,0 0 1,0 0 0,1 0-1,-1 0 1,1 0-1,-1-1 1,-1-2-1,-2-1-460,0-1 0,1 0-1,0 0 1,0 0-1,1 0 1,0-1-1,-4-9 1,7 14 122,0 0 0,-1 0 0,1-1 0,1 1 0,-1 0 0,0 0 0,1-1 1,0 1-1,0 0 0,0-1 0,0 1 0,0 0 0,1-1 0,-1 1 0,1 0 0,0 0 0,0-1 0,0 1 0,0 0 0,1 0 1,-1 0-1,1 0 0,0 0 0,0 1 0,3-4 0,60-62-5861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0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491 3 2553,'-35'-2'7517,"-44"3"1,47 2-5329,-54 12 0,67-11-1930,0 1 0,0 1 0,1 1 0,0 0-1,0 1 1,1 1 0,0 1 0,1 1 0,-29 22 0,40-28-217,1 0 0,-1-1 0,1 2 0,0-1 0,0 0 0,0 1 0,1 0 0,-1 0 1,2 0-1,-1 0 0,1 0 0,0 1 0,0-1 0,0 1 0,1-1 0,0 1 0,0 0 1,1-1-1,0 1 0,0 0 0,3 12 0,-1-11-50,0 1 0,1-1 0,0 0 0,0-1 0,1 1 0,0-1 0,1 1 0,0-1 0,0-1 0,0 1 0,1-1 0,-1 1 0,2-2 0,-1 1 0,1-1 0,14 9 0,-10-7-152,1-1 1,1-1-1,-1 0 0,1 0 0,-1-1 0,2-1 0,-1 0 0,15 1 0,3-2-1120,0-1 1,46-5-1,-39 0-1162,56-13 0,171-52-4123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0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380 1 680,'-119'5'16009,"97"-3"-14859,0 1 1,0 2-1,-33 10 1,47-12-1062,0-1 1,0 1-1,1 1 1,0-1-1,-1 1 1,1 0-1,1 1 1,-1 0-1,1 0 0,-1 0 1,2 1-1,-1 0 1,1 0-1,-1 1 1,2-1-1,-1 1 1,1 0-1,0 0 1,0 1-1,1-1 1,0 1-1,1 0 0,-1-1 1,1 1-1,1 0 1,0 1-1,-1 10 1,2-13-71,0 0 0,0 0 1,1 0-1,0-1 0,0 1 1,0 0-1,0-1 0,1 1 1,0 0-1,0-1 0,1 0 1,0 0-1,0 0 0,0 0 1,0 0-1,1 0 0,0-1 1,-1 0-1,2 1 0,-1-2 1,0 1-1,1 0 0,0-1 1,0 0-1,0 0 0,0 0 1,0-1-1,9 3 0,-6-2-12,0-1 0,0 0 0,0 0 0,0-1-1,0 0 1,1-1 0,-1 0 0,0 0-1,1 0 1,-1-1 0,0-1 0,0 1-1,0-1 1,0-1 0,0 1 0,-1-2 0,1 1-1,-1-1 1,14-8 0,-11 3 16,0 0 1,0 0-1,-1-1 0,0 0 1,-1-1-1,0 0 0,-1 0 1,12-24-1,-17 30 4,1 0 1,-1-1-1,1 1 1,-2-1-1,1 1 1,-1-1-1,1 0 1,-2 0-1,1 1 1,-1-1-1,1 0 0,-2 0 1,1 0-1,-1 0 1,1 1-1,-2-1 1,1 0-1,-1 1 1,1-1-1,-2 1 1,1-1-1,-5-7 0,-3 3 431,8 14-80,12 22-371,16 23-143,25 40 198,-46-82-232,0 0 0,1 0 0,-1-1 0,2 0 0,-1 0 0,1 0 0,0-1 0,0 1 1,10 4-1,-15-9-117,1 1 0,0-1-1,0 0 1,-1 0 0,1-1 0,0 1 0,0 0 0,0-1 0,0 0 0,0 1 0,0-1 0,0-1 0,0 1 0,0 0 0,0-1 0,0 1 0,0-1 0,0 0 0,0 0 0,0 0 0,-1 0 0,1-1 0,0 1 0,-1-1 0,1 0 0,2-2 0,90-59-6788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0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4385,'0'8'5289,"0"2"-944,4 17-2065,16 7 153,8 9-321,15 10-695,9 8-457,-1 0-360,1 3-296,-1-3-304,-11-8-16,7-5-1144,1-17-2985,111 1-2848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0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 5193,'-5'3'1030,"0"1"0,0 0 1,1 0-1,-1 1 0,1 0 0,0-1 0,1 1 1,-1 0-1,1 1 0,-1-1 0,-3 12 0,4-9-538,0 0-1,1 0 0,1 0 0,-1 0 1,1 0-1,1 0 0,-1 0 0,2 14 1,0-14-411,0 0 0,0 1 1,1-1-1,0 0 0,1 0 1,0 0-1,0 0 1,1 0-1,0-1 0,0 1 1,0-1-1,1 0 0,0 0 1,1-1-1,-1 0 0,1 0 1,1 0-1,8 6 0,-6-7-86,0 0-1,0-1 1,0 0-1,1-1 1,-1 0-1,1 0 1,0-1-1,-1 0 1,1-1-1,0 0 1,0-1-1,14-1 1,-19 1 15,0-1 1,1 1-1,-1-1 0,0 0 1,0 0-1,0-1 1,0 0-1,-1 0 1,1 0-1,0 0 1,-1-1-1,1 1 1,-1-1-1,0-1 0,0 1 1,0 0-1,0-1 1,-1 0-1,0 0 1,1 0-1,-1 0 1,-1 0-1,1-1 0,0 1 1,1-7-1,-3 8 7,0-1-1,0 1 0,0 0 0,-1 0 0,0-1 0,1 1 1,-1 0-1,0 0 0,-1-1 0,1 1 0,0 0 0,-1-1 0,0 1 1,0 0-1,0 0 0,0 0 0,-2-3 0,0 0 17,-1 0 0,0 1-1,0 0 1,0 0 0,-1 0-1,1 0 1,-1 1 0,-6-5-1,-7-3-69,0 1-1,-1 0 1,0 2-1,-26-10 1,-20-5-3479,66 24 3426,-1 0 0,0 0 0,0 0-1,1 0 1,-1 0 0,0 0-1,0 0 1,1 0 0,-1-1-1,0 1 1,0 0 0,0 0 0,1 0-1,-1 0 1,0 0 0,0 0-1,0-1 1,1 1 0,-1 0-1,0 0 1,0 0 0,0 0 0,0-1-1,1 1 1,-1 0 0,0 0-1,0-1 1,0 1 0,0 0 0,0 0-1,0 0 1,0-1 0,0 1-1,0 0 1,0 0 0,0-1-1,0 1 1,0 0 0,0 0 0,0-1-1,0 1 1,0 0 0,0 0-1,0-1 1,0 1 0,0 0-1,0 0 1,0-1 0,-1 1 0,1 0-1,0 0 1,0 0 0,0-1-1,0 1 1,0 0 0,-1 0 0,1 0-1,0 0 1,0-1 0,0 1-1,-1 0 1,1 0 0,0 0-1,-1 0 1,59-28-9892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26.3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8066,'5'16'7718,"12"18"-6760,-2-7-351,213 439 3927,-103-141-1619,-4-6-1702,-109-295-1458,1-1 0,32 44 0,-36-60-1146,-5-13-249,-5-16-1101,-14-35-2180,-36-88-980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1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4001,'8'70'12388,"13"1"-7529,36 62-2297,-50-117-1761,1 4-470,-7-16-281,0 0 0,1-1 1,-1 1-1,1 0 1,0-1-1,0 1 0,0-1 1,0 0-1,0 0 1,6 6-1,-6-12-8,0-1 0,-1 1 0,1 0 0,-1-1 0,0 1 0,0-1 0,0 1 0,0-1 0,-1 1 0,1-7 0,-1 8-25,17-143 77,-10 78 352,22-101-1,-29 167-435,0-1 0,0 1-1,0-1 1,0 1-1,0 0 1,1-1-1,-1 1 1,1-1-1,-1 1 1,1 0 0,-1 0-1,1-1 1,0 1-1,0 0 1,-1 0-1,1 0 1,0 0 0,0 0-1,0 0 1,0 0-1,1 0 1,-1 0-1,0 0 1,0 1-1,0-1 1,1 0 0,-1 1-1,0-1 1,1 1-1,-1-1 1,0 1-1,1 0 1,-1 0 0,1-1-1,-1 1 1,0 0-1,1 0 1,-1 0-1,1 1 1,-1-1-1,1 0 1,-1 0 0,0 1-1,1-1 1,-1 1-1,0-1 1,0 1-1,1 0 1,-1 0 0,0-1-1,0 1 1,2 2-1,9 6 46,0 1 1,-1 0-1,0 1 0,10 13 0,-10-11 75,28 34-125,-3 1 0,46 81 1,-41-63-1847,-40-65 1798,-1 1-287,1 0 0,0-1 1,0 1-1,0 0 0,0-1 0,1 1 0,-1 0 1,0-1-1,1 1 0,-1-1 0,1 0 0,-1 0 1,1 1-1,0-1 0,0 0 0,-1 0 0,1-1 1,0 1-1,0 0 0,0-1 0,3 2 0,31-13-6737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6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13635,'-5'6'9922,"6"11"-6033,12 29-4607,-5-19 1873,28 239 1655,-2-12-1976,-88-399 239,46 122-1107,-6-20-136,-17-87 0,29 118 117,0-1 0,2 0 1,-1 0-1,1 1 0,1-1 1,0 0-1,1 0 0,1 1 1,-1-1-1,2 1 0,8-20 0,-9 23 15,2 1-1,-1 0 1,1 0-1,0 0 0,0 0 1,1 1-1,0 0 0,14-12 1,-17 17 19,1 0 0,-1 0 1,1 0-1,-1 0 0,1 1 1,0 0-1,-1 0 0,1 0 1,0 0-1,0 0 0,0 1 1,0 0-1,0 0 0,0 0 0,0 0 1,-1 0-1,1 1 0,0 0 1,0 0-1,0 0 0,-1 0 1,1 0-1,6 4 0,6 4 39,0 0-1,-1 1 0,0 0 1,0 1-1,-1 1 0,-1 1 1,0 0-1,-1 0 0,0 1 1,-1 1-1,18 30 0,-13-17 135,-2 1 0,-1 1 0,-1 0 0,-1 1 0,12 59 0,-20-75-146,-1-8-22,0 0-1,-1 0 1,0 0-1,0 0 1,0 0-1,-1 0 1,0 0-1,-1 1 1,-1 8-1,1-17-215,0 1 0,0-1 1,0 1-1,0-1 0,0 1 0,1-1 0,-1 0 0,0 0 0,0 1 0,1-1 1,-1 0-1,0 0 0,1 0 0,-1 0 0,0 0 0,1 0 0,0 0 1,-1 0-1,1 0 0,-1 0 0,1-1 0,0-1-208,0 0 0,0 0 1,0 0-1,1 0 0,-1 0 0,1 0 1,0 0-1,0 0 0,0 0 0,0 1 0,0-1 1,2-3-1,3-1-642,0 0 1,0 0 0,0 1-1,1 0 1,11-8-1,116-82-6590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6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13723,'0'0'7778,"4"0"-5530,8 0-640,8 0-927,0 0-537,15 0 216,25-3 88,15-2-128,8 2-224,9-5-88,-13 8-8,-20-2-264,-11 2-624,-28 0-1105,-12-3-1832,-8-21-9970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37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9 108 6017,'-7'-4'5947,"7"4"-5634,0-1 0,0 1-1,0-1 1,-1 1 0,1 0 0,0-1 0,0 1 0,0-1 0,0 1 0,0-1 0,0 1 0,0-1 0,7-14 2448,21-8-2177,-10 13-329,-1 2-1,2 0 1,-1 1-1,1 1 1,0 0-1,0 2 0,0 0 1,1 1-1,23 0 1,-35 3-184,1 0 0,-1 0 0,0 1 1,1 1-1,-1-1 0,0 1 0,0 1 1,0-1-1,-1 1 0,15 8 0,-17-7 17,0-1-1,-1 1 0,0 0 1,0 0-1,0 0 0,0 0 1,0 1-1,-1-1 0,0 1 1,0 0-1,0 0 0,-1 0 1,0 0-1,0 1 0,0-1 1,-1 1-1,2 8 0,-1-2 72,-1-1 0,0 0 0,-1 1 0,0-1 0,-1 1 0,0-1-1,-1 0 1,-6 22 0,-4-1 321,-24 51-1,24-62-279,2 1 1,1 0-1,0 1 1,2 0-1,-7 36 1,14-58-183,0 0 0,1 0 1,-1 0-1,0-1 1,0 1-1,1 0 1,-1 0-1,0 0 1,1 0-1,-1 0 0,1 0 1,-1 0-1,1-1 1,-1 1-1,1 0 1,0 0-1,-1-1 0,1 1 1,0-1-1,0 1 1,-1 0-1,1-1 1,0 1-1,0-1 0,0 0 1,0 1-1,0-1 1,-1 0-1,1 1 1,0-1-1,0 0 0,0 0 1,0 0-1,0 0 1,0 0-1,0 0 1,0 0-1,0 0 0,0 0 1,0 0-1,0-1 1,1 1-1,55-10 65,-44 8 38,62-14-496,76-25 0,-156 41-3348,4 0 3435,1 0 0,-1 0 1,1 0-1,-1 0 0,1 0 1,-1 0-1,1 0 0,0 0 1,-1 0-1,1 1 0,-1-1 1,1 0-1,0 0 0,-1 1 1,1-1-1,-1 0 0,1 0 1,0 1-1,-1-1 0,1 0 1,0 1-1,0-1 0,-1 0 1,1 1-1,0-1 0,0 1 1,-1-1-1,1 1 0,0-1 1,0 1-1,6 9-6968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0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14 1880,'-16'2'2855,"-8"-1"4104,23-1-6611,1 0 0,-1-1 1,0 1-1,1 0 1,-1 0-1,1-1 1,-1 1-1,1 0 0,-1-1 1,1 1-1,-1 0 1,1-1-1,-1 1 0,1-1 1,0 1-1,-1-1 1,1 1-1,-1-1 0,1 1 1,0-1-1,0 1 1,-1-1-1,1 0 1,0 1-1,0-1 0,0 1 1,0-1-1,-1 0 1,1 1-1,0-1 0,0 1 1,0-1-1,1 0 1,-2 1-280,1 0 0,0 0 1,0 0-1,0 0 0,0 0 1,0 1-1,0-1 0,0 0 1,0 0-1,0 0 0,0 0 1,0 0-1,0 0 1,-1 0-1,1 0 0,0 1 1,0-1-1,0 0 0,0 0 1,0 0-1,0 0 0,0 0 1,-1 0-1,1 0 0,0 0 1,0 0-1,0 0 0,0 0 1,0 0-1,-1 0 0,1 0 1,0 0-1,0 0 0,0 0 1,0 0-1,0 0 0,0 0 1,-1 0-1,1 0 1,0 0-1,0 0 0,0 0 1,0 0-1,0-1 0,0 1 1,0 0-1,-1 0 0,1 0 1,0 0-1,0 0 0,0 0 1,0 0-1,0 0 0,0-1 1,0 1-1,0 0 0,0 0 1,0 0-1,0 0 0,0 0 1,0 0-1,0-1 0,0 1 1,-1 0-1,1 1 19,0-1-1,-1 1 1,1-1 0,0 1-1,0-1 1,-1 1 0,1 0-1,0-1 1,0 1-1,0 0 1,-1-1 0,1 1-1,0 0 1,0-1-1,0 1 1,0 0 0,0-1-1,1 1 1,-1 0 0,0-1-1,0 1 1,1 0-1,17 37 155,3-1-1,1-1 1,43 55-1,-53-77-218,1-1 0,0 0 1,1-1-1,0 0 0,1-1 1,0-1-1,0 0 0,1-1 0,1 0 1,33 11-1,-48-19-23,0 0 0,1 0-1,-1-1 1,0 1 0,1 0 0,-1-1-1,0 0 1,1 1 0,-1-1 0,1 0-1,-1 0 1,0-1 0,1 1 0,-1 0-1,1-1 1,-1 1 0,0-1 0,0 0 0,1 0-1,-1 0 1,0 0 0,0 0 0,0 0-1,0-1 1,0 1 0,0-1 0,2-2-1,-1 0 0,-1 0-1,0-1 0,0 1 0,0-1 1,0 0-1,-1 1 0,0-1 0,0 0 1,0 0-1,0 0 0,-1 0 0,0-9 1,-2-8 1,0 1 1,-2-1 0,0 1 0,-1 0-1,-1 0 1,-1 1 0,-1-1-1,-1 2 1,-1-1 0,-14-21 0,45 78-109,-2 1 1,-1 1-1,-2 0 0,19 77 1,-28-91 60,-2 1 1,-1 0-1,-2 0 1,0 0-1,-2 1 1,0-1-1,-2 0 1,-1 0-1,-1 0 1,-8 29-1,6-36 57,0 0 0,-1 0 0,-1-1 0,-1 0 0,-1 0 0,0-1 0,-1 0 0,-1-1 0,0 0 0,-2-1 0,1 0 0,-19 13-1,27-25-59,0 0-1,0 0 0,0-1 0,0 0 0,-1 0 0,0-1 0,1 1 0,-1-1 0,1 0 0,-1-1 0,0 1 1,0-1-1,0 0 0,1-1 0,-1 1 0,0-1 0,1 0 0,-10-3 0,10 2-251,1 1-1,-1-1 1,1 0-1,-1 0 1,1 0 0,0-1-1,0 0 1,0 1-1,0-1 1,0-1 0,0 1-1,1-1 1,0 1-1,-1-1 1,2 0-1,-1 0 1,0 0 0,1 0-1,-1-1 1,1 1-1,1-1 1,-3-5-1,4 8-19,0 0-1,0-1 1,0 1 0,0-1-1,0 1 1,0 0-1,0-1 1,1 1-1,-1 0 1,1-1-1,0 1 1,0 0-1,0 0 1,0-1-1,0 1 1,0 0-1,0 0 1,1 0-1,-1 0 1,4-3-1,91-92-10187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0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457 20 4665,'-24'-6'4763,"-1"1"0,-48-3 0,52 7-3811,-1 2 0,1 0 0,0 1 0,-22 5 0,32-4-865,0-1 0,0 1 0,0 1 0,0 0 0,1 1 0,0 0 0,0 0 0,0 1 0,0 0 0,1 1 0,0 0 0,0 1 0,1 0 0,0 0 0,0 0 0,1 1 0,0 0 0,1 1-1,-10 17 1,14-22-79,0 0-1,0 1 1,0-1-1,0 0 1,1 1-1,0-1 1,0 0-1,0 1 1,1 0-1,-1-1 1,1 1-1,1-1 1,-1 1-1,1-1 1,0 1-1,0-1 0,1 0 1,0 1-1,0-1 1,0 0-1,0 0 1,1 0-1,0 0 1,0-1-1,0 1 1,0-1-1,1 1 1,0-1-1,0-1 1,0 1-1,0 0 1,0-1-1,1 0 1,0 0-1,0 0 0,0-1 1,0 1-1,0-1 1,0 0-1,0-1 1,1 1-1,-1-1 1,1 0-1,-1-1 1,1 1-1,-1-1 1,1 0-1,-1 0 1,1-1-1,-1 0 1,1 0-1,8-3 1,-2 0-26,0-1 0,0-1 0,-1 0 0,1-1 0,-1 0 0,-1-1 0,0 0 0,0-1 0,0 0 1,-1 0-1,-1-1 0,0 0 0,14-22 0,-17 25 64,0-1 0,0 0 0,-1 0 0,-1 0 0,1 0 0,-1 0 0,0-1 0,-1 1 0,0-1 0,0 0 0,-1 0 0,-1 0 0,1 0 0,-1 0 0,0 1 0,-1-1 0,0 0 0,-1 0 0,0 0 0,0 1 0,-4-9 0,48 132-154,-29-86-90,25 51-1443,-5-31-2296,-31-47 3618,-1 0 0,1 0 0,0-1 0,0 1 0,-1-1 0,1 1 0,0-1 0,0 1 0,0-1 0,1 0 0,-1 0 0,0 0 0,0-1 0,1 1 0,2 0 0,79 6-6790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1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1760,'-5'12'14991,"6"5"-10868,11 18-4478,-10-29 1797,75 183 2967,7 19-1993,-48-95-1366,-16-49-583,2-1 0,42 84 0,-62-142-524,1 0 1,0-1-1,0 1 0,0-1 0,0 0 0,1 0 0,-1 0 0,7 5 0,-9-9-6,-1 0 0,0 0 0,0 0 0,1 0 0,-1 0 0,0 0 0,0 0 0,0 0 0,1 0 0,-1-1 0,0 1 0,0 0-1,1 0 1,-1 0 0,0 0 0,0 0 0,0-1 0,0 1 0,1 0 0,-1 0 0,0 0 0,0-1 0,0 1 0,0 0 0,0 0 0,0 0 0,1-1 0,-1 1-1,0 0 1,0 0 0,0-1 0,0 1 0,0 0 0,0 0 0,0-1 0,0 1 0,0 0 0,0 0 0,0-1 0,0 1 0,0 0 0,0 0 0,-1 0 0,1-1 0,0 1-1,0 0 1,0-1 0,-1-20-1859,1 14 642,6-48-5798,18-84-5483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1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51 212 5137,'9'-3'12173,"13"-3"-6393,138-34-5761,-86 30 6,-36 5 6,0-1 0,49-14-1,-115-3 196,12 11-159,0 0 0,0 1 0,-2 1 0,1 1 0,-1 1 0,0 0 0,-35-9 0,41 13 25,0 2 0,0 0 1,0 0-1,0 1 0,0 1 1,0 0-1,-1 0 0,1 1 1,0 1-1,0 0 0,0 1 0,1 0 1,-24 9-1,29-8 2,0 0 0,0 0 0,0 0-1,0 1 1,1 0 0,0 0 0,0 0 0,0 0-1,1 1 1,-1 0 0,2 0 0,-1 0 0,0 1 0,1-1-1,0 1 1,1 0 0,0 0 0,0-1 0,0 2 0,1-1-1,0 0 1,0 0 0,0 0 0,1 0 0,1 1-1,1 11 1,-1-4-1,2-1-1,-1 1 0,2-1 0,0 1 1,1-1-1,0 0 0,1-1 0,0 1 1,1-1-1,1-1 0,0 1 1,12 12-1,-10-14-183,1 0 1,1-1 0,0-1-1,0 0 1,1 0-1,0-2 1,0 1-1,1-2 1,0 0 0,0 0-1,0-1 1,1-1-1,0 0 1,-1-1 0,22 1-1,-13-3-617,-1 0 0,1-2 0,-1-1-1,27-4 1,-19-1-2085,-1 0-1,54-22 1,75-42-6203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2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16115,'4'6'10245,"11"20"-10099,-5-9 379,24 42 364,-3 2 0,26 74-1,34 136 641,-13-38-926,-74-220-715,1-1 0,0 0 0,1 0-1,0-1 1,1 1 0,0-2-1,1 1 1,11 12 0,-19-23 58,0 0 0,1 0 1,-1 0-1,0 0 0,1 1 1,-1-1-1,0 0 0,1 0 1,-1 0-1,0 0 0,1 0 1,-1 0-1,0 0 0,1 0 1,-1 0-1,0 0 0,1 0 1,-1 0-1,0 0 0,1 0 1,-1 0-1,0 0 0,1 0 1,-1 0-1,0-1 0,1 1 1,-1 0-1,0 0 0,0 0 1,1-1-1,-1 1 1,0 0-1,0 0 0,1-1 1,-1 1-1,0 0 0,0 0 1,0-1-1,1 1 0,-1 0 1,0-1-1,0 1 0,0 0 1,0-1-1,0 1 0,0 0 1,1-1-1,-1 1 0,0 0 1,0-1-1,0 1 0,0 0 1,0-1-1,0 1 0,-1 0 1,1-1-1,5-28-2130,-5 25 1599,8-47-4048,16-58-1946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3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1 186 15331,'10'-6'1652,"1"0"0,0 0 0,19-7-1,40-5-202,69 3-2505,-122 14 1459,174-7 184,-235-24 355,33 23-829,0 0-1,-1 1 1,0 0 0,0 1 0,-1 0 0,0 1 0,0 1 0,0 0-1,-1 0 1,-21-3 0,26 7-3,0 0 0,0 0 0,0 1-1,-1 0 1,1 1 0,0 0 0,-18 4 0,23-4-60,0 1 1,0 0-1,1 0 1,-1 0-1,0 0 1,1 0-1,-1 1 1,1 0-1,0 0 1,-1 0-1,1 0 1,1 0-1,-1 0 1,0 1-1,1 0 1,0-1-1,0 1 1,0 0-1,-2 7 1,-1 4 87,0 1 1,2-1 0,0 1-1,0 0 1,2-1 0,0 1-1,1 0 1,0 0 0,1 0-1,1 0 1,1 0 0,0-1-1,1 1 1,1-1 0,0 0-1,1 0 1,0-1 0,12 20-1,-10-22-275,-1-1 0,1 0 0,1 0-1,0 0 1,1-1 0,0-1 0,0 0 0,1 0-1,0-1 1,0 0 0,1-1 0,0 0-1,0-1 1,1 0 0,0-1 0,0-1 0,0 0-1,1 0 1,-1-2 0,1 1 0,21-1-1,-15-2-769,1-1 0,0-1 0,-1-1 0,0-1 0,1-1-1,-1-1 1,-1 0 0,31-15 0,192-81-7775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26.5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0 107 4113,'12'0'2896,"8"-3"1657,24-2-3200,19-9 319,28-7-176,12 0-607,0 2-313,4 3-488,-15 9-8,-17 7-80,-20 2-264,-23 3-1353,-20 1-1351,-36-1-3066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3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0 3881,'-6'1'2927,"-44"5"6693,0 7-6108,47-12-3361,0 0 0,-1 0 0,1 1 0,0 0 0,0-1 0,-1 1 0,1 0 0,1 1 0,-1-1 0,0 0 0,1 1 0,-1 0 0,1-1 0,0 1 0,0 0 0,0 0 0,0 0 1,0 1-1,1-1 0,-1 0 0,1 1 0,0-1 0,0 1 0,-1 5 0,1 5 6,1-1 0,0 0 0,1 0 0,0 0 1,1 0-1,1 0 0,0 0 0,1-1 0,0 1 0,0-1 1,2 0-1,7 13 0,10 13-64,1-1 0,38 42-1,19 29 42,-77-103-130,0 1 0,-1 0 0,0 0 0,0 1 0,3 9 0,-6-15-4,0-1 0,0 1-1,0 0 1,1-1 0,-1 1 0,0 0 0,0 0 0,0-1 0,0 1-1,-1 0 1,1-1 0,0 1 0,0 0 0,0-1 0,0 1 0,-1-1 0,1 1-1,0 0 1,-1-1 0,1 1 0,0-1 0,-1 1 0,1-1 0,-1 2-1,-1-2-2,1 1-1,-1-1 0,1 1 1,-1-1-1,1 1 1,-1-1-1,1 0 0,-1 0 1,1 0-1,-1 0 0,1 0 1,-1 0-1,1 0 0,-1 0 1,1-1-1,-3 0 1,-105-31-4998,107 31 4429,0 0 1,0 1-1,0-1 1,0 0 0,-1 0-1,1-1 1,1 1-1,-1 0 1,0 0 0,-3-4-1,0-21-8966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3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 3713,'-15'5'11314,"-1"6"-7297,-12 7-2849,8 11 609,8 8 31,8 9-760,8-4-448,8-2-279,20 0-321,4-8-49,11-11-839,5-3-984,11-12-2185,123-6-2752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3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0 3713,'-100'40'15466,"83"-31"-14340,-1 1-1,1 0 0,-25 21 0,35-27-1042,1 1-1,1 1 1,-1-1 0,1 1 0,0 0 0,0 0 0,0 0 0,1 0 0,0 1 0,1 0-1,-1 0 1,1 0 0,0 0 0,1 1 0,0-1 0,0 1 0,1-1 0,0 1 0,0 0-1,0 0 1,1-1 0,1 1 0,-1 0 0,1 0 0,3 13 0,-2-16-96,0 0 0,0 1 0,0-1 0,0 0-1,1 0 1,0 0 0,0 0 0,0-1 0,0 1 0,1-1 0,0 0 0,0 0 0,0 0 0,0 0 0,1-1 0,-1 1 0,1-1 0,0-1-1,0 1 1,0-1 0,1 1 0,-1-2 0,0 1 0,1 0 0,-1-1 0,1 0 0,0 0 0,-1-1 0,1 0 0,-1 0 0,1 0 0,6-1-1,3-1-96,0 0-1,0-1 1,-1 0-1,1-1 0,-1-1 1,0 0-1,0-1 0,-1 0 1,0-1-1,0-1 0,13-10 1,-15 9 75,-1 0 0,0-1 0,-1-1 0,0 1 0,0-1 1,-1-1-1,-1 0 0,0 0 0,6-14 0,1-10 450,18-72 1,-23 76 39,-9 32-443,0 0-1,0 0 1,0-1-1,0 1 0,0 0 1,0 0-1,0 0 0,0 0 1,1-1-1,-1 1 1,0 0-1,0 0 0,0 0 1,0 0-1,0 0 1,0 0-1,0-1 0,0 1 1,1 0-1,-1 0 0,0 0 1,0 0-1,0 0 1,0 0-1,1 0 0,-1 0 1,0 0-1,0-1 1,0 1-1,0 0 0,0 0 1,1 0-1,-1 0 1,0 0-1,0 0 0,0 0 1,1 0-1,-1 0 0,0 0 1,0 0-1,0 1 1,0-1-1,0 0 0,1 0 1,-1 0-1,0 0 1,0 0-1,0 0 0,0 0 1,1 0-1,-1 0 1,0 0-1,0 1 0,12 11 74,10 23-203,-21-33 146,16 31-166,29 43-50,-42-71-284,0 0-1,0-1 1,0 0-1,0 1 1,1-2 0,0 1-1,5 3 1,-7-5 17,-1-1 0,1 0 0,-1 0 0,1 0-1,-1-1 1,1 1 0,-1-1 0,1 1 0,0-1 0,-1 0 0,5 0 0,60-9-6960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4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15219,'16'27'5337,"0"4"-2504,12 33-216,12 11-385,3 4-864,5 1-503,-5-6-273,-11-7-304,0-12-288,-8-12-280,-9-11-833,-3-14-1327,48-26-11827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4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40 1208,'-6'4'1824,"0"1"-1,0 0 0,0 0 0,1 0 1,-6 7-1,7-7-847,1 0 1,0 1-1,0-1 1,0 1-1,-4 9 1,5-8-601,1-1 1,-1 1-1,1-1 1,1 1 0,-1-1-1,1 1 1,0-1-1,0 1 1,1 0-1,0-1 1,3 13-1,-1-11-360,0 0-1,0 0 1,1 0-1,0 0 1,1 0-1,-1-1 1,2 0-1,-1 0 1,1 0-1,0-1 1,0 0-1,0 0 0,1 0 1,0-1-1,0 0 1,1 0-1,0-1 1,-1 0-1,1 0 1,11 3-1,-5-3-46,1-1 1,-1 0-1,0-1 0,1-1 0,-1 0 0,1-1 1,16-2-1,-25 1 30,0 1 0,0-1-1,0 0 1,0 0 0,-1-1 0,1 0 0,-1 0 0,1 0-1,-1-1 1,0 1 0,0-1 0,0-1 0,0 1 0,0-1-1,-1 0 1,0 0 0,1 0 0,-1 0 0,-1-1 0,5-6-1,-6 8-5,-1-1-1,1 1 0,-1 0 0,0-1 0,0 1 0,-1-1 0,1 0 0,-1 1 0,1-1 0,-1 0 0,0 1 0,-1-1 0,1 0 0,-1 1 0,1-1 0,-2-3 1,-1-1 10,0 1 0,0 0 0,-1 1 1,1-1-1,-2 0 0,1 1 1,-7-8-1,-6-3-459,0 0 0,-1 1 0,-35-24 0,2 5-2995,-10-6-3271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4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 12939,'29'67'6374,"1"28"-2727,2 6-1276,-30-95-2298,6 15 550,-6-19-272,-4-11-98,1 0-248,1 1-1,0 0 1,1-1-1,0 1 1,0 0 0,1 0-1,0 0 1,0 0 0,5-12-1,-2 4-91,3-8 15,1 0 0,1 1 0,1-1 0,1 2 0,0 0 0,2 0 1,1 1-1,1 1 0,33-34 0,-46 52 99,0-1 0,-1 1 1,1-1-1,0 1 0,0 0 0,1 0 1,-1 1-1,0-1 0,1 1 0,-1-1 1,0 1-1,1 0 0,0 0 0,-1 1 1,1-1-1,0 1 0,-1 0 0,1-1 1,0 2-1,-1-1 0,6 1 0,-3 1 60,-1 0-1,1 1 0,-1-1 0,0 1 0,0 0 0,0 1 0,0-1 0,0 1 1,-1 0-1,0 0 0,0 0 0,4 6 0,9 13 191,-1 0 0,-2 2 0,0-1-1,13 36 1,-23-51-376,-1-1-1,0 0 0,0 1 0,-1-1 1,0 1-1,0 0 0,0 12 1,-2-21 30,0 0 1,0 1 0,0-1 0,0 0-1,0 0 1,0 0 0,0 1 0,0-1-1,0 0 1,0 0 0,0 0 0,0 1-1,0-1 1,0 0 0,0 0 0,0 0-1,0 1 1,0-1 0,-1 0 0,1 0-1,0 0 1,0 0 0,0 1 0,0-1-1,0 0 1,0 0 0,-1 0 0,1 0 0,0 0-1,0 1 1,0-1 0,0 0 0,-1 0-1,1 0 1,0 0 0,0 0 0,0 0-1,-1 0 1,1 0 0,0 0 0,0 0-1,0 0 1,-1 0 0,1 0 0,0 0-1,-1 0-204,1-1 0,0 1 0,0-1 0,-1 0 1,1 1-1,0-1 0,0 0 0,0 1 0,0-1 0,0 0 0,0 1 0,0-1 0,0 0 0,0 1 0,0-1 0,0 0 0,0 0 0,0 1 0,0-1 0,1 1 0,-1-1 1,0 0-1,1 0 0,16-43-8868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5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5433,'-9'7'8277,"8"-7"-7760,1 1 0,0 0 1,0-1-1,-1 1 0,1 0 1,0-1-1,0 1 0,-1 0 0,1 0 1,3 23 4607,22 29-3905,-20-43 171,28 52 299,32 65 268,-57-109-1689,-1-1 0,-1 1 0,0 1-1,-2-1 1,4 22 0,-8-22 163,-5-27-92,-5-32-253,10 23-192,1 1 0,0-1 1,1 1-1,1 0 0,1-1 0,0 2 0,1-1 0,1 0 1,1 1-1,0 0 0,1 0 0,1 1 0,0 0 0,1 1 1,0 0-1,2 0 0,-1 1 0,2 1 0,-1 0 1,2 1-1,0 0 0,0 1 0,1 0 0,18-8 0,-27 15 116,0 1-1,0 0 0,0 0 1,0 1-1,0-1 0,0 1 1,1 1-1,-1-1 0,0 1 1,1 0-1,-1 1 0,0 0 1,1-1-1,10 5 0,-8-2 25,-1 1-1,1 0 0,-1 0 0,0 1 0,0 0 0,-1 0 0,0 1 0,0 0 0,8 8 1,0 3 27,-1 1 0,-1 0 0,-1 0 0,0 1 0,-1 1 0,-2 0 0,12 31 0,-17-36-62,0 1 0,-1 0 0,2 23-1,4 24-2125,-8-58 1525,4 2-1702,23-10-1866,73-21-2555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6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5625,'11'0'16372,"5"3"-14724,8-6-88,20-5-207,3 0-857,17-8-496,3-2-424,-7-3-705,-17 2-1487,76-2-4162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7:46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38 4561,'-1'-2'10827,"6"-3"-7352,11-4-2472,3 3-729,0 2 1,1 0-1,-1 0 1,1 2 0,0 1-1,24 1 1,-35 0-278,1 0 1,-1 1-1,0 1 1,1-1 0,-1 1-1,0 1 1,0 0-1,-1 0 1,1 1-1,-1 0 1,1 0-1,-1 1 1,0 0 0,-1 1-1,9 7 1,-13-10 9,-1-1 1,-1 1 0,1 0 0,0 0-1,-1 0 1,0 0 0,1 0 0,-1 1-1,0-1 1,-1 0 0,1 1 0,0-1-1,-1 0 1,0 1 0,0-1 0,0 0-1,0 1 1,-1-1 0,1 1 0,-1-1-1,0 0 1,0 0 0,0 1 0,0-1-1,0 0 1,-1 0 0,0 0 0,1 0-1,-1-1 1,-3 4 0,-3 6 153,-2 0 0,0 0 0,0-1 0,-1 0 0,-15 12 1,-20 13 985,-95 58 1,140-94-1104,1 1 0,0-1 0,-1 1 1,1-1-1,-1 0 0,1 1 0,-1-1 0,1 1 1,-1-1-1,1 0 0,-1 0 0,1 1 0,-1-1 1,1 0-1,-1 0 0,0 0 0,1 1 1,-1-1-1,1 0 0,-1 0 0,0 0 0,1 0 1,-1 0-1,1 0 0,-1 0 0,0 0 0,1-1 1,-1 1-1,1 0 0,-2 0 0,14-17 525,28-19-576,-27 29-69,-1 1 0,1 0 0,1 0 0,-1 2-1,1 0 1,0 0 0,0 1 0,0 1 0,0 1 0,0 0 0,0 0-1,1 1 1,-1 1 0,0 1 0,17 3 0,-22-3 56,0 1 0,1-1 0,-1 2 0,0-1 0,-1 1 0,1 1 0,-1-1 0,0 1 0,0 1 0,10 8 0,-13-9 65,-1 0-1,1 0 1,-1 0 0,0 0-1,-1 1 1,0-1 0,0 1-1,0 0 1,0 0 0,-1 0-1,0 1 1,0-1 0,-1 0-1,0 1 1,0-1 0,0 9-1,-1-5 100,-1-1 0,0 1 0,-1 0 0,0-1 0,-1 1 0,0-1 0,0 0 0,-1 0 0,0 0 0,0-1 0,-1 1 0,-1-1 0,1 0 0,-1 0 0,0-1 0,-1 0 0,-8 8 0,-3 1 227,0-1 0,-1 0 0,-1-2 0,0 0-1,-40 18 1,48-26-243,0 0 0,0-1 0,0 0 0,0-1 0,-1-1 0,0 0 0,1-1 0,-1 0 0,0-1-1,-13-1 1,19 0-271,-1 0 0,1 0 0,0-1 0,-1 0 0,1-1 0,0 1-1,1-1 1,-1-1 0,0 1 0,1-1 0,0-1 0,0 1 0,0-1 0,0 0 0,1 0-1,0 0 1,0-1 0,-5-6 0,10 11 14,-8-17-3151,9 16 2928,0 0-1,0 1 1,0-1-1,0 0 0,0 1 1,0-1-1,0 0 1,0 1-1,1 0 0,-1-1 1,1 1-1,-1 0 0,1 0 1,2-2-1,70-45-9219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3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355 109 1344,'0'2'503,"-1"0"0,1 0-1,-1-1 1,1 1-1,0 0 1,0 0 0,0 0-1,0 0 1,0 0 0,0 0-1,1-1 1,-1 1 0,1 0-1,-1 0 1,2 3-1,-1-4-296,-1-1-1,0 1 0,1-1 0,-1 1 1,1-1-1,-1 0 0,0 1 0,1-1 1,-1 1-1,1-1 0,-1 0 0,1 1 1,0-1-1,-1 0 0,1 0 0,-1 1 1,1-1-1,0 0 0,-1 0 0,1 0 1,-1 0-1,1 0 0,0 0 0,0 0 1,14-6 6259,-39-31-4335,13 25-2065,-1 1 0,1 0 0,-2 0 0,0 1 0,0 1 0,-1 0 0,-21-10 0,29 17-67,1 0 1,-1-1-1,0 2 0,1-1 1,-1 1-1,0 0 1,0 0-1,0 1 1,0-1-1,0 1 1,0 1-1,0-1 1,0 1-1,0 0 1,0 0-1,1 1 0,-1 0 1,0 0-1,1 0 1,0 1-1,-1 0 1,1 0-1,-9 6 1,6-1-3,-1 1 1,1 0 0,1 0 0,0 0-1,0 1 1,1 0 0,0 0-1,1 1 1,0 0 0,0 0 0,1 0-1,1 0 1,0 1 0,1-1-1,-2 17 1,1-4 31,2 0-1,0 0 1,2 1-1,0-1 1,2 0-1,8 36 1,-7-47-9,1 1-1,0-1 1,0 0 0,2 0 0,-1-1 0,2 1 0,-1-2-1,2 1 1,0-1 0,0 0 0,1-1 0,14 13 0,-18-18-160,0-1 1,1 1 0,-1-1 0,1 0 0,0 0 0,0-1-1,0 0 1,0 0 0,1-1 0,-1 0 0,1 0 0,0-1-1,-1 0 1,1 0 0,0-1 0,-1 0 0,1 0-1,0-1 1,0 0 0,-1 0 0,1-1 0,-1 0 0,14-5-1,39-30-4114,54-51-2096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25.9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89 1848,'26'9'6244,"43"23"0,-45-19-4226,41 31 0,-49-31-1703,0 0 0,-1 0 0,-1 2 0,-1 0-1,0 0 1,0 1 0,-2 1 0,12 22 0,-16-16-59,-12-14 339,3-9-560,1 0-1,0-1 1,-1 1 0,1-1-1,-1 1 1,1-1 0,0 1-1,0-1 1,-1 0 0,1 0-1,0 0 1,0 0 0,0 0-1,0 0 1,0 0 0,0 0-1,0 0 1,0 0 0,0 0-1,1-1 1,-1 1 0,0 0-1,1 0 1,-1-1 0,1-1-1,-5-7-29,1-1 0,0 0 0,1 0-1,0 0 1,1-1 0,0 1 0,1-1 0,1 1-1,-1-1 1,2 1 0,0-1 0,0 1 0,1-1-1,0 1 1,1 0 0,0 0 0,1 0 0,0 0-1,1 0 1,0 1 0,1 0 0,0 0-1,0 0 1,1 1 0,1 0 0,-1 1 0,1-1-1,1 1 1,-1 1 0,2 0 0,12-8 0,-17 12-12,1 1 1,1 0-1,-1 0 1,0 1 0,0 0-1,1 0 1,-1 0 0,0 1-1,1 0 1,-1 0-1,0 0 1,1 1 0,-1 0-1,0 0 1,0 1 0,1 0-1,-1 0 1,-1 0-1,1 1 1,0 0 0,0 0-1,-1 0 1,10 9 0,-2-3 35,-1 2 1,0-1-1,0 2 1,-1-1 0,-1 1-1,0 1 1,-1 0-1,12 21 1,-1 7-1002,20 62 0,-39-100 532,0-2 194,-1 1-1,0-1 1,1 0-1,-1 0 1,1 0 0,-1 1-1,1-1 1,-1 0-1,1 0 1,0 0-1,0 0 1,-1 0 0,1 0-1,0 0 1,0 0-1,2 0 1,-1 0-129,1 0 0,0 0-1,-1-1 1,1 1 0,0-1 0,0 0 0,0 0 0,-1 0 0,1 0-1,0-1 1,0 1 0,-1-1 0,4 0 0,134-39-7248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27.1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374 1 1248,'27'22'2420,"-19"-12"2137,-16-10 4067,-2-4-8098,-1 1 0,1 0 0,-1 0 1,1 1-1,-1 0 0,0 1 0,0 1 0,1-1 1,-13 3-1,11-1-353,0 1 0,0 1 0,0 0 1,0 1-1,1 0 0,-1 0 0,-14 9 0,12-4-169,-1 1 0,1 0 0,1 1 1,0 0-1,1 1 0,0 0 0,0 1 0,2 0 0,0 1 0,0 0 0,-13 28 0,20-35-9,0-1 0,1 0-1,0 1 1,1 0 0,-1-1 0,1 1 0,0 0 0,1 0-1,0 0 1,0 0 0,0-1 0,1 1 0,0 0 0,4 13-1,-4-17 6,0 1 0,0-1 0,1 0-1,0 0 1,-1 0 0,1 0 0,0 0-1,0 0 1,1 0 0,-1 0 0,1-1-1,-1 1 1,1-1 0,0 0 0,0 0-1,0 0 1,0 0 0,0 0 0,0-1-1,0 0 1,1 1 0,-1-1 0,1 0-1,-1-1 1,1 1 0,-1 0 0,1-1-1,-1 0 1,1 0 0,5-1 0,3 0 19,0-2 0,0 0 0,0 0 0,-1-1 0,1 0 0,-1-1 0,0-1 0,0 1 0,0-2 0,-1 0 0,0 0 0,-1 0 0,1-2 0,-1 1 0,-1-1 0,0 0 0,9-13 0,-7 9 48,-1-1 0,0 0 0,-1 0 0,0-1 0,-2 0 0,1 0 0,-2-1 0,0 0 0,-1 0 0,-1 0 0,0 0 0,1-23 0,-3 41-83,0 1 0,0 0 0,1-1 0,-1 1 0,1-1 0,0 1 0,0-1 0,0 0 0,0 1 0,4 2 0,1 2 28,-2 0-49,16 15-86,0 1 0,-2 2 0,-1 0 0,-2 1 0,17 32 0,-30-49-230,13 22-2892,-15-30 2978,0 0 1,0 0 0,0 0 0,0 0 0,0-1 0,0 1-1,0 0 1,1 0 0,-1-1 0,0 1 0,1-1-1,-1 1 1,0-1 0,1 0 0,-1 1 0,1-1-1,-1 0 1,1 0 0,-1 0 0,0 0 0,1 0 0,-1 0-1,1-1 1,-1 1 0,2-1 0,70-28-7324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4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241 0 11971,'-15'1'765,"1"1"0,0 1 0,0 0 0,1 0 0,-1 2 0,1-1 1,-25 14-1,31-13-678,0-1 0,1 2 0,-1-1 0,1 1 0,0 0 0,1 0 1,0 0-1,0 1 0,0 0 0,1 0 0,0 0 0,0 1 0,0 0 0,1-1 0,-2 10 0,-1 3 23,1 1 0,0 0-1,2 0 1,1 1 0,0-1-1,3 37 1,-1-51-118,0 1 1,1-1-1,0 1 0,0-1 1,1 0-1,0 1 1,1-1-1,-1 0 0,1 0 1,1-1-1,-1 1 0,1-1 1,0 1-1,1-1 1,-1 0-1,1-1 0,0 1 1,1-1-1,-1 0 0,1 0 1,0-1-1,10 6 1,-11-8 15,0-1 1,0 1 0,1-1 0,-1-1 0,0 1-1,0-1 1,0 1 0,1-2 0,-1 1 0,0 0-1,0-1 1,1 0 0,-1 0 0,0-1 0,0 1-1,0-1 1,-1 0 0,1-1 0,0 1 0,-1-1-1,1 0 1,4-4 0,4-2 52,0-2-1,-1 0 1,0 0 0,-1-1 0,17-23-1,-19 23-2,-1-1 0,0 0 0,-1 0 0,0-1-1,-1 1 1,-1-2 0,0 1 0,-1 0 0,0-1-1,-1 0 1,-1 0 0,-1 0 0,0 0-1,-2-28 1,-4 23 417,5 19-444,0 1 1,0-1-1,0 1 0,-1-1 1,1 1-1,0-1 0,0 1 0,-1-1 1,1 1-1,0-1 0,-1 1 1,1 0-1,0-1 0,-1 1 1,1-1-1,0 1 0,-1 0 1,1-1-1,-1 1 0,1 0 1,-1 0-1,1 0 0,-1-1 1,1 1-1,-1 0 0,1 0 1,-1 0-1,1 0 0,-1 0 1,1 0-1,-1 0 0,1 0 1,-1 0-1,0 0 0,0 2-39,1 1 0,0-1 1,0 0-1,0 1 0,0-1 0,0 0 0,1 1 0,-1-1 0,1 0 0,-1 1 0,1-1 0,0 0 0,2 3 1,16 45-101,24 58-111,-9-40-2944,-33-66 2740,1 1 1,-1-1 0,1 1 0,0-1-1,-1 0 1,1 0 0,0 1 0,0-1-1,5 3 1,35 10-5331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4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2601,'37'67'11350,"3"-4"-8166,36 66-1582,-23 0-1,-9-17-785,-36-101-605,-6-19 127,-4-25 141,2 31-480,-12-98 173,-12-198-72,24 296-99,0 1 0,-1 0 0,1-1 0,1 1 0,-1 0 0,0-1 0,0 1 0,0 0 0,1-1 0,-1 1 0,0 0 0,1-1 1,0 1-1,-1 0 0,1 0 0,0 0 0,1-2 0,-2 2-5,1 1 1,0 0-1,-1 0 1,1-1-1,0 1 1,-1 0-1,1 0 1,0 0-1,-1 0 1,1 0-1,0 0 1,-1 0-1,1 0 1,-1 0-1,1 0 0,0 1 1,-1-1-1,1 0 1,0 0-1,-1 0 1,1 1-1,-1-1 1,1 0-1,0 1 1,0 0-1,40 39-166,-31-29 207,17 21 9,-2 0 0,-1 2 0,-2 1 0,29 61 0,37 58 82,-88-153-126,0-1-1,0 1 1,0-1 0,0 1-1,1-1 1,-1 0 0,0 1 0,0-1-1,0 1 1,1-1 0,-1 0 0,0 1-1,1-1 1,-1 0 0,0 1 0,1-1-1,-1 0 1,0 1 0,1-1-1,-1 0 1,1 0 0,-1 0 0,1 1-1,-1-1 1,0 0 0,1 0 0,-1 0-1,1 0 1,-1 0 0,1 0-1,-1 0 1,1 0 0,-1 0 0,1 0-1,-1 0 1,1 0 0,-1 0 0,1 0-1,-1 0 1,0 0 0,1-1 0,-1 1-1,1 0 1,-1 0 0,0-1-1,1 1 1,-1 0 0,1 0 0,-1-1-1,0 1 1,1 0 0,-1-1 0,0 1-1,0-1 1,1 1 0,-1 0-1,0-1 1,0 1 0,0-1 0,1 1-1,-1-1 1,0 0 0,11-37 139,-9 28-162,40-212 18,-26 121 518,-16 100-507,0 1-1,0-1 0,0 1 1,0-1-1,0 1 0,1-1 1,-1 1-1,0-1 0,0 1 1,0-1-1,0 1 0,1-1 0,-1 1 1,0-1-1,1 1 0,-1 0 1,0-1-1,1 1 0,-1-1 1,0 1-1,1 0 0,-1 0 1,1-1-1,-1 1 0,0 0 1,1-1-1,-1 1 0,1 0 1,-1 0-1,1 0 0,-1 0 1,1 0-1,-1-1 0,1 1 0,-1 0 1,2 0-1,20 11 295,24 34 134,-39-37-410,17 19-269,-2 1-1,0 1 1,-2 1-1,26 52 1,-44-77-26,-1-4 41,-1 1 1,1-1-1,-1 1 0,1-1 1,-1 1-1,1-1 0,0 0 0,0 1 1,-1-1-1,1 0 0,0 0 1,0 0-1,0 1 0,0-1 1,1 0-1,-1 0 0,0-1 1,0 1-1,1 0 0,-1 0 1,0-1-1,1 1 0,-1 0 1,1-1-1,-1 0 0,1 1 1,-1-1-1,1 0 0,-1 0 1,1 1-1,-1-1 0,1 0 1,1-1-1,46-28-7140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4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5785,'8'10'5265,"4"9"-3128,8 13-449,8 7-280,-1 9-223,1 3-521,-4-1-392,-4-5-272,-5 0-80,-3-13-2913,-8 0-7553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5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 12123,'0'0'4104,"-4"0"-3551,4-2-553,12 4-1281,83-2-4312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5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 9226,'46'107'8630,"46"128"-2786,-83-210-5442,-9-25-393,0 0 0,1 0 0,-1 0 0,0 0 0,0 0-1,0 0 1,0 0 0,0 0 0,0 0 0,1 0 0,-1 0 0,0 0 0,0 0 0,0 0 0,0 0 0,0 0 0,1 0 0,-1 0 0,0 0 0,0 0 0,0 0 0,0 0 0,0 0 0,0 0 0,1 0 0,-1 0 0,0 0 0,0 0 0,0-1 0,0 1 0,0 0 0,0 0 0,0 0 0,0 0 0,1 0 0,-1 0 0,0 0-1,0-1 1,0 1 0,0 0 0,0 0 0,0 0 0,0 0 0,0 0 0,0 0 0,0-1 0,0 1 0,0 0 0,0 0 0,0 0 0,0 0 0,0 0 0,0 0 0,0-1 0,0 1 0,0 0 0,0 0 0,0 0 0,0 0 0,0 0 0,0 0 0,-1-1 0,1 1 0,0 0 0,0 0 0,0 0 0,0 0 0,0 0-1,-2-50 955,1 32-1030,2-154 114,1 146 7,1 0 0,1 0 0,1 1-1,15-42 1,-19 64-40,0 0-1,0 0 1,1 1 0,-1-1-1,1 1 1,-1-1 0,1 1-1,0-1 1,-1 1 0,1 0-1,0 0 1,1 0-1,3-3 1,-5 5-13,1-1 1,0 1-1,-1-1 0,1 1 0,0 0 1,-1-1-1,1 1 0,0 0 1,0 0-1,-1 0 0,1 0 0,0 1 1,-1-1-1,1 0 0,0 1 0,0-1 1,-1 1-1,1 0 0,-1-1 1,1 1-1,-1 0 0,1 0 0,-1 0 1,2 1-1,15 11 30,0 1 1,-1 1-1,0 0 0,-2 1 1,0 1-1,14 19 1,67 121-728,-89-143 345,-5-10 91,-1 1 0,1-1 0,0 0 0,1 0 0,-1 0 0,1-1 0,0 1 0,0 0 0,0-1 0,0 0-1,0 0 1,1 0 0,0 0 0,-1 0 0,1-1 0,7 4 0,7-1-1823,1-1 1,27 3-1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5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62 13411,'-5'7'782,"-1"0"-1,1 0 1,1 1 0,-1 0-1,1 0 1,1 0 0,-1 1-1,2-1 1,-1 1 0,-2 12-1,3-9-482,1 1 1,0-1-1,1 1 0,0-1 1,1 0-1,0 1 0,5 18 1,-4-23-337,0 1 0,1 0 1,1-1-1,-1 0 0,1 0 1,1 0-1,-1 0 0,1-1 1,1 1-1,8 9 0,-10-13 50,1 0-1,0 0 0,-1-1 0,1 1 0,1-1 0,-1 0 0,0-1 0,1 1 1,-1-1-1,1 0 0,0 0 0,0-1 0,0 0 0,0 0 0,0 0 0,8-1 1,-10 1-10,-1-1 0,1-1 0,-1 1 1,1 0-1,0-1 0,-1 0 1,1 0-1,-1 0 0,0 0 1,1 0-1,-1-1 0,5-3 1,-6 4 18,0 0 0,-1-1 0,0 1 0,1-1 1,-1 1-1,0-1 0,0 0 0,1 1 0,-2-1 1,1 0-1,0 0 0,0 0 0,0 0 0,-1 0 1,1 0-1,-1 0 0,1-2 0,-1-1 49,-1-1-1,1 1 0,-1 0 1,0-1-1,0 1 1,0 0-1,-1 0 1,0 0-1,0 0 1,0 0-1,-1 1 0,1-1 1,-1 1-1,0-1 1,-6-5-1,-6-7 53,-1 2-1,0 0 1,-1 1-1,0 1 1,-34-20-1,-102-41-172,128 63 5,25 11-16,0-1-1,1 1 1,-1 0-1,0 0 1,0 0-1,1 0 1,-1 0-1,0 0 1,0 0-1,1 0 1,-1-1-1,0 1 1,0 0-1,0 0 1,0 0-1,1 0 1,-1-1-1,0 1 1,0 0-1,0 0 1,0-1-1,0 1 1,1 0-1,-1 0 1,0-1-1,0 1 1,0 0-1,0 0 1,0 0-1,0-1 1,0 1-1,0 0 1,0-1-1,0 1 1,0 0-1,0 0 1,0-1-1,0 1 1,0 0-1,0 0 1,0-1-1,0 1 1,-1 0-1,1 0 1,0 0-1,0-1 1,0 1-1,0 0 1,0 0-1,-1 0 1,1-1-1,0 1 0,0 0 1,0 0-1,-1 0 1,1 0-1,0 0 1,0-1-1,-1 1 1,1 0-1,0 0 1,0 0-1,-1 0 1,1 0-1,0 0 1,0 0-1,-1 0 1,39-13-4069,-1 1 1713,129-45-4316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6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0 11258,'-33'19'8602,"3"7"-5505,29-24-3057,-1 0-1,1 0 1,-1-1 0,1 1 0,0 0 0,0 0-1,0 0 1,0 0 0,0 0 0,0 1 0,0-1-1,1 0 1,-1 0 0,1 1 0,0-1 0,-1 0-1,1 0 1,0 1 0,0-1 0,1 0 0,-1 1-1,0-1 1,1 0 0,0 0 0,-1 0 0,1 1-1,0-1 1,0 0 0,0 0 0,2 3-1,15 16-12,0 0-1,1-1 0,1-2 1,33 25-1,-31-26 26,0 1 0,-2 1 0,0 0-1,21 28 1,-38-43 16,-1 1 1,1-1-1,-1 1 0,0 0 0,0 0 1,-1 0-1,1 0 0,-1 1 0,0-1 1,0 0-1,-1 0 0,0 1 0,0-1 1,0 0-1,0 1 0,-1-1 0,0 0 1,0 0-1,-1 1 0,1-1 0,-1 0 0,0 0 1,0-1-1,-1 1 0,1 0 0,-1-1 1,0 1-1,-1-1 0,1 0 0,-1 0 1,1 0-1,-1-1 0,0 1 0,-1-1 1,1 0-1,0 0 0,-1-1 0,0 1 0,0-1 1,1 0-1,-1 0 0,-1 0 0,1-1 1,0 0-1,0 0 0,0 0 0,-11-1 1,12 0-179,0 0 1,0 0 0,0-1 0,0 0 0,0 0 0,0 0-1,0 0 1,0-1 0,0 0 0,1 0 0,-1 0 0,1 0-1,-1 0 1,-2-3 0,2 2-216,1-1 0,0 1 1,0 0-1,1-1 0,-1 1 0,1-1 0,0 0 0,0 0 1,0 0-1,0 0 0,1 0 0,-1-1 0,1 1 0,0 0 1,0-9-1,3-109-5782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6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 13947,'-2'3'10780,"-5"18"-8353,-3 41-1623,-24 72 1,0 6 102,20-76-627,3 0 1,4 1-1,1 1 0,4-1 0,9 93 0,-4-133-257,2-1-1,0 1 1,2-1 0,1 0-1,1-1 1,1 0 0,17 30 0,-17-37-62,2 0 1,0 0 0,0-1 0,2 0 0,0-1 0,0-1 0,2 0 0,-1-1 0,1-1-1,26 14 1,-30-18-341,1 0 0,0-1 0,-1 0 0,2-1 0,-1 0 0,1-1 0,-1-1-1,1 0 1,0-1 0,26 1 0,-38-3 192,-1 0 0,1 0 1,0-1-1,0 1 0,0-1 0,0 1 0,0-1 0,0 1 1,0-1-1,-1 0 0,1 0 0,3-2 0,-4 1-131,1 0 1,-1 0-1,0 0 0,1 0 1,-1-1-1,0 1 0,0 0 0,-1-1 1,1 1-1,0-1 0,-1 1 0,0-1 1,1 1-1,-1-5 0,2-97-7283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8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8834,'1'6'7138,"2"1"-3350,11 12-2869,-6-8 80,105 173 2761,-26-40-2358,-72-121-1179,2 4 80,1 0-1,26 29 1,-41-59 586,-3-14-367,-3-32-176,1 21-310,1-23-84,1 1 1,3 0-1,2 0 0,3 0 1,23-88-1,-29 133 34,-1 1-1,1-1 0,0 1 0,0-1 1,0 1-1,1-1 0,-1 1 1,1 0-1,5-6 0,-6 9 0,-1 0 0,1 0 0,0 1 0,-1-1 0,1 0 0,-1 1 0,1-1 0,0 1 0,0 0 0,-1-1 0,1 1 1,0 0-1,0 0 0,-1 0 0,1 0 0,0 0 0,0 1 0,-1-1 0,1 1 0,0-1 0,-1 1 0,1-1 0,0 1 0,-1 0 0,1 0 0,-1 0 0,1 0 0,-1 0 0,2 1 0,18 11-74,-1 0 1,0 1-1,-1 2 0,-1-1 1,0 2-1,-1 1 0,-1 0 1,-1 1-1,0 0 0,-1 2 1,-2-1-1,0 2 0,-1-1 1,-1 2-1,7 24 0,-14-37-634,9 24-1559,-11-33 2025,-1 0 0,1 1 0,-1-1 1,1 0-1,0 0 0,0 0 0,0 0 0,0 0 0,-1-1 1,1 1-1,0 0 0,1 0 0,-1 0 0,0-1 1,0 1-1,0-1 0,0 1 0,0-1 0,1 1 0,-1-1 1,0 0-1,0 1 0,1-1 0,1 0 0,55-13-5945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8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0 768,'4'3'12083,"4"5"-7834,4 2-2281,7 4 265,13 2-377,4-1-760,7-1-472,1-4-280,4-2-184,-9 0-160,1-5-120,-12-3-920,-1-8-1592,13-48-4282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27.4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250 1 4337,'-53'3'9114,"-6"8"-5497,52-10-3420,-1 1 1,1 0-1,0 1 1,0 0-1,0 0 1,1 0-1,-1 1 1,1 0-1,0 0 0,0 0 1,0 1-1,-9 9 1,13-11-190,1-1 0,0 1 0,-1 0 1,1 0-1,0 0 0,0 0 0,1 0 1,-1 0-1,0 0 0,1 0 0,0 0 0,0 0 1,0 0-1,0 0 0,0 0 0,1 0 0,-1 0 1,1 0-1,0 0 0,0 0 0,0 0 0,0 0 1,1 0-1,-1-1 0,1 1 0,-1-1 0,1 1 1,4 4-1,5 6 16,1 1 1,0-2-1,24 19 0,-28-24 6,22 17 111,-8-7-108,35 35 0,-53-48 58,0 0 1,0 1 0,-1-1-1,1 1 1,-1-1 0,0 1-1,-1 0 1,1 0 0,-1 0-1,0 1 1,0-1 0,-1 1 0,1-1-1,0 10 1,-3-11 13,1-1 0,-1 0 0,0 1 0,0-1 0,0 0 0,0 0 0,0 0 0,-1 0 0,1 0 1,-1 0-1,0 0 0,0-1 0,0 1 0,-1-1 0,1 1 0,0-1 0,-1 0 0,1 0 0,-1 0 0,0 0 0,0 0 0,0 0 0,0-1 0,0 0 0,0 1 0,0-1 1,-1-1-1,1 1 0,-5 1 0,0-1-117,0 1 0,0-1 1,1 0-1,-1-1 1,0 0-1,0 0 0,0 0 1,0-1-1,1-1 0,-1 1 1,0-1-1,-7-3 1,7 2-324,-37-22-2673,20-3-2102,1-23-1714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8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14603,'70'-39'7493,"-57"34"-7048,1 0 1,0 0 0,24-4-1,-31 7-442,0 1-1,0 0 0,0 1 1,0 0-1,0 0 0,-1 0 0,1 1 1,0 0-1,0 0 0,0 1 1,0-1-1,-1 2 0,1-1 1,-1 1-1,0 0 0,0 0 1,0 1-1,0-1 0,0 1 0,-1 1 1,8 6-1,-9-6 36,-1 0 0,1 0 0,-1 0 0,0 0 1,0 1-1,0 0 0,-1-1 0,1 1 0,-2 0 0,1 0 0,-1 0 0,1 0 0,-2 1 0,1-1 0,-1 0 0,0 0 0,0 0 1,-1 1-1,1-1 0,-4 9 0,-3 13 201,-1 0 0,-2-1 0,-16 33 0,-1 5 295,25-59-474,-2 3 107,1 1-1,1 0 1,-1 0 0,-1 20 0,4-29-154,0 1 1,0-1 0,0 1-1,0-1 1,0 0 0,0 1 0,0-1-1,0 0 1,1 1 0,-1-1-1,1 1 1,-1-1 0,1 0 0,-1 0-1,1 1 1,0-1 0,0 0 0,0 0-1,0 0 1,-1 0 0,1 0-1,0 0 1,1 0 0,-1 0 0,0 0-1,0-1 1,0 1 0,0 0-1,1-1 1,-1 1 0,0-1 0,1 1-1,-1-1 1,0 0 0,1 1-1,-1-1 1,1 0 0,-1 0 0,0 0-1,1 0 1,-1 0 0,1 0-1,-1-1 1,3 0 0,26-3 2,1-1-1,-1-2 1,-1-1-1,1-1 1,-2-2 0,51-26-1,-77 36-194,0 0 1,0 0-1,-1 0 0,1-1 0,0 1 0,-1-1 0,1 1 0,-1-1 1,1 0-1,-1 0 0,0 1 0,1-1 0,-1 0 0,0 0 1,0 0-1,-1 0 0,1-1 0,1-3 0,7-19-2463,25-49-4506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29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10586,'1'1'8490,"9"5"-6556,14 7-1432,0 1 1,-1 1-1,-1 1 0,27 25 1,79 86 796,-107-106-1096,18 21 227,-1 1 0,-3 1 0,-1 2 1,-3 2-1,-1 0 0,26 62 0,-44-82-305,-1-1-1,-2 2 1,0-1-1,-3 2 1,0-1-1,-2 0 1,0 1-1,-3 0 1,0 0-1,-2-1 1,-1 1-1,-2 0 1,-10 44-1,14-72-285,-1 1 0,1-1-1,-1 1 1,0-1-1,0 0 1,0 1 0,0-1-1,0 0 1,-1 0-1,1 1 1,0-1 0,-1 0-1,0 0 1,-2 2-1,3-4 69,1 0 0,-1 0 0,1 0 0,-1 0 0,1 0 0,-1 0-1,1 0 1,-1 0 0,1 0 0,-1 0 0,1 0 0,0 0 0,-1-1-1,1 1 1,-1 0 0,1 0 0,-1 0 0,1-1 0,0 1 0,-1 0-1,1-1 1,-1 1 0,1 0 0,0-1 0,-1 1 0,1 0 0,0-1-1,0 1 1,-1-1 0,1 0 0,-14-35-3034,-12-79-5565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1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0 6257,'2'4'15108,"3"10"-12106,-3 14-2318,0 1-1,-2-1 1,-2 1 0,0-1 0,-2 0 0,-9 35 0,-64 241-968,76-287-1695,1-17 1906,1 0 1,-1 1-1,0-1 1,0 0-1,0 0 1,0 0-1,1 0 0,-1 1 1,0-1-1,0 0 1,1 0-1,-1 0 1,0 0-1,0 0 1,0 0-1,1 0 1,-1 1-1,0-1 1,0 0-1,1 0 1,-1 0-1,0 0 1,0 0-1,1 0 0,-1 0 1,0 0-1,0 0 1,1 0-1,-1-1 1,0 1-1,0 0 1,1 0-1,-1 0 1,0 0-1,0 0 1,1 0-1,-1 0 1,0-1-1,45-39-5080,76-95-3466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1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15 11562,'-77'-13'9258,"63"12"-8365,0 0 0,0 1 1,-21 3-1,27-1-784,0-1 1,-1 1-1,1 1 0,0-1 0,1 1 0,-1 1 1,0-1-1,1 1 0,0 1 0,0-1 0,0 1 1,0 1-1,1-1 0,0 1 0,0 0 0,-8 11 1,6-4-63,0 0 1,1 1 0,0 0-1,1 1 1,1-1 0,0 1-1,1 0 1,0 0 0,2 0-1,0 1 1,0-1 0,1 1 0,1-1-1,1 1 1,0-1 0,1 1-1,1-1 1,0 0 0,1 0-1,0 0 1,8 16 0,-8-22-173,1 0-1,0 0 1,0-1 0,1 1 0,0-1 0,0 0 0,1-1 0,0 0 0,0 0-1,1 0 1,-1-1 0,2 0 0,-1 0 0,19 8 0,-16-10-319,0 0 0,1-1 0,0-1 0,0 1 0,0-2 0,0 0 0,0 0-1,0-1 1,0-1 0,0 0 0,0-1 0,0 0 0,0-1 0,0 0 0,14-6 0,179-72-5998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1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1 12923,'-17'6'1240,"2"2"0,-1 0 0,1 1 0,0 1 1,-22 18-1,24-16-829,0 0-1,1 1 1,1 0 0,0 1-1,0 0 1,-8 16 0,14-22-365,1 1 0,0 0-1,0 1 1,0-1 0,2 0 0,-1 1 0,1 0 0,0 0 0,1-1 0,0 1 0,1 11 0,1-13-17,0 0 1,0 0-1,1 0 0,0-1 1,1 1-1,0-1 0,0 1 1,0-1-1,1 0 1,0 0-1,0-1 0,1 1 1,0-1-1,0 0 0,9 8 1,-10-10-27,1 1 1,1 0 0,-1-1-1,1 0 1,-1-1 0,1 1-1,0-1 1,1 0-1,-1-1 1,0 1 0,1-1-1,0 0 1,-1-1 0,1 0-1,0 0 1,13 0-1,-12-1 3,1-2-1,-1 1 0,0-1 1,1 0-1,-1-1 0,0 0 1,-1 0-1,1 0 1,0-1-1,-1-1 0,0 1 1,9-8-1,-6 4 92,-1 0 0,0-1 0,0 0 0,-1 0-1,0-1 1,-1 0 0,0 0 0,0-1 0,-1 0 0,-1 0 0,0-1 0,0 1 0,-2-1 0,1 0 0,-1 0 0,-1 0-1,0-1 1,0-19 0,-2 19 274,0 7-133,0 1 0,0-1 1,0 1-1,-1-1 0,0 1 0,0-1 1,0 1-1,-1-1 0,0 1 0,-4-9 1,30 50-646,28 53 0,-1 1-3108,-49-87 3038,0 0-1,-1 0 1,1 0 0,0-1 0,0 1 0,1 0 0,-1-1-1,0 1 1,1-1 0,0 0 0,-1 0 0,1 0 0,0 0 0,0 0-1,0-1 1,0 1 0,1-1 0,-1 0 0,0 0 0,0 0 0,1 0-1,4 0 1,60-14-9050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2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10082,'-1'0'8325,"4"10"-6788,18 21 898,35 40 0,-37-48-2064,0 1 0,-2 0 1,22 39-1,-23-23 141,-1 1 0,17 75 1,-28-100-502,-8-70 371,3-90 0,1 143-382,2-42-3,10-51 0,-10 82 36,1 0-1,0-1 0,1 1 1,1 1-1,0-1 1,0 1-1,1-1 0,13-17 1,-18 27-34,1 0 1,0 0 0,-1 0-1,1 0 1,0 0 0,0 1-1,0-1 1,0 1-1,0 0 1,1-1 0,-1 1-1,0 0 1,1 0 0,-1 0-1,1 1 1,-1-1-1,0 1 1,1-1 0,0 1-1,-1 0 1,4 0 0,-2 0 0,1 1 1,0 0 0,0 1 0,0-1 0,0 1 0,-1 0-1,1 0 1,-1 0 0,0 1 0,6 3 0,6 7 33,0 0 1,-1 1-1,-1 1 1,15 18-1,-17-16 26,0 0 0,-1 1-1,0 0 1,-2 1 0,0 0 0,-1 0-1,7 29 1,-1 10 147,8 77 0,-8-272-343,-8 76 231,27-118 0,-32 176-37,0 0 1,0 0 0,0 0 0,0 0-1,0 1 1,1-1 0,-1 0 0,1 1-1,0-1 1,3-3 0,-5 5-33,1 1 0,0-1 0,0 0 0,0 1 0,0-1-1,1 0 1,-1 1 0,0-1 0,0 1 0,0 0 0,0-1 0,0 1 0,1 0 0,-1 0 0,0 0 0,0 0-1,0 0 1,3 0 0,2 2 3,0 0 0,1 1-1,-1-1 1,0 1 0,-1 1 0,1-1-1,9 8 1,-9-6-77,16 11 23,-1 0 1,-1 2-1,0 1 0,-2 0 1,0 2-1,-1 0 0,-1 1 0,-1 0 1,17 35-1,-14-21-1711,17 53 0,-35-87 1488,1 1 0,-1-1 0,1 0 0,0 0 0,0 0 1,0 0-1,0 0 0,0 0 0,0-1 0,1 1 1,-1 0-1,1 0 0,-1-1 0,1 1 0,-1-1 1,3 2-1,4 0-939,0 0 0,0-1 0,1 0 0,-1 0 1,9 1-1,-16-3 1163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2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5233,'8'13'9722,"4"6"-5393,8 21-2016,12 15-201,3 12-768,-3 5-696,0-3-431,-12-6-217,-4-12-144,-12-9-1977,-12-5-6145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2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10794,'0'-5'6266,"0"3"-4410,0-6-1024,4 8-832,8-3-2224,67-8-5530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3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9074,'72'142'11059,"-47"-99"-9609,-3 1 1,-1 0-1,-2 2 1,-2 1-1,16 71 0,-47-133-10,-6-20-1035,10 7-439,1 0 0,2-1 0,1-1 0,2 1 0,0-1 0,2 0-1,1 1 1,2-1 0,1 0 0,1 0 0,1 1 0,12-39 0,-16 64 41,1 0 1,0 0-1,0 0 0,1 0 0,-1 1 1,1-1-1,0 1 0,0-1 0,0 1 1,1-1-1,-1 1 0,1 0 0,2-3 1,-4 6-7,0-1 1,0 1 0,0 0-1,0-1 1,0 1-1,0 0 1,0 0 0,0 0-1,0-1 1,0 1-1,0 0 1,0 0 0,0 1-1,0-1 1,0 0-1,0 0 1,0 0 0,0 1-1,1 0 1,26 19-4,-3 4-98,-1 1-1,-1 1 1,-1 1-1,-2 0 1,0 2-1,-2 1 1,-2 0-1,24 59 1,-38-81-459,6 16-1156,-8-23 1587,1-1 1,-1 1-1,0-1 0,1 1 1,-1-1-1,0 1 1,1-1-1,-1 0 1,1 1-1,-1-1 1,1 1-1,-1-1 1,1 0-1,-1 1 0,1-1 1,-1 0-1,1 0 1,-1 0-1,1 1 1,-1-1-1,1 0 1,0 0-1,-1 0 1,1 0-1,-1 0 0,1 0 1,0 0-1,-1 0 1,1 0-1,-1 0 1,1 0-1,-1 0 1,1-1-1,0 1 1,-1 0-1,1-1 0,51-36-7636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3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176 118 13035,'-8'4'1002,"0"0"1,0 1-1,1 0 1,-1 0-1,1 1 1,0 0 0,1 0-1,0 1 1,0 0-1,-10 14 1,10-11-609,0 0 0,0 1 0,1 0 1,1 0-1,0 0 0,0 1 0,1-1 0,-1 14 1,2-17-377,1-1 0,0 1 1,1 0-1,-1 0 1,2 0-1,-1-1 0,1 1 1,0 0-1,1 0 1,-1-1-1,2 1 1,-1-1-1,1 0 0,0 1 1,1-1-1,-1-1 1,1 1-1,1 0 0,-1-1 1,1 0-1,0 0 1,1 0-1,-1-1 0,1 0 1,0 0-1,1 0 1,10 6-1,-10-9-72,0 1 1,1-1-1,-1 0 1,0 0-1,1-1 1,-1 0-1,1 0 1,-1-1-1,1 0 0,-1 0 1,1-1-1,-1 0 1,1 0-1,-1-1 1,14-4-1,-17 4 56,0 1 0,0-1 0,0 0 0,0 0 0,0 0 0,-1 0 0,1-1 0,-1 1 0,1-1 0,-1 0 0,0 0 0,0 0 0,0-1-1,-1 1 1,1-1 0,-1 0 0,0 1 0,0-1 0,0 0 0,0 0 0,-1 0 0,0 0 0,1-1 0,-2 1 0,1 0 0,0-1 0,-1 1 0,0-5 0,-1-2 80,-1 0 1,0-1 0,-1 1-1,0 1 1,-1-1-1,-1 0 1,1 1 0,-1 0-1,-1 0 1,0 0-1,0 1 1,-1 0 0,0 0-1,-10-8 1,2 2 1,-1 0-1,0 2 1,-1 0 0,0 1 0,-1 0 0,-29-13 0,28 17-126,0 1 0,0 1 1,-27-5-1,38 9-64,8 2 24,0 0-1,0 0 1,1 0-1,-1 0 1,0-1-1,0 1 1,0 0-1,1 0 0,-1 0 1,0-1-1,0 1 1,0 0-1,0 0 1,0-1-1,1 1 1,-1 0-1,0 0 0,0-1 1,0 1-1,0 0 1,0 0-1,0-1 1,0 1-1,0 0 1,0 0-1,0-1 0,0 1 1,0 0-1,0-1 1,0 1-1,0 0 1,0 0-1,0-1 1,0 1-1,-1 0 0,1 0 1,0-1-1,0 1 1,0 0-1,0 0 1,-1-1-1,1 1 0,0 0 1,0 0-1,0 0 1,-1 0-1,1-1 1,0 1-1,0 0 1,-1 0-1,1 0 0,0 0 1,0 0-1,-1 0 1,1 0-1,0-1 1,0 1-1,-1 0 1,45-18-5411,-19 8 2614,137-56-10558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29.0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0 151 2240,'23'19'9450,"-1"6"-4824,31 57-3436,-41-61-128,12 23-77,22 58 0,-4-7 287,-34-87-644,-5-22 114,-7-25-106,-1 1-621,0 0 0,3 0 1,4-72-1,0 91-81,0 0 0,2 0 0,0 0 1,1 0-1,1 1 0,1-1 0,0 2 0,1-1 0,17-25 0,-24 40 45,1 0 0,0 0 0,0 0 0,0 1 1,1-1-1,-1 1 0,1-1 0,-1 1 0,1 0 0,0 0 0,-1 0 0,1 0 0,0 1 0,1-1 0,-1 1 0,0-1 0,0 1 0,0 0 0,1 1 0,-1-1 0,1 0 0,-1 1 0,0 0 0,5 0 1,-2 1-2,0 1 1,-1 0 0,1 0 0,0 0 0,-1 1 0,1-1 0,-1 1 0,0 1 0,0-1 0,0 1 0,0 0 0,8 9 0,-3-2 19,-1 0 0,0 1 1,-1 0-1,0 0 0,0 1 1,-2 0-1,1 1 0,4 16 0,2 10 1,11 68-1,-16-139 175,1 1 0,13-31 0,-9 36-314,1-1-1,33-42 1,-38 57 119,0 0-1,0 1 1,1 0 0,1 1-1,-1 0 1,1 0-1,1 1 1,12-6-1,-19 12 10,0 1 0,0 0 0,0 0 0,0 0 0,1 1-1,-1-1 1,0 1 0,0 1 0,1-1 0,-1 1 0,0 0-1,0 0 1,0 0 0,0 1 0,0-1 0,0 1-1,7 4 1,9 5 72,-1 0-1,27 22 1,-26-16-87,-2 1 1,0 1-1,-2 1 0,0 1 1,-1 0-1,-1 1 0,-1 1 1,-1 0-1,-1 1 0,-1 0 1,8 27-1,-16-38-1071,5 13-1607,-3-21-3400,12-24-652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3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 11562,'-40'20'8333,"-3"8"-4736,41-27-3544,1 0 0,-1 0 0,1 1 0,0-1 0,-1 0 0,1 1 0,0-1-1,-1 0 1,1 1 0,0-1 0,0 1 0,0 0 0,1-1 0,-1 1 0,0 0 0,1 0 0,-1-1 0,1 1 0,-1 0 0,1 0 0,0 0 0,0 0 0,0 0 0,0-1 0,0 1 0,0 0 0,0 0 0,1 0 0,-1 0 0,1-1 0,-1 1 0,1 0 0,0 0 0,-1-1 0,1 1 0,0 0 0,0-1 0,0 1 0,1-1 0,-1 1 0,0-1 0,1 0 0,-1 0 0,0 1 0,1-1 0,2 1 0,33 24 86,63 33 1,-74-46-152,0 0 0,-2 2 0,0 1 0,0 1 0,-2 1 1,0 1-1,25 28 0,-44-44 9,-1 1 0,1-1 0,-1 1 0,1 0 0,-1 0 1,0 0-1,-1 0 0,1 0 0,-1 0 0,0 0 1,0 1-1,0-1 0,0 0 0,-1 1 0,1 5 0,-2-6 23,0-1-1,1 0 1,-1 0-1,0 0 1,0 1-1,-1-1 1,1 0-1,-1 0 1,1-1-1,-1 1 1,0 0-1,0 0 1,-1-1-1,1 1 1,0-1-1,-4 3 1,-1 0 11,-1 0 0,1-1 0,-1 0 0,-1 0 0,1 0 0,0-1 0,-1-1 1,0 1-1,1-1 0,-1-1 0,0 1 0,0-2 0,-13 1 0,15-1-323,0 0 0,1 0 0,-1 0 1,0-1-1,0 0 0,0 0 0,0-1 0,1 0 0,-1 0 0,1-1 0,-1 1 0,1-2 1,0 1-1,-8-6 0,13 8 56,0 0 0,0 0-1,0 0 1,0 0 0,0 0 0,0 0 0,0-1 0,1 1 0,-1 0 0,0-1 0,1 1 0,-1 0-1,1-1 1,-1 1 0,1-1 0,0 1 0,-1-1 0,1 1 0,0-1 0,0 1 0,0-1-1,0 1 1,1-2 0,22-74-8052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4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13 16548,'-12'-12'8660,"1"17"-4606,-7 29-2950,13-23-901,-20 42 94,2 1 1,3 0-1,-22 94 0,35-113-171,1-1 0,2 1 0,1 0 1,1 0-1,3-1 0,0 1 0,10 51 0,-7-72-269,0 0 0,0 0 0,2-1-1,0 1 1,0-1 0,1 0 0,1-1 0,0 1 0,0-2-1,1 1 1,1-1 0,0-1 0,1 1 0,0-2 0,0 0-1,1 0 1,13 7 0,-5-5-289,0 0 0,2-1 0,-1-2 0,1 0 0,0-1 1,1-2-1,-1 0 0,1-1 0,46 1 0,-60-5-206,-1 0 0,1-1 0,0 1 0,0-2 0,-1 0 0,16-4 0,105-48-5580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4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 14195,'8'19'5599,"-5"20"-3764,-1-13-631,6 16-319,15 43-1,-14-57-622,-2 1 0,0-1 0,-2 1 0,3 45 0,24-217 1544,-20 93-1829,24-68 1,-29 100 24,0 0 0,2 1 1,0 0-1,0 1 0,2 0 1,0 0-1,15-15 0,-25 29 5,0 1 0,1 0-1,-1-1 1,0 1 0,0 0-1,0 0 1,1 0 0,-1 0-1,0 0 1,1 0 0,-1 0-1,1 1 1,0-1 0,-1 0-1,1 1 1,-1-1 0,1 1-1,0 0 1,-1-1 0,1 1 0,0 0-1,-1 0 1,1 0 0,0 0-1,-1 0 1,1 1 0,0-1-1,-1 1 1,1-1 0,0 1-1,-1-1 1,1 1 0,-1 0-1,1 0 1,-1-1 0,1 1-1,-1 0 1,2 2 0,4 5 56,-1-1 0,0 1 0,0 0-1,-1 0 1,7 14 0,-5-9 77,10 20 202,-2 1 0,0 1 0,-3 1 0,11 49 0,-8-11-1999,7 91-1,-22-165 1598,0 0-1,0-1 1,0 1-1,1 0 1,-1 0 0,0 0-1,0 0 1,0 0-1,1-1 1,-1 1-1,0 0 1,0 0-1,0 0 1,1 0-1,-1 0 1,0 0-1,0 0 1,1 0-1,-1 0 1,0 0-1,0 0 1,1 0-1,-1 0 1,0 0-1,0 0 1,1 0 0,-1 0-1,0 0 1,0 0-1,0 1 1,1-1-1,-1 0 1,0 0-1,0 0 1,0 0-1,1 0 1,-1 1-1,0-1 1,0 0-1,0 0 1,0 0-1,0 0 1,1 1-1,-1-1 1,0 0-1,0 0 1,0 0 0,0 1-1,0-1 1,0 0-1,0 0 1,0 1-1,0-1 1,0 0-1,0 0 1,0 1-1,0-1 1,0 0-1,0 0 1,0 1-1,0-1 1,0 0-1,0 0 1,0 0-1,0 1 1,0-1-1,0 0 1,-1 1 0,32-43-6685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4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6297,'8'5'14331,"0"-2"-12474,8-1-353,4 1-560,7 0-448,5-3-296,8 2-200,-8-4-552,-1-1-1472,1-5-3105,87-37-4545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5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0 432,'8'1'17672,"6"0"-10295,2 2-5408,38 5-5567,-33-4 5426,-2 0-1828,0 1-1,0 1 0,0 0 1,-1 2-1,0 0 1,29 17-1,-44-22-2,1-1 0,-1 0-1,1 1 1,-1 0 0,0 0-1,0 0 1,0 0 0,-1 0-1,1 0 1,-1 1 0,1-1-1,-1 1 1,0 0 0,-1 0-1,1 0 1,-1-1 0,1 2-1,-1-1 1,0 0 0,-1 0-1,1 0 1,-1 0 0,0 1-1,0-1 1,0 0-1,0 0 1,-1 0 0,0 0-1,0 1 1,0-1 0,0 0-1,-1 0 1,1 0 0,-1-1-1,0 1 1,0 0 0,-5 6-1,1-1 39,-1 0-1,0-1 0,0 0 0,0 0 0,-1 0 0,0-1 0,-1 0 0,0-1 0,0 0 0,0 0 1,0-1-1,-1 0 0,-13 4 0,23-9-16,-1 0 0,1 0 0,-1 1 0,1-1 0,0 0 0,-1 0 0,1 0 0,-1 0 0,1 0 0,-1 0 0,1 0 0,-1 0 0,1 0 0,0 0 0,-1 0 0,1 0 0,-1 0 0,1 0 0,-1 0 0,1 0 0,-1-1 0,1 1 0,0 0 0,-1 0 0,1 0 0,-1-1 0,1 1 0,0 0 0,-1-1 0,1 1 0,0 0 0,-1-1 0,1 1 0,0 0 0,0-1 0,-1 1 0,1-1 0,0 1 0,0 0 0,0-1 0,0 1 0,-1-1 0,1 0 9,1 0 0,-1 0 0,0 1-1,0-1 1,0 0 0,1 0 0,-1 1 0,0-1-1,1 0 1,-1 0 0,0 1 0,1-1 0,-1 1-1,1-1 1,-1 0 0,1 1 0,0-1 0,-1 1-1,1-1 1,-1 1 0,1-1 0,0 1 0,-1 0-1,2-1 1,12-4-49,0 1 0,0 1 0,1 0-1,-1 0 1,1 2 0,-1 0 0,1 1 0,0 0-1,-1 1 1,1 0 0,-1 2 0,1-1 0,-1 2-1,0 0 1,0 1 0,18 9 0,-28-13 46,-1 1 0,0-1 0,0 1 0,0 0 0,0 0 0,0 0 0,-1 1 0,1-1 0,-1 1 0,1 0 0,-1-1 0,0 1 0,0 0 0,0 0 0,0 0 0,-1 1 0,1-1 0,-1 0 0,0 0 0,0 1 0,0-1 0,0 1 0,-1-1 0,1 1 0,-1 0 0,0-1 0,0 1 0,0-1 0,-1 1 0,1-1 0,-1 1 0,0-1 0,0 1 0,0-1 0,0 0 0,-1 1 0,1-1 0,-1 0 0,0 0 0,0 0 0,0 0 0,0 0 0,-1-1 0,1 1 0,-6 4 0,-6 5 220,0 0 0,0-1-1,-1-1 1,-1 0 0,1-2 0,-2 1 0,1-2-1,-1 0 1,0-1 0,-1 0 0,1-2-1,-1 0 1,0-1 0,-21 1 0,35-4-328,0 0 0,0 0-1,0 0 1,-1-1 0,1 0 0,0 1 0,0-2 0,0 1 0,1 0 0,-1-1-1,0 1 1,0-1 0,1 0 0,-1 0 0,1-1 0,-1 1 0,1-1-1,0 0 1,0 1 0,0-1 0,1-1 0,-1 1 0,1 0 0,0-1 0,-3-4-1,4 5-238,0 0-1,1 0 1,-1 0-1,1 0 0,-1-1 1,1 1-1,0 0 0,0 0 1,1 0-1,-1-1 0,1 1 1,0 0-1,-1 0 0,3-5 1,0 1-538,0 1 0,1-1 1,0 1-1,0 0 0,1 0 0,-1 0 1,1 1-1,7-7 0,92-79-8467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5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11747,'1'-1'12284,"11"3"-10312,11 12-1618,-1 1 0,0 2 0,-1 0 1,-1 1-1,-1 0 0,27 35 0,-17-17 153,-3 2 1,42 80-1,-55-90-288,-1 2 0,-1 0 1,-1 0-1,-2 1 0,-1 0 1,-2 0-1,-1 1 0,-1 0 1,-3 55-1,-3-49-177,-1 0 0,-2-1 0,-2 0 0,-1 0 0,-2-1 0,-1 0 1,-32 64-1,42-97-179,-25 39-971,26-42 1000,1 1 0,-1 0 0,1-1 0,-1 1 0,0-1 0,1 1 0,-1-1 0,0 1 0,1-1 0,-1 1 0,0-1 0,0 1 0,1-1 0,-1 0 0,0 0 0,0 1 0,0-1 0,0 0 0,1 0 0,-1 0 0,0 0 0,0 0 0,0 0 0,0 0 0,0 0 0,1 0 0,-1 0 0,0-1 0,0 1 0,0 0 0,0 0 0,1-1 0,-1 1 0,0-1 0,0 1 0,1-1 0,-1 1 0,0-1 0,1 1 0,-1-1 0,1 0 0,-1 1 0,1-1 0,-1 0 0,1 1 0,-1-1 0,1 0 0,-1 0 0,1 1 0,0-1 0,0 0 0,-1 0 0,1 0 0,0 0 0,0 1 0,0-3 0,-30-95-7245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39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487 30 6625,'-3'0'7730,"-2"1"-3864,-16-2-978,12-4-2436,-1 1 1,0 0 0,0 0 0,0 1 0,0 0 0,-1 1 0,1 0 0,-1 1 0,1 0 0,-1 1 0,0 0 0,-11 2 0,8 0-296,0 1 0,0 0 0,1 1 0,-1 0 1,1 2-1,0-1 0,0 2 0,-18 11 0,17-9-160,1 1 1,0 1-1,0 0 0,1 1 1,0 0-1,1 0 0,1 2 1,0-1-1,0 1 1,2 0-1,0 1 0,0 0 1,1 1-1,1-1 0,-7 32 1,10-26 22,1 0 0,1-1 1,1 1-1,1 0 0,1 0 1,0 0-1,2-1 0,0 1 1,2-1-1,0 0 0,1-1 1,1 1-1,1-1 0,0-1 1,2 0-1,0 0 0,1-1 1,1 0-1,23 24 0,-16-21-10,0-1-1,1-1 1,1 0-1,0-2 1,2-1-1,0 0 1,0-2-1,1-1 1,1-1 0,0-1-1,0-1 1,1-2-1,0 0 1,37 3-1,-54-9-94,0 0 0,0 0 0,0-1 0,0-1-1,0 0 1,-1 0 0,1-1 0,0 0 0,15-6 0,-22 6-159,1 0 0,-1 0 0,0 0-1,0 0 1,0 0 0,-1-1 0,1 1 0,-1-1 0,1 0 0,-1 0 0,0 0 0,0 0 0,0 0 0,0 0 0,0-1 0,-1 1-1,0 0 1,1-1 0,-1 0 0,-1 1 0,1-1 0,0 1 0,-1-1 0,0 0 0,0 1 0,0-1 0,0 0 0,-1-5-1,-1-1-920,1-1 0,-1 0 0,-1 1 0,-4-12 0,-41-98-7501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0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385 481 10810,'2'5'774,"0"0"0,0 0 0,-1 0 0,0 0-1,0 1 1,0-1 0,0 0 0,-1 1 0,0 5-1,0-3-153,-1 0-1,0 1 0,-1-1 1,0 0-1,-5 15 0,5-18-472,0 0 1,0 0-1,-1 0 1,1 0-1,-1 0 0,0 0 1,0-1-1,-1 0 0,0 1 1,1-1-1,-1-1 0,-1 1 1,1 0-1,0-1 1,-1 0-1,0 0 0,1 0 1,-1-1-1,-1 0 0,-6 3 1,5-5-53,1 1 0,-1-1 1,1 0-1,-1-1 0,1 0 0,0 0 1,-1 0-1,1 0 0,0-1 1,0 0-1,0-1 0,0 0 0,-9-5 1,-1-2 64,0 0 0,1-1 0,-20-18 0,24 18-111,1-1 0,0 0 0,1 0 0,0-1 0,1 0 0,0 0 0,2-1 0,-1 0 0,1 0 0,1 0 0,1-1 0,0 0 1,-2-19-1,0-21-36,2 0 0,4-76 0,1 55-155,-4 59-452,-1 2-1463,6 0-2225,8-19-1763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0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88 3833,'-8'-8'17228,"-4"0"-16108,16 2-328,8-4-792,4-1-208,7-2-1809,69-19-3880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1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 1 16243,'-29'8'1136,"0"2"0,0 0 0,1 2 0,1 2 0,0 0 0,-32 24-1,53-34-1103,0 0 0,0 1 0,0 0 0,1 1-1,0-1 1,0 1 0,0 0 0,1 0 0,0 0-1,0 1 1,0-1 0,1 1 0,0 0 0,1 0-1,-1 0 1,1 1 0,1-1 0,-1 0 0,1 1-1,0-1 1,1 1 0,0-1 0,0 1-1,1 0 1,0-1 0,0 0 0,1 1 0,-1-1-1,2 0 1,4 12 0,-4-12-40,1 1 0,0-1 0,0 0 0,1-1 0,-1 1 0,2-1 0,-1 0-1,1 0 1,0 0 0,0-1 0,13 9 0,-7-7 3,0 0 1,0-1-1,1-1 0,0 0 0,0 0 0,21 3 1,-8-4 5,0 0 0,0-2 0,0-1 0,1-2 0,-1 0 0,51-10 0,-62 8 31,0-1 0,0-1 1,0 0-1,0-1 0,14-8 0,-26 12-15,-1 1 0,1-1 0,0 1-1,0-1 1,-1 0 0,1 0 0,0 0 0,-1 0 0,0-1 0,0 1 0,0-1 0,0 1 0,0-1 0,0 0 0,0 1 0,-1-1 0,0 0 0,1 0 0,-1 0 0,0-1-1,-1 1 1,1 0 0,0 0 0,-1 0 0,0-1 0,0 1 0,0 0 0,0 0 0,0-1 0,-1-3 0,-4-4-13,0 0 0,0 1-1,-1-1 1,0 1 0,-1 0 0,0 1 0,0 0 0,-1 0 0,-1 0-1,1 1 1,-1 1 0,-15-10 0,3 1-160,-2 2 1,0 1-1,0 1 0,-39-15 1,30 17-564,-1 1 0,-38-5 0,-21 2-7632,58 7-139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29.4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526 11 920,'-62'-9'10655,"2"8"-5253,38 3-5111,1 1 0,0 1 0,0 0 0,0 2 0,0 0 0,1 2 0,0 0 0,1 1 0,0 1 0,0 1-1,-18 14 1,24-15-193,0 0 0,0 1-1,1 1 1,1 0 0,0 0 0,1 1-1,0 1 1,1 0 0,0 0-1,-9 23 1,15-32-91,1 1 1,0-1 0,0 1-1,1 0 1,0-1-1,0 1 1,0 0-1,1 0 1,-1 0-1,1 0 1,1 0-1,-1 0 1,1 0-1,0 0 1,1-1-1,-1 1 1,1 0-1,0-1 1,1 1 0,-1-1-1,1 0 1,0 0-1,0 0 1,1 0-1,0 0 1,-1-1-1,1 1 1,1-1-1,-1 0 1,1 0-1,0-1 1,5 4-1,-3-3-13,-1 0-1,1 0 0,0-1 0,0 0 1,0 0-1,0-1 0,1 0 0,-1 0 1,1-1-1,-1 0 0,1 0 0,-1 0 1,1-1-1,0-1 0,-1 1 1,1-1-1,-1 0 0,1-1 0,-1 0 1,1 0-1,-1 0 0,0-1 0,0 0 1,0-1-1,-1 0 0,1 0 0,-1 0 1,0-1-1,9-8 0,-2 2 17,-1-1-1,0-1 0,-1 0 1,-1 0-1,0-1 1,0-1-1,-2 1 0,0-2 1,-1 1-1,0-1 1,-1 0-1,5-22 0,-9 29 85,1-5 339,0 0-1,-1 1 1,0-19 0,12 63 188,-7-19-585,20 42-97,36 74 175,-28-40-3525,-35-88 3386,1 3-466,0 0 0,0-1 0,0 1 1,0 0-1,0-1 0,1 1 0,-1-1 0,1 1 0,0-1 0,-1 0 0,4 3 0,-1-3-813,1 1 1,0-1-1,0 1 0,-1-2 1,2 1-1,6 1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1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15475,'-4'0'5794,"0"5"-4962,-4 6-56,4 7-32,-4 12-528,0 4-216,8 3-536,-4 6-1352,12-1-2969,44 35-3001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1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0 138 7170,'20'48'7958,"-1"0"-3366,-1 1-2988,2-1-1,34 58 1,-40-89-1395,-14-17-194,0 0-1,1 0 0,-1 0 1,0 0-1,0 0 0,0 0 1,1 0-1,-1 0 0,0 0 1,0 0-1,0-1 0,1 1 1,-1 0-1,0 0 0,0 0 0,0 0 1,1 0-1,-1 0 0,0 0 1,0-1-1,0 1 0,0 0 1,0 0-1,1 0 0,-1 0 1,0-1-1,0 1 0,0 0 1,0 0-1,0 0 0,0 0 1,0-1-1,0 1 0,0 0 0,0 0 1,0 0-1,0-1 0,0 1 1,0 0-1,0 0 0,0-1 1,0 1-1,0 0 0,0 0 1,0-1-1,-4-42 897,-16-134-677,19 155-217,1 0-1,1-1 1,1 1-1,1 0 1,11-41-1,-14 61-6,0 1 1,1-1-1,-1 1 0,0-1 0,1 1 0,-1-1 1,1 1-1,0-1 0,-1 1 0,1 0 1,0-1-1,0 1 0,0 0 0,0 0 1,0-1-1,0 1 0,0 0 0,3-1 1,-3 2-12,1 0 0,-1 1 0,0-1 0,1 1 1,-1 0-1,1-1 0,-1 1 0,0 0 0,0 0 1,1 0-1,-1 0 0,0 0 0,0 0 1,0 0-1,1 2 0,17 14-69,27 22 70,-2 1 1,-1 2-1,-3 2 0,68 95 0,-97-121-8,-9-12 0,1-1-1,0 0 1,1 0-1,-1 0 1,1 0 0,0 0-1,0-1 1,0 1-1,1-1 1,0 0-1,8 5 1,-13-9 7,1 0 0,-1 0 1,1 0-1,-1 0 0,1 0 0,0 0 0,-1 0 1,1 0-1,-1 0 0,1 0 0,-1-1 0,1 1 1,-1 0-1,1 0 0,-1 0 0,0-1 0,1 1 1,-1 0-1,1-1 0,-1 1 0,1 0 0,-1-1 1,0 1-1,1-1 0,-1 1 0,0 0 0,1-1 1,-1 1-1,0-1 0,0 1 0,0-1 0,1 1 1,-1-1-1,0 1 0,0-1 0,0 1 0,0-1 1,0 1-1,0-1 0,0 0 0,0 0 0,3-29 15,-2 23-14,4-56-11,3 0-1,2 0 1,32-101 0,-41 161 18,-1 1 0,1 0 1,0-1-1,0 1 1,0 0-1,0 0 0,1-1 1,-1 1-1,1 0 0,-1 0 1,1 0-1,0 1 1,-1-1-1,1 0 0,3-1 1,-3 2-6,-1 1 1,1 0-1,0 0 0,0 0 1,-1 0-1,1 0 1,0 0-1,-1 0 1,1 1-1,0-1 1,0 1-1,-1-1 1,1 1-1,-1 0 1,1-1-1,-1 1 1,1 0-1,-1 0 1,1 0-1,-1 0 0,0 1 1,2 0-1,134 121 207,-21-17-1471,-108-99 893,-5-4 10,0 0 1,0 0-1,0-1 0,1 1 0,-1-1 0,1 0 0,-1 0 1,1 0-1,0 0 0,0-1 0,0 1 0,0-1 0,0 0 1,0-1-1,0 1 0,0-1 0,0 1 0,1-1 0,-1 0 1,0-1-1,0 1 0,8-3 0,118-33-8440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2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80 10626,'-31'50'7631,"28"-42"-7055,0-1 0,0 1 0,0 0 0,-2 13 0,4-15-492,1 0-1,0 0 1,0 0 0,0 0 0,0 0-1,1 0 1,0 0 0,0 0 0,1 0-1,-1 0 1,1-1 0,1 1 0,-1-1 0,1 1-1,0-1 1,6 9 0,-2-5-86,1-1 1,0 0-1,0 0 1,0-1-1,1 0 1,0 0-1,1-1 1,-1 0-1,1-1 0,0 0 1,0 0-1,1-1 1,19 5-1,-17-6-24,0-1 0,1 0 0,-1 0 0,1-1-1,-1-1 1,1 0 0,-1-1 0,1-1 0,-1 0 0,25-7-1,-35 8 50,0 1-1,0-1 0,0 0 1,-1 0-1,1-1 0,0 1 1,0 0-1,-1-1 0,1 0 1,-1 0-1,1 1 0,-1-2 1,0 1-1,0 0 0,0 0 1,0-1-1,0 1 0,0-1 1,-1 1-1,1-1 0,-1 0 1,0 1-1,1-5 0,-2 4 72,0-1-1,0 1 0,0 0 1,-1 0-1,0 0 0,1 0 1,-1-1-1,-1 1 0,1 0 1,0 0-1,-1 1 1,1-1-1,-1 0 0,0 0 1,0 1-1,0-1 0,0 1 1,0 0-1,-1 0 1,1-1-1,-5-1 0,-18-15 130,-2 2 0,0 1 0,-50-22 0,50 27-1110,1-3-1,0 0 0,0-1 1,-32-26-1,57 40 697,0 0 0,0 1 0,0-1 0,0 0 0,0 0 0,0 0 0,0 0 0,0 0 0,1 0 0,-1 0 0,0 0 0,1 0 0,-1 0-1,0 0 1,1-1 0,0 1 0,-1 0 0,1 0 0,0-1 0,-1 1 0,1 0 0,0 0 0,0-1 0,0 1 0,0 0 0,1-3 0,2-2-1025,1-1 0,0 1 0,0 0 0,1 0 0,0 0 1,5-5-1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2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0 18004,'-65'10'4953,"50"-7"-4690,1 0-1,-1 1 1,1 0 0,0 1-1,1 1 1,-1 0 0,1 1 0,-14 9-1,25-15-260,1 0-1,-1 0 1,0 0-1,1 0 0,-1 0 1,1 1-1,-1-1 0,1 1 1,0-1-1,-1 1 1,1-1-1,0 1 0,0 0 1,0-1-1,0 1 0,0 0 1,1 0-1,-1 0 1,0 0-1,1 0 0,0 0 1,-1-1-1,1 1 1,0 0-1,0 0 0,0 0 1,0 0-1,0 0 0,1 0 1,-1 0-1,0 0 1,1 0-1,0 0 0,-1 0 1,1 0-1,0 0 0,0-1 1,0 1-1,0 0 1,0-1-1,1 1 0,-1-1 1,3 3-1,8 7-80,-1-1-1,2-1 1,-1 0 0,26 13-1,-27-15 11,79 40-393,-63-34 400,0 0-1,-1 2 1,0 1-1,-1 1 1,-1 1 0,37 35-1,-58-49 116,1 0 0,-1 0 0,0 1-1,0-1 1,0 1 0,-1-1 0,1 1-1,-1 0 1,0 0 0,-1 0 0,1 0 0,-1 0-1,0 0 1,0 1 0,-1-1 0,1 0 0,-1 0-1,0 1 1,-1-1 0,1 0 0,-1 1 0,0-1-1,-1 0 1,1 0 0,-1 0 0,0 0 0,0 0-1,0-1 1,-1 1 0,0 0 0,-5 6 0,3-6-14,1 0 1,-1-1-1,1 1 1,-1-1-1,-1 0 1,1-1-1,0 1 1,-1-1-1,0 0 1,0 0-1,0-1 1,0 0-1,0 0 1,0 0-1,-1-1 1,1 0-1,-1 0 1,1 0-1,-1-1 1,1 0-1,-1 0 1,1-1-1,-1 0 1,1 0-1,-9-3 1,9 2-270,0 0 0,0-1 0,0 0 0,0 0 1,1 0-1,-1 0 0,1-1 0,0 0 0,0 0 1,-6-7-1,7 6-321,-1-1 0,1-1 0,0 1 0,1 0 1,-1-1-1,1 0 0,1 0 0,-1 0 0,1 0 0,0 0 1,-1-12-1,-6-143-6827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2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225 306 10890,'49'-6'9276,"-31"1"-8851,1-1 0,-1 0 0,0-2 0,17-9 0,-31 16-344,-1-1-1,1 0 0,-1 1 0,0-2 1,1 1-1,-1 0 0,0 0 0,0-1 0,-1 0 1,1 0-1,-1 0 0,1 0 0,-1 0 1,0 0-1,0 0 0,0-1 0,-1 1 1,1-1-1,-1 1 0,0-1 0,0 0 0,0 0 1,0 1-1,-1-1 0,1 0 0,-1 0 1,0 0-1,0 0 0,0 1 0,-1-1 1,0 0-1,1 0 0,-1 1 0,0-1 0,-2-3 1,-1-2-17,-1 1-1,1 1 1,-1-1 0,0 1 0,-1 0 0,0 0 0,0 0 0,-1 1-1,1 0 1,-1 0 0,0 1 0,-1 0 0,0 0 0,-9-4 0,3 2-67,0 1 0,-1 1 0,0 0 1,1 1-1,-2 0 0,1 1 1,0 1-1,0 1 0,-22 0 1,30 1 8,0 1 1,1 0 0,-1 0 0,1 0 0,0 1 0,-1 0 0,1 1 0,0-1 0,0 1 0,0 0-1,0 1 1,1-1 0,-1 1 0,1 0 0,0 0 0,0 1 0,1 0 0,-1 0 0,1 0-1,0 0 1,0 1 0,1-1 0,0 1 0,-4 8 0,2-3 46,1 0 1,0 0-1,1 1 1,0-1-1,1 1 0,0 0 1,1-1-1,0 1 1,1 0-1,0 0 0,1-1 1,1 1-1,2 14 1,1-11 39,-1-1 0,2 1 0,0-1 0,1 0 0,0-1 0,1 0 0,0 0 0,1 0 0,14 14 0,-6-9-26,0-2-1,1 0 0,1-1 1,0-1-1,1 0 1,0-2-1,1 0 1,1-2-1,0 0 0,0-1 1,1-2-1,46 10 1,-50-14-96,0-1 1,-1-1-1,1 0 0,0-2 1,0 0-1,0-1 0,30-7 1,-45 8-141,1-1 0,0 1 0,-1-1 1,1 0-1,-1 0 0,0 0 0,1-1 0,-1 1 0,0-1 1,-1 0-1,1 0 0,0-1 0,-1 1 0,0-1 1,0 1-1,0-1 0,0 0 0,0 0 0,-1-1 0,0 1 1,0 0-1,0-1 0,0 1 0,-1-1 0,0 0 1,0 1-1,0-1 0,0 0 0,-1 0 0,0 0 0,0 0 1,0 1-1,0-1 0,-1 0 0,0 0 0,0 0 1,-3-7-1,-35-122-6601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3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0 149 936,'3'20'16158,"3"1"-9419,6 4-4888,10 12-3550,-8-14 3606,4 9-1306,144 241 2858,-149-260-2508,-19-34-213,-17-38-200,12 33-509,2 0-1,0 0 1,2-1-1,1 0 1,1 0 0,2-1-1,-1-30 1,4 42-127,1 0 1,0 0-1,1 0 0,1 1 1,0-1-1,1 1 1,1 0-1,0 0 0,1 0 1,1 1-1,0 0 1,1 0-1,18-23 0,-24 34-77,0 0 0,0 0-1,0 1 1,1-1 0,-1 1 0,1 0-1,0 0 1,-1 0 0,1 0-1,0 0 1,0 1 0,0-1 0,1 1-1,5-2 1,-3 2-489,0 1 1,-1 0 0,1 1-1,0 0 1,0-1-1,-1 2 1,1-1-1,-1 1 1,1 0-1,7 3 1,78 34-6568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4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130 329 10386,'4'0'6921,"4"-2"-3826,21-10-2654,-26 11 173,10-5-386,23-9 141,0-2 1,0-2-1,-2-1 0,36-27 1,-67 45-356,0-1 0,0 0 0,0 0 1,0 0-1,0 0 0,-1 0 0,0-1 1,1 1-1,-1-1 0,-1 0 0,1 1 1,0-1-1,-1 0 0,0 0 0,0 0 0,1-5 1,-2 6 16,0 0 1,-1 0 0,1 0 0,-1-1 0,1 1-1,-1 0 1,0 0 0,0 0 0,0 0 0,-1 0-1,1 0 1,-1 1 0,1-1 0,-1 0 0,0 1-1,0-1 1,0 1 0,-1 0 0,1 0 0,-1 0-1,-4-4 1,-7-2 88,1 0 0,-2 0 0,1 1 0,-1 1 0,0 1 0,0 0 0,0 1 0,-1 0 0,0 1 0,1 1 0,-1 1 0,0 0-1,-19 2 1,26-1-37,0 1 0,0 1 0,0 0 0,0 0 0,0 0 0,0 1-1,1 1 1,-1 0 0,1 0 0,-14 9 0,17-9-22,0 1 0,0-1 0,0 1 0,1 0 1,0 0-1,0 1 0,0-1 0,0 1 0,1 0 0,0 0 0,1 0 1,-1 0-1,1 0 0,0 0 0,0 1 0,0 8 0,1-4 20,1 0-1,0 1 1,1-1-1,0 0 1,1-1-1,0 1 1,1 0-1,0 0 1,1-1-1,0 0 1,0 1-1,1-2 1,1 1-1,9 14 1,1-2 42,1 0 0,1-1-1,1-1 1,39 33 0,-38-37-131,0 0 0,1-2 1,1 0-1,1-2 0,-1 0 0,2-2 1,0 0-1,25 6 0,-38-14-181,-1 0 0,1 0 1,0-1-1,-1-1 0,1 0 0,0 0 1,-1-1-1,1-1 0,0 1 0,10-5 0,-11 3-241,0-1 0,-1 0-1,1-1 1,-1 0-1,0-1 1,-1 0-1,0 0 1,1-1-1,-2 0 1,1 0-1,-1-1 1,7-10-1,100-140-5820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4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14939,'-4'5'5817,"8"13"-4544,8 17 583,8 18-8,16 27-439,3 7-273,9 17-176,0 2-216,-5 0-287,9 1-193,-9-15-184,1-15-80,-8-16-553,-9-15-623,-7-15-648,-12-15-529,0-8-2160,36-16-2192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4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523 164 14419,'-28'-9'3021,"-2"2"0,-29-5 0,34 9-2110,0 1 0,-46 1 0,54 3-793,-1 0 1,1 0-1,0 2 0,0 0 1,0 1-1,0 0 0,1 2 1,0 0-1,0 1 1,1 0-1,-25 18 0,35-22-71,0 1 0,0-1 0,0 1 0,0 0 0,1 0 1,0 1-1,0-1 0,0 1 0,1 0 0,-1 0 0,2 0 0,-1 1 0,1-1 0,-3 12 0,4-14-43,1 0 0,-1 0 0,1 0 0,0 0 0,1 1 0,-1-1 0,1 0 0,-1 0 0,1-1 0,1 1 0,-1 0 0,0 0 0,1 0 1,0-1-1,0 1 0,0-1 0,0 1 0,0-1 0,1 0 0,0 0 0,-1 0 0,1 0 0,0 0 0,0-1 0,7 4 0,-2-1-27,0 0 0,1-1 0,0 0-1,0 0 1,0-1 0,1 0 0,-1-1 0,0 0 0,1 0-1,0-1 1,-1-1 0,1 1 0,0-2 0,-1 1-1,1-1 1,0-1 0,-1 0 0,1 0 0,-1 0 0,0-2-1,0 1 1,15-8 0,-11 3-4,1 1-1,-1-2 1,0 0-1,-1-1 1,0 0-1,0 0 1,-1-1-1,0-1 1,-1 0-1,-1-1 1,0 1-1,-1-2 1,10-18 0,-11 11 183,0-1 0,-1 0 0,-1 0 0,-1 0 1,-2 0-1,0-1 0,-1 1 0,-2-25 0,1 47-141,-3-16 1197,3 34-757,6 8-473,0-1 1,2-1 0,0 1-1,2-2 1,25 45-1,-28-55-484,1-1 0,0-1 0,0 0 0,1 0 0,1-1 0,0 0 0,0 0 0,1-1 0,0 0 0,0-1 0,1-1 0,20 10 0,-27-15 17,0 0 0,0-1 0,1 0 0,-1 0 0,0 0 0,0 0 0,1-1 1,-1 0-1,0 0 0,6-1 0,109-20-6580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5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2 11058,'-8'-1'1153,"-1"1"0,0-1 0,0 1-1,1 1 1,-1-1 0,0 2-1,1-1 1,-1 1 0,1 0 0,-15 7-1,12-5-810,1 1-1,0 1 1,1 0-1,-1 0 1,1 1-1,0 0 0,1 0 1,-9 11-1,11-13-359,1 1-1,0 0 1,0 1-1,1-1 0,0 1 1,0 0-1,0 0 1,1 0-1,0 0 1,1 0-1,-1 1 0,1-1 1,1 1-1,-1 0 1,1 0-1,1-1 0,0 1 1,0 0-1,0 0 1,1 0-1,0-1 1,0 1-1,1 0 0,0-1 1,1 1-1,4 10 1,-3-10-90,1 0 0,0-1 0,0 0 0,0 0 1,1 0-1,0 0 0,0-1 0,0 0 0,1-1 1,0 1-1,0-1 0,1-1 0,0 1 0,-1-1 1,1 0-1,1-1 0,-1 0 0,0 0 0,1-1 0,-1 0 1,1-1-1,0 0 0,0 0 0,0 0 0,-1-1 1,1-1-1,15-2 0,-8 0-93,-1 0-1,0-1 1,0-1-1,0-1 1,-1 0-1,1-1 1,-2 0 0,1-1-1,-1 0 1,0-1-1,-1-1 1,0 0 0,0-1-1,-1 0 1,11-14-1,-11 9 376,0-1 0,-1 0 0,0-1 0,-1 0 0,-2 0 0,9-29-1,-11 30 1055,-1 0 0,-1-1-1,-1 1 1,1-25-1,-1 52-1191,0-1 0,1 0 0,0 0 0,0-1 0,1 1 0,0 0 1,1-1-1,8 11 0,7 16-51,-5-3-246,23 48-1526,-15-22-3684,-8-19-1140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29.8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1368,'7'19'4830,"1"-1"0,19 29-1,27 30-921,-37-55-3739,-1 1 0,-1 0 0,-1 0 0,-1 2 0,12 30 0,-19-37-9,16 57 351,-21-70-475,0 0 1,-1 0 0,1 0-1,-1 0 1,0 0 0,0 0-1,0 0 1,-1 0-1,0 0 1,0 0 0,0 0-1,-3 6 1,4-11-28,0 0 1,0 0-1,0 1 0,0-1 0,-1 0 0,1 0 1,0 0-1,0 0 0,0 0 0,0 0 1,0 1-1,0-1 0,0 0 0,-1 0 1,1 0-1,0 0 0,0 0 0,0 0 1,0 0-1,0 0 0,-1 0 0,1 0 1,0 0-1,0 0 0,0 0 0,0 0 0,-1 0 1,1 0-1,0 0 0,0 0 0,0 0 1,0 0-1,-1 0 0,1 0 0,0 0 1,0 0-1,0 0 0,0 0 0,0 0 1,-1 0-1,1 0 0,0 0 0,0 0 1,0-1-1,0 1 0,0 0 0,0 0 1,-1 0-1,1 0 0,0 0 0,-9-13 349,-4-16-79,8 14-272,1 0-1,1-1 1,0 1-1,2-1 1,-1 1-1,2-1 1,0 0-1,1 1 1,0-1-1,1 1 1,7-24-1,-4 19-17,2 1-1,0-1 1,1 1 0,1 1-1,1 0 1,0 0 0,1 1 0,18-21-1,-26 35 35,-1 0 0,1 0 0,0 0 1,0 0-1,0 0 0,0 1 0,0 0 0,1 0 0,-1 0 0,1 0 0,-1 0 0,1 1 0,0-1 0,5 0 0,-6 2 0,-1-1 0,1 1-1,0 1 1,0-1-1,0 0 1,0 1-1,-1 0 1,1-1 0,0 1-1,-1 0 1,1 0-1,0 1 1,-1-1-1,0 0 1,1 1 0,-1 0-1,0-1 1,1 1-1,-1 0 1,3 4-1,4 5 75,0-1 0,-1 2-1,0-1 1,-1 1-1,0 0 1,-1 1-1,6 15 1,1 11 13,9 44 1,11 37-3197,-33-120 3086,1 2-241,-1 0 0,1 0 0,-1-1 0,1 1 0,0 0 0,-1-1 0,1 1 0,0-1 0,0 1 0,0-1 0,1 1 0,-1-1 0,0 0 0,0 0 0,1 1 1,-1-1-1,1 0 0,1 1 0,4 0-922,0-1 1,0 0 0,1 0 0,-1-1-1,12 0 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5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 12235,'-8'-3'7425,"4"0"-5480,0 1-737,8 4-1120,4 4-88,16 4-2113,94 25-3208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5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82 16692,'-51'68'6289,"45"-59"-5913,1 1-1,0-1 1,1 1 0,0 0-1,-4 13 1,7-16-341,0-1-1,0 1 0,0-1 1,1 1-1,0-1 1,0 1-1,1-1 1,0 1-1,0-1 0,0 0 1,1 1-1,0-1 1,0 0-1,0 0 1,1 0-1,0 0 0,0-1 1,1 1-1,-1-1 1,1 1-1,1-1 0,4 4 1,4 5-45,2-1 1,0-1-1,0-1 1,1 0-1,0 0 0,1-2 1,0 0-1,35 12 1,-40-17-46,-1 0 1,1-1 0,0 0 0,0-1 0,0-1-1,0 1 1,0-2 0,0 0 0,0 0 0,0-1-1,0-1 1,0 0 0,0 0 0,-1-1 0,14-6-1,-21 8 59,0-1 0,-1 0-1,1 0 1,0 0-1,-1 0 1,1-1 0,-1 0-1,0 1 1,0-1 0,0 0-1,0 0 1,-1-1-1,1 1 1,-1-1 0,0 1-1,0-1 1,0 0 0,0 0-1,2-6 1,-4 4 76,1 1 1,-1-1-1,0 0 1,0 1-1,0-1 1,-1 1-1,0-1 0,0 1 1,0-1-1,-1 1 1,0 0-1,-5-11 1,-3-2 169,-1 0-1,-1 0 1,0 1 0,-2 1 0,1 0 0,-26-21 0,0 4-755,-2 2 1,-48-28-1,84 57-97,-8-8-1494,19-5-3712,37-25-3783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6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1 144 9546,'18'31'7723,"6"16"-4002,4 8-1827,-8-18-1141,-2 1 1,-1 1 0,-2 1 0,15 64-1,-32-127-428,1 1-1,0-1 1,2 0 0,5-33-1,24-115-434,-29 170 110,31-106 59,-28 98 3,0-1 1,0 0-1,1 1 0,0 0 1,1 0-1,0 1 0,1-1 0,9-8 1,-14 15-42,0 0 0,1 0 0,-1 0 0,1 1-1,0-1 1,0 1 0,-1-1 0,1 1 0,0 0 0,0 0 0,0 1 0,0-1 0,0 1 0,1-1 0,-1 1 0,0 0 0,0 0 0,0 0 0,0 1-1,0-1 1,0 1 0,0-1 0,0 1 0,0 0 0,0 1 0,0-1 0,4 2 0,5 5 52,0-1-1,0 2 1,0-1 0,14 16-1,-20-19-18,15 16-179,-1 1 0,-1 0 0,-1 2 1,-1 0-1,-1 1 0,-1 0 0,-1 1 1,17 48-1,-26-58-486,-4-12 358,0-1-1,0 1 0,0-1 0,0 0 1,1 1-1,-1-1 0,1 0 1,0 0-1,0 0 0,0 0 0,0 0 1,0 0-1,1 0 0,-1-1 1,1 1-1,0-1 0,0 0 0,0 0 1,0 0-1,3 2 0,11 1-2758,-1-1 1,28 3-1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6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364 3 12771,'-25'-2'5108,"-47"2"0,52 1-4316,0 2 1,1 0 0,-25 7-1,35-8-743,0 1 0,1 0 0,-1 0-1,1 1 1,0 0 0,0 0-1,1 1 1,-1 0 0,1 0 0,0 1-1,0 0 1,1 0 0,0 1-1,0 0 1,0 0 0,1 0 0,0 0-1,0 1 1,1 0 0,-5 11-1,5-4 56,0 0 0,1 1 0,1-1 0,0 1-1,1 0 1,1 0 0,0-1 0,1 1 0,1 0-1,5 23 1,-5-31-94,1 0-1,0 0 1,0 0-1,0 0 1,1-1 0,0 0-1,0 0 1,1 0-1,9 10 1,-10-13-38,0 0-1,0-1 1,1 1 0,-1-1 0,1 0-1,0-1 1,0 1 0,0-1 0,0 0-1,0 0 1,0 0 0,1-1 0,-1 0-1,0 0 1,10 1 0,-6-3-29,0 0 0,0 0 0,-1 0-1,1-1 1,0-1 0,-1 1 0,1-1 0,-1-1 0,0 0 0,0 0-1,0 0 1,-1-1 0,0 0 0,1-1 0,-2 0 0,1 0 0,-1 0-1,11-14 1,5-8 77,-1-2 0,-1 0-1,20-43 1,-16 19 395,-19 39 292,1 1-1,1 0 1,16-26 0,-21 42-667,1 0 1,0 0-1,-1 0 0,1 0 0,-1 0 1,0 0-1,0 1 0,0-1 1,2 4-1,9 11-449,-2 1 0,0 1 0,-1 0 0,0 0 0,-2 1 0,-1 0 0,6 22 1,-13-41 280,13 29-3366,-13-29 3246,0 0-1,1-1 1,-1 1 0,1-1-1,-1 1 1,1 0 0,-1-1-1,1 1 1,0-1 0,-1 1-1,1-1 1,0 0 0,-1 1-1,1-1 1,0 0 0,-1 1-1,1-1 1,0 0 0,0 0 0,-1 0-1,3 1 1,32-16-8398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6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1 279 13947,'59'83'10934,"-6"7"-8521,-44-73-2383,-1 0 0,-1 0 0,0 0 1,-1 1-1,-1 0 0,-1 1 0,-1-1 0,2 34 0,-5-52-26,0 0 1,0 0-1,0 0 1,0 0 0,0 0-1,0 0 1,-1 0-1,1 0 1,0 0 0,0 0-1,0 0 1,0 0-1,0 0 1,0 0 0,0 0-1,0 0 1,0 0-1,-1 0 1,1 0-1,0 0 1,0 0 0,0 0-1,0 0 1,0 0-1,0 0 1,0 1 0,0-1-1,0 0 1,0 0-1,0 0 1,-1 0 0,1 0-1,0 0 1,0 0-1,0 0 1,0 0 0,0 0-1,0 1 1,0-1-1,0 0 1,0 0 0,0 0-1,0 0 1,0 0-1,0 0 1,0 0 0,0 0-1,0 0 1,0 1-1,0-1 1,0 0 0,0 0-1,0 0 1,0 0-1,0 0 1,1 0 0,-8-12 149,-4-24-28,7 7-122,0-1-1,2 0 0,2 0 1,0 0-1,2 0 1,1 0-1,2 1 0,0-1 1,2 1-1,2 1 1,0-1-1,2 1 0,1 1 1,28-48-1,-33 64 23,0 1 0,1 0-1,0 0 1,1 1 0,0 0 0,0 0-1,1 1 1,15-10 0,-21 15 3,1 0 1,0 1 0,0-1-1,0 1 1,0 0-1,0 1 1,0-1-1,0 1 1,0 0 0,1 0-1,-1 1 1,0-1-1,1 1 1,-1 1 0,0-1-1,1 1 1,-1 0-1,0 0 1,1 0-1,-1 1 1,0-1 0,7 5-1,0 1 63,-1 1-1,1 1 1,-1 0-1,-1 0 0,0 1 1,0 1-1,-1-1 1,0 2-1,-1-1 1,0 1-1,-1 0 1,0 1-1,-1 0 1,-1 0-1,0 0 0,0 1 1,4 24-1,-4-14-99,-1-1-1,-1 1 0,-2 0 0,0 0 1,-1 0-1,-1 0 0,-2 0 1,0-1-1,-12 42 0,15-63-102,-1 0-1,1-1 0,-1 1 1,1 0-1,-1 0 0,0 0 1,0-1-1,0 1 0,0 0 1,0-1-1,0 1 0,-1-1 1,1 1-1,0-1 0,-1 1 1,1-1-1,-1 0 0,1 0 1,-1 0-1,0 0 1,1 0-1,-1 0 0,0 0 1,0-1-1,0 1 0,0-1 1,-2 1-1,2-1-95,1 0 0,0-1 0,0 1 0,-1 0 0,1-1 0,0 1 0,0-1 0,0 1 0,0-1 0,0 0 1,0 0-1,0 1 0,0-1 0,0 0 0,0 0 0,0 0 0,0 0 0,-1-2 0,0-1-528,0 0 0,0 0 1,0 0-1,1 0 0,-1 0 1,1 0-1,0-1 0,0-4 0,-8-86-8317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7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285 11 11370,'-28'-6'7808,"2"2"-3633,21 4-3861,-1 0 0,0 0-1,1 0 1,-1 1 0,1 0-1,-1 0 1,1 0 0,0 0-1,-1 1 1,1 0 0,0 0 0,-7 4-1,1 1-132,0 0 0,0 1 0,1 0 0,0 0 0,0 1 0,1 1 0,0 0 0,1 0 0,0 0-1,1 1 1,0 0 0,0 0 0,1 1 0,1 0 0,0 0 0,0 1 0,2-1 0,-1 1 0,2 0 0,-1 0 0,2 0 0,-1 26 0,3-25-228,0 0 0,0 0 0,1-1 1,1 1-1,1 0 0,0-1 1,0 0-1,1 1 0,1-2 1,0 1-1,1-1 0,0 0 0,1 0 1,1-1-1,-1 0 0,2-1 1,0 0-1,0 0 0,0-1 1,1 0-1,18 11 0,-16-13-291,1 0-1,0 0 0,0-1 1,0-1-1,1 0 0,0-1 1,0-1-1,0 0 1,0-1-1,0-1 0,1 0 1,27-2-1,-23-2-653,-1-1-1,0-1 1,0 0-1,-1-1 1,1-2-1,-1 1 1,-1-2-1,0 0 1,0-2 0,-1 1-1,17-16 1,138-124-7845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8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53 112 11723,'-2'1'543,"0"-1"0,0 1 1,0 0-1,0 0 1,1 1-1,-1-1 0,0 0 1,1 1-1,-1-1 1,1 1-1,-1-1 0,0 3 1,-13 25 2033,2 34-760,12-53-1761,1 0 0,0 1 0,1-1 0,0 1 0,0-1-1,1 0 1,1 0 0,0 0 0,0 0 0,1 0 0,0 0 0,0-1 0,1 0 0,1 0 0,-1 0 0,2-1-1,-1 1 1,1-2 0,0 1 0,1-1 0,-1 0 0,1 0 0,1-1 0,-1 0 0,1-1 0,0 0 0,1 0 0,-1-1-1,1 0 1,0 0 0,0-1 0,0-1 0,0 0 0,1 0 0,-1-1 0,0 0 0,1-1 0,-1 0 0,14-2-1,-10 0-46,-1 0 0,1-1-1,-1-1 1,0 0 0,0 0-1,-1-1 1,20-12 0,-29 16 23,0 0 0,-1-1 0,1 1 1,-1-1-1,0 0 0,0 0 1,1 0-1,-1 0 0,0 0 1,-1 0-1,1-1 0,0 1 0,-1 0 1,1-1-1,-1 1 0,0-1 1,0 0-1,0 0 0,0 1 1,0-1-1,-1 0 0,1 0 0,-1 0 1,1 0-1,-1 1 0,0-1 1,-1 0-1,1 0 0,0 0 1,-1 0-1,1 0 0,-1 1 0,0-1 1,0 0-1,0 0 0,0 1 1,-1-1-1,1 1 0,-1-1 0,0 1 1,-2-4-1,-12-11-3,0 0 0,-2 1 0,1 0-1,-2 2 1,0 0 0,-1 1 0,-30-14 0,16 7-1311,-36-27 1,35 15-2037,34 30 2984,0 1 1,0-1 0,-1 0 0,1 0-1,0 1 1,0-1 0,1 0-1,-1 0 1,0 0 0,1 0 0,-1 0-1,1 0 1,-1 0 0,1-1-1,0 1 1,0 0 0,0 0 0,0 0-1,0 0 1,1-3 0,3-4-1515,1 0-1,0 0 1,0 0 0,10-12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48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8178,'21'83'8118,"-2"-1"-4025,40 146 366,-59-227-4420,0 0-1,1 1 1,-1-1-1,0 0 1,1 0-1,-1 0 1,1 0-1,-1 0 1,1 1-1,-1-1 1,1 0 0,0 0-1,0 0 1,-1-1-1,1 1 1,0 0-1,2 1 1,-3-2-13,1 0 1,-1 0 0,1 0-1,0-1 1,-1 1 0,0 0-1,1 0 1,-1-1 0,1 1-1,-1 0 1,1-1 0,-1 1-1,1 0 1,-1-1 0,0 1-1,1-1 1,-1 1 0,0-1-1,0 1 1,1-1-1,-1 1 1,0-1 0,0 1-1,1-1 1,-1 1 0,0-1-1,13-52 795,-12 45-852,13-71 174,-9 41 138,1 1-1,3 0 1,0 1 0,2 0-1,24-50 1,-35 84-211,1 1 1,0 0-1,-1-1 0,1 1 0,0-1 0,0 1 1,0 0-1,0 0 0,0-1 0,0 1 0,0 0 1,1 0-1,-1 0 0,2-1 0,14 10 530,-6 0-686,31 18 68,21 11 242,93 76 1,-139-98-365,-1 0 1,0 1 0,-1 1-1,0 0 1,-2 1 0,0 0-1,-1 1 1,-1 1 0,15 35-1,-23-38-683,0-5-575,0-23-6820,6-60-847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0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11218,'-2'2'8742,"2"4"-4418,9 19-3836,-7-18 405,154 531 4449,-99-317-4846,-43-167-1271,3-1 0,31 69 0,-49-127-102,-1-1-1,2 1 1,-1 0-1,1 0 1,-1-1-1,2 1 1,-1 0-1,0-1 1,1 1-1,3-9 1,15-100-6566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0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0 7186,'-32'9'5333,"-43"19"1,59-21-4558,1 1-1,0 0 1,0 1-1,-19 16 1,27-20-681,1 0 1,0 1 0,0 0-1,0 1 1,1 0 0,0-1 0,0 2-1,0-1 1,1 0 0,0 1-1,1 0 1,0 0 0,0 0 0,1 0-1,0 0 1,0 1 0,1-1-1,0 1 1,0-1 0,1 1 0,0-1-1,0 1 1,4 14 0,-3-15-86,1 0 1,-1-1-1,2 1 1,-1-1-1,1 0 1,0 0-1,0 0 1,1 0-1,0 0 1,0-1-1,1 0 1,0 0-1,0 0 1,0 0-1,1-1 1,0 0-1,0 0 1,0 0-1,0-1 1,1 0-1,0 0 1,0-1-1,11 4 1,-10-4 4,1-1 1,0-1-1,0 1 1,0-1-1,0-1 0,0 0 1,0 0-1,0-1 1,-1 0-1,1 0 1,0-1-1,0 0 0,-1-1 1,1 0-1,-1 0 1,0-1-1,0 0 1,0-1-1,0 1 0,7-7 1,-6 4 109,0-1-1,0 0 1,-1-1-1,0 0 1,-1 0 0,0-1-1,0 0 1,-1 0-1,0 0 1,-1-1-1,0 0 1,-1 0 0,0 0-1,-1 0 1,0-1-1,-1 1 1,0-1 0,-1 0-1,0 0 1,-1-14-1,0 24-12,0 0 0,0 0 0,0 0 0,0 0-1,-1-1 1,1 1 0,-1 0 0,1 0-1,-1 0 1,0 0 0,0 0 0,0 0-1,0 0 1,0 1 0,0-1 0,-1 0-1,1 1 1,-1-1 0,-2-2 0,12 38-156,3 7-78,-2-2 15,3 0-1,24 58 1,-32-89-201,0 1 1,0 0-1,1-1 0,1 0 1,-1 0-1,1-1 0,0 0 0,1 0 1,0 0-1,0 0 0,0-1 1,1-1-1,0 1 0,0-1 0,1 0 1,11 4-1,-14-7-115,1-1-1,-1 1 1,1-1 0,-1-1 0,1 1-1,0-1 1,0 0 0,-1-1-1,1 0 1,0 0 0,9-3-1,186-51-6494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0.2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228 159 9618,'16'-4'7365,"12"-11"-5417,-7 4-1128,-2 4-443,-11 4-182,-1 0 1,1 0-1,0-1 1,-1 1-1,0-2 0,0 1 1,9-8-1,-15 11-154,-1 0 0,0 1 0,1-1 0,-1 0 0,0 1 0,0-1 0,0 0 0,0 0 0,0 1 0,0-1 0,0 0 0,0 0 0,0 1 0,0-1 0,0 0 0,0 0 0,0 1 0,-1-1 0,1 0 0,0 0 0,-1 1 0,1-1 0,0 0 0,-1 1 0,1-1 0,-1 1 0,1-1 0,-1 0 0,1 1 0,-1-1 0,1 1 0,-1 0 0,0-1 0,-23-18 348,21 18-346,-6-5-9,0 1 0,0 0 0,-1 0-1,0 1 1,0 1 0,0-1 0,0 2 0,-1-1-1,1 1 1,-1 1 0,0 0 0,1 1 0,-1 0 0,0 0-1,1 1 1,-16 3 0,18-2-1,-1 0 1,1 1-1,0 0 0,0 0 1,0 1-1,1 0 0,-1 0 1,1 1-1,0 0 0,0 0 1,1 1-1,-1 0 0,1 0 1,1 0-1,-1 1 0,1 0 1,0 0-1,1 0 0,-1 1 1,-4 11-1,6-11-9,0 1 1,1-1-1,-1 1 1,2 0-1,-1 0 1,1 0-1,1 0 1,0 0-1,0 0 1,0 1-1,1-1 1,1 0-1,-1 0 1,2-1-1,2 10 1,0-5 33,1-1-1,0 0 1,1-1 0,0 1 0,0-1-1,1-1 1,1 1 0,0-1 0,18 15-1,-16-15-117,1-1-1,0 0 1,1 0-1,0-1 0,1-1 1,-1 0-1,1-1 1,0-1-1,1 0 1,0 0-1,-1-2 1,1 0-1,1-1 0,-1 0 1,0-1-1,0-1 1,1 0-1,26-4 1,-36 2-312,0 1 0,0-1 0,0 0 0,0 0 0,-1-1 1,1 1-1,0-2 0,-1 1 0,0 0 0,7-6 0,-9 5-256,0 0 0,1 1 0,-2-1 0,1 0 0,0-1 0,-1 1 0,0 0 0,0-1 0,0 1 0,2-10 0,13-89-8463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1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 13907,'-42'11'7674,"8"11"-4815,32-20-2819,0 0-1,1 0 1,-1 0-1,1 0 1,-1 0 0,1 1-1,0-1 1,0 0-1,0 1 1,0-1 0,0 1-1,0-1 1,1 1-1,-1 0 1,1-1-1,0 1 1,0 0 0,0-1-1,0 1 1,0 0-1,1-1 1,-1 1 0,1-1-1,-1 1 1,1 0-1,0-1 1,0 0 0,3 5-1,9 16-1,2 1 0,1-2 0,1 0 0,1-1 0,39 36 0,-39-42-25,-1 2 1,0 1-1,-1 0 0,-1 1 1,-1 0-1,-1 1 1,0 1-1,12 30 0,-23-49 3,-1 1 0,0 0 0,0 0 1,0 0-1,0 0 0,0 0 0,0 1 0,-1-1 0,0 0 0,0 0 0,0 0 0,0 0 0,0 1 0,0-1 0,-1 0 1,0 0-1,1 0 0,-1 0 0,-1 0 0,1 0 0,0 0 0,-1 0 0,1 0 0,-1-1 0,0 1 0,0-1 0,0 1 1,0-1-1,0 1 0,0-1 0,-1 0 0,1 0 0,-1 0 0,0-1 0,1 1 0,-1-1 0,0 1 0,0-1 0,-4 1 1,1 0-124,1-1 0,-1 0 1,0 0-1,1-1 1,-1 1-1,0-1 0,1-1 1,-1 1-1,0-1 1,1 0-1,-1 0 0,1-1 1,-1 1-1,1-1 1,0 0-1,-1-1 0,1 1 1,0-1-1,1 0 1,-1-1-1,-6-5 1,10 8 39,-1 0-171,1 0 0,0 0 0,-1-1 0,1 1 0,0 0 0,0-1 0,0 1 0,0-1 0,0 0 0,0 1 0,1-1 0,-2-3 0,2 3-70,0 1 0,0-1-1,1 0 1,-1 0 0,1 0 0,-1 0 0,1 0-1,-1 0 1,1 1 0,0-1 0,0 0-1,0 0 1,0 1 0,0-1 0,0 1 0,1-1-1,-1 1 1,0-1 0,3-1 0,83-70-7961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2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 9562,'18'71'8082,"0"0"-3410,73 257 673,-94-357-4801,1 0 1,2-44 0,1 26-476,-1 16-80,1 0 1,2 0 0,1 0-1,1 0 1,2 1 0,1 0-1,1 0 1,1 0 0,2 2 0,31-54-1,-43 81 5,0 0 0,1 0 1,-1 0-1,1 0 0,-1 0 0,1 0 0,-1 1 0,1-1 0,0 0 0,-1 0 0,1 1 0,0-1 0,0 1 1,-1-1-1,1 0 0,0 1 0,0-1 0,0 1 0,0 0 0,0-1 0,0 1 0,-1 0 0,1 0 1,0-1-1,0 1 0,0 0 0,0 0 0,0 0 0,0 0 0,0 0 0,0 0 0,0 0 0,0 1 1,0-1-1,0 0 0,0 1 0,0-1 0,0 0 0,0 1 0,0-1 0,-1 1 0,1-1 0,0 1 0,1 0 1,3 5-32,1 0 0,-1 0 0,0 0 0,8 13 1,-1-2 59,24 37 19,-2 2 0,-2 1 1,-3 1-1,-3 2 1,35 114-1,-50-145-42,-11-29 0,0 1 0,0-1 0,1 0 0,-1 0 0,0 0 0,0 0 0,0 0 0,0 1 0,0-1 0,0 0 0,0 0 0,0 0 0,0 0-1,1 0 1,-1 1 0,0-1 0,0 0 0,0 0 0,0 0 0,0 0 0,0 0 0,1 0 0,-1 0 0,0 0 0,0 0 0,0 0 0,0 0 0,1 0 0,-1 0 0,0 0 0,0 0 0,0 0 0,0 0 0,1 0 0,-1 0 0,0 0-1,0 0 1,0 0 0,0 0 0,1 0 0,-1 0 0,0 0 0,0 0 0,0 0 0,0 0 0,1 0 0,-1 0 0,0 0 0,0-1 0,0 1 0,0 0 0,0 0 0,0 0 0,0 0 0,1 0 0,-1-1 0,0 1 0,0 0 0,0 0-1,0 0 1,9-50-12,-9 46 11,2-11-7,24-168-88,-20 155 124,1 0 1,1 0-1,2 1 0,17-37 1,-26 63-26,-1 0 0,1 0 0,0 0 0,0 1 0,-1-1-1,1 0 1,0 0 0,0 0 0,0 1 0,0-1 0,0 0 0,0 1 0,0-1 0,0 1 0,0-1 0,0 1 0,0-1 0,0 1 0,1 0 0,-1 0 0,0-1 0,0 1 0,0 0 0,0 0 0,1 0 0,-1 0 0,0 1 0,0-1 0,0 0 0,0 0 0,1 1 0,-1-1 0,0 0 0,0 1 0,0-1 0,0 1 0,0 0 0,0-1 0,0 1 0,0 0 0,1 1 0,49 42 94,-35-29-85,20 21-564,-2 2-1,-2 1 0,52 80 1,-82-116 504,3 6-474,-4-7 260,1 1 0,-1-1 1,0 0-1,1 0 1,0 0-1,-1 0 1,1 0-1,0 0 1,0 0-1,0-1 0,0 1 1,4 2-1,-3-3-157,-1-1-1,1 1 0,0 0 1,-1-1-1,1 0 0,0 1 1,-1-1-1,1 0 0,0 0 1,0-1-1,3 0 0,98-27-8991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2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408 1 5489,'-37'1'6931,"-47"6"-1,60-3-5769,0 1-1,0 1 1,-28 11 0,43-14-1061,-1 1 0,1 0 0,-1 0 0,1 1 0,1 1 0,-1-1 0,1 1 0,0 0 0,0 1 0,0 0 0,1 0-1,0 1 1,1 0 0,0 0 0,0 1 0,1-1 0,0 1 0,0 0 0,1 1 0,0-1 0,-5 20 0,8-21-79,0 1-1,0 0 1,1 0-1,0-1 1,1 1-1,0 0 1,0 0-1,1-1 1,0 1-1,0-1 1,1 1-1,0-1 0,1 0 1,-1 0-1,2 0 1,-1-1-1,1 1 1,0-1-1,1 0 1,0-1-1,6 7 1,-3-5-25,-1 0 0,1-1 0,1-1 0,-1 1 0,1-2 0,0 1 0,0-1 0,1-1 0,-1 0 0,1 0 0,0-1 0,0 0 0,1-1 0,-1-1 0,21 1 0,-19-3-22,1 0 0,-1-1-1,0-1 1,0 0 0,-1-1 0,1 0 0,-1-1 0,1 0-1,-1-1 1,-1-1 0,1 0 0,-1 0 0,-1-1-1,1 0 1,13-15 0,-18 17 200,1-1 0,-1 0 0,-1-1 0,1 0 0,-1 1 0,0-2 1,-1 1-1,0 0 0,0-1 0,-1 0 0,0 0 0,-1 0 0,0 0 0,0 0 0,-1-1 0,0 1 0,-1 0 0,0-1 0,0 1 1,-1 0-1,0-1 0,-4-15 0,89 189 438,-14-23-5895,-69-139 5005,0 0-1,0-1 0,0 1 0,0 0 0,0-1 0,1 1 0,-1-1 1,0 1-1,1-1 0,-1 0 0,1 0 0,0 1 0,-1-1 0,1 0 0,0-1 1,-1 1-1,1 0 0,4 1 0,7 0-1633,0-1 0,1-1 0,18-1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3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2569,'-5'44'14934,"11"4"-10116,24 43-4017,-24-73 446,99 320 2467,-110-361-3476,1 0-1,1 0 0,1-1 0,0 1 1,2-1-1,1 1 0,7-39 0,-6 51-211,0 0 0,0 0 0,2 1 0,-1-1-1,1 1 1,1 0 0,0 0 0,0 1 0,1-1-1,0 1 1,1 0 0,-1 1 0,2-1-1,-1 2 1,1-1 0,1 1 0,-1 0 0,1 0-1,13-6 1,-17 11-13,0 1 1,1-1-1,-1 1 0,0 0 1,1 1-1,-1-1 0,1 1 1,-1 0-1,0 1 0,1-1 0,-1 1 1,0 0-1,1 0 0,-1 1 1,0-1-1,0 1 0,0 0 0,0 1 1,0-1-1,0 1 0,-1 0 1,0 0-1,7 6 0,7 6 1,-1 0 0,0 1 0,-2 1-1,18 22 1,-16-14-658,0 0 1,-2 1-1,21 47 0,-34-67 289,16 26-2591,27 1-3267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3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185 321 8106,'6'-26'11639,"10"1"-6735,30-19-4810,-16 17 935,-26 23-982,0-1 0,0 1-1,-1-1 1,0 0 0,0 0-1,0 0 1,0 0 0,-1 0-1,0-1 1,0 1 0,0-1-1,-1 1 1,0-1 0,0 0 0,0 0-1,-1-10 1,0 11-33,-1 1 1,0 0 0,0-1-1,-1 1 1,1 0-1,-1 0 1,0 0-1,0 0 1,0 0-1,-1 1 1,1-1-1,-1 1 1,0-1 0,0 1-1,0 0 1,-1 0-1,1 0 1,-1 1-1,1-1 1,-1 1-1,0 0 1,-8-4-1,4 3 1,-1 0-1,0 0 0,1 1 0,-1 0 1,0 1-1,-1 0 0,1 0 0,0 1 1,0 0-1,0 0 0,0 1 0,0 0 1,0 1-1,0 0 0,0 1 1,-10 3-1,14-4 17,-1 1 1,0-1-1,1 1 1,0 0-1,-1 1 0,1-1 1,1 1-1,-1 0 1,0 0-1,1 1 1,0-1-1,0 1 1,0 0-1,1 0 1,-1 0-1,1 0 1,0 1-1,1 0 0,0-1 1,-1 1-1,2 0 1,-1 0-1,1 0 1,0 0-1,-1 8 1,3 2 64,0 0 1,1-1-1,0 1 1,1 0 0,1-1-1,1 1 1,0-1 0,8 16-1,-1-5 60,2-1 0,0-1-1,31 40 1,-37-54-210,0 0 1,1-1-1,0 0 0,0-1 1,1 0-1,0 0 0,1-1 1,0 0-1,0-1 0,0 0 1,1-1-1,13 4 0,-17-7-205,-1 0 1,1-1-1,-1 0 0,1-1 0,-1 1 0,1-1 1,0-1-1,-1 0 0,13-2 0,-11 0-330,0 0 0,-1 0 0,1-1-1,-1 0 1,0 0 0,0-1 0,0 0-1,-1-1 1,10-8 0,88-95-6275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3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1 208 3657,'7'16'14933,"3"0"-11763,9 15-2755,17 29-176,-15-19-30,-1 0 1,-1 1-1,-3 1 1,-2 1-1,14 67 0,-27-88 511,-9-37 212,-8-36 53,10 18-745,2 0-1,1 0 1,1-1-1,2 1 1,2 0 0,9-57-1,-7 65-390,1 1-1,1 0 0,1 0 1,2 1-1,0-1 1,1 2-1,1 0 1,1 0-1,28-37 0,-36 54-222,-1 0 0,1 0 0,1 0-1,-1 0 1,1 1 0,-1 0-1,1 0 1,0 0 0,0 0 0,0 1-1,1 0 1,-1 0 0,7-1 0,90-23-6188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4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406 0 9146,'-32'4'4211,"0"0"0,-40 12 0,49-9-3338,1 1 0,0 0 0,1 2 0,-22 12 0,33-17-779,0 1-1,1 0 0,0 1 0,0 0 1,1 0-1,0 1 0,0 0 1,1 0-1,0 0 0,0 1 1,1 1-1,0-1 0,1 1 0,0 0 1,0 0-1,1 0 0,1 1 1,-1-1-1,2 1 0,-1 0 0,2 0 1,-2 20-1,3-24-80,1-1-1,0 1 1,0 0 0,0-1-1,0 1 1,1-1 0,0 0-1,1 1 1,-1-1 0,1 0 0,1 0-1,-1-1 1,1 1 0,0 0-1,0-1 1,0 0 0,1 0-1,6 5 1,-7-7-40,1 0-1,-1 0 1,1 0 0,-1-1-1,1 0 1,0 0 0,0 0 0,0 0-1,0-1 1,0 0 0,0 0-1,0 0 1,0-1 0,1 1 0,-1-1-1,0 0 1,0-1 0,0 0-1,1 1 1,-1-2 0,0 1-1,0 0 1,0-1 0,6-3 0,2-2 7,-1-1 0,0 0 1,0 0-1,-1-1 0,0-1 1,0 0-1,-1 0 1,0-1-1,-1 0 0,-1-1 1,0 0-1,0 0 0,-1-1 1,6-15-1,-5 11 307,-2 0 1,0 0-1,-1-1 0,-1 1 0,-1-1 1,0 0-1,-1 0 0,-1 0 0,-1 0 1,0 0-1,-4-20 0,48 213 586,-29-117-1055,-12-46-64,-1-3-36,0-1 0,1 1 1,0-1-1,0 0 1,0 0-1,8 12 0,-10-18 66,1 0 0,-1-1-1,1 1 1,0 0 0,0-1-1,0 1 1,0 0-1,0-1 1,0 0 0,0 0-1,0 0 1,0 0-1,0 0 1,1 0 0,-1 0-1,0-1 1,1 1 0,-1-1-1,1 1 1,-1-1-1,1 0 1,-1 0 0,0 0-1,1-1 1,-1 1-1,1 0 1,-1-1 0,0 0-1,1 1 1,-1-1 0,4-2-1,105-50-6514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4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0 8986,'-3'1'717,"-1"-1"1,0 1-1,1 0 0,-1 0 1,0 1-1,1-1 0,-1 1 0,1-1 1,0 1-1,0 0 0,0 0 1,0 1-1,0-1 0,0 1 1,0-1-1,-4 7 0,5-5-405,0 0 0,0 0 0,0 0 0,0 0 0,1 1 0,-1-1 0,1 0 0,0 1-1,1 0 1,-1-1 0,1 1 0,0 4 0,1 4-197,0 0 0,2 0-1,-1 0 1,1-1 0,1 1 0,0-1 0,1 0-1,11 20 1,11 10-51,2-1-1,35 38 1,31 42-636,-91-115 561,0 0 1,0 0-1,-1 0 0,0 0 1,0 1-1,-1-1 0,0 1 1,0 0-1,0-1 0,-1 1 1,0 0-1,0 0 1,-1 0-1,0 11 0,-1-14 45,0 1 0,0-1-1,0 1 1,-1-1 0,0 1 0,0-1-1,0 0 1,-1 0 0,1 0 0,-1 0-1,0-1 1,0 1 0,0-1-1,-1 1 1,1-1 0,-1 0 0,1 0-1,-1-1 1,0 1 0,0-1 0,-1 0-1,-7 3 1,4-2-65,0 0 1,-1-1-1,1 0 0,-1 0 1,1-1-1,-1 0 0,0-1 1,0 0-1,1 0 0,-1-1 1,0 0-1,-10-2 0,13 1-376,0 0-1,0 1 0,1-2 0,-1 1 0,1-1 1,-1 0-1,1 0 0,0 0 0,0-1 1,1 1-1,-7-7 0,10 9 76,0 0 0,1 0 0,-1 0 0,0 0-1,0 0 1,1 0 0,-1 0 0,1 0 0,-1 0 0,1 0 0,-1 0-1,1 0 1,0 0 0,-1-1 0,1 1 0,0 0 0,0-2 0,8-35-8956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6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 15779,'2'0'6815,"2"3"-3297,24 18-2454,9 19-557,-1 1 0,-2 2 0,-3 2 0,-1 0-1,25 52 1,-18-20 266,-4 2-1,34 117 1,-37-102-541,-43-111-232,-1 1 0,-1 1 0,-1 0 0,-20-15 0,25 21 0,-12-11-4,-1 2 0,-1 0 0,-1 2 0,0 1 0,-1 1 0,-34-13 0,50 23 1,1 1-1,-1 0 1,1 1 0,-1 0 0,0 1-1,0 0 1,0 1 0,0 0 0,-12 2-1,16 0 1,0-1 0,0 1 1,0 1-1,0-1 0,0 1 0,1 0 0,-1 1 0,1-1 0,0 1 0,0 1 1,0-1-1,1 1 0,-1 0 0,-8 11 0,9-10-11,1 0 1,0 0-1,1 1 1,-1-1-1,1 1 1,0 0-1,1 0 1,0 0-1,0 0 1,0 0-1,1 0 1,0 1-1,1-1 1,-1 0-1,2 10 1,0-5 6,1 1 1,0-1 0,1 1 0,0-1-1,1 0 1,0-1 0,1 1 0,12 20-1,-10-21-2,0 0 0,1 0 0,1 0 1,0-1-1,0-1 0,0 0 0,2 0 0,14 10 0,-19-14-10,1-1-1,0-1 1,0 1 0,1-1 0,-1 0 0,1 0-1,-1-1 1,1 0 0,0-1 0,0 1-1,0-2 1,0 1 0,0-1 0,8-1 0,8-4-26,1-2 0,-1-1 0,-1-1 1,1-1-1,-2-1 0,42-26 1,9-4-193,-71 41 231,287-140-1746,-206 105 1075,133-38-1,-197 68 719,1 1-1,0 1 0,0 1 0,30-1 1,-63-16 1300,-6 4-1148,0 1-1,-1 0 0,0 2 0,-1 0 1,-1 1-1,0 1 0,-45-13 0,58 21-150,-1 0 0,0 0 0,1 1-1,-1 1 1,0 0 0,0 0-1,0 0 1,0 1 0,-17 5 0,20-4-26,1 0 1,-1 1 0,1 0-1,-1 1 1,1-1-1,0 1 1,0 0 0,1 1-1,-1-1 1,1 1-1,0 0 1,0 1 0,1-1-1,-8 12 1,7-8 1,1 0 0,1 0 0,-1 0 1,2 0-1,-1 1 0,1-1 0,1 1 0,-1-1 0,2 1 0,-1-1 1,1 1-1,1 0 0,0-1 0,0 1 0,1-1 0,0 1 1,1-1-1,6 17 0,-1-7 21,0 1 1,2-1-1,0-1 0,1 1 1,1-2-1,0 0 1,24 25-1,-18-25-67,0-1 0,2-1-1,-1-1 1,1-1 0,1-1 0,1-1-1,0 0 1,0-2 0,0 0 0,28 6-1,-32-11-6,0 0-1,0-1 0,0-1 1,0 0-1,0-2 0,0 0 1,1-1-1,-1-1 0,0 0 1,0-1-1,-1-2 0,1 1 1,-1-2-1,17-8 0,-27 12-63,-1-1-1,0-1 0,0 1 1,0-1-1,0 0 0,-1 0 1,1-1-1,-1 1 0,0-1 1,0 0-1,-1-1 0,0 1 1,0-1-1,0 0 0,-1 0 1,1 0-1,-1 0 0,-1-1 1,1 1-1,-1-1 0,-1 0 1,1 1-1,-1-1 0,0 0 1,0-7-1,-2 3-420,-1 0 1,0 0-1,-1 1 0,0-1 1,-1 1-1,0 0 1,0 0-1,-1 0 0,-1 0 1,1 1-1,-1 0 0,-1 0 1,0 0-1,0 1 0,-1 0 1,0 1-1,-11-9 0,-124-96-7966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7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11562,'8'86'10682,"12"-1"-5977,39 82-3705,-22-69 711,14 61-623,47 122-880,-84-256-1003,-13-25 624,-1 1 0,0-1 1,1 1-1,-1-1 1,0 0-1,1 1 1,-1-1-1,0 0 1,1 1-1,-1-1 1,1 0-1,-1 0 1,1 1-1,-1-1 1,1 0-1,-1 0 1,1 0-1,-1 0 0,1 0 1,-1 1-1,1-1 1,-1 0-1,1 0 1,-1 0-1,1 0 1,-1-1-1,2 1 1,0-2-578,0-1 0,0 0 0,0 0 1,0 0-1,0 0 0,0 0 0,-1-1 1,1 1-1,-1 0 0,0-1 0,0 1 1,0-1-1,-1 1 0,1-1 0,-1-4 1,18-96-10523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0.5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 1416,'34'57'12972,"6"38"-10283,-19-44-1243,-8-19-1036,-1 1 0,8 37 0,-16-55-237,-2 0-1,1-1 0,-2 1 1,0 0-1,-1 0 1,-1 0-1,-3 22 1,5-37-147,-1 0 1,0 1 0,0-1 0,0 0 0,0 1 0,0-1-1,0 0 1,0 0 0,0 1 0,0-1 0,0 0 0,0 1-1,0-1 1,0 0 0,-1 1 0,1-1 0,0 0 0,0 0-1,0 1 1,0-1 0,0 0 0,-1 0 0,1 1 0,0-1-1,0 0 1,0 0 0,-1 1 0,1-1 0,0 0 0,0 0-1,-1 0 1,1 0 0,0 1 0,0-1 0,-1 0 0,1 0-1,0 0 1,-1 0 0,1 0 0,0 0 0,-1 0 0,1 0-1,0 0 1,0 0 0,-1 0 0,1 0 0,0 0 0,-1 0-1,1 0 1,0 0 0,-1 0 0,1 0 0,0 0 0,0-1-1,-1 1 1,1 0 0,-1 0 0,-16-24 756,-9-37-203,23 46-554,0 0 0,1 0 1,1-1-1,1 1 0,0-1 1,1 1-1,0-1 0,1 1 1,1 0-1,0 0 0,1 0 1,1 0-1,1 1 0,0 0 0,11-20 1,-10 21-627,1 1 0,1 0 0,-1 0 0,2 1 0,19-18-1,-28 29 510,2-3-371,1 0-1,-1 0 1,1 1 0,0 0 0,0 0 0,0 0-1,0 0 1,5-1 0,113-33-5829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7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9706,'4'29'9806,"12"13"-8632,-10-29-107,23 50 926,49 78 0,-4-11-459,201 474 796,-259-567-2717,-10-29-2395,-4-21-921,4-17-49,21-70-4561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7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 14355,'76'-2'6319,"-2"-4"-4487,-19 1-2054,83 4-1,-118 2 252,78 9-72,-88-9 103,0 1-1,0 0 0,-1 1 0,0 0 0,1 1 0,-1-1 1,12 8-1,-52-17 2580,-11-20-2439,0 0 183,-91-42 0,120 62-256,-2 1 0,1 1 0,0 0 1,-1 1-1,0 0 0,1 1 0,-1 1 1,0 1-1,0 0 0,0 0 0,-17 4 1,30-4-111,-1 1 1,0-1 0,0 1 0,0 0-1,1 0 1,-1 0 0,0 0 0,1 1-1,-1-1 1,1 0 0,0 1 0,-1 0-1,1 0 1,0 0 0,0 0 0,0 0-1,0 0 1,0 0 0,1 1 0,-3 4-1,2-3 11,0 1 0,1 0 0,0-1 0,0 1 0,1 0 0,-1-1-1,1 1 1,0 0 0,0 0 0,1 0 0,1 6 0,3 10 102,1-1 0,0-1 1,2 1-1,15 27 1,-9-21-49,1 0 1,2-2-1,0 0 1,1 0 0,2-2-1,0-1 1,2 0-1,29 21 1,-37-31-364,1-1-1,0 0 1,0-1 0,1-1 0,0-1-1,0 0 1,1-1 0,0-1 0,0 0-1,0-2 1,1 0 0,0 0 0,-1-2-1,1 0 1,19-2 0,-24-1-352,-1 0 1,0-1-1,0 0 1,-1-1-1,1 0 1,14-8-1,158-86-6695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8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265 1 15979,'-95'34'6596,"78"-27"-5927,0 2-1,1 0 0,-24 16 0,34-20-614,0-1 0,0 1 0,0 1 0,1-1 0,0 1 0,0-1 0,0 2 0,0-1 0,1 0 0,0 1 0,1 0 0,-1 0 0,1 0 0,1 0 0,-1 0 0,1 1 0,0-1 0,1 1 0,0 0 0,0-1 0,1 1 0,0 0 0,1 12 0,1-9-72,1 0 0,-1 0-1,2 0 1,0 0 0,0-1 0,1 1-1,0-1 1,1 0 0,0-1-1,0 1 1,1-1 0,0-1-1,1 1 1,0-1 0,1-1-1,-1 1 1,1-1 0,0-1 0,1 0-1,0 0 1,0-1 0,0 0-1,1-1 1,-1 0 0,1 0-1,0-1 1,0-1 0,16 2 0,-24-4 15,0 0 1,0 0-1,0 0 1,0-1 0,0 1-1,0-1 1,0 0-1,0 1 1,0-2-1,0 1 1,0 0 0,0 0-1,-1-1 1,1 0-1,0 1 1,-1-1 0,1 0-1,-1 0 1,0-1-1,0 1 1,0 0 0,0-1-1,0 1 1,-1-1-1,1 0 1,-1 1-1,1-1 1,-1 0 0,0 0-1,0 0 1,0 0-1,-1 0 1,2-5 0,1-11 74,-1 0 1,-1 0 0,0 0 0,-2-23-1,0 30 17,-9-138 1938,10 150-2020,0-1-1,0 1 1,0-1-1,0 0 0,0 1 1,0-1-1,0 1 1,0-1-1,0 0 0,0 1 1,0-1-1,0 1 1,1-1-1,-1 0 0,0 1 1,0-1-1,1 1 1,-1-1-1,0 1 0,1-1 1,-1 1-1,1-1 1,-1 1-1,1-1 0,-1 1 1,1 0-1,-1-1 1,1 1-1,-1 0 0,2-1 1,18 6-64,29 32-201,-38-28 293,14 13-7,-1 1 0,-1 1 0,0 1 0,-2 1 0,-1 1 0,-2 0 0,0 2 0,-2 0-1,-1 1 1,-1 0 0,14 49 0,-21-57 49,-1 0-1,-1 1 0,-1 0 1,-1 0-1,-1 0 0,-1 0 1,0 0-1,-2 1 1,-1-1-1,-1 0 0,-1 0 1,-1-1-1,-1 1 0,-1-1 1,-1 0-1,-1-1 0,-18 31 1,25-47-73,-1-1-1,0 0 1,0 0 0,-1 0 0,1-1 0,-1 1 0,0-1 0,0 1 0,0-1-1,0-1 1,0 1 0,-1-1 0,1 1 0,-1-1 0,0 0 0,-9 2 0,6-3-88,0 0 1,-1-1 0,1 1 0,0-1 0,0-1 0,-1 0 0,1 0 0,0-1 0,-12-3 0,-4-4-633,1 0 0,1-2 0,0 0 0,0-2 0,-36-27 0,52 36 267,0 0 0,1 0 1,-1 0-1,1-1 0,0 0 1,1 0-1,-1 0 1,1-1-1,0 1 0,0-1 1,1 0-1,0 0 0,0 0 1,0 0-1,1-1 0,-4-12 1,3-13-2667,1-51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8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0 2385,'-31'1'12816,"-1"3"-7044,20-2-5420,0 0-1,0 1 0,1 0 0,-1 1 0,1 0 0,0 1 0,0 0 1,1 1-1,0 0 0,-15 11 0,19-9-281,0-1 0,0 1-1,0 0 1,1 1 0,0-1 0,1 1 0,0 0 0,0 0-1,1 1 1,0-1 0,1 1 0,0-1 0,0 1 0,1 0-1,0 0 1,1-1 0,0 1 0,1 0 0,0 0 0,0-1-1,1 1 1,0 0 0,5 10 0,-5-12-59,2 1 1,-1 0 0,1-1-1,0 0 1,1 0-1,0 0 1,0 0-1,1-1 1,0 0 0,0 0-1,8 6 1,-9-9-11,0 0 0,0 0 0,1-1 0,-1 0 0,1 0 1,0-1-1,0 1 0,0-1 0,0 0 0,0-1 0,1 0 0,-1 0 0,0 0 1,1-1-1,-1 0 0,0 0 0,7-1 0,-8 0 23,0 0 0,0 0 0,0-1-1,0 0 1,0 0 0,0 0 0,-1-1 0,1 1-1,-1-1 1,0 0 0,1 0 0,-1-1 0,-1 1 0,7-8-1,4-6 389,-2-1-1,15-24 1,-2 2 327,12-18 1035,-6 85-2194,48 76-2887,-62-79 975,-16-22 1862,1 0 0,-1 0-1,0 0 1,1 0 0,0-1-1,0 1 1,-1-1 0,1 1-1,0-1 1,0 1 0,0-1-1,0 0 1,0 0 0,4 1-1,54 2-11230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8:59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1 141 9954,'2'18'10588,"6"1"-5338,28 37-5202,-18-31 1036,12 17-942,-17-24-93,0 0 0,-2 0 0,0 1 0,0 1 0,13 39 1,-33-63 2191,-4-8-1521,8 7-594,1-1 0,1 0 0,-1 0-1,1 0 1,0 0 0,0 0-1,0-1 1,1 0 0,0 1-1,1-1 1,-1 0 0,1 0-1,1 0 1,-1-13 0,2 9-98,1 0 1,0 0 0,0 0 0,1 0-1,1 0 1,0 1 0,0 0-1,10-17 1,-2 7-132,1 1 0,2-1 0,0 2 0,0 0 1,2 1-1,0 1 0,1 0 0,22-13 0,-32 23 10,1 0 1,0 2-1,0-1 0,0 1 1,1 0-1,-1 1 0,17-4 1,-19 6-443,-1 0 0,1 1 0,-1 0 0,1 0 1,-1 0-1,1 1 0,12 3 0,2-2-4220,15-10-2799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00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1 15835,'-109'12'7241,"84"-8"-6162,0 2 0,-38 14 0,53-17-951,0 1 0,1 0 1,0 0-1,-1 1 1,1 1-1,1-1 1,-1 1-1,1 1 0,0 0 1,1 0-1,0 0 1,0 1-1,0 0 0,1 0 1,0 1-1,1 0 1,0 0-1,0 0 0,-5 15 1,8-16-103,1-1 1,0 0-1,0 1 1,1 0 0,-1-1-1,2 1 1,-1-1-1,1 1 1,0-1-1,1 1 1,0-1-1,0 1 1,4 8-1,-1-5-20,0-1 0,0 1 0,2-1 0,-1 0-1,1 0 1,1-1 0,0 1 0,12 10 0,-13-14-15,1 0 1,-1 0-1,1 0 1,0-1 0,1-1-1,-1 1 1,1-1 0,0-1-1,0 1 1,15 2 0,-18-5 4,0 0 1,0-1-1,1 0 1,-1 0 0,0 0-1,0 0 1,0-1-1,0 0 1,0-1 0,0 1-1,0-1 1,0-1 0,0 1-1,-1-1 1,1 1-1,-1-2 1,6-3 0,3-5 32,0-1 0,-1-1 0,0 0 1,-2-1-1,1 0 0,-2-1 0,0 0 1,-1 0-1,0-1 0,-2-1 0,0 1 1,-1-1-1,0 0 0,-2 0 0,0-1 1,2-28-1,6-31 1147,-6 81-1108,0 1 0,-1 0-1,0 0 1,0 1 0,0 0-1,0-1 1,3 7 0,17 17-45,-1 2 1,-2 1 0,-1 1-1,-1 0 1,-2 2 0,-2 0-1,18 50 1,-33-82-34,1 4-145,0 0-1,1 0 1,0 0-1,0 0 1,6 9-1,-9-15 85,0 0 0,1 0 0,-1 1-1,0-1 1,0 0 0,0 0 0,1 0 0,-1 0-1,0 0 1,0 0 0,1 0 0,-1 0-1,0 0 1,0 0 0,1 1 0,-1-1 0,0 0-1,0-1 1,1 1 0,-1 0 0,0 0 0,0 0-1,1 0 1,-1 0 0,0 0 0,0 0 0,0 0-1,1 0 1,-1 0 0,0 0 0,0-1 0,0 1-1,1 0 1,-1 0 0,0 0 0,0 0-1,0-1 1,0 1 0,1 0 0,-1 0 0,0 0-1,0-1 1,0 1 0,0 0 0,0 0 0,0-1-1,0 1 1,0 0 0,0 0 0,1-1 0,5-17-2249,-4 14 1420,16-40-4369,31-59-2238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01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0 130 8978,'3'58'8968,"4"3"-3747,0-25-4345,1 0 0,2 0 1,1-1-1,2 0 0,28 54 1,-34-76-701,1 0 1,0-1-1,1 0 1,17 19 0,-21-31 468,-5-10-188,-4-19 91,3 23-434,-5-44-36,2 0 1,3-1-1,1 1 1,3 0-1,18-98 1,-19 136-105,1 0 0,0 1 0,1-1 0,0 1 0,1 0 0,1 0 0,11-18 0,-15 25 16,1 1-1,-1 0 1,1 0-1,0 0 0,0 0 1,0 0-1,1 0 1,-1 1-1,1 0 0,-1-1 1,1 1-1,0 1 1,0-1-1,0 0 0,0 1 1,0 0-1,0 0 1,0 0-1,0 1 1,0-1-1,1 1 0,-1 0 1,0 0-1,0 1 1,5 0-1,6 2-25,-1 2 0,0-1 0,0 2 0,0 0-1,-1 1 1,1 0 0,-2 0 0,1 2 0,12 10 0,-1 1 31,-1 2 0,-1 0 0,24 31 0,-15-9 0,-2 2 0,-1 1 1,33 80-1,-14-26-1319,-30-79-1126,-11-23-464,-6-15-1172,-6-26-1086,1-56-1380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10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66 320,'-32'15'30097,"53"-22"-27835,35-11-2247,1 2-1,0 3 1,1 3 0,1 2-1,96-1 1,-144 9-15,1 1 0,-1-1 0,0 2 0,0 0 0,0 0 0,0 1 0,0 0 0,-1 1 0,1 0 0,15 10 0,-21-11 0,0 1 0,0 0 0,-1 0 0,0 0 0,0 1 0,0 0 0,0 0 0,-1 0 0,0 0 0,0 0 0,0 0 0,-1 1 0,0 0 0,0-1 0,0 1 0,-1 0 0,1 0 0,-1 0 0,-1 0 0,1 0 0,-1 7 0,-1 12 0,0 0 0,-2 1 0,-1-1 0,-1 0 0,-13 40 0,-57 124 0,7-19 0,59-145-9,-2 7-218,1 1 0,-7 46 1,16-79 134,1 1 1,0-1 0,0 0 0,0 1 0,0-1 0,0 0 0,0 0 0,0 1 0,0-1 0,0 0 0,0 1 0,0-1 0,0 0 0,0 1 0,0-1 0,0 0 0,0 1 0,0-1 0,0 0 0,0 0 0,0 1 0,0-1 0,1 0 0,-1 1 0,0-1 0,0 0 0,0 0-1,0 0 1,1 1 0,-1-1 0,0 0 0,0 0 0,1 1 0,-1-1 0,0 0 0,0 0 0,1 0 0,-1 0 0,0 0 0,1 1 0,-1-1 0,0 0 0,1 0 0,-1 0 0,0 0 0,0 0 0,1 0 0,-1 0 0,0 0 0,1 0 0,-1 0 0,0 0 0,1 0 0,-1 0 0,0-1-1,0 1 1,1 0 0,-1 0 0,0 0 0,1 0 0,-1 0 0,0-1 0,0 1 0,1 0 0,-1 0 0,0 0 0,1-1 0,1 0-529,1 0-1,0 1 1,-1-1 0,1 1-1,0-1 1,0 1 0,0 0-1,-1 0 1,1 0 0,0 0-1,0 1 1,4 1-1,63 24-6623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11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8346,'-17'80'11598,"15"-62"-10138,0 1 1,2 30-1,0-41-1320,0 0-1,1 0 1,0-1 0,1 1 0,0 0-1,0-1 1,0 0 0,1 1 0,0-1 0,1 0-1,-1 0 1,1 0 0,1-1 0,-1 0 0,1 1-1,0-2 1,1 1 0,-1 0 0,7 4-1,-8-8-105,0 1 0,-1-1 0,1 0 0,0 0 0,0 0 0,1-1 0,-1 0 0,0 1 0,0-1 0,1-1 0,-1 1 0,0-1-1,1 1 1,-1-1 0,1-1 0,-1 1 0,0-1 0,1 1 0,-1-1 0,0 0 0,1-1 0,-1 1 0,0-1 0,0 0-1,0 0 1,0 0 0,-1 0 0,7-5 0,-6 4 22,-1-1 1,1 1-1,0-1 0,-1 0 0,0 0 1,0 0-1,0 0 0,-1 0 0,1-1 1,-1 1-1,0-1 0,0 0 0,-1 0 1,1 1-1,-1-1 0,0 0 0,0 0 1,-1 0-1,0 0 0,1 0 0,-2-1 1,1 1-1,-1 0 0,-1-8 0,-1 5 14,0 0 0,0 0 0,-1 1-1,0 0 1,0-1 0,-1 1-1,0 1 1,0-1 0,0 1 0,-1 0-1,0 0 1,0 0 0,-1 1 0,0 0-1,1 0 1,-11-4 0,10 5-352,-1 0 0,1 1 1,-1 0-1,0 1 0,0 0 0,0 0 1,0 0-1,0 1 0,-1 1 0,-10-1 1,17 1 106,1 0 1,0 0 0,0 1 0,-1-1-1,1 0 1,0 0 0,0 1 0,0-1-1,-1 1 1,1-1 0,0 1 0,0-1-1,0 1 1,0 0 0,0 0 0,0-1 0,0 1-1,0 0 1,-1 2 0,-19 40-6750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13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568 1 6857,'20'4'14246,"-15"-3"-10449,-17-1-412,-19-3-3223,0 1 0,0 1 1,-1 2-1,1 2 1,1 0-1,-1 3 0,0 0 1,1 2-1,-32 12 0,47-14-165,0 1-1,0 0 1,0 1 0,1 0-1,0 2 1,1-1-1,0 2 1,0 0-1,1 0 1,1 1-1,0 1 1,0 0-1,1 0 1,1 1-1,1 0 1,0 0-1,0 1 1,-8 26-1,13-30-4,1 1-1,0 0 1,0-1-1,1 1 1,1 0 0,0 0-1,1 0 1,0 0-1,1-1 1,0 1-1,1-1 1,0 1-1,1-1 1,0 0-1,1 0 1,0 0-1,0-1 1,1 0-1,1 0 1,0 0-1,8 8 1,3 3-6,0-1 1,2-1-1,0-1 1,1-1-1,1 0 1,0-2-1,48 25 1,-42-27-117,0-2 1,50 15-1,-64-23-95,-1 0-1,1-1 0,0 0 1,0-1-1,0-1 0,1 0 1,24-4-1,-36 4 77,0-1 0,0 0 0,0 1 0,0-1 0,0 0 0,0 0 0,0 0-1,-1-1 1,1 1 0,0-1 0,-1 1 0,0-1 0,1 0 0,3-4 0,-3 2-249,-1-1 0,0 1 1,0-1-1,0 0 0,0 1 0,-1-1 0,0 0 0,0 0 0,0 0 1,0-8-1,7-93-5429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1.0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653 0 1088,'-75'6'11133,"0"-7"-6990,41 0-3469,0 1-1,0 1 0,-47 9 0,56-4-415,1 1 0,0 1 0,0 1 0,1 1 0,0 1 0,1 1 0,0 1 0,-22 18 0,35-24-164,1 0 0,0 1 0,1 0 0,-1 0 0,2 0 0,-1 1 0,1 0 0,0 0 0,-6 15 0,10-17-71,0-1 0,0 1 0,0 0-1,1 0 1,0 0 0,0 0 0,1 0-1,0 0 1,0-1 0,0 1 0,1 0-1,0 0 1,1 0 0,-1 0 0,6 12 0,-4-11-30,1-1 1,0 0 0,0-1 0,0 1 0,1-1 0,0 1 0,0-1 0,1-1 0,0 1 0,0-1 0,0 0 0,0 0 0,1-1 0,0 0 0,0 0 0,0 0-1,0-1 1,0 0 0,1 0 0,0-1 0,-1 0 0,1-1 0,0 0 0,0 0 0,0 0 0,0-1 0,0 0 0,12-2 0,-6 1 14,-1-1 1,0-1 0,0 0-1,0 0 1,0-1-1,-1-1 1,0 0 0,0-1-1,0 0 1,0 0-1,-1-2 1,0 1 0,-1-2-1,1 1 1,-2-1 0,14-16-1,-1-5 181,-1 0 0,-2-2 0,-1 0 0,-1-1 0,-2 0 0,11-37 0,-26 70-166,0-1 0,0 1 0,0 0 0,0-1 0,0 1 0,1-1 0,-1 1 0,0 0 0,0-1 0,0 1 0,1 0 0,-1-1 0,0 1 0,1 0 0,-1-1 0,0 1 0,1 0 0,-1 0 0,0-1 0,1 1 0,-1 0 0,1 0 0,-1 0 0,0-1 0,1 1-1,-1 0 1,1 0 0,-1 0 0,1 0 0,-1 0 0,0 0 0,1 0 0,-1 0 0,1 0 0,-1 0 0,1 0 0,-1 0 0,0 0 0,1 0 0,-1 1 0,1-1 0,-1 0 0,0 0 0,1 0 0,-1 1 0,1-1 0,-1 0 0,0 0 0,1 1 0,-1-1 0,0 0 0,0 1 0,1-1 0,-1 0 0,0 1 0,0-1 0,1 0 0,-1 1 0,0-1 0,0 1 0,28 37-366,-12-15 475,39 54-26,-36-47-916,31 34-1,-49-62 614,1-1 0,-1 1 0,1 0 0,0-1 0,-1 1 0,1-1 0,0 0 0,0 0 0,0 0 0,0 0 0,0 0 0,0 0 0,1 0 0,-1-1 0,0 1 0,3 0 0,75-2-6160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14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0 7114,'-73'13'12141,"62"-10"-11414,0 1 1,0 0 0,1 0-1,-13 7 1,18-8-678,-1 1 0,1-1 1,0 1-1,0 0 0,1 1 0,-1-1 1,1 1-1,0 0 0,0 0 0,0 0 0,1 0 1,0 1-1,0 0 0,0-1 0,1 1 1,0 0-1,0 0 0,0 0 0,1 1 1,-1 11-1,0 8 84,1 1 0,1 0 0,2-1 0,1 1 0,10 46 0,-9-56-107,1 0 1,0-1-1,1 1 1,1-1-1,1-1 1,0 1-1,1-1 1,0 0-1,22 24 1,-29-36-39,1 0 1,1 0 0,-1 0-1,0 0 1,1 0 0,-1-1-1,1 1 1,0-1 0,0 0-1,0 0 1,0-1 0,0 1-1,0-1 1,1 0 0,-1 0-1,0 0 1,1-1 0,5 1-1,-5-2-2,-1 0 0,0 0 1,1 0-1,-1-1 0,0 1 0,0-1 0,0 0 0,0 0 0,0 0 0,0-1 0,-1 0 0,1 1 0,-1-1 0,1 0 0,2-4 1,3-5 0,0 0 1,-1 0 0,0 0-1,-1-1 1,-1 0 0,0 0-1,0-1 1,-1 0 0,5-26 0,-8 18 261,-1 0 0,0-1 0,-2 1 0,0-1 0,-2 1 0,0-1 0,-1 1 0,-2 0 0,0 1 0,-1 0 0,-2 0 0,0 0 0,-13-22 0,88 130-52,-14 24-1028,-43-87 141,1 1 0,2-2 1,0 1-1,2-2 0,0 0 1,33 38-1,29 9-5642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14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14771,'0'1'4589,"6"11"-3834,12 23-21,2-1-1,2 0 1,29 33 0,7 11-198,69 129 384,-108-176-807,-3-5-85,-16-26-21,1 0 0,-1 0 0,0 0 0,0 0 0,0 0 0,0 0 0,0 0 0,0 0 0,0-1 0,0 1 0,0 0 0,0 0 0,0 0 0,1 0 0,-1 0 0,0 0 0,0 0 0,0 0 0,0 0 0,0 0 0,0 0 0,0 0-1,0 0 1,1 0 0,-1 0 0,0 0 0,0 0 0,0 0 0,0 0 0,0 0 0,0 0 0,0 0 0,1 0 0,-1 0 0,0 0 0,0 0 0,0 0 0,0 0 0,0 0 0,0 1 0,0-1 0,0 0 0,0 0 0,0 0 0,1 0 0,-1 0 0,0 0 0,0 0 0,0 0 0,0 0 0,0 0 0,0 1 0,0-1 0,0 0 0,0 0 0,0 0 0,0 0 0,-12-42 944,4 16-890,-51-215 46,52 198 220,1 0 0,3-1 0,3-75 0,0 118-317,-1 1-1,1-1 1,0 1-1,0-1 1,0 1-1,0-1 0,0 1 1,0-1-1,0 1 1,0-1-1,0 1 1,0-1-1,0 1 1,0-1-1,0 0 1,0 1-1,0-1 0,1 1 1,-1-1-1,0 1 1,0-1-1,1 1 1,-1 0-1,0-1 1,1 1-1,-1-1 1,0 1-1,1 0 1,-1-1-1,1 1 0,-1 0 1,1-1-1,-1 1 1,0 0-1,1 0 1,-1-1-1,1 1 1,0 0-1,-1 0 1,1 0-1,-1 0 0,1 0 1,-1-1-1,1 1 1,-1 0-1,1 0 1,-1 0-1,1 1 1,-1-1-1,1 0 1,-1 0-1,1 0 1,-1 0-1,1 0 0,-1 1 1,1-1-1,-1 0 1,1 0-1,-1 1 1,1-1-1,-1 0 1,1 1-1,-1-1 1,0 1-1,1 0 0,34 37-265,-23-24 302,21 27-22,-2 2 1,-2 0 0,-2 3 0,-2 0 0,23 57 0,-2-6-64,-39-89-41,-4-20 53,-4-33 36,0 29-25,2-55 169,3 1 1,3-1 0,26-110-1,-33 180-117,0-1 0,1 1 0,-1 0 0,0 0 0,1 0 0,-1 0 0,1 0-1,-1 0 1,1 0 0,0 0 0,-1 0 0,1 0 0,0 0 0,0 0 0,0 0-1,0 1 1,0-1 0,-1 0 0,1 0 0,1 1 0,-1-1 0,0 1-1,0-1 1,2 0 0,-1 1-7,1 0 0,-1 0 0,1 0 0,-1 0 1,1 0-1,-1 1 0,1-1 0,-1 1 0,0-1 0,1 1 0,3 2 0,8 4-14,0 1 0,-1 0 0,16 12 0,-17-10 60,16 11-89,-1 1 0,-1 1 1,-2 1-1,0 1 1,39 56-1,-37-42-1888,41 82 0,-39-69-1590,15 3-2899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14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14619,'8'16'5449,"0"2"-3912,16 22 271,16 11-496,-5 7-760,13 3-96,-4 3-447,-5-3-9,-3-5-313,-12-14-1231,-12-15-2673,-28-33-2760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14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27 12899,'-8'-13'4897,"0"2"-4081,12 8-816,8 9-1152,8 2-2561,55 2-2936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15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92 3697,'29'69'11050,"3"0"-5340,78 129-2543,-48-87-1507,9 8-757,-62-111-549,-8-17 137,-6-21 364,-25-87-223,8 36-340,3-2-1,3 0 1,-3-86 0,19 163-280,2-51 412,-2 56-416,0-1 0,1 1 0,-1 0 0,0-1 0,0 1 0,1 0-1,-1 0 1,1-1 0,-1 1 0,1 0 0,0 0 0,-1 0 0,1-1-1,0 1 1,0 0 0,0 0 0,0 0 0,-1 0 0,2 1 0,-1-1 0,0 0-1,0 0 1,0 1 0,0-1 0,0 0 0,1 1 0,-1-1 0,0 1-1,0 0 1,1-1 0,-1 1 0,0 0 0,1 0 0,-1 0 0,0 0-1,1 0 1,0 0 0,8 2 2,-1 1 0,0 0-1,0 1 1,0 0 0,-1 0 0,1 1-1,-1 0 1,11 9 0,59 56 56,-48-40-371,-2 2-1,-1 1 1,-2 1 0,-1 1 0,-2 1 0,28 64 0,-36-70-2673,27 44-1,-40-72 2608,0-1 1,0 1-1,1 0 0,-1-1 0,0 1 1,1-1-1,-1 1 0,0-1 0,1 1 1,0-1-1,-1 0 0,1 0 0,0 0 1,0 0-1,0 0 0,-1 0 0,1-1 1,4 2-1,5-2-1857,-1 0 0,0-1-1,1 0 1,14-3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15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3 7074,'-4'1'1041,"1"0"0,-1 0 1,1 0-1,-1 0 0,1 0 1,-1 1-1,1 0 0,0 0 1,0 0-1,0 0 0,0 0 1,0 0-1,-2 4 0,1-2-627,1 0 0,0 0 0,0 1 0,0-1 0,0 1 0,1 0 0,0 0-1,-2 6 1,1-1-362,1-1-1,0 1 1,1-1-1,0 1 1,0-1-1,1 1 1,0 0-1,1-1 1,3 16-1,1-6-17,2 0 0,0-1 0,0 1 0,2-2 0,0 1-1,1-1 1,1-1 0,25 30 0,-27-35-52,1 0-1,1-1 0,0 0 1,1 0-1,0-1 0,0 0 1,0-1-1,1-1 0,1 0 1,-1-1-1,1 0 1,19 4-1,-29-8 17,1-2-1,-1 1 1,1 0 0,-1-1-1,1 0 1,-1 0 0,1 0-1,-1 0 1,1-1 0,0 0-1,-1 0 1,0 0 0,1 0-1,-1-1 1,0 1 0,0-1-1,0 0 1,0-1 0,0 1-1,0-1 1,0 0 0,-1 0-1,0 0 1,1 0 0,-1 0 0,0-1-1,-1 1 1,1-1 0,-1 0-1,4-5 1,-3 2 105,-1 0 0,1-1 0,-1 1 0,0 0 0,-1-1 0,1 1 0,-2 0 0,1-1 0,-1 0 0,0 1 0,0-1 0,-1 1 0,0-1 0,-1 1 0,0 0 0,0-1 0,-5-10 0,0 4 76,0 0 1,-1 1 0,-1 0 0,0 1 0,-1 0 0,0 0-1,-14-12 1,-89-64-629,37 31-2888,64 45-542,7-8-2068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15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 7938,'-61'24'14707,"53"-20"-13929,0 0 1,0 1-1,0 1 1,-14 10-1,20-13-769,-1-1 1,0 1-1,1 0 0,0 0 1,-1 0-1,1 0 0,0 0 1,1 0-1,-1 1 0,1-1 1,-1 0-1,1 1 0,0 0 0,0-1 1,1 1-1,-1-1 0,1 1 1,-1 0-1,1 0 0,0-1 1,1 1-1,-1 0 0,1-1 1,-1 1-1,1 0 0,0-1 1,1 1-1,-1-1 0,0 0 0,1 1 1,0-1-1,4 5 0,10 15 10,1-1 0,1-1 0,1-1-1,1 0 1,1-2 0,30 22 0,-17-14 28,53 55 1,-78-71-41,-1-1 1,0 2 0,0-1 0,-1 1 0,-1 0-1,0 1 1,-1 0 0,0 0 0,0 0 0,3 15-1,-7-18 40,0 0 0,0-1 0,-1 1 0,0 0 0,0-1 0,-1 1 0,-2 13 0,2-20-54,1 0 1,-1-1 0,1 1-1,-1 0 1,0-1 0,0 1-1,1 0 1,-1-1-1,0 1 1,0-1 0,0 0-1,-1 1 1,1-1 0,0 0-1,-1 0 1,1 0-1,-3 2 1,2-2-62,0-1-1,0 0 1,0 1 0,1-1-1,-1 0 1,0 0 0,0 0-1,0 0 1,0-1 0,0 1-1,1 0 1,-1-1 0,0 1-1,0-1 1,1 0 0,-1 0-1,0 1 1,1-1 0,-1 0-1,0-1 1,-1 0 0,-2-2-489,0 0 1,1 0-1,-1-1 1,1 1-1,0-1 1,-7-10-1,-60-98-6562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16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19 320,'-13'-12'21907,"3"6"-17209,3 27-2872,-8 54-1455,4 0-1,3 1 1,3 0-1,4 1 1,8 85-1,-1-122-121,1-1 1,1 1-1,3-1 0,25 64 0,-24-77-180,0-2-1,2 1 0,1-2 1,0 0-1,2-1 0,1 0 1,33 31-1,-39-42-660,0-1 1,0-1-1,1 0 1,0 0-1,1-2 1,0 1-1,0-2 1,1 0-1,23 7 1,-33-12 235,0 0 0,0-1-1,1 1 1,-1-1 0,0 0 0,0-1 0,0 1 0,0-1 0,0 0 0,0 0 0,0 0-1,0-1 1,0 0 0,7-4 0,-6 3 37,-1-1 0,-1 0 0,1 0-1,0-1 1,-1 0 0,0 1 0,0-1 0,-1-1 0,1 1-1,-1 0 1,0-1 0,-1 0 0,1 0 0,-1 0 0,2-6 0,27-128-10572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16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14971,'7'64'7225,"12"0"-4393,34 56-2364,-36-85 251,124 276 1441,-137-305-1795,-2-7-66,-4-19 127,-9-50-86,7 48-323,-4-38 123,-3-108-1,11 138 80,2 1-1,0 0 1,2 0-1,2 0 1,16-52-1,-21 76-187,1 1 0,0-1 0,0 1 0,0 0 0,0 0 0,1 0 1,-1 0-1,1 0 0,0 1 0,1-1 0,-1 1 0,5-4 0,-5 6-21,-1-1 0,0 2 1,0-1-1,1 0 0,-1 0 0,1 1 0,-1-1 1,0 1-1,1 0 0,-1-1 0,1 1 0,-1 1 1,1-1-1,-1 0 0,1 0 0,-1 1 0,1 0 0,-1-1 1,0 1-1,1 0 0,-1 0 0,0 0 0,0 0 1,4 4-1,11 6 58,-1 0-1,-1 2 1,0 0 0,-1 1-1,0 0 1,-1 1 0,0 0-1,-2 1 1,0 1 0,0 0-1,-2 0 1,14 33 0,-1 12-1497,-3 1 0,18 95 1,-37-155 1019,9 27-2599,-1-26-1069,3-20-3244,20-63-2264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17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0 800,'11'7'17583,"8"9"-10186,4 4-5237,53 49-4861,-49-42 4831,14 19-1780,-2 1 1,-2 1-1,-3 3 1,-2 0 0,-2 2-1,-2 2 1,25 68 0,-29-53-262,-2 1 0,-4 1 0,-3 0 0,-3 1 0,4 117 0,-15-182-338,-1-2 89,1 1 0,-1 0-1,-1-1 1,1 1 0,-1 0 0,-2 6-1,3-12 75,0-1 0,0 1 0,0 0 0,-1-1 0,1 1 0,0-1 0,-1 1 0,1 0 0,-1-1 0,1 1 0,0-1 0,-1 1 0,1-1 0,-1 1 0,1-1 0,-1 0 0,0 1 0,1-1 0,-1 0 0,1 1 0,-1-1 0,0 0 0,1 1 0,-1-1 0,0 0 0,1 0 0,-2 0 0,0 0-282,0-1 0,0 1 1,0-1-1,0 0 0,0 1 1,0-1-1,0 0 1,0 0-1,0 0 0,0-1 1,1 1-1,-1 0 1,-3-4-1,-80-76-9563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1.3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306 1 2473,'-67'12'13777,"9"-2"-10297,45-8-3253,2 1 0,-1 1 0,0-1-1,0 2 1,1-1 0,0 2 0,0-1 0,-19 15-1,27-18-215,1 0-1,-1 0 1,1 0-1,-1 1 1,1-1-1,0 1 1,0 0-1,0-1 1,0 1-1,0 0 1,1 0-1,-1 0 1,1 0-1,0 1 0,0-1 1,0 0-1,0 0 1,1 1-1,-1-1 1,1 1-1,0 4 1,1-3-31,0 1 1,0-1-1,1 0 1,0 1-1,0-1 1,0 0-1,1 0 1,0 0-1,0 0 1,0-1-1,7 9 1,6 4-151,2 0 0,0-1 0,1-1 0,37 24 0,5-5-152,-40-23 272,0 1 0,-1 0 0,-1 2 0,1 0 0,20 22 0,-37-34 87,-1 0 0,0 0 0,0 0 0,0 0 0,0 0 0,-1 1 0,1-1 0,-1 1 0,1-1 0,-1 1 0,0 0 0,0-1 0,0 1 0,0 0 0,-1 0 0,1 0 0,-1 0 0,1 0 0,-1 0 0,0 0 0,0-1 0,-1 1 0,1 0 0,0 0 0,-1 0 0,0 0 0,0 0 0,0-1 0,0 1-1,0 0 1,0-1 0,-1 1 0,1-1 0,-1 1 0,0-1 0,0 0 0,0 1 0,0-1 0,0 0 0,0 0 0,0-1 0,-6 4 0,-5 4 201,0-1-1,-1-1 1,0 0-1,0-1 1,-1-1-1,-23 6 1,15-5-274,-63 12 377,79-17-690,0-1-1,-1 0 1,1 0-1,0 0 1,0-1-1,-1 0 1,1-1-1,0 0 1,0 0-1,-9-4 1,-42-28-4954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26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59 19492,'-1'-4'5851,"9"1"-2486,31 2-1735,48 4-2231,4 0 713,0-5-1,94-12 1,-30-11-5888,-191 9-5973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39:26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85 7810,'2'-1'15718,"18"-6"-13770,445-52 708,-401 53-2555,-26 2-59,-4 0-29,0 1 0,0 2 0,47 4 0,-81-3-36,1 0 1,-1 0-1,1 0 0,-1 0 0,1 0 0,-1 0 0,1-1 0,0 1 0,-1 0 0,1 1 0,-1-1 0,1 0 1,-1 0-1,1 0 0,-1 0 0,1 0 0,-1 0 0,0 1 0,1-1 0,-1 0 0,1 0 0,-1 1 0,1-1 0,-1 0 1,0 1-1,1-1 0,-1 0 0,1 1 0,-1-1 0,0 1 0,0-1 0,1 0 0,-1 1 0,0-1 0,0 1 1,1-1-1,-1 1 0,0-1 0,0 1 0,0-1 0,0 1 0,0-1 0,0 1 0,0-1 0,0 1 0,0-1 0,0 1 1,0-1-1,0 1 0,0 0 0,-23 20-2659,15-17 1792,0 0 0,0 0 0,0-1 0,-15 4 0,-113 25-7519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355 109 1344,'0'2'503,"-1"0"0,1 0-1,-1-1 1,1 1-1,0 0 1,0 0 0,0 0-1,0 0 1,0 0 0,0 0-1,1-1 1,-1 1 0,1 0-1,-1 0 1,2 3-1,-1-4-296,-1-1-1,0 1 0,1-1 0,-1 1 1,1-1-1,-1 0 0,0 1 0,1-1 1,-1 1-1,1-1 0,-1 0 0,1 1 1,0-1-1,-1 0 0,1 0 0,-1 1 1,1-1-1,0 0 0,-1 0 0,1 0 1,-1 0-1,1 0 0,0 0 0,0 0 1,14-6 6259,-39-31-4335,13 25-2065,-1 1 0,1 0 0,-2 0 0,0 1 0,0 1 0,-1 0 0,-21-10 0,29 17-67,1 0 1,-1-1-1,0 2 0,1-1 1,-1 1-1,0 0 1,0 0-1,0 1 1,0-1-1,0 1 1,0 1-1,0-1 1,0 1-1,0 0 1,0 0-1,1 1 0,-1 0 1,0 0-1,1 0 1,0 1-1,-1 0 1,1 0-1,-9 6 1,6-1-3,-1 1 1,1 0 0,1 0 0,0 0-1,0 1 1,1 0 0,0 0-1,1 1 1,0 0 0,0 0 0,1 0-1,1 0 1,0 1 0,1-1-1,-2 17 1,1-4 31,2 0-1,0 0 1,2 1-1,0-1 1,2 0-1,8 36 1,-7-47-9,1 1-1,0-1 1,0 0 0,2 0 0,-1-1 0,2 1 0,-1-2-1,2 1 1,0-1 0,0 0 0,1-1 0,14 13 0,-18-18-160,0-1 1,1 1 0,-1-1 0,1 0 0,0 0 0,0-1-1,0 0 1,0 0 0,1-1 0,-1 0 0,1 0 0,0-1-1,-1 0 1,1 0 0,0-1 0,-1 0 0,1 0-1,0-1 1,0 0 0,-1 0 0,1-1 0,-1 0 0,14-5-1,39-30-4114,54-51-2096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241 0 11971,'-15'1'765,"1"1"0,0 1 0,0 0 0,1 0 0,-1 2 0,1-1 1,-25 14-1,31-13-678,0-1 0,1 2 0,-1-1 0,1 1 0,0 0 0,1 0 1,0 0-1,0 1 0,0 0 0,1 0 0,0 0 0,0 1 0,0 0 0,1-1 0,-2 10 0,-1 3 23,1 1 0,0 0-1,2 0 1,1 1 0,0-1-1,3 37 1,-1-51-118,0 1 1,1-1-1,0 1 0,0-1 1,1 0-1,0 1 1,1-1-1,-1 0 0,1 0 1,1-1-1,-1 1 0,1-1 1,0 1-1,1-1 1,-1 0-1,1-1 0,0 1 1,1-1-1,-1 0 0,1 0 1,0-1-1,10 6 1,-11-8 15,0-1 1,0 1 0,1-1 0,-1-1 0,0 1-1,0-1 1,0 1 0,1-2 0,-1 1 0,0 0-1,0-1 1,1 0 0,-1 0 0,0-1 0,0 1-1,0-1 1,-1 0 0,1-1 0,0 1 0,-1-1-1,1 0 1,4-4 0,4-2 52,0-2-1,-1 0 1,0 0 0,-1-1 0,17-23-1,-19 23-2,-1-1 0,0 0 0,-1 0 0,0-1-1,-1 1 1,-1-2 0,0 1 0,-1 0 0,0-1-1,-1 0 1,-1 0 0,-1 0 0,0 0-1,-2-28 1,-4 23 417,5 19-444,0 1 1,0-1-1,0 1 0,-1-1 1,1 1-1,0-1 0,0 1 0,-1-1 1,1 1-1,0-1 0,-1 1 1,1 0-1,0-1 0,-1 1 1,1-1-1,0 1 0,-1 0 1,1-1-1,-1 1 0,1 0 1,-1 0-1,1 0 0,-1-1 1,1 1-1,-1 0 0,1 0 1,-1 0-1,1 0 0,-1 0 1,1 0-1,-1 0 0,1 0 1,-1 0-1,0 0 0,0 2-39,1 1 0,0-1 1,0 0-1,0 1 0,0-1 0,0 0 0,1 1 0,-1-1 0,1 0 0,-1 1 0,1-1 0,0 0 0,2 3 1,16 45-101,24 58-111,-9-40-2944,-33-66 2740,1 1 1,-1-1 0,1 1 0,0-1-1,-1 0 1,1 0 0,0 1 0,0-1-1,5 3 1,35 10-5331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2601,'37'67'11350,"3"-4"-8166,36 66-1582,-23 0-1,-9-17-785,-36-101-605,-6-19 127,-4-25 141,2 31-480,-12-98 173,-12-198-72,24 296-99,0 1 0,-1 0 0,1-1 0,1 1 0,-1 0 0,0-1 0,0 1 0,0 0 0,1-1 0,-1 1 0,0 0 0,1-1 1,0 1-1,-1 0 0,1 0 0,0 0 0,1-2 0,-2 2-5,1 1 1,0 0-1,-1 0 1,1-1-1,0 1 1,-1 0-1,1 0 1,0 0-1,-1 0 1,1 0-1,0 0 1,-1 0-1,1 0 1,-1 0-1,1 0 0,0 1 1,-1-1-1,1 0 1,0 0-1,-1 0 1,1 1-1,-1-1 1,1 0-1,0 1 1,0 0-1,40 39-166,-31-29 207,17 21 9,-2 0 0,-1 2 0,-2 1 0,29 61 0,37 58 82,-88-153-126,0-1-1,0 1 1,0-1 0,0 1-1,1-1 1,-1 0 0,0 1 0,0-1-1,0 1 1,1-1 0,-1 0 0,0 1-1,1-1 1,-1 0 0,0 1 0,1-1-1,-1 0 1,0 1 0,1-1-1,-1 0 1,1 0 0,-1 0 0,1 1-1,-1-1 1,0 0 0,1 0 0,-1 0-1,1 0 1,-1 0 0,1 0-1,-1 0 1,1 0 0,-1 0 0,1 0-1,-1 0 1,1 0 0,-1 0 0,1 0-1,-1 0 1,0 0 0,1-1 0,-1 1-1,1 0 1,-1 0 0,0-1-1,1 1 1,-1 0 0,1 0 0,-1-1-1,0 1 1,1 0 0,-1-1 0,0 1-1,0-1 1,1 1 0,-1 0-1,0-1 1,0 1 0,0-1 0,1 1-1,-1-1 1,0 0 0,11-37 139,-9 28-162,40-212 18,-26 121 518,-16 100-507,0 1-1,0-1 0,0 1 1,0-1-1,0 1 0,1-1 1,-1 1-1,0-1 0,0 1 1,0-1-1,0 1 0,1-1 0,-1 1 1,0-1-1,1 1 0,-1 0 1,0-1-1,1 1 0,-1-1 1,0 1-1,1 0 0,-1 0 1,1-1-1,-1 1 0,0 0 1,1-1-1,-1 1 0,1 0 1,-1 0-1,1 0 0,-1 0 1,1 0-1,-1-1 0,1 1 0,-1 0 1,2 0-1,20 11 295,24 34 134,-39-37-410,17 19-269,-2 1-1,0 1 1,-2 1-1,26 52 1,-44-77-26,-1-4 41,-1 1 1,1-1-1,-1 1 0,1-1 1,-1 1-1,1-1 0,0 0 0,0 1 1,-1-1-1,1 0 0,0 0 1,0 0-1,0 1 0,0-1 1,1 0-1,-1 0 0,0-1 1,0 1-1,1 0 0,-1 0 1,0-1-1,1 1 0,-1 0 1,1-1-1,-1 0 0,1 1 1,-1-1-1,1 0 0,-1 0 1,1 1-1,-1-1 0,1 0 1,1-1-1,46-28-7140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5785,'8'10'5265,"4"9"-3128,8 13-449,8 7-280,-1 9-223,1 3-521,-4-1-392,-4-5-272,-5 0-80,-3-13-2913,-8 0-7553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 12123,'0'0'4104,"-4"0"-3551,4-2-553,12 4-1281,83-2-4312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 9226,'46'107'8630,"46"128"-2786,-83-210-5442,-9-25-393,0 0 0,1 0 0,-1 0 0,0 0 0,0 0-1,0 0 1,0 0 0,0 0 0,0 0 0,1 0 0,-1 0 0,0 0 0,0 0 0,0 0 0,0 0 0,0 0 0,1 0 0,-1 0 0,0 0 0,0 0 0,0 0 0,0 0 0,0 0 0,0 0 0,1 0 0,-1 0 0,0 0 0,0 0 0,0-1 0,0 1 0,0 0 0,0 0 0,0 0 0,0 0 0,1 0 0,-1 0 0,0 0-1,0-1 1,0 1 0,0 0 0,0 0 0,0 0 0,0 0 0,0 0 0,0 0 0,0-1 0,0 1 0,0 0 0,0 0 0,0 0 0,0 0 0,0 0 0,0 0 0,0-1 0,0 1 0,0 0 0,0 0 0,0 0 0,0 0 0,0 0 0,0 0 0,-1-1 0,1 1 0,0 0 0,0 0 0,0 0 0,0 0 0,0 0-1,-2-50 955,1 32-1030,2-154 114,1 146 7,1 0 0,1 0 0,1 1-1,15-42 1,-19 64-40,0 0-1,0 0 1,1 1 0,-1-1-1,1 1 1,-1-1 0,1 1-1,0-1 1,-1 1 0,1 0-1,0 0 1,1 0-1,3-3 1,-5 5-13,1-1 1,0 1-1,-1-1 0,1 1 0,0 0 1,-1-1-1,1 1 0,0 0 1,0 0-1,-1 0 0,1 0 0,0 1 1,-1-1-1,1 0 0,0 1 0,0-1 1,-1 1-1,1 0 0,-1-1 1,1 1-1,-1 0 0,1 0 0,-1 0 1,2 1-1,15 11 30,0 1 1,-1 1-1,0 0 0,-2 1 1,0 1-1,14 19 1,67 121-728,-89-143 345,-5-10 91,-1 1 0,1-1 0,0 0 0,1 0 0,-1 0 0,1-1 0,0 1 0,0 0 0,0-1 0,0 0-1,0 0 1,1 0 0,0 0 0,-1 0 0,1-1 0,7 4 0,7-1-1823,1-1 1,27 3-1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62 13411,'-5'7'782,"-1"0"-1,1 0 1,1 1 0,-1 0-1,1 0 1,1 0 0,-1 1-1,2-1 1,-1 1 0,-2 12-1,3-9-482,1 1 1,0-1-1,1 1 0,0-1 1,1 0-1,0 1 0,5 18 1,-4-23-337,0 1 0,1 0 1,1-1-1,-1 0 0,1 0 1,1 0-1,-1 0 0,1-1 1,1 1-1,8 9 0,-10-13 50,1 0-1,0 0 0,-1-1 0,1 1 0,1-1 0,-1 0 0,0-1 0,1 1 1,-1-1-1,1 0 0,0 0 0,0-1 0,0 0 0,0 0 0,0 0 0,8-1 1,-10 1-10,-1-1 0,1-1 0,-1 1 1,1 0-1,0-1 0,-1 0 1,1 0-1,-1 0 0,0 0 1,1 0-1,-1-1 0,5-3 1,-6 4 18,0 0 0,-1-1 0,0 1 0,1-1 1,-1 1-1,0-1 0,0 0 0,1 1 0,-2-1 1,1 0-1,0 0 0,0 0 0,0 0 0,-1 0 1,1 0-1,-1 0 0,1-2 0,-1-1 49,-1-1-1,1 1 0,-1 0 1,0-1-1,0 1 1,0 0-1,-1 0 1,0 0-1,0 0 1,0 0-1,-1 1 0,1-1 1,-1 1-1,0-1 1,-6-5-1,-6-7 53,-1 2-1,0 0 1,-1 1-1,0 1 1,-34-20-1,-102-41-172,128 63 5,25 11-16,0-1-1,1 1 1,-1 0-1,0 0 1,0 0-1,1 0 1,-1 0-1,0 0 1,0 0-1,1 0 1,-1-1-1,0 1 1,0 0-1,0 0 1,0 0-1,1 0 1,-1-1-1,0 1 1,0 0-1,0 0 1,0-1-1,0 1 1,1 0-1,-1 0 1,0-1-1,0 1 1,0 0-1,0 0 1,0 0-1,0-1 1,0 1-1,0 0 1,0-1-1,0 1 1,0 0-1,0 0 1,0-1-1,0 1 1,0 0-1,0 0 1,0-1-1,0 1 1,-1 0-1,1 0 1,0 0-1,0-1 1,0 1-1,0 0 1,0 0-1,-1 0 1,1-1-1,0 1 0,0 0 1,0 0-1,-1 0 1,1 0-1,0 0 1,0-1-1,-1 1 1,1 0-1,0 0 1,0 0-1,-1 0 1,1 0-1,0 0 1,0 0-1,-1 0 1,39-13-4069,-1 1 1713,129-45-4316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0 11258,'-33'19'8602,"3"7"-5505,29-24-3057,-1 0-1,1 0 1,-1-1 0,1 1 0,0 0 0,0 0-1,0 0 1,0 0 0,0 0 0,0 1 0,0-1-1,1 0 1,-1 0 0,1 1 0,0-1 0,-1 0-1,1 0 1,0 1 0,0-1 0,1 0 0,-1 1-1,0-1 1,1 0 0,0 0 0,-1 0 0,1 1-1,0-1 1,0 0 0,0 0 0,2 3-1,15 16-12,0 0-1,1-1 0,1-2 1,33 25-1,-31-26 26,0 1 0,-2 1 0,0 0-1,21 28 1,-38-43 16,-1 1 1,1-1-1,-1 1 0,0 0 0,0 0 1,-1 0-1,1 0 0,-1 1 0,0-1 1,0 0-1,-1 0 0,0 1 0,0-1 1,0 0-1,0 1 0,-1-1 0,0 0 1,0 0-1,-1 1 0,1-1 0,-1 0 0,0 0 1,0-1-1,-1 1 0,1 0 0,-1-1 1,0 1-1,-1-1 0,1 0 0,-1 0 1,1 0-1,-1-1 0,0 1 0,-1-1 1,1 0-1,0 0 0,-1-1 0,0 1 0,0-1 1,1 0-1,-1 0 0,-1 0 0,1-1 1,0 0-1,0 0 0,0 0 0,-11-1 1,12 0-179,0 0 1,0 0 0,0-1 0,0 0 0,0 0 0,0 0-1,0 0 1,0-1 0,0 0 0,1 0 0,-1 0 0,1 0-1,-1 0 1,-2-3 0,2 2-216,1-1 0,0 1 1,0 0-1,1-1 0,-1 1 0,1-1 0,0 0 0,0 0 1,0 0-1,0 0 0,1 0 0,-1-1 0,1 1 0,0 0 1,0-9-1,3-109-5782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24:32.8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1776,'12'6'13499,"-1"3"-7466,1 5-4349,4 9-3891,-2-2 3609,20 32-710,-1 0 0,-4 2-1,26 64 1,22 43-3804,-77-162 3018,0 1 0,0-1 0,0 0 0,0 1-1,0-1 1,0 0 0,1 1 0,-1-1 0,0 0 0,0 1 0,0-1 0,0 0-1,1 1 1,-1-1 0,0 0 0,0 0 0,1 0 0,-1 1 0,0-1 0,0 0-1,1 0 1,-1 0 0,0 1 0,1-1 0,-1 0 0,0 0 0,1 0 0,-1 0 0,0 0-1,1 0 1,-1 0 0,0 0 0,1 0 0,-1 0 0,0 0 0,1 0 0,-1 0-1,0 0 1,1 0 0,-1 0 0,0 0 0,1 0 0,-1 0 0,0-1 0,1 1-1,-1 0 1,28-27-5802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 13947,'-2'3'10780,"-5"18"-8353,-3 41-1623,-24 72 1,0 6 102,20-76-627,3 0 1,4 1-1,1 1 0,4-1 0,9 93 0,-4-133-257,2-1-1,0 1 1,2-1 0,1 0-1,1-1 1,1 0 0,17 30 0,-17-37-62,2 0 1,0 0 0,0-1 0,2 0 0,0-1 0,0-1 0,2 0 0,-1-1 0,1-1-1,26 14 1,-30-18-341,1 0 0,0-1 0,-1 0 0,2-1 0,-1 0 0,1-1 0,-1-1-1,1 0 1,0-1 0,26 1 0,-38-3 192,-1 0 0,1 0 1,0-1-1,0 1 0,0-1 0,0 1 0,0-1 0,0 1 1,0-1-1,-1 0 0,1 0 0,3-2 0,-4 1-131,1 0 1,-1 0-1,0 0 0,1 0 1,-1-1-1,0 1 0,0 0 0,-1-1 1,1 1-1,0-1 0,-1 1 0,0-1 1,1 1-1,-1-5 0,2-97-7283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8834,'1'6'7138,"2"1"-3350,11 12-2869,-6-8 80,105 173 2761,-26-40-2358,-72-121-1179,2 4 80,1 0-1,26 29 1,-41-59 586,-3-14-367,-3-32-176,1 21-310,1-23-84,1 1 1,3 0-1,2 0 0,3 0 1,23-88-1,-29 133 34,-1 1-1,1-1 0,0 1 0,0-1 1,0 1-1,1-1 0,-1 1 1,1 0-1,5-6 0,-6 9 0,-1 0 0,1 0 0,0 1 0,-1-1 0,1 0 0,-1 1 0,1-1 0,0 1 0,0 0 0,-1-1 0,1 1 1,0 0-1,0 0 0,-1 0 0,1 0 0,0 0 0,0 1 0,-1-1 0,1 1 0,0-1 0,-1 1 0,1-1 0,0 1 0,-1 0 0,1 0 0,-1 0 0,1 0 0,-1 0 0,2 1 0,18 11-74,-1 0 1,0 1-1,-1 2 0,-1-1 1,0 2-1,-1 1 0,-1 0 1,-1 1-1,0 0 0,-1 2 1,-2-1-1,0 2 0,-1-1 1,-1 2-1,7 24 0,-14-37-634,9 24-1559,-11-33 2025,-1 0 0,1 1 0,-1-1 1,1 0-1,0 0 0,0 0 0,0 0 0,0 0 0,-1-1 1,1 1-1,0 0 0,1 0 0,-1 0 0,0-1 1,0 1-1,0-1 0,0 1 0,0-1 0,1 1 0,-1-1 1,0 0-1,0 1 0,1-1 0,1 0 0,55-13-5945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0 768,'4'3'12083,"4"5"-7834,4 2-2281,7 4 265,13 2-377,4-1-760,7-1-472,1-4-280,4-2-184,-9 0-160,1-5-120,-12-3-920,-1-8-1592,13-48-4282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14603,'70'-39'7493,"-57"34"-7048,1 0 1,0 0 0,24-4-1,-31 7-442,0 1-1,0 0 0,0 1 1,0 0-1,0 0 0,-1 0 0,1 1 1,0 0-1,0 0 0,0 1 1,0-1-1,-1 2 0,1-1 1,-1 1-1,0 0 0,0 0 1,0 1-1,0-1 0,0 1 0,-1 1 1,8 6-1,-9-6 36,-1 0 0,1 0 0,-1 0 0,0 0 1,0 1-1,0 0 0,-1-1 0,1 1 0,-2 0 0,1 0 0,-1 0 0,1 0 0,-2 1 0,1-1 0,-1 0 0,0 0 0,0 0 1,-1 1-1,1-1 0,-4 9 0,-3 13 201,-1 0 0,-2-1 0,-16 33 0,-1 5 295,25-59-474,-2 3 107,1 1-1,1 0 1,-1 0 0,-1 20 0,4-29-154,0 1 1,0-1 0,0 1-1,0-1 1,0 0 0,0 1 0,0-1-1,0 0 1,1 1 0,-1-1-1,1 1 1,-1-1 0,1 0 0,-1 0-1,1 1 1,0-1 0,0 0 0,0 0-1,0 0 1,-1 0 0,1 0-1,0 0 1,1 0 0,-1 0 0,0 0-1,0-1 1,0 1 0,0 0-1,1-1 1,-1 1 0,0-1 0,1 1-1,-1-1 1,0 0 0,1 1-1,-1-1 1,1 0 0,-1 0 0,0 0-1,1 0 1,-1 0 0,1 0-1,-1-1 1,3 0 0,26-3 2,1-1-1,-1-2 1,-1-1-1,1-1 1,-2-2 0,51-26-1,-77 36-194,0 0 1,0 0-1,-1 0 0,1-1 0,0 1 0,-1-1 0,1 1 0,-1-1 1,1 0-1,-1 0 0,0 1 0,1-1 0,-1 0 0,0 0 1,0 0-1,-1 0 0,1-1 0,1-3 0,7-19-2463,25-49-4506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10586,'1'1'8490,"9"5"-6556,14 7-1432,0 1 1,-1 1-1,-1 1 0,27 25 1,79 86 796,-107-106-1096,18 21 227,-1 1 0,-3 1 0,-1 2 1,-3 2-1,-1 0 0,26 62 0,-44-82-305,-1-1-1,-2 2 1,0-1-1,-3 2 1,0-1-1,-2 0 1,0 1-1,-3 0 1,0 0-1,-2-1 1,-1 1-1,-2 0 1,-10 44-1,14-72-285,-1 1 0,1-1-1,-1 1 1,0-1-1,0 0 1,0 1 0,0-1-1,0 0 1,-1 0-1,1 1 1,0-1 0,-1 0-1,0 0 1,-2 2-1,3-4 69,1 0 0,-1 0 0,1 0 0,-1 0 0,1 0 0,-1 0-1,1 0 1,-1 0 0,1 0 0,-1 0 0,1 0 0,0 0 0,-1-1-1,1 1 1,-1 0 0,1 0 0,-1 0 0,1-1 0,0 1 0,-1 0-1,1-1 1,-1 1 0,1 0 0,0-1 0,-1 1 0,1 0 0,0-1-1,0 1 1,-1-1 0,1 0 0,-14-35-3034,-12-79-5565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15 11562,'-77'-13'9258,"63"12"-8365,0 0 0,0 1 1,-21 3-1,27-1-784,0-1 1,-1 1-1,1 1 0,0-1 0,1 1 0,-1 1 1,0-1-1,1 1 0,0 1 0,0-1 0,0 1 1,0 1-1,1-1 0,0 1 0,0 0 0,-8 11 1,6-4-63,0 0 1,1 1 0,0 0-1,1 1 1,1-1 0,0 1-1,1 0 1,0 0 0,2 0-1,0 1 1,0-1 0,1 1 0,1-1-1,1 1 1,0-1 0,1 1-1,1-1 1,0 0 0,1 0-1,0 0 1,8 16 0,-8-22-173,1 0-1,0 0 1,0-1 0,1 1 0,0-1 0,0 0 0,1-1 0,0 0 0,0 0-1,1 0 1,-1-1 0,2 0 0,-1 0 0,19 8 0,-16-10-319,0 0 0,1-1 0,0-1 0,0 1 0,0-2 0,0 0 0,0 0-1,0-1 1,0-1 0,0 0 0,0-1 0,0 0 0,0-1 0,0 0 0,14-6 0,179-72-5998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1 12923,'-17'6'1240,"2"2"0,-1 0 0,1 1 0,0 1 1,-22 18-1,24-16-829,0 0-1,1 1 1,1 0 0,0 1-1,0 0 1,-8 16 0,14-22-365,1 1 0,0 0-1,0 1 1,0-1 0,2 0 0,-1 1 0,1 0 0,0 0 0,1-1 0,0 1 0,1 11 0,1-13-17,0 0 1,0 0-1,1 0 0,0-1 1,1 1-1,0-1 0,0 1 1,0-1-1,1 0 1,0 0-1,0-1 0,1 1 1,0-1-1,0 0 0,9 8 1,-10-10-27,1 1 1,1 0 0,-1-1-1,1 0 1,-1-1 0,1 1-1,0-1 1,1 0-1,-1-1 1,0 1 0,1-1-1,0 0 1,-1-1 0,1 0-1,0 0 1,13 0-1,-12-1 3,1-2-1,-1 1 0,0-1 1,1 0-1,-1-1 0,0 0 1,-1 0-1,1 0 1,0-1-1,-1-1 0,0 1 1,9-8-1,-6 4 92,-1 0 0,0-1 0,0 0 0,-1 0-1,0-1 1,-1 0 0,0 0 0,0-1 0,-1 0 0,-1 0 0,0-1 0,0 1 0,-2-1 0,1 0 0,-1 0 0,-1 0-1,0-1 1,0-19 0,-2 19 274,0 7-133,0 1 0,0-1 1,0 1-1,-1-1 0,0 1 0,0-1 1,0 1-1,-1-1 0,0 1 0,-4-9 1,30 50-646,28 53 0,-1 1-3108,-49-87 3038,0 0-1,-1 0 1,1 0 0,0-1 0,0 1 0,1 0 0,-1-1-1,0 1 1,1-1 0,0 0 0,-1 0 0,1 0 0,0 0 0,0 0-1,0-1 1,0 1 0,1-1 0,-1 0 0,0 0 0,0 0 0,1 0-1,4 0 1,60-14-9050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10082,'-1'0'8325,"4"10"-6788,18 21 898,35 40 0,-37-48-2064,0 1 0,-2 0 1,22 39-1,-23-23 141,-1 1 0,17 75 1,-28-100-502,-8-70 371,3-90 0,1 143-382,2-42-3,10-51 0,-10 82 36,1 0-1,0-1 0,1 1 1,1 1-1,0-1 1,0 1-1,1-1 0,13-17 1,-18 27-34,1 0 1,0 0 0,-1 0-1,1 0 1,0 0 0,0 1-1,0-1 1,0 1-1,0 0 1,1-1 0,-1 1-1,0 0 1,1 0 0,-1 0-1,1 1 1,-1-1-1,0 1 1,1-1 0,0 1-1,-1 0 1,4 0 0,-2 0 0,1 1 1,0 0 0,0 1 0,0-1 0,0 1 0,-1 0-1,1 0 1,-1 0 0,0 1 0,6 3 0,6 7 33,0 0 1,-1 1-1,-1 1 1,15 18-1,-17-16 26,0 0 0,-1 1-1,0 0 1,-2 1 0,0 0 0,-1 0-1,7 29 1,-1 10 147,8 77 0,-8-272-343,-8 76 231,27-118 0,-32 176-37,0 0 1,0 0 0,0 0 0,0 0-1,0 1 1,1-1 0,-1 0 0,1 1-1,0-1 1,3-3 0,-5 5-33,1 1 0,0-1 0,0 0 0,0 1 0,0-1-1,1 0 1,-1 1 0,0-1 0,0 1 0,0 0 0,0-1 0,0 1 0,1 0 0,-1 0 0,0 0 0,0 0-1,0 0 1,3 0 0,2 2 3,0 0 0,1 1-1,-1-1 1,0 1 0,-1 1 0,1-1-1,9 8 1,-9-6-77,16 11 23,-1 0 1,-1 2-1,0 1 0,-2 0 1,0 2-1,-1 0 0,-1 1 0,-1 0 1,17 35-1,-14-21-1711,17 53 0,-35-87 1488,1 1 0,-1-1 0,1 0 0,0 0 0,0 0 1,0 0-1,0 0 0,0 0 0,0-1 0,1 1 1,-1 0-1,1 0 0,-1-1 0,1 1 0,-1-1 1,3 2-1,4 0-939,0 0 0,0-1 0,1 0 0,-1 0 1,9 1-1,-16-3 1163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5233,'8'13'9722,"4"6"-5393,8 21-2016,12 15-201,3 12-768,-3 5-696,0-3-431,-12-6-217,-4-12-144,-12-9-1977,-12-5-6145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5:47:37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10794,'0'-5'6266,"0"3"-4410,0-6-1024,4 8-832,8-3-2224,67-8-5530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AD3F8-FB8A-FD8B-B25A-01C3202CA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4C615D-4862-A6F7-4AE8-606EF6C22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402E0C-41DA-7FAA-E627-C6A2CCF37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450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D022B-0815-22C2-733B-ADD494CA9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817A37-1696-62B4-ADCE-4D0FDE0772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F030A8-B2C5-2647-AE1A-29B1CAEC9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466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78026-6851-DEFD-84A7-7519C4ECD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C951E-2669-CAAB-C33F-6B73B38458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BEC143-E24C-396E-5507-D7E261D63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684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347F2-69ED-B2BC-5F76-CC9CB28CA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915031-4AF8-A485-82FB-C2F3116A40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49600E-67AF-05BF-E651-2BF0D31F4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2891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30A0C-BEDF-B0BD-7568-A383049A3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24AEF4-87F9-2A7B-C052-AE314554E8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C3D70F-AF65-7087-2715-D7BBEC5EC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350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BAAF1-5DE9-9782-65F6-52645F24F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16461F-B3CC-3406-B27B-7FD8F9AD9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D330E5-D5E2-D997-F945-2E1DEE4A1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57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1CD4A-59F8-4414-C802-887FD55D1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B39A99-A655-51DA-AF8A-1E738DB50E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178A5C-345F-9E96-72F5-03889DE17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967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3B537-C0E5-2AFD-E33C-3A3990F0B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592299-70BC-24B6-2E81-9DA194D56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70DA0F-CC39-FA21-4151-D8605C0EF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61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6D57A-975F-0820-2042-712220C9D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AE2568-0A9E-123A-5AC5-7EB1CA4B01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1328B4-AE54-4EE3-2F57-A05D20895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76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21001-FA24-E35D-3EDA-FF1065025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CF2FCE-4F2C-FC1A-049A-C5231AED51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253786-DB31-8E99-65C6-1C2AF4846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91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A4BBE-5224-5569-D3A8-0614A0FDD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273E4F-0D90-E0D0-9A06-C408E1FCC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05B7F5-ABBC-63E3-74B9-3C401FBB5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778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1A021-9221-6111-84F3-45224470D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6A198-570C-304A-5EB5-96A757135B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53274D-85EB-560E-5628-7CE30D02F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09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31CE1-F8E0-1817-0CA3-B018444C6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2E6CDC-E893-1557-325A-1FD4F1F34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968FF-4D6D-1641-DDE8-CC9582CA1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589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1865B-068B-A6DB-88BB-A343DB904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A9AD50-A30D-0C72-035B-6D3CFE3BE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C0EDF7-C336-2774-8A85-D3F5505AF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4881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A9AC1-5449-7432-0F4A-A8429C7FB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F1EE9A-0A19-2A66-D865-62D9A15498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04AF0D-0B1A-571F-8183-12509BB2A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3682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DAC52-DB88-52EF-4EC7-70D6E9A2E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BFCD98-3A24-3B31-F76A-8163338225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CC9D0-1BAA-02E4-9718-412215D2A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3375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C6ECD-42BE-75E3-E158-DBD86D161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4461EF-02A3-A394-8272-AF6ECCED59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89860A-7661-C34C-DBA1-710C9A831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0960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D3153-5E46-E3EE-CB61-9280D1AF8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A255E-AF4C-4592-4410-E3B33BCD6C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733AD3-47A1-42A1-7308-AD0B5B919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212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BD867-04C9-32F9-2C3B-A6A089270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492D27-3D80-AEFC-9C5B-D11DFBBD5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EE193-1D9B-399F-FB2F-9EA9B7915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6410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8830E-9344-5B7E-1A74-D093D280E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150BB9-32BD-58E2-CF2E-0A73557F09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CDEDD1-E2CA-B16D-DF30-E99AFC274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1756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C92E3-E7C6-067A-D355-443ADFAEF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B83599-AE58-CB05-9D6A-A22467F36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1E24F1-EDC8-6DD9-4867-C5A90C8B6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741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4D35E-290A-26BF-15D0-68A010FDE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AE69D6-5BEF-3045-B460-29E01298C7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F37DC3-0BEF-8325-425C-87F38608B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149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C2FA1-EEDC-744C-0C43-5B1DFB750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5D9137-F1AD-D856-227D-E1C704A11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B3778B-AF33-7B67-893B-1D52D1567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4062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8C3F1-59F7-00BE-1EF6-9A47E45F6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3F4448-CF8C-8F6F-96C3-A83D75DA9C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1BCEC4-1226-D3B6-F7B1-2C0A6FDB6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8702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2FF32-2D0C-AC33-C667-C8AEBC205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347B0A-101C-FDA4-4BC7-DEEBBEE758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154D68-3C68-3817-3FCA-0561DF878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2249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F4791-05F1-A439-D29F-C70C15F61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B0EAC1-FEFB-41FC-E62C-E292D4FF7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2B2CD4-F2EC-5089-5777-2113BB0E9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765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ABE7F-9F7A-6AFB-3D7E-AC7E5529A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BC5720-8619-8C6D-8C8F-FB94452C6B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F8057F-9F77-C796-4967-DF6F34C34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2089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B5862-A16C-DFC4-945D-92F95BB6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0DE2A-984E-31AE-4210-B7E215B532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EEFEE-AB08-B18C-8320-01411479F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1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71830-9EE9-86EB-7737-CEFA6B565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D97714-77CB-76B0-40C3-30F0EC78B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C605C0-F84B-3CC4-7729-195DD9996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3939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8A4E1-B09D-6639-9978-979F3ED12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D5B884-1F77-B422-328C-9D7DCD2A9B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2B49C5-D807-1552-8772-0C888B041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602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D8AEA-D661-CEAB-D867-3C998A326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E8F46D-7522-CADF-A8B9-F415AE9CB3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0B4639-2DAB-8DA4-0152-3095E6836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5105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75415-2C24-52FA-1239-EDC4230FF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18D089-D284-549D-6AB5-02BD7996D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F12762-0125-2192-0D4C-D1C630E15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201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22E99-D382-C3DB-BCB8-5F4BF4AB5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75E7FD-7A97-CC28-EA5B-17EF52B62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82DE3D-7745-892A-E74F-142AFC833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468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0567D-E4DA-9FB5-BFAE-7EC6AEAB7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57E877-5092-9394-26F3-377FF57581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30FFD9-0EDE-0176-85D3-89B1B8161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494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7B001-D96E-6D36-04D8-8632260B7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AFAB3B-0FD8-80C5-B323-B4E393B0B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674F4D-C1C7-E229-0332-26503DDB6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8875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DE6BC-A9AD-9B0C-2897-D11272690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07A626-09C9-2555-E0B1-E3E846C46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36B26C-8D67-543F-74DD-AC3CD3441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4240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EAD2E-451E-6A22-82AB-026E0F643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987CD8-3A22-CD5E-2AFA-1DECD25CA5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92E2DD-C205-1D56-19FD-2E9C6279F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0472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3E602-8854-9F4D-CD90-A8A5B790D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DED36-185E-B85C-CD00-2DDFCCE1B9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7BA0B9-210D-B706-86B0-18D5CF1A2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624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92F2A-FC18-7383-EF5C-B63CCDE8F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AC61B9-A23B-272A-D108-1A62B92BA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3936D3-391F-6AC8-5DEA-18976504A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168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7395D-DF2E-1549-E030-5D451E489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FAE63B-16BE-BA73-B3B6-E7121EAF29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963E2F-4824-03FC-D3EF-6E187FAAA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584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11C59-CE35-027F-E96E-A0507077A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7D56C6-5E40-2F23-14D2-D816CEBF39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BC929C-7624-A44D-215D-9C82F6174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2639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A23CE-CC6D-8894-34EA-A510CC244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4D8DB3-8B72-94C4-C06D-503CCE5A0B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4F93F-CD5C-535C-BF40-24EA8AA64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4108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D4276-0966-4AE7-D9D9-067989E4C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D7A2EB-F851-A228-11AF-240AD62DBC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3E671-812B-408B-9F44-3BE078DBC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3152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D6D09-1DE6-0C7A-4533-7C865FF07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D0C34E-BDBA-7165-58FE-37A1CFBD8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F31592-D8DA-F425-AF54-25D949054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877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0A417-3653-9E0B-5476-76A270CFC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3C34F9-E745-9AAA-86F3-F544CF3C7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9E573-45FF-9372-D4C1-8BB8044F4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0001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7B6E4-ED61-753C-2683-5918E87EC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5010DA-52AB-A5F3-BAD5-86365FA7FF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AAC285-C069-3BD4-C218-6CBD42885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049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36118-EDEB-B1A1-4AE1-3B41A8DC3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AAAD66-8D5E-0865-DFFA-9F0AA331C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68E1F8-4297-A588-545D-64C55E5A4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807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18B25-B065-693C-6BB4-152E91B0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A0DE31-8D1A-C057-FA71-3478F8F0A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FBF265-0A17-2102-99FE-7C60D49A8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4566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B40BC-0DF8-E3FE-8DE7-B4D271CD0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87A37C-760A-8528-DA1E-2EB0884B9F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8ECF0-E955-150A-40B3-AF84F23C9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5727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E4E1D-2F4A-27D7-FBD6-59D2DB46B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341A31-624F-87C2-2D22-BD4326C676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B0E520-5E2D-782F-1B95-1C406061B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5584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969E4-3108-0AC8-5CCF-B065F4CF1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301D6F-C989-F5C8-7B21-7BC290C6D6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5FB2B4-4ADE-7AF8-7429-B11EDDF4E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849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EABD7-7E36-2413-3BD0-72452F132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9CBF4-8D67-D167-241A-451F8733D2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04C974-D7F8-DDEB-9F0F-80A1673CF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61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05.xml"/><Relationship Id="rId21" Type="http://schemas.openxmlformats.org/officeDocument/2006/relationships/customXml" Target="../ink/ink557.xml"/><Relationship Id="rId42" Type="http://schemas.openxmlformats.org/officeDocument/2006/relationships/image" Target="../media/image225.png"/><Relationship Id="rId63" Type="http://schemas.openxmlformats.org/officeDocument/2006/relationships/customXml" Target="../ink/ink578.xml"/><Relationship Id="rId84" Type="http://schemas.openxmlformats.org/officeDocument/2006/relationships/image" Target="../media/image246.png"/><Relationship Id="rId138" Type="http://schemas.openxmlformats.org/officeDocument/2006/relationships/image" Target="../media/image273.png"/><Relationship Id="rId159" Type="http://schemas.openxmlformats.org/officeDocument/2006/relationships/customXml" Target="../ink/ink626.xml"/><Relationship Id="rId170" Type="http://schemas.openxmlformats.org/officeDocument/2006/relationships/image" Target="../media/image289.png"/><Relationship Id="rId191" Type="http://schemas.openxmlformats.org/officeDocument/2006/relationships/customXml" Target="../ink/ink642.xml"/><Relationship Id="rId205" Type="http://schemas.openxmlformats.org/officeDocument/2006/relationships/customXml" Target="../ink/ink649.xml"/><Relationship Id="rId226" Type="http://schemas.openxmlformats.org/officeDocument/2006/relationships/image" Target="../media/image317.png"/><Relationship Id="rId247" Type="http://schemas.openxmlformats.org/officeDocument/2006/relationships/customXml" Target="../ink/ink670.xml"/><Relationship Id="rId107" Type="http://schemas.openxmlformats.org/officeDocument/2006/relationships/customXml" Target="../ink/ink600.xml"/><Relationship Id="rId11" Type="http://schemas.openxmlformats.org/officeDocument/2006/relationships/customXml" Target="../ink/ink552.xml"/><Relationship Id="rId32" Type="http://schemas.openxmlformats.org/officeDocument/2006/relationships/image" Target="../media/image220.png"/><Relationship Id="rId53" Type="http://schemas.openxmlformats.org/officeDocument/2006/relationships/customXml" Target="../ink/ink573.xml"/><Relationship Id="rId74" Type="http://schemas.openxmlformats.org/officeDocument/2006/relationships/image" Target="../media/image241.png"/><Relationship Id="rId128" Type="http://schemas.openxmlformats.org/officeDocument/2006/relationships/image" Target="../media/image268.png"/><Relationship Id="rId149" Type="http://schemas.openxmlformats.org/officeDocument/2006/relationships/customXml" Target="../ink/ink621.xml"/><Relationship Id="rId5" Type="http://schemas.openxmlformats.org/officeDocument/2006/relationships/customXml" Target="../ink/ink549.xml"/><Relationship Id="rId95" Type="http://schemas.openxmlformats.org/officeDocument/2006/relationships/customXml" Target="../ink/ink594.xml"/><Relationship Id="rId160" Type="http://schemas.openxmlformats.org/officeDocument/2006/relationships/image" Target="../media/image284.png"/><Relationship Id="rId181" Type="http://schemas.openxmlformats.org/officeDocument/2006/relationships/customXml" Target="../ink/ink637.xml"/><Relationship Id="rId216" Type="http://schemas.openxmlformats.org/officeDocument/2006/relationships/image" Target="../media/image312.png"/><Relationship Id="rId237" Type="http://schemas.openxmlformats.org/officeDocument/2006/relationships/customXml" Target="../ink/ink665.xml"/><Relationship Id="rId22" Type="http://schemas.openxmlformats.org/officeDocument/2006/relationships/image" Target="../media/image215.png"/><Relationship Id="rId43" Type="http://schemas.openxmlformats.org/officeDocument/2006/relationships/customXml" Target="../ink/ink568.xml"/><Relationship Id="rId64" Type="http://schemas.openxmlformats.org/officeDocument/2006/relationships/image" Target="../media/image236.png"/><Relationship Id="rId118" Type="http://schemas.openxmlformats.org/officeDocument/2006/relationships/image" Target="../media/image263.png"/><Relationship Id="rId139" Type="http://schemas.openxmlformats.org/officeDocument/2006/relationships/customXml" Target="../ink/ink616.xml"/><Relationship Id="rId85" Type="http://schemas.openxmlformats.org/officeDocument/2006/relationships/customXml" Target="../ink/ink589.xml"/><Relationship Id="rId150" Type="http://schemas.openxmlformats.org/officeDocument/2006/relationships/image" Target="../media/image279.png"/><Relationship Id="rId171" Type="http://schemas.openxmlformats.org/officeDocument/2006/relationships/customXml" Target="../ink/ink632.xml"/><Relationship Id="rId192" Type="http://schemas.openxmlformats.org/officeDocument/2006/relationships/image" Target="../media/image300.png"/><Relationship Id="rId206" Type="http://schemas.openxmlformats.org/officeDocument/2006/relationships/image" Target="../media/image307.png"/><Relationship Id="rId227" Type="http://schemas.openxmlformats.org/officeDocument/2006/relationships/customXml" Target="../ink/ink660.xml"/><Relationship Id="rId248" Type="http://schemas.openxmlformats.org/officeDocument/2006/relationships/image" Target="../media/image328.png"/><Relationship Id="rId12" Type="http://schemas.openxmlformats.org/officeDocument/2006/relationships/image" Target="../media/image210.png"/><Relationship Id="rId33" Type="http://schemas.openxmlformats.org/officeDocument/2006/relationships/customXml" Target="../ink/ink563.xml"/><Relationship Id="rId108" Type="http://schemas.openxmlformats.org/officeDocument/2006/relationships/image" Target="../media/image258.png"/><Relationship Id="rId129" Type="http://schemas.openxmlformats.org/officeDocument/2006/relationships/customXml" Target="../ink/ink611.xml"/><Relationship Id="rId54" Type="http://schemas.openxmlformats.org/officeDocument/2006/relationships/image" Target="../media/image231.png"/><Relationship Id="rId75" Type="http://schemas.openxmlformats.org/officeDocument/2006/relationships/customXml" Target="../ink/ink584.xml"/><Relationship Id="rId96" Type="http://schemas.openxmlformats.org/officeDocument/2006/relationships/image" Target="../media/image252.png"/><Relationship Id="rId140" Type="http://schemas.openxmlformats.org/officeDocument/2006/relationships/image" Target="../media/image274.png"/><Relationship Id="rId161" Type="http://schemas.openxmlformats.org/officeDocument/2006/relationships/customXml" Target="../ink/ink627.xml"/><Relationship Id="rId182" Type="http://schemas.openxmlformats.org/officeDocument/2006/relationships/image" Target="../media/image295.png"/><Relationship Id="rId217" Type="http://schemas.openxmlformats.org/officeDocument/2006/relationships/customXml" Target="../ink/ink655.xml"/><Relationship Id="rId6" Type="http://schemas.openxmlformats.org/officeDocument/2006/relationships/image" Target="../media/image207.png"/><Relationship Id="rId238" Type="http://schemas.openxmlformats.org/officeDocument/2006/relationships/image" Target="../media/image323.png"/><Relationship Id="rId23" Type="http://schemas.openxmlformats.org/officeDocument/2006/relationships/customXml" Target="../ink/ink558.xml"/><Relationship Id="rId119" Type="http://schemas.openxmlformats.org/officeDocument/2006/relationships/customXml" Target="../ink/ink606.xml"/><Relationship Id="rId44" Type="http://schemas.openxmlformats.org/officeDocument/2006/relationships/image" Target="../media/image226.png"/><Relationship Id="rId65" Type="http://schemas.openxmlformats.org/officeDocument/2006/relationships/customXml" Target="../ink/ink579.xml"/><Relationship Id="rId86" Type="http://schemas.openxmlformats.org/officeDocument/2006/relationships/image" Target="../media/image247.png"/><Relationship Id="rId130" Type="http://schemas.openxmlformats.org/officeDocument/2006/relationships/image" Target="../media/image269.png"/><Relationship Id="rId151" Type="http://schemas.openxmlformats.org/officeDocument/2006/relationships/customXml" Target="../ink/ink622.xml"/><Relationship Id="rId172" Type="http://schemas.openxmlformats.org/officeDocument/2006/relationships/image" Target="../media/image290.png"/><Relationship Id="rId193" Type="http://schemas.openxmlformats.org/officeDocument/2006/relationships/customXml" Target="../ink/ink643.xml"/><Relationship Id="rId207" Type="http://schemas.openxmlformats.org/officeDocument/2006/relationships/customXml" Target="../ink/ink650.xml"/><Relationship Id="rId228" Type="http://schemas.openxmlformats.org/officeDocument/2006/relationships/image" Target="../media/image318.png"/><Relationship Id="rId249" Type="http://schemas.openxmlformats.org/officeDocument/2006/relationships/customXml" Target="../ink/ink671.xml"/><Relationship Id="rId13" Type="http://schemas.openxmlformats.org/officeDocument/2006/relationships/customXml" Target="../ink/ink553.xml"/><Relationship Id="rId109" Type="http://schemas.openxmlformats.org/officeDocument/2006/relationships/customXml" Target="../ink/ink601.xml"/><Relationship Id="rId34" Type="http://schemas.openxmlformats.org/officeDocument/2006/relationships/image" Target="../media/image221.png"/><Relationship Id="rId55" Type="http://schemas.openxmlformats.org/officeDocument/2006/relationships/customXml" Target="../ink/ink574.xml"/><Relationship Id="rId76" Type="http://schemas.openxmlformats.org/officeDocument/2006/relationships/image" Target="../media/image242.png"/><Relationship Id="rId97" Type="http://schemas.openxmlformats.org/officeDocument/2006/relationships/customXml" Target="../ink/ink595.xml"/><Relationship Id="rId120" Type="http://schemas.openxmlformats.org/officeDocument/2006/relationships/image" Target="../media/image264.png"/><Relationship Id="rId141" Type="http://schemas.openxmlformats.org/officeDocument/2006/relationships/customXml" Target="../ink/ink617.xml"/><Relationship Id="rId7" Type="http://schemas.openxmlformats.org/officeDocument/2006/relationships/customXml" Target="../ink/ink550.xml"/><Relationship Id="rId162" Type="http://schemas.openxmlformats.org/officeDocument/2006/relationships/image" Target="../media/image285.png"/><Relationship Id="rId183" Type="http://schemas.openxmlformats.org/officeDocument/2006/relationships/customXml" Target="../ink/ink638.xml"/><Relationship Id="rId218" Type="http://schemas.openxmlformats.org/officeDocument/2006/relationships/image" Target="../media/image313.png"/><Relationship Id="rId239" Type="http://schemas.openxmlformats.org/officeDocument/2006/relationships/customXml" Target="../ink/ink666.xml"/><Relationship Id="rId250" Type="http://schemas.openxmlformats.org/officeDocument/2006/relationships/image" Target="../media/image329.png"/><Relationship Id="rId24" Type="http://schemas.openxmlformats.org/officeDocument/2006/relationships/image" Target="../media/image216.png"/><Relationship Id="rId45" Type="http://schemas.openxmlformats.org/officeDocument/2006/relationships/customXml" Target="../ink/ink569.xml"/><Relationship Id="rId66" Type="http://schemas.openxmlformats.org/officeDocument/2006/relationships/image" Target="../media/image237.png"/><Relationship Id="rId87" Type="http://schemas.openxmlformats.org/officeDocument/2006/relationships/customXml" Target="../ink/ink590.xml"/><Relationship Id="rId110" Type="http://schemas.openxmlformats.org/officeDocument/2006/relationships/image" Target="../media/image259.png"/><Relationship Id="rId131" Type="http://schemas.openxmlformats.org/officeDocument/2006/relationships/customXml" Target="../ink/ink612.xml"/><Relationship Id="rId152" Type="http://schemas.openxmlformats.org/officeDocument/2006/relationships/image" Target="../media/image280.png"/><Relationship Id="rId173" Type="http://schemas.openxmlformats.org/officeDocument/2006/relationships/customXml" Target="../ink/ink633.xml"/><Relationship Id="rId194" Type="http://schemas.openxmlformats.org/officeDocument/2006/relationships/image" Target="../media/image301.png"/><Relationship Id="rId208" Type="http://schemas.openxmlformats.org/officeDocument/2006/relationships/image" Target="../media/image308.png"/><Relationship Id="rId229" Type="http://schemas.openxmlformats.org/officeDocument/2006/relationships/customXml" Target="../ink/ink661.xml"/><Relationship Id="rId240" Type="http://schemas.openxmlformats.org/officeDocument/2006/relationships/image" Target="../media/image324.png"/><Relationship Id="rId14" Type="http://schemas.openxmlformats.org/officeDocument/2006/relationships/image" Target="../media/image211.png"/><Relationship Id="rId35" Type="http://schemas.openxmlformats.org/officeDocument/2006/relationships/customXml" Target="../ink/ink564.xml"/><Relationship Id="rId56" Type="http://schemas.openxmlformats.org/officeDocument/2006/relationships/image" Target="../media/image232.png"/><Relationship Id="rId77" Type="http://schemas.openxmlformats.org/officeDocument/2006/relationships/customXml" Target="../ink/ink585.xml"/><Relationship Id="rId100" Type="http://schemas.openxmlformats.org/officeDocument/2006/relationships/image" Target="../media/image254.png"/><Relationship Id="rId8" Type="http://schemas.openxmlformats.org/officeDocument/2006/relationships/image" Target="../media/image208.png"/><Relationship Id="rId98" Type="http://schemas.openxmlformats.org/officeDocument/2006/relationships/image" Target="../media/image253.png"/><Relationship Id="rId121" Type="http://schemas.openxmlformats.org/officeDocument/2006/relationships/customXml" Target="../ink/ink607.xml"/><Relationship Id="rId142" Type="http://schemas.openxmlformats.org/officeDocument/2006/relationships/image" Target="../media/image275.png"/><Relationship Id="rId163" Type="http://schemas.openxmlformats.org/officeDocument/2006/relationships/customXml" Target="../ink/ink628.xml"/><Relationship Id="rId184" Type="http://schemas.openxmlformats.org/officeDocument/2006/relationships/image" Target="../media/image296.png"/><Relationship Id="rId219" Type="http://schemas.openxmlformats.org/officeDocument/2006/relationships/customXml" Target="../ink/ink656.xml"/><Relationship Id="rId230" Type="http://schemas.openxmlformats.org/officeDocument/2006/relationships/image" Target="../media/image319.png"/><Relationship Id="rId251" Type="http://schemas.openxmlformats.org/officeDocument/2006/relationships/customXml" Target="../ink/ink672.xml"/><Relationship Id="rId25" Type="http://schemas.openxmlformats.org/officeDocument/2006/relationships/customXml" Target="../ink/ink559.xml"/><Relationship Id="rId46" Type="http://schemas.openxmlformats.org/officeDocument/2006/relationships/image" Target="../media/image227.png"/><Relationship Id="rId67" Type="http://schemas.openxmlformats.org/officeDocument/2006/relationships/customXml" Target="../ink/ink580.xml"/><Relationship Id="rId88" Type="http://schemas.openxmlformats.org/officeDocument/2006/relationships/image" Target="../media/image248.png"/><Relationship Id="rId111" Type="http://schemas.openxmlformats.org/officeDocument/2006/relationships/customXml" Target="../ink/ink602.xml"/><Relationship Id="rId132" Type="http://schemas.openxmlformats.org/officeDocument/2006/relationships/image" Target="../media/image270.png"/><Relationship Id="rId153" Type="http://schemas.openxmlformats.org/officeDocument/2006/relationships/customXml" Target="../ink/ink623.xml"/><Relationship Id="rId174" Type="http://schemas.openxmlformats.org/officeDocument/2006/relationships/image" Target="../media/image291.png"/><Relationship Id="rId195" Type="http://schemas.openxmlformats.org/officeDocument/2006/relationships/customXml" Target="../ink/ink644.xml"/><Relationship Id="rId209" Type="http://schemas.openxmlformats.org/officeDocument/2006/relationships/customXml" Target="../ink/ink651.xml"/><Relationship Id="rId220" Type="http://schemas.openxmlformats.org/officeDocument/2006/relationships/image" Target="../media/image314.png"/><Relationship Id="rId241" Type="http://schemas.openxmlformats.org/officeDocument/2006/relationships/customXml" Target="../ink/ink667.xml"/><Relationship Id="rId15" Type="http://schemas.openxmlformats.org/officeDocument/2006/relationships/customXml" Target="../ink/ink554.xml"/><Relationship Id="rId36" Type="http://schemas.openxmlformats.org/officeDocument/2006/relationships/image" Target="../media/image222.png"/><Relationship Id="rId57" Type="http://schemas.openxmlformats.org/officeDocument/2006/relationships/customXml" Target="../ink/ink575.xml"/><Relationship Id="rId78" Type="http://schemas.openxmlformats.org/officeDocument/2006/relationships/image" Target="../media/image243.png"/><Relationship Id="rId99" Type="http://schemas.openxmlformats.org/officeDocument/2006/relationships/customXml" Target="../ink/ink596.xml"/><Relationship Id="rId101" Type="http://schemas.openxmlformats.org/officeDocument/2006/relationships/customXml" Target="../ink/ink597.xml"/><Relationship Id="rId122" Type="http://schemas.openxmlformats.org/officeDocument/2006/relationships/image" Target="../media/image265.png"/><Relationship Id="rId143" Type="http://schemas.openxmlformats.org/officeDocument/2006/relationships/customXml" Target="../ink/ink618.xml"/><Relationship Id="rId164" Type="http://schemas.openxmlformats.org/officeDocument/2006/relationships/image" Target="../media/image286.png"/><Relationship Id="rId185" Type="http://schemas.openxmlformats.org/officeDocument/2006/relationships/customXml" Target="../ink/ink639.xml"/><Relationship Id="rId9" Type="http://schemas.openxmlformats.org/officeDocument/2006/relationships/customXml" Target="../ink/ink551.xml"/><Relationship Id="rId210" Type="http://schemas.openxmlformats.org/officeDocument/2006/relationships/image" Target="../media/image309.png"/><Relationship Id="rId26" Type="http://schemas.openxmlformats.org/officeDocument/2006/relationships/image" Target="../media/image217.png"/><Relationship Id="rId231" Type="http://schemas.openxmlformats.org/officeDocument/2006/relationships/customXml" Target="../ink/ink662.xml"/><Relationship Id="rId252" Type="http://schemas.openxmlformats.org/officeDocument/2006/relationships/image" Target="../media/image330.png"/><Relationship Id="rId47" Type="http://schemas.openxmlformats.org/officeDocument/2006/relationships/customXml" Target="../ink/ink570.xml"/><Relationship Id="rId68" Type="http://schemas.openxmlformats.org/officeDocument/2006/relationships/image" Target="../media/image238.png"/><Relationship Id="rId89" Type="http://schemas.openxmlformats.org/officeDocument/2006/relationships/customXml" Target="../ink/ink591.xml"/><Relationship Id="rId112" Type="http://schemas.openxmlformats.org/officeDocument/2006/relationships/image" Target="../media/image260.png"/><Relationship Id="rId133" Type="http://schemas.openxmlformats.org/officeDocument/2006/relationships/customXml" Target="../ink/ink613.xml"/><Relationship Id="rId154" Type="http://schemas.openxmlformats.org/officeDocument/2006/relationships/image" Target="../media/image281.png"/><Relationship Id="rId175" Type="http://schemas.openxmlformats.org/officeDocument/2006/relationships/customXml" Target="../ink/ink634.xml"/><Relationship Id="rId196" Type="http://schemas.openxmlformats.org/officeDocument/2006/relationships/image" Target="../media/image302.png"/><Relationship Id="rId200" Type="http://schemas.openxmlformats.org/officeDocument/2006/relationships/image" Target="../media/image304.png"/><Relationship Id="rId16" Type="http://schemas.openxmlformats.org/officeDocument/2006/relationships/image" Target="../media/image212.png"/><Relationship Id="rId221" Type="http://schemas.openxmlformats.org/officeDocument/2006/relationships/customXml" Target="../ink/ink657.xml"/><Relationship Id="rId242" Type="http://schemas.openxmlformats.org/officeDocument/2006/relationships/image" Target="../media/image325.png"/><Relationship Id="rId37" Type="http://schemas.openxmlformats.org/officeDocument/2006/relationships/customXml" Target="../ink/ink565.xml"/><Relationship Id="rId58" Type="http://schemas.openxmlformats.org/officeDocument/2006/relationships/image" Target="../media/image233.png"/><Relationship Id="rId79" Type="http://schemas.openxmlformats.org/officeDocument/2006/relationships/customXml" Target="../ink/ink586.xml"/><Relationship Id="rId102" Type="http://schemas.openxmlformats.org/officeDocument/2006/relationships/image" Target="../media/image255.png"/><Relationship Id="rId123" Type="http://schemas.openxmlformats.org/officeDocument/2006/relationships/customXml" Target="../ink/ink608.xml"/><Relationship Id="rId144" Type="http://schemas.openxmlformats.org/officeDocument/2006/relationships/image" Target="../media/image276.png"/><Relationship Id="rId90" Type="http://schemas.openxmlformats.org/officeDocument/2006/relationships/image" Target="../media/image249.png"/><Relationship Id="rId165" Type="http://schemas.openxmlformats.org/officeDocument/2006/relationships/customXml" Target="../ink/ink629.xml"/><Relationship Id="rId186" Type="http://schemas.openxmlformats.org/officeDocument/2006/relationships/image" Target="../media/image297.png"/><Relationship Id="rId211" Type="http://schemas.openxmlformats.org/officeDocument/2006/relationships/customXml" Target="../ink/ink652.xml"/><Relationship Id="rId232" Type="http://schemas.openxmlformats.org/officeDocument/2006/relationships/image" Target="../media/image320.png"/><Relationship Id="rId253" Type="http://schemas.openxmlformats.org/officeDocument/2006/relationships/customXml" Target="../ink/ink673.xml"/><Relationship Id="rId27" Type="http://schemas.openxmlformats.org/officeDocument/2006/relationships/customXml" Target="../ink/ink560.xml"/><Relationship Id="rId48" Type="http://schemas.openxmlformats.org/officeDocument/2006/relationships/image" Target="../media/image228.png"/><Relationship Id="rId69" Type="http://schemas.openxmlformats.org/officeDocument/2006/relationships/customXml" Target="../ink/ink581.xml"/><Relationship Id="rId113" Type="http://schemas.openxmlformats.org/officeDocument/2006/relationships/customXml" Target="../ink/ink603.xml"/><Relationship Id="rId134" Type="http://schemas.openxmlformats.org/officeDocument/2006/relationships/image" Target="../media/image271.png"/><Relationship Id="rId80" Type="http://schemas.openxmlformats.org/officeDocument/2006/relationships/image" Target="../media/image244.png"/><Relationship Id="rId155" Type="http://schemas.openxmlformats.org/officeDocument/2006/relationships/customXml" Target="../ink/ink624.xml"/><Relationship Id="rId176" Type="http://schemas.openxmlformats.org/officeDocument/2006/relationships/image" Target="../media/image292.png"/><Relationship Id="rId197" Type="http://schemas.openxmlformats.org/officeDocument/2006/relationships/customXml" Target="../ink/ink645.xml"/><Relationship Id="rId201" Type="http://schemas.openxmlformats.org/officeDocument/2006/relationships/customXml" Target="../ink/ink647.xml"/><Relationship Id="rId222" Type="http://schemas.openxmlformats.org/officeDocument/2006/relationships/image" Target="../media/image315.png"/><Relationship Id="rId243" Type="http://schemas.openxmlformats.org/officeDocument/2006/relationships/customXml" Target="../ink/ink668.xml"/><Relationship Id="rId17" Type="http://schemas.openxmlformats.org/officeDocument/2006/relationships/customXml" Target="../ink/ink555.xml"/><Relationship Id="rId38" Type="http://schemas.openxmlformats.org/officeDocument/2006/relationships/image" Target="../media/image223.png"/><Relationship Id="rId59" Type="http://schemas.openxmlformats.org/officeDocument/2006/relationships/customXml" Target="../ink/ink576.xml"/><Relationship Id="rId103" Type="http://schemas.openxmlformats.org/officeDocument/2006/relationships/customXml" Target="../ink/ink598.xml"/><Relationship Id="rId124" Type="http://schemas.openxmlformats.org/officeDocument/2006/relationships/image" Target="../media/image266.png"/><Relationship Id="rId70" Type="http://schemas.openxmlformats.org/officeDocument/2006/relationships/image" Target="../media/image239.png"/><Relationship Id="rId91" Type="http://schemas.openxmlformats.org/officeDocument/2006/relationships/customXml" Target="../ink/ink592.xml"/><Relationship Id="rId145" Type="http://schemas.openxmlformats.org/officeDocument/2006/relationships/customXml" Target="../ink/ink619.xml"/><Relationship Id="rId166" Type="http://schemas.openxmlformats.org/officeDocument/2006/relationships/image" Target="../media/image287.png"/><Relationship Id="rId187" Type="http://schemas.openxmlformats.org/officeDocument/2006/relationships/customXml" Target="../ink/ink640.xml"/><Relationship Id="rId1" Type="http://schemas.openxmlformats.org/officeDocument/2006/relationships/slideLayout" Target="../slideLayouts/slideLayout4.xml"/><Relationship Id="rId212" Type="http://schemas.openxmlformats.org/officeDocument/2006/relationships/image" Target="../media/image310.png"/><Relationship Id="rId233" Type="http://schemas.openxmlformats.org/officeDocument/2006/relationships/customXml" Target="../ink/ink663.xml"/><Relationship Id="rId254" Type="http://schemas.openxmlformats.org/officeDocument/2006/relationships/image" Target="../media/image331.png"/><Relationship Id="rId28" Type="http://schemas.openxmlformats.org/officeDocument/2006/relationships/image" Target="../media/image218.png"/><Relationship Id="rId49" Type="http://schemas.openxmlformats.org/officeDocument/2006/relationships/customXml" Target="../ink/ink571.xml"/><Relationship Id="rId114" Type="http://schemas.openxmlformats.org/officeDocument/2006/relationships/image" Target="../media/image261.png"/><Relationship Id="rId60" Type="http://schemas.openxmlformats.org/officeDocument/2006/relationships/image" Target="../media/image234.png"/><Relationship Id="rId81" Type="http://schemas.openxmlformats.org/officeDocument/2006/relationships/customXml" Target="../ink/ink587.xml"/><Relationship Id="rId135" Type="http://schemas.openxmlformats.org/officeDocument/2006/relationships/customXml" Target="../ink/ink614.xml"/><Relationship Id="rId156" Type="http://schemas.openxmlformats.org/officeDocument/2006/relationships/image" Target="../media/image282.png"/><Relationship Id="rId177" Type="http://schemas.openxmlformats.org/officeDocument/2006/relationships/customXml" Target="../ink/ink635.xml"/><Relationship Id="rId198" Type="http://schemas.openxmlformats.org/officeDocument/2006/relationships/image" Target="../media/image303.png"/><Relationship Id="rId202" Type="http://schemas.openxmlformats.org/officeDocument/2006/relationships/image" Target="../media/image305.png"/><Relationship Id="rId223" Type="http://schemas.openxmlformats.org/officeDocument/2006/relationships/customXml" Target="../ink/ink658.xml"/><Relationship Id="rId244" Type="http://schemas.openxmlformats.org/officeDocument/2006/relationships/image" Target="../media/image326.png"/><Relationship Id="rId18" Type="http://schemas.openxmlformats.org/officeDocument/2006/relationships/image" Target="../media/image213.png"/><Relationship Id="rId39" Type="http://schemas.openxmlformats.org/officeDocument/2006/relationships/customXml" Target="../ink/ink566.xml"/><Relationship Id="rId50" Type="http://schemas.openxmlformats.org/officeDocument/2006/relationships/image" Target="../media/image229.png"/><Relationship Id="rId104" Type="http://schemas.openxmlformats.org/officeDocument/2006/relationships/image" Target="../media/image256.png"/><Relationship Id="rId125" Type="http://schemas.openxmlformats.org/officeDocument/2006/relationships/customXml" Target="../ink/ink609.xml"/><Relationship Id="rId146" Type="http://schemas.openxmlformats.org/officeDocument/2006/relationships/image" Target="../media/image277.png"/><Relationship Id="rId167" Type="http://schemas.openxmlformats.org/officeDocument/2006/relationships/customXml" Target="../ink/ink630.xml"/><Relationship Id="rId188" Type="http://schemas.openxmlformats.org/officeDocument/2006/relationships/image" Target="../media/image298.png"/><Relationship Id="rId71" Type="http://schemas.openxmlformats.org/officeDocument/2006/relationships/customXml" Target="../ink/ink582.xml"/><Relationship Id="rId92" Type="http://schemas.openxmlformats.org/officeDocument/2006/relationships/image" Target="../media/image250.png"/><Relationship Id="rId213" Type="http://schemas.openxmlformats.org/officeDocument/2006/relationships/customXml" Target="../ink/ink653.xml"/><Relationship Id="rId234" Type="http://schemas.openxmlformats.org/officeDocument/2006/relationships/image" Target="../media/image321.png"/><Relationship Id="rId2" Type="http://schemas.openxmlformats.org/officeDocument/2006/relationships/notesSlide" Target="../notesSlides/notesSlide10.xml"/><Relationship Id="rId29" Type="http://schemas.openxmlformats.org/officeDocument/2006/relationships/customXml" Target="../ink/ink561.xml"/><Relationship Id="rId40" Type="http://schemas.openxmlformats.org/officeDocument/2006/relationships/image" Target="../media/image224.png"/><Relationship Id="rId115" Type="http://schemas.openxmlformats.org/officeDocument/2006/relationships/customXml" Target="../ink/ink604.xml"/><Relationship Id="rId136" Type="http://schemas.openxmlformats.org/officeDocument/2006/relationships/image" Target="../media/image272.png"/><Relationship Id="rId157" Type="http://schemas.openxmlformats.org/officeDocument/2006/relationships/customXml" Target="../ink/ink625.xml"/><Relationship Id="rId178" Type="http://schemas.openxmlformats.org/officeDocument/2006/relationships/image" Target="../media/image293.png"/><Relationship Id="rId61" Type="http://schemas.openxmlformats.org/officeDocument/2006/relationships/customXml" Target="../ink/ink577.xml"/><Relationship Id="rId82" Type="http://schemas.openxmlformats.org/officeDocument/2006/relationships/image" Target="../media/image245.png"/><Relationship Id="rId199" Type="http://schemas.openxmlformats.org/officeDocument/2006/relationships/customXml" Target="../ink/ink646.xml"/><Relationship Id="rId203" Type="http://schemas.openxmlformats.org/officeDocument/2006/relationships/customXml" Target="../ink/ink648.xml"/><Relationship Id="rId19" Type="http://schemas.openxmlformats.org/officeDocument/2006/relationships/customXml" Target="../ink/ink556.xml"/><Relationship Id="rId224" Type="http://schemas.openxmlformats.org/officeDocument/2006/relationships/image" Target="../media/image316.png"/><Relationship Id="rId245" Type="http://schemas.openxmlformats.org/officeDocument/2006/relationships/customXml" Target="../ink/ink669.xml"/><Relationship Id="rId30" Type="http://schemas.openxmlformats.org/officeDocument/2006/relationships/image" Target="../media/image219.png"/><Relationship Id="rId105" Type="http://schemas.openxmlformats.org/officeDocument/2006/relationships/customXml" Target="../ink/ink599.xml"/><Relationship Id="rId126" Type="http://schemas.openxmlformats.org/officeDocument/2006/relationships/image" Target="../media/image267.png"/><Relationship Id="rId147" Type="http://schemas.openxmlformats.org/officeDocument/2006/relationships/customXml" Target="../ink/ink620.xml"/><Relationship Id="rId168" Type="http://schemas.openxmlformats.org/officeDocument/2006/relationships/image" Target="../media/image288.png"/><Relationship Id="rId51" Type="http://schemas.openxmlformats.org/officeDocument/2006/relationships/customXml" Target="../ink/ink572.xml"/><Relationship Id="rId72" Type="http://schemas.openxmlformats.org/officeDocument/2006/relationships/image" Target="../media/image240.png"/><Relationship Id="rId93" Type="http://schemas.openxmlformats.org/officeDocument/2006/relationships/customXml" Target="../ink/ink593.xml"/><Relationship Id="rId189" Type="http://schemas.openxmlformats.org/officeDocument/2006/relationships/customXml" Target="../ink/ink641.xml"/><Relationship Id="rId3" Type="http://schemas.openxmlformats.org/officeDocument/2006/relationships/customXml" Target="../ink/ink548.xml"/><Relationship Id="rId214" Type="http://schemas.openxmlformats.org/officeDocument/2006/relationships/image" Target="../media/image311.png"/><Relationship Id="rId235" Type="http://schemas.openxmlformats.org/officeDocument/2006/relationships/customXml" Target="../ink/ink664.xml"/><Relationship Id="rId116" Type="http://schemas.openxmlformats.org/officeDocument/2006/relationships/image" Target="../media/image262.png"/><Relationship Id="rId137" Type="http://schemas.openxmlformats.org/officeDocument/2006/relationships/customXml" Target="../ink/ink615.xml"/><Relationship Id="rId158" Type="http://schemas.openxmlformats.org/officeDocument/2006/relationships/image" Target="../media/image283.png"/><Relationship Id="rId20" Type="http://schemas.openxmlformats.org/officeDocument/2006/relationships/image" Target="../media/image214.png"/><Relationship Id="rId41" Type="http://schemas.openxmlformats.org/officeDocument/2006/relationships/customXml" Target="../ink/ink567.xml"/><Relationship Id="rId62" Type="http://schemas.openxmlformats.org/officeDocument/2006/relationships/image" Target="../media/image235.png"/><Relationship Id="rId83" Type="http://schemas.openxmlformats.org/officeDocument/2006/relationships/customXml" Target="../ink/ink588.xml"/><Relationship Id="rId179" Type="http://schemas.openxmlformats.org/officeDocument/2006/relationships/customXml" Target="../ink/ink636.xml"/><Relationship Id="rId190" Type="http://schemas.openxmlformats.org/officeDocument/2006/relationships/image" Target="../media/image299.png"/><Relationship Id="rId204" Type="http://schemas.openxmlformats.org/officeDocument/2006/relationships/image" Target="../media/image306.png"/><Relationship Id="rId225" Type="http://schemas.openxmlformats.org/officeDocument/2006/relationships/customXml" Target="../ink/ink659.xml"/><Relationship Id="rId246" Type="http://schemas.openxmlformats.org/officeDocument/2006/relationships/image" Target="../media/image327.png"/><Relationship Id="rId106" Type="http://schemas.openxmlformats.org/officeDocument/2006/relationships/image" Target="../media/image257.png"/><Relationship Id="rId127" Type="http://schemas.openxmlformats.org/officeDocument/2006/relationships/customXml" Target="../ink/ink610.xml"/><Relationship Id="rId10" Type="http://schemas.openxmlformats.org/officeDocument/2006/relationships/image" Target="../media/image209.png"/><Relationship Id="rId31" Type="http://schemas.openxmlformats.org/officeDocument/2006/relationships/customXml" Target="../ink/ink562.xml"/><Relationship Id="rId52" Type="http://schemas.openxmlformats.org/officeDocument/2006/relationships/image" Target="../media/image230.png"/><Relationship Id="rId73" Type="http://schemas.openxmlformats.org/officeDocument/2006/relationships/customXml" Target="../ink/ink583.xml"/><Relationship Id="rId94" Type="http://schemas.openxmlformats.org/officeDocument/2006/relationships/image" Target="../media/image251.png"/><Relationship Id="rId148" Type="http://schemas.openxmlformats.org/officeDocument/2006/relationships/image" Target="../media/image278.png"/><Relationship Id="rId169" Type="http://schemas.openxmlformats.org/officeDocument/2006/relationships/customXml" Target="../ink/ink631.xml"/><Relationship Id="rId4" Type="http://schemas.openxmlformats.org/officeDocument/2006/relationships/image" Target="../media/image206.png"/><Relationship Id="rId180" Type="http://schemas.openxmlformats.org/officeDocument/2006/relationships/image" Target="../media/image294.png"/><Relationship Id="rId215" Type="http://schemas.openxmlformats.org/officeDocument/2006/relationships/customXml" Target="../ink/ink654.xml"/><Relationship Id="rId236" Type="http://schemas.openxmlformats.org/officeDocument/2006/relationships/image" Target="../media/image322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31.xml"/><Relationship Id="rId299" Type="http://schemas.openxmlformats.org/officeDocument/2006/relationships/customXml" Target="../ink/ink829.xml"/><Relationship Id="rId21" Type="http://schemas.openxmlformats.org/officeDocument/2006/relationships/customXml" Target="../ink/ink683.xml"/><Relationship Id="rId63" Type="http://schemas.openxmlformats.org/officeDocument/2006/relationships/customXml" Target="../ink/ink704.xml"/><Relationship Id="rId159" Type="http://schemas.openxmlformats.org/officeDocument/2006/relationships/customXml" Target="../ink/ink752.xml"/><Relationship Id="rId170" Type="http://schemas.openxmlformats.org/officeDocument/2006/relationships/image" Target="../media/image289.png"/><Relationship Id="rId226" Type="http://schemas.openxmlformats.org/officeDocument/2006/relationships/image" Target="../media/image317.png"/><Relationship Id="rId268" Type="http://schemas.openxmlformats.org/officeDocument/2006/relationships/image" Target="../media/image338.png"/><Relationship Id="rId32" Type="http://schemas.openxmlformats.org/officeDocument/2006/relationships/image" Target="../media/image220.png"/><Relationship Id="rId74" Type="http://schemas.openxmlformats.org/officeDocument/2006/relationships/image" Target="../media/image241.png"/><Relationship Id="rId128" Type="http://schemas.openxmlformats.org/officeDocument/2006/relationships/image" Target="../media/image268.png"/><Relationship Id="rId5" Type="http://schemas.openxmlformats.org/officeDocument/2006/relationships/customXml" Target="../ink/ink675.xml"/><Relationship Id="rId181" Type="http://schemas.openxmlformats.org/officeDocument/2006/relationships/customXml" Target="../ink/ink763.xml"/><Relationship Id="rId237" Type="http://schemas.openxmlformats.org/officeDocument/2006/relationships/customXml" Target="../ink/ink791.xml"/><Relationship Id="rId279" Type="http://schemas.openxmlformats.org/officeDocument/2006/relationships/customXml" Target="../ink/ink812.xml"/><Relationship Id="rId43" Type="http://schemas.openxmlformats.org/officeDocument/2006/relationships/customXml" Target="../ink/ink694.xml"/><Relationship Id="rId139" Type="http://schemas.openxmlformats.org/officeDocument/2006/relationships/customXml" Target="../ink/ink742.xml"/><Relationship Id="rId290" Type="http://schemas.openxmlformats.org/officeDocument/2006/relationships/customXml" Target="../ink/ink820.xml"/><Relationship Id="rId304" Type="http://schemas.openxmlformats.org/officeDocument/2006/relationships/customXml" Target="../ink/ink834.xml"/><Relationship Id="rId85" Type="http://schemas.openxmlformats.org/officeDocument/2006/relationships/customXml" Target="../ink/ink715.xml"/><Relationship Id="rId150" Type="http://schemas.openxmlformats.org/officeDocument/2006/relationships/image" Target="../media/image279.png"/><Relationship Id="rId192" Type="http://schemas.openxmlformats.org/officeDocument/2006/relationships/image" Target="../media/image300.png"/><Relationship Id="rId206" Type="http://schemas.openxmlformats.org/officeDocument/2006/relationships/image" Target="../media/image307.png"/><Relationship Id="rId248" Type="http://schemas.openxmlformats.org/officeDocument/2006/relationships/image" Target="../media/image328.png"/><Relationship Id="rId12" Type="http://schemas.openxmlformats.org/officeDocument/2006/relationships/image" Target="../media/image210.png"/><Relationship Id="rId108" Type="http://schemas.openxmlformats.org/officeDocument/2006/relationships/image" Target="../media/image258.png"/><Relationship Id="rId54" Type="http://schemas.openxmlformats.org/officeDocument/2006/relationships/image" Target="../media/image231.png"/><Relationship Id="rId96" Type="http://schemas.openxmlformats.org/officeDocument/2006/relationships/image" Target="../media/image252.png"/><Relationship Id="rId161" Type="http://schemas.openxmlformats.org/officeDocument/2006/relationships/customXml" Target="../ink/ink753.xml"/><Relationship Id="rId217" Type="http://schemas.openxmlformats.org/officeDocument/2006/relationships/customXml" Target="../ink/ink781.xml"/><Relationship Id="rId259" Type="http://schemas.openxmlformats.org/officeDocument/2006/relationships/customXml" Target="../ink/ink802.xml"/><Relationship Id="rId23" Type="http://schemas.openxmlformats.org/officeDocument/2006/relationships/customXml" Target="../ink/ink684.xml"/><Relationship Id="rId119" Type="http://schemas.openxmlformats.org/officeDocument/2006/relationships/customXml" Target="../ink/ink732.xml"/><Relationship Id="rId270" Type="http://schemas.openxmlformats.org/officeDocument/2006/relationships/image" Target="../media/image339.png"/><Relationship Id="rId65" Type="http://schemas.openxmlformats.org/officeDocument/2006/relationships/customXml" Target="../ink/ink705.xml"/><Relationship Id="rId130" Type="http://schemas.openxmlformats.org/officeDocument/2006/relationships/image" Target="../media/image269.png"/><Relationship Id="rId172" Type="http://schemas.openxmlformats.org/officeDocument/2006/relationships/image" Target="../media/image290.png"/><Relationship Id="rId193" Type="http://schemas.openxmlformats.org/officeDocument/2006/relationships/customXml" Target="../ink/ink769.xml"/><Relationship Id="rId207" Type="http://schemas.openxmlformats.org/officeDocument/2006/relationships/customXml" Target="../ink/ink776.xml"/><Relationship Id="rId228" Type="http://schemas.openxmlformats.org/officeDocument/2006/relationships/image" Target="../media/image318.png"/><Relationship Id="rId249" Type="http://schemas.openxmlformats.org/officeDocument/2006/relationships/customXml" Target="../ink/ink797.xml"/><Relationship Id="rId13" Type="http://schemas.openxmlformats.org/officeDocument/2006/relationships/customXml" Target="../ink/ink679.xml"/><Relationship Id="rId109" Type="http://schemas.openxmlformats.org/officeDocument/2006/relationships/customXml" Target="../ink/ink727.xml"/><Relationship Id="rId260" Type="http://schemas.openxmlformats.org/officeDocument/2006/relationships/image" Target="../media/image334.png"/><Relationship Id="rId281" Type="http://schemas.openxmlformats.org/officeDocument/2006/relationships/customXml" Target="../ink/ink813.xml"/><Relationship Id="rId34" Type="http://schemas.openxmlformats.org/officeDocument/2006/relationships/image" Target="../media/image221.png"/><Relationship Id="rId55" Type="http://schemas.openxmlformats.org/officeDocument/2006/relationships/customXml" Target="../ink/ink700.xml"/><Relationship Id="rId76" Type="http://schemas.openxmlformats.org/officeDocument/2006/relationships/image" Target="../media/image242.png"/><Relationship Id="rId97" Type="http://schemas.openxmlformats.org/officeDocument/2006/relationships/customXml" Target="../ink/ink721.xml"/><Relationship Id="rId120" Type="http://schemas.openxmlformats.org/officeDocument/2006/relationships/image" Target="../media/image264.png"/><Relationship Id="rId141" Type="http://schemas.openxmlformats.org/officeDocument/2006/relationships/customXml" Target="../ink/ink743.xml"/><Relationship Id="rId7" Type="http://schemas.openxmlformats.org/officeDocument/2006/relationships/customXml" Target="../ink/ink676.xml"/><Relationship Id="rId162" Type="http://schemas.openxmlformats.org/officeDocument/2006/relationships/image" Target="../media/image285.png"/><Relationship Id="rId183" Type="http://schemas.openxmlformats.org/officeDocument/2006/relationships/customXml" Target="../ink/ink764.xml"/><Relationship Id="rId218" Type="http://schemas.openxmlformats.org/officeDocument/2006/relationships/image" Target="../media/image313.png"/><Relationship Id="rId239" Type="http://schemas.openxmlformats.org/officeDocument/2006/relationships/customXml" Target="../ink/ink792.xml"/><Relationship Id="rId250" Type="http://schemas.openxmlformats.org/officeDocument/2006/relationships/image" Target="../media/image329.png"/><Relationship Id="rId271" Type="http://schemas.openxmlformats.org/officeDocument/2006/relationships/customXml" Target="../ink/ink808.xml"/><Relationship Id="rId292" Type="http://schemas.openxmlformats.org/officeDocument/2006/relationships/customXml" Target="../ink/ink822.xml"/><Relationship Id="rId306" Type="http://schemas.openxmlformats.org/officeDocument/2006/relationships/customXml" Target="../ink/ink836.xml"/><Relationship Id="rId24" Type="http://schemas.openxmlformats.org/officeDocument/2006/relationships/image" Target="../media/image216.png"/><Relationship Id="rId45" Type="http://schemas.openxmlformats.org/officeDocument/2006/relationships/customXml" Target="../ink/ink695.xml"/><Relationship Id="rId66" Type="http://schemas.openxmlformats.org/officeDocument/2006/relationships/image" Target="../media/image237.png"/><Relationship Id="rId87" Type="http://schemas.openxmlformats.org/officeDocument/2006/relationships/customXml" Target="../ink/ink716.xml"/><Relationship Id="rId110" Type="http://schemas.openxmlformats.org/officeDocument/2006/relationships/image" Target="../media/image259.png"/><Relationship Id="rId131" Type="http://schemas.openxmlformats.org/officeDocument/2006/relationships/customXml" Target="../ink/ink738.xml"/><Relationship Id="rId152" Type="http://schemas.openxmlformats.org/officeDocument/2006/relationships/image" Target="../media/image280.png"/><Relationship Id="rId173" Type="http://schemas.openxmlformats.org/officeDocument/2006/relationships/customXml" Target="../ink/ink759.xml"/><Relationship Id="rId194" Type="http://schemas.openxmlformats.org/officeDocument/2006/relationships/image" Target="../media/image301.png"/><Relationship Id="rId208" Type="http://schemas.openxmlformats.org/officeDocument/2006/relationships/image" Target="../media/image308.png"/><Relationship Id="rId229" Type="http://schemas.openxmlformats.org/officeDocument/2006/relationships/customXml" Target="../ink/ink787.xml"/><Relationship Id="rId240" Type="http://schemas.openxmlformats.org/officeDocument/2006/relationships/image" Target="../media/image324.png"/><Relationship Id="rId261" Type="http://schemas.openxmlformats.org/officeDocument/2006/relationships/customXml" Target="../ink/ink803.xml"/><Relationship Id="rId14" Type="http://schemas.openxmlformats.org/officeDocument/2006/relationships/image" Target="../media/image211.png"/><Relationship Id="rId35" Type="http://schemas.openxmlformats.org/officeDocument/2006/relationships/customXml" Target="../ink/ink690.xml"/><Relationship Id="rId56" Type="http://schemas.openxmlformats.org/officeDocument/2006/relationships/image" Target="../media/image232.png"/><Relationship Id="rId77" Type="http://schemas.openxmlformats.org/officeDocument/2006/relationships/customXml" Target="../ink/ink711.xml"/><Relationship Id="rId100" Type="http://schemas.openxmlformats.org/officeDocument/2006/relationships/image" Target="../media/image254.png"/><Relationship Id="rId282" Type="http://schemas.openxmlformats.org/officeDocument/2006/relationships/image" Target="../media/image345.png"/><Relationship Id="rId8" Type="http://schemas.openxmlformats.org/officeDocument/2006/relationships/image" Target="../media/image208.png"/><Relationship Id="rId98" Type="http://schemas.openxmlformats.org/officeDocument/2006/relationships/image" Target="../media/image253.png"/><Relationship Id="rId121" Type="http://schemas.openxmlformats.org/officeDocument/2006/relationships/customXml" Target="../ink/ink733.xml"/><Relationship Id="rId142" Type="http://schemas.openxmlformats.org/officeDocument/2006/relationships/image" Target="../media/image275.png"/><Relationship Id="rId163" Type="http://schemas.openxmlformats.org/officeDocument/2006/relationships/customXml" Target="../ink/ink754.xml"/><Relationship Id="rId184" Type="http://schemas.openxmlformats.org/officeDocument/2006/relationships/image" Target="../media/image296.png"/><Relationship Id="rId219" Type="http://schemas.openxmlformats.org/officeDocument/2006/relationships/customXml" Target="../ink/ink782.xml"/><Relationship Id="rId230" Type="http://schemas.openxmlformats.org/officeDocument/2006/relationships/image" Target="../media/image319.png"/><Relationship Id="rId251" Type="http://schemas.openxmlformats.org/officeDocument/2006/relationships/customXml" Target="../ink/ink798.xml"/><Relationship Id="rId25" Type="http://schemas.openxmlformats.org/officeDocument/2006/relationships/customXml" Target="../ink/ink685.xml"/><Relationship Id="rId46" Type="http://schemas.openxmlformats.org/officeDocument/2006/relationships/image" Target="../media/image227.png"/><Relationship Id="rId67" Type="http://schemas.openxmlformats.org/officeDocument/2006/relationships/customXml" Target="../ink/ink706.xml"/><Relationship Id="rId272" Type="http://schemas.openxmlformats.org/officeDocument/2006/relationships/image" Target="../media/image340.png"/><Relationship Id="rId293" Type="http://schemas.openxmlformats.org/officeDocument/2006/relationships/customXml" Target="../ink/ink823.xml"/><Relationship Id="rId307" Type="http://schemas.openxmlformats.org/officeDocument/2006/relationships/customXml" Target="../ink/ink837.xml"/><Relationship Id="rId88" Type="http://schemas.openxmlformats.org/officeDocument/2006/relationships/image" Target="../media/image248.png"/><Relationship Id="rId111" Type="http://schemas.openxmlformats.org/officeDocument/2006/relationships/customXml" Target="../ink/ink728.xml"/><Relationship Id="rId132" Type="http://schemas.openxmlformats.org/officeDocument/2006/relationships/image" Target="../media/image270.png"/><Relationship Id="rId153" Type="http://schemas.openxmlformats.org/officeDocument/2006/relationships/customXml" Target="../ink/ink749.xml"/><Relationship Id="rId174" Type="http://schemas.openxmlformats.org/officeDocument/2006/relationships/image" Target="../media/image291.png"/><Relationship Id="rId195" Type="http://schemas.openxmlformats.org/officeDocument/2006/relationships/customXml" Target="../ink/ink770.xml"/><Relationship Id="rId209" Type="http://schemas.openxmlformats.org/officeDocument/2006/relationships/customXml" Target="../ink/ink777.xml"/><Relationship Id="rId220" Type="http://schemas.openxmlformats.org/officeDocument/2006/relationships/image" Target="../media/image314.png"/><Relationship Id="rId241" Type="http://schemas.openxmlformats.org/officeDocument/2006/relationships/customXml" Target="../ink/ink793.xml"/><Relationship Id="rId15" Type="http://schemas.openxmlformats.org/officeDocument/2006/relationships/customXml" Target="../ink/ink680.xml"/><Relationship Id="rId36" Type="http://schemas.openxmlformats.org/officeDocument/2006/relationships/image" Target="../media/image222.png"/><Relationship Id="rId57" Type="http://schemas.openxmlformats.org/officeDocument/2006/relationships/customXml" Target="../ink/ink701.xml"/><Relationship Id="rId262" Type="http://schemas.openxmlformats.org/officeDocument/2006/relationships/image" Target="../media/image335.png"/><Relationship Id="rId283" Type="http://schemas.openxmlformats.org/officeDocument/2006/relationships/customXml" Target="../ink/ink814.xml"/><Relationship Id="rId78" Type="http://schemas.openxmlformats.org/officeDocument/2006/relationships/image" Target="../media/image243.png"/><Relationship Id="rId99" Type="http://schemas.openxmlformats.org/officeDocument/2006/relationships/customXml" Target="../ink/ink722.xml"/><Relationship Id="rId101" Type="http://schemas.openxmlformats.org/officeDocument/2006/relationships/customXml" Target="../ink/ink723.xml"/><Relationship Id="rId122" Type="http://schemas.openxmlformats.org/officeDocument/2006/relationships/image" Target="../media/image265.png"/><Relationship Id="rId143" Type="http://schemas.openxmlformats.org/officeDocument/2006/relationships/customXml" Target="../ink/ink744.xml"/><Relationship Id="rId164" Type="http://schemas.openxmlformats.org/officeDocument/2006/relationships/image" Target="../media/image286.png"/><Relationship Id="rId185" Type="http://schemas.openxmlformats.org/officeDocument/2006/relationships/customXml" Target="../ink/ink765.xml"/><Relationship Id="rId9" Type="http://schemas.openxmlformats.org/officeDocument/2006/relationships/customXml" Target="../ink/ink677.xml"/><Relationship Id="rId210" Type="http://schemas.openxmlformats.org/officeDocument/2006/relationships/image" Target="../media/image309.png"/><Relationship Id="rId26" Type="http://schemas.openxmlformats.org/officeDocument/2006/relationships/image" Target="../media/image217.png"/><Relationship Id="rId231" Type="http://schemas.openxmlformats.org/officeDocument/2006/relationships/customXml" Target="../ink/ink788.xml"/><Relationship Id="rId252" Type="http://schemas.openxmlformats.org/officeDocument/2006/relationships/image" Target="../media/image330.png"/><Relationship Id="rId273" Type="http://schemas.openxmlformats.org/officeDocument/2006/relationships/customXml" Target="../ink/ink809.xml"/><Relationship Id="rId294" Type="http://schemas.openxmlformats.org/officeDocument/2006/relationships/customXml" Target="../ink/ink824.xml"/><Relationship Id="rId308" Type="http://schemas.openxmlformats.org/officeDocument/2006/relationships/customXml" Target="../ink/ink838.xml"/><Relationship Id="rId47" Type="http://schemas.openxmlformats.org/officeDocument/2006/relationships/customXml" Target="../ink/ink696.xml"/><Relationship Id="rId68" Type="http://schemas.openxmlformats.org/officeDocument/2006/relationships/image" Target="../media/image238.png"/><Relationship Id="rId89" Type="http://schemas.openxmlformats.org/officeDocument/2006/relationships/customXml" Target="../ink/ink717.xml"/><Relationship Id="rId112" Type="http://schemas.openxmlformats.org/officeDocument/2006/relationships/image" Target="../media/image260.png"/><Relationship Id="rId133" Type="http://schemas.openxmlformats.org/officeDocument/2006/relationships/customXml" Target="../ink/ink739.xml"/><Relationship Id="rId154" Type="http://schemas.openxmlformats.org/officeDocument/2006/relationships/image" Target="../media/image281.png"/><Relationship Id="rId175" Type="http://schemas.openxmlformats.org/officeDocument/2006/relationships/customXml" Target="../ink/ink760.xml"/><Relationship Id="rId196" Type="http://schemas.openxmlformats.org/officeDocument/2006/relationships/image" Target="../media/image302.png"/><Relationship Id="rId200" Type="http://schemas.openxmlformats.org/officeDocument/2006/relationships/image" Target="../media/image304.png"/><Relationship Id="rId16" Type="http://schemas.openxmlformats.org/officeDocument/2006/relationships/image" Target="../media/image212.png"/><Relationship Id="rId221" Type="http://schemas.openxmlformats.org/officeDocument/2006/relationships/customXml" Target="../ink/ink783.xml"/><Relationship Id="rId242" Type="http://schemas.openxmlformats.org/officeDocument/2006/relationships/image" Target="../media/image325.png"/><Relationship Id="rId263" Type="http://schemas.openxmlformats.org/officeDocument/2006/relationships/customXml" Target="../ink/ink804.xml"/><Relationship Id="rId284" Type="http://schemas.openxmlformats.org/officeDocument/2006/relationships/image" Target="../media/image346.png"/><Relationship Id="rId37" Type="http://schemas.openxmlformats.org/officeDocument/2006/relationships/customXml" Target="../ink/ink691.xml"/><Relationship Id="rId58" Type="http://schemas.openxmlformats.org/officeDocument/2006/relationships/image" Target="../media/image233.png"/><Relationship Id="rId79" Type="http://schemas.openxmlformats.org/officeDocument/2006/relationships/customXml" Target="../ink/ink712.xml"/><Relationship Id="rId102" Type="http://schemas.openxmlformats.org/officeDocument/2006/relationships/image" Target="../media/image255.png"/><Relationship Id="rId123" Type="http://schemas.openxmlformats.org/officeDocument/2006/relationships/customXml" Target="../ink/ink734.xml"/><Relationship Id="rId144" Type="http://schemas.openxmlformats.org/officeDocument/2006/relationships/image" Target="../media/image276.png"/><Relationship Id="rId90" Type="http://schemas.openxmlformats.org/officeDocument/2006/relationships/image" Target="../media/image249.png"/><Relationship Id="rId165" Type="http://schemas.openxmlformats.org/officeDocument/2006/relationships/customXml" Target="../ink/ink755.xml"/><Relationship Id="rId186" Type="http://schemas.openxmlformats.org/officeDocument/2006/relationships/image" Target="../media/image297.png"/><Relationship Id="rId211" Type="http://schemas.openxmlformats.org/officeDocument/2006/relationships/customXml" Target="../ink/ink778.xml"/><Relationship Id="rId232" Type="http://schemas.openxmlformats.org/officeDocument/2006/relationships/image" Target="../media/image320.png"/><Relationship Id="rId253" Type="http://schemas.openxmlformats.org/officeDocument/2006/relationships/customXml" Target="../ink/ink799.xml"/><Relationship Id="rId274" Type="http://schemas.openxmlformats.org/officeDocument/2006/relationships/image" Target="../media/image341.png"/><Relationship Id="rId295" Type="http://schemas.openxmlformats.org/officeDocument/2006/relationships/customXml" Target="../ink/ink825.xml"/><Relationship Id="rId309" Type="http://schemas.openxmlformats.org/officeDocument/2006/relationships/customXml" Target="../ink/ink839.xml"/><Relationship Id="rId27" Type="http://schemas.openxmlformats.org/officeDocument/2006/relationships/customXml" Target="../ink/ink686.xml"/><Relationship Id="rId48" Type="http://schemas.openxmlformats.org/officeDocument/2006/relationships/image" Target="../media/image228.png"/><Relationship Id="rId69" Type="http://schemas.openxmlformats.org/officeDocument/2006/relationships/customXml" Target="../ink/ink707.xml"/><Relationship Id="rId113" Type="http://schemas.openxmlformats.org/officeDocument/2006/relationships/customXml" Target="../ink/ink729.xml"/><Relationship Id="rId134" Type="http://schemas.openxmlformats.org/officeDocument/2006/relationships/image" Target="../media/image271.png"/><Relationship Id="rId80" Type="http://schemas.openxmlformats.org/officeDocument/2006/relationships/image" Target="../media/image244.png"/><Relationship Id="rId155" Type="http://schemas.openxmlformats.org/officeDocument/2006/relationships/customXml" Target="../ink/ink750.xml"/><Relationship Id="rId176" Type="http://schemas.openxmlformats.org/officeDocument/2006/relationships/image" Target="../media/image292.png"/><Relationship Id="rId197" Type="http://schemas.openxmlformats.org/officeDocument/2006/relationships/customXml" Target="../ink/ink771.xml"/><Relationship Id="rId201" Type="http://schemas.openxmlformats.org/officeDocument/2006/relationships/customXml" Target="../ink/ink773.xml"/><Relationship Id="rId222" Type="http://schemas.openxmlformats.org/officeDocument/2006/relationships/image" Target="../media/image315.png"/><Relationship Id="rId243" Type="http://schemas.openxmlformats.org/officeDocument/2006/relationships/customXml" Target="../ink/ink794.xml"/><Relationship Id="rId264" Type="http://schemas.openxmlformats.org/officeDocument/2006/relationships/image" Target="../media/image336.png"/><Relationship Id="rId285" Type="http://schemas.openxmlformats.org/officeDocument/2006/relationships/customXml" Target="../ink/ink815.xml"/><Relationship Id="rId17" Type="http://schemas.openxmlformats.org/officeDocument/2006/relationships/customXml" Target="../ink/ink681.xml"/><Relationship Id="rId38" Type="http://schemas.openxmlformats.org/officeDocument/2006/relationships/image" Target="../media/image223.png"/><Relationship Id="rId59" Type="http://schemas.openxmlformats.org/officeDocument/2006/relationships/customXml" Target="../ink/ink702.xml"/><Relationship Id="rId103" Type="http://schemas.openxmlformats.org/officeDocument/2006/relationships/customXml" Target="../ink/ink724.xml"/><Relationship Id="rId124" Type="http://schemas.openxmlformats.org/officeDocument/2006/relationships/image" Target="../media/image266.png"/><Relationship Id="rId310" Type="http://schemas.openxmlformats.org/officeDocument/2006/relationships/customXml" Target="../ink/ink840.xml"/><Relationship Id="rId70" Type="http://schemas.openxmlformats.org/officeDocument/2006/relationships/image" Target="../media/image239.png"/><Relationship Id="rId91" Type="http://schemas.openxmlformats.org/officeDocument/2006/relationships/customXml" Target="../ink/ink718.xml"/><Relationship Id="rId145" Type="http://schemas.openxmlformats.org/officeDocument/2006/relationships/customXml" Target="../ink/ink745.xml"/><Relationship Id="rId166" Type="http://schemas.openxmlformats.org/officeDocument/2006/relationships/image" Target="../media/image287.png"/><Relationship Id="rId187" Type="http://schemas.openxmlformats.org/officeDocument/2006/relationships/customXml" Target="../ink/ink766.xml"/><Relationship Id="rId1" Type="http://schemas.openxmlformats.org/officeDocument/2006/relationships/slideLayout" Target="../slideLayouts/slideLayout4.xml"/><Relationship Id="rId212" Type="http://schemas.openxmlformats.org/officeDocument/2006/relationships/image" Target="../media/image310.png"/><Relationship Id="rId233" Type="http://schemas.openxmlformats.org/officeDocument/2006/relationships/customXml" Target="../ink/ink789.xml"/><Relationship Id="rId254" Type="http://schemas.openxmlformats.org/officeDocument/2006/relationships/image" Target="../media/image331.png"/><Relationship Id="rId28" Type="http://schemas.openxmlformats.org/officeDocument/2006/relationships/image" Target="../media/image218.png"/><Relationship Id="rId49" Type="http://schemas.openxmlformats.org/officeDocument/2006/relationships/customXml" Target="../ink/ink697.xml"/><Relationship Id="rId114" Type="http://schemas.openxmlformats.org/officeDocument/2006/relationships/image" Target="../media/image261.png"/><Relationship Id="rId275" Type="http://schemas.openxmlformats.org/officeDocument/2006/relationships/customXml" Target="../ink/ink810.xml"/><Relationship Id="rId296" Type="http://schemas.openxmlformats.org/officeDocument/2006/relationships/customXml" Target="../ink/ink826.xml"/><Relationship Id="rId300" Type="http://schemas.openxmlformats.org/officeDocument/2006/relationships/customXml" Target="../ink/ink830.xml"/><Relationship Id="rId60" Type="http://schemas.openxmlformats.org/officeDocument/2006/relationships/image" Target="../media/image234.png"/><Relationship Id="rId81" Type="http://schemas.openxmlformats.org/officeDocument/2006/relationships/customXml" Target="../ink/ink713.xml"/><Relationship Id="rId135" Type="http://schemas.openxmlformats.org/officeDocument/2006/relationships/customXml" Target="../ink/ink740.xml"/><Relationship Id="rId156" Type="http://schemas.openxmlformats.org/officeDocument/2006/relationships/image" Target="../media/image282.png"/><Relationship Id="rId177" Type="http://schemas.openxmlformats.org/officeDocument/2006/relationships/customXml" Target="../ink/ink761.xml"/><Relationship Id="rId198" Type="http://schemas.openxmlformats.org/officeDocument/2006/relationships/image" Target="../media/image303.png"/><Relationship Id="rId202" Type="http://schemas.openxmlformats.org/officeDocument/2006/relationships/image" Target="../media/image305.png"/><Relationship Id="rId223" Type="http://schemas.openxmlformats.org/officeDocument/2006/relationships/customXml" Target="../ink/ink784.xml"/><Relationship Id="rId244" Type="http://schemas.openxmlformats.org/officeDocument/2006/relationships/image" Target="../media/image326.png"/><Relationship Id="rId18" Type="http://schemas.openxmlformats.org/officeDocument/2006/relationships/image" Target="../media/image213.png"/><Relationship Id="rId39" Type="http://schemas.openxmlformats.org/officeDocument/2006/relationships/customXml" Target="../ink/ink692.xml"/><Relationship Id="rId265" Type="http://schemas.openxmlformats.org/officeDocument/2006/relationships/customXml" Target="../ink/ink805.xml"/><Relationship Id="rId286" Type="http://schemas.openxmlformats.org/officeDocument/2006/relationships/customXml" Target="../ink/ink816.xml"/><Relationship Id="rId50" Type="http://schemas.openxmlformats.org/officeDocument/2006/relationships/image" Target="../media/image229.png"/><Relationship Id="rId104" Type="http://schemas.openxmlformats.org/officeDocument/2006/relationships/image" Target="../media/image256.png"/><Relationship Id="rId125" Type="http://schemas.openxmlformats.org/officeDocument/2006/relationships/customXml" Target="../ink/ink735.xml"/><Relationship Id="rId146" Type="http://schemas.openxmlformats.org/officeDocument/2006/relationships/image" Target="../media/image277.png"/><Relationship Id="rId167" Type="http://schemas.openxmlformats.org/officeDocument/2006/relationships/customXml" Target="../ink/ink756.xml"/><Relationship Id="rId188" Type="http://schemas.openxmlformats.org/officeDocument/2006/relationships/image" Target="../media/image298.png"/><Relationship Id="rId311" Type="http://schemas.openxmlformats.org/officeDocument/2006/relationships/customXml" Target="../ink/ink841.xml"/><Relationship Id="rId71" Type="http://schemas.openxmlformats.org/officeDocument/2006/relationships/customXml" Target="../ink/ink708.xml"/><Relationship Id="rId92" Type="http://schemas.openxmlformats.org/officeDocument/2006/relationships/image" Target="../media/image250.png"/><Relationship Id="rId213" Type="http://schemas.openxmlformats.org/officeDocument/2006/relationships/customXml" Target="../ink/ink779.xml"/><Relationship Id="rId234" Type="http://schemas.openxmlformats.org/officeDocument/2006/relationships/image" Target="../media/image321.png"/><Relationship Id="rId2" Type="http://schemas.openxmlformats.org/officeDocument/2006/relationships/notesSlide" Target="../notesSlides/notesSlide11.xml"/><Relationship Id="rId29" Type="http://schemas.openxmlformats.org/officeDocument/2006/relationships/customXml" Target="../ink/ink687.xml"/><Relationship Id="rId255" Type="http://schemas.openxmlformats.org/officeDocument/2006/relationships/customXml" Target="../ink/ink800.xml"/><Relationship Id="rId276" Type="http://schemas.openxmlformats.org/officeDocument/2006/relationships/image" Target="../media/image342.png"/><Relationship Id="rId297" Type="http://schemas.openxmlformats.org/officeDocument/2006/relationships/customXml" Target="../ink/ink827.xml"/><Relationship Id="rId40" Type="http://schemas.openxmlformats.org/officeDocument/2006/relationships/image" Target="../media/image224.png"/><Relationship Id="rId115" Type="http://schemas.openxmlformats.org/officeDocument/2006/relationships/customXml" Target="../ink/ink730.xml"/><Relationship Id="rId136" Type="http://schemas.openxmlformats.org/officeDocument/2006/relationships/image" Target="../media/image272.png"/><Relationship Id="rId157" Type="http://schemas.openxmlformats.org/officeDocument/2006/relationships/customXml" Target="../ink/ink751.xml"/><Relationship Id="rId178" Type="http://schemas.openxmlformats.org/officeDocument/2006/relationships/image" Target="../media/image293.png"/><Relationship Id="rId301" Type="http://schemas.openxmlformats.org/officeDocument/2006/relationships/customXml" Target="../ink/ink831.xml"/><Relationship Id="rId61" Type="http://schemas.openxmlformats.org/officeDocument/2006/relationships/customXml" Target="../ink/ink703.xml"/><Relationship Id="rId82" Type="http://schemas.openxmlformats.org/officeDocument/2006/relationships/image" Target="../media/image245.png"/><Relationship Id="rId199" Type="http://schemas.openxmlformats.org/officeDocument/2006/relationships/customXml" Target="../ink/ink772.xml"/><Relationship Id="rId203" Type="http://schemas.openxmlformats.org/officeDocument/2006/relationships/customXml" Target="../ink/ink774.xml"/><Relationship Id="rId19" Type="http://schemas.openxmlformats.org/officeDocument/2006/relationships/customXml" Target="../ink/ink682.xml"/><Relationship Id="rId224" Type="http://schemas.openxmlformats.org/officeDocument/2006/relationships/image" Target="../media/image316.png"/><Relationship Id="rId245" Type="http://schemas.openxmlformats.org/officeDocument/2006/relationships/customXml" Target="../ink/ink795.xml"/><Relationship Id="rId266" Type="http://schemas.openxmlformats.org/officeDocument/2006/relationships/image" Target="../media/image337.png"/><Relationship Id="rId287" Type="http://schemas.openxmlformats.org/officeDocument/2006/relationships/customXml" Target="../ink/ink817.xml"/><Relationship Id="rId30" Type="http://schemas.openxmlformats.org/officeDocument/2006/relationships/image" Target="../media/image219.png"/><Relationship Id="rId105" Type="http://schemas.openxmlformats.org/officeDocument/2006/relationships/customXml" Target="../ink/ink725.xml"/><Relationship Id="rId126" Type="http://schemas.openxmlformats.org/officeDocument/2006/relationships/image" Target="../media/image267.png"/><Relationship Id="rId147" Type="http://schemas.openxmlformats.org/officeDocument/2006/relationships/customXml" Target="../ink/ink746.xml"/><Relationship Id="rId168" Type="http://schemas.openxmlformats.org/officeDocument/2006/relationships/image" Target="../media/image288.png"/><Relationship Id="rId312" Type="http://schemas.openxmlformats.org/officeDocument/2006/relationships/customXml" Target="../ink/ink842.xml"/><Relationship Id="rId51" Type="http://schemas.openxmlformats.org/officeDocument/2006/relationships/customXml" Target="../ink/ink698.xml"/><Relationship Id="rId72" Type="http://schemas.openxmlformats.org/officeDocument/2006/relationships/image" Target="../media/image240.png"/><Relationship Id="rId93" Type="http://schemas.openxmlformats.org/officeDocument/2006/relationships/customXml" Target="../ink/ink719.xml"/><Relationship Id="rId189" Type="http://schemas.openxmlformats.org/officeDocument/2006/relationships/customXml" Target="../ink/ink767.xml"/><Relationship Id="rId3" Type="http://schemas.openxmlformats.org/officeDocument/2006/relationships/customXml" Target="../ink/ink674.xml"/><Relationship Id="rId214" Type="http://schemas.openxmlformats.org/officeDocument/2006/relationships/image" Target="../media/image311.png"/><Relationship Id="rId235" Type="http://schemas.openxmlformats.org/officeDocument/2006/relationships/customXml" Target="../ink/ink790.xml"/><Relationship Id="rId256" Type="http://schemas.openxmlformats.org/officeDocument/2006/relationships/image" Target="../media/image332.png"/><Relationship Id="rId277" Type="http://schemas.openxmlformats.org/officeDocument/2006/relationships/customXml" Target="../ink/ink811.xml"/><Relationship Id="rId298" Type="http://schemas.openxmlformats.org/officeDocument/2006/relationships/customXml" Target="../ink/ink828.xml"/><Relationship Id="rId116" Type="http://schemas.openxmlformats.org/officeDocument/2006/relationships/image" Target="../media/image262.png"/><Relationship Id="rId137" Type="http://schemas.openxmlformats.org/officeDocument/2006/relationships/customXml" Target="../ink/ink741.xml"/><Relationship Id="rId158" Type="http://schemas.openxmlformats.org/officeDocument/2006/relationships/image" Target="../media/image283.png"/><Relationship Id="rId302" Type="http://schemas.openxmlformats.org/officeDocument/2006/relationships/customXml" Target="../ink/ink832.xml"/><Relationship Id="rId20" Type="http://schemas.openxmlformats.org/officeDocument/2006/relationships/image" Target="../media/image214.png"/><Relationship Id="rId41" Type="http://schemas.openxmlformats.org/officeDocument/2006/relationships/customXml" Target="../ink/ink693.xml"/><Relationship Id="rId62" Type="http://schemas.openxmlformats.org/officeDocument/2006/relationships/image" Target="../media/image235.png"/><Relationship Id="rId83" Type="http://schemas.openxmlformats.org/officeDocument/2006/relationships/customXml" Target="../ink/ink714.xml"/><Relationship Id="rId179" Type="http://schemas.openxmlformats.org/officeDocument/2006/relationships/customXml" Target="../ink/ink762.xml"/><Relationship Id="rId190" Type="http://schemas.openxmlformats.org/officeDocument/2006/relationships/image" Target="../media/image299.png"/><Relationship Id="rId204" Type="http://schemas.openxmlformats.org/officeDocument/2006/relationships/image" Target="../media/image306.png"/><Relationship Id="rId225" Type="http://schemas.openxmlformats.org/officeDocument/2006/relationships/customXml" Target="../ink/ink785.xml"/><Relationship Id="rId246" Type="http://schemas.openxmlformats.org/officeDocument/2006/relationships/image" Target="../media/image327.png"/><Relationship Id="rId267" Type="http://schemas.openxmlformats.org/officeDocument/2006/relationships/customXml" Target="../ink/ink806.xml"/><Relationship Id="rId288" Type="http://schemas.openxmlformats.org/officeDocument/2006/relationships/customXml" Target="../ink/ink818.xml"/><Relationship Id="rId106" Type="http://schemas.openxmlformats.org/officeDocument/2006/relationships/image" Target="../media/image257.png"/><Relationship Id="rId127" Type="http://schemas.openxmlformats.org/officeDocument/2006/relationships/customXml" Target="../ink/ink736.xml"/><Relationship Id="rId313" Type="http://schemas.openxmlformats.org/officeDocument/2006/relationships/image" Target="../media/image347.png"/><Relationship Id="rId10" Type="http://schemas.openxmlformats.org/officeDocument/2006/relationships/image" Target="../media/image209.png"/><Relationship Id="rId31" Type="http://schemas.openxmlformats.org/officeDocument/2006/relationships/customXml" Target="../ink/ink688.xml"/><Relationship Id="rId52" Type="http://schemas.openxmlformats.org/officeDocument/2006/relationships/image" Target="../media/image230.png"/><Relationship Id="rId73" Type="http://schemas.openxmlformats.org/officeDocument/2006/relationships/customXml" Target="../ink/ink709.xml"/><Relationship Id="rId94" Type="http://schemas.openxmlformats.org/officeDocument/2006/relationships/image" Target="../media/image251.png"/><Relationship Id="rId148" Type="http://schemas.openxmlformats.org/officeDocument/2006/relationships/image" Target="../media/image278.png"/><Relationship Id="rId169" Type="http://schemas.openxmlformats.org/officeDocument/2006/relationships/customXml" Target="../ink/ink757.xml"/><Relationship Id="rId4" Type="http://schemas.openxmlformats.org/officeDocument/2006/relationships/image" Target="../media/image206.png"/><Relationship Id="rId180" Type="http://schemas.openxmlformats.org/officeDocument/2006/relationships/image" Target="../media/image294.png"/><Relationship Id="rId215" Type="http://schemas.openxmlformats.org/officeDocument/2006/relationships/customXml" Target="../ink/ink780.xml"/><Relationship Id="rId236" Type="http://schemas.openxmlformats.org/officeDocument/2006/relationships/image" Target="../media/image322.png"/><Relationship Id="rId257" Type="http://schemas.openxmlformats.org/officeDocument/2006/relationships/customXml" Target="../ink/ink801.xml"/><Relationship Id="rId278" Type="http://schemas.openxmlformats.org/officeDocument/2006/relationships/image" Target="../media/image343.png"/><Relationship Id="rId303" Type="http://schemas.openxmlformats.org/officeDocument/2006/relationships/customXml" Target="../ink/ink833.xml"/><Relationship Id="rId42" Type="http://schemas.openxmlformats.org/officeDocument/2006/relationships/image" Target="../media/image225.png"/><Relationship Id="rId84" Type="http://schemas.openxmlformats.org/officeDocument/2006/relationships/image" Target="../media/image246.png"/><Relationship Id="rId138" Type="http://schemas.openxmlformats.org/officeDocument/2006/relationships/image" Target="../media/image273.png"/><Relationship Id="rId191" Type="http://schemas.openxmlformats.org/officeDocument/2006/relationships/customXml" Target="../ink/ink768.xml"/><Relationship Id="rId205" Type="http://schemas.openxmlformats.org/officeDocument/2006/relationships/customXml" Target="../ink/ink775.xml"/><Relationship Id="rId247" Type="http://schemas.openxmlformats.org/officeDocument/2006/relationships/customXml" Target="../ink/ink796.xml"/><Relationship Id="rId107" Type="http://schemas.openxmlformats.org/officeDocument/2006/relationships/customXml" Target="../ink/ink726.xml"/><Relationship Id="rId289" Type="http://schemas.openxmlformats.org/officeDocument/2006/relationships/customXml" Target="../ink/ink819.xml"/><Relationship Id="rId11" Type="http://schemas.openxmlformats.org/officeDocument/2006/relationships/customXml" Target="../ink/ink678.xml"/><Relationship Id="rId53" Type="http://schemas.openxmlformats.org/officeDocument/2006/relationships/customXml" Target="../ink/ink699.xml"/><Relationship Id="rId149" Type="http://schemas.openxmlformats.org/officeDocument/2006/relationships/customXml" Target="../ink/ink747.xml"/><Relationship Id="rId95" Type="http://schemas.openxmlformats.org/officeDocument/2006/relationships/customXml" Target="../ink/ink720.xml"/><Relationship Id="rId160" Type="http://schemas.openxmlformats.org/officeDocument/2006/relationships/image" Target="../media/image284.png"/><Relationship Id="rId216" Type="http://schemas.openxmlformats.org/officeDocument/2006/relationships/image" Target="../media/image312.png"/><Relationship Id="rId258" Type="http://schemas.openxmlformats.org/officeDocument/2006/relationships/image" Target="../media/image333.png"/><Relationship Id="rId22" Type="http://schemas.openxmlformats.org/officeDocument/2006/relationships/image" Target="../media/image215.png"/><Relationship Id="rId64" Type="http://schemas.openxmlformats.org/officeDocument/2006/relationships/image" Target="../media/image236.png"/><Relationship Id="rId118" Type="http://schemas.openxmlformats.org/officeDocument/2006/relationships/image" Target="../media/image263.png"/><Relationship Id="rId171" Type="http://schemas.openxmlformats.org/officeDocument/2006/relationships/customXml" Target="../ink/ink758.xml"/><Relationship Id="rId227" Type="http://schemas.openxmlformats.org/officeDocument/2006/relationships/customXml" Target="../ink/ink786.xml"/><Relationship Id="rId269" Type="http://schemas.openxmlformats.org/officeDocument/2006/relationships/customXml" Target="../ink/ink807.xml"/><Relationship Id="rId33" Type="http://schemas.openxmlformats.org/officeDocument/2006/relationships/customXml" Target="../ink/ink689.xml"/><Relationship Id="rId129" Type="http://schemas.openxmlformats.org/officeDocument/2006/relationships/customXml" Target="../ink/ink737.xml"/><Relationship Id="rId280" Type="http://schemas.openxmlformats.org/officeDocument/2006/relationships/image" Target="../media/image344.png"/><Relationship Id="rId75" Type="http://schemas.openxmlformats.org/officeDocument/2006/relationships/customXml" Target="../ink/ink710.xml"/><Relationship Id="rId140" Type="http://schemas.openxmlformats.org/officeDocument/2006/relationships/image" Target="../media/image274.png"/><Relationship Id="rId182" Type="http://schemas.openxmlformats.org/officeDocument/2006/relationships/image" Target="../media/image295.png"/><Relationship Id="rId6" Type="http://schemas.openxmlformats.org/officeDocument/2006/relationships/image" Target="../media/image207.png"/><Relationship Id="rId238" Type="http://schemas.openxmlformats.org/officeDocument/2006/relationships/image" Target="../media/image323.png"/><Relationship Id="rId291" Type="http://schemas.openxmlformats.org/officeDocument/2006/relationships/customXml" Target="../ink/ink821.xml"/><Relationship Id="rId305" Type="http://schemas.openxmlformats.org/officeDocument/2006/relationships/customXml" Target="../ink/ink835.xml"/><Relationship Id="rId44" Type="http://schemas.openxmlformats.org/officeDocument/2006/relationships/image" Target="../media/image226.png"/><Relationship Id="rId86" Type="http://schemas.openxmlformats.org/officeDocument/2006/relationships/image" Target="../media/image247.png"/><Relationship Id="rId151" Type="http://schemas.openxmlformats.org/officeDocument/2006/relationships/customXml" Target="../ink/ink748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00.xml"/><Relationship Id="rId299" Type="http://schemas.openxmlformats.org/officeDocument/2006/relationships/customXml" Target="../ink/ink1000.xml"/><Relationship Id="rId21" Type="http://schemas.openxmlformats.org/officeDocument/2006/relationships/customXml" Target="../ink/ink852.xml"/><Relationship Id="rId63" Type="http://schemas.openxmlformats.org/officeDocument/2006/relationships/customXml" Target="../ink/ink873.xml"/><Relationship Id="rId159" Type="http://schemas.openxmlformats.org/officeDocument/2006/relationships/customXml" Target="../ink/ink921.xml"/><Relationship Id="rId170" Type="http://schemas.openxmlformats.org/officeDocument/2006/relationships/image" Target="../media/image289.png"/><Relationship Id="rId226" Type="http://schemas.openxmlformats.org/officeDocument/2006/relationships/image" Target="../media/image317.png"/><Relationship Id="rId268" Type="http://schemas.openxmlformats.org/officeDocument/2006/relationships/image" Target="../media/image338.png"/><Relationship Id="rId32" Type="http://schemas.openxmlformats.org/officeDocument/2006/relationships/image" Target="../media/image220.png"/><Relationship Id="rId74" Type="http://schemas.openxmlformats.org/officeDocument/2006/relationships/image" Target="../media/image241.png"/><Relationship Id="rId128" Type="http://schemas.openxmlformats.org/officeDocument/2006/relationships/image" Target="../media/image268.png"/><Relationship Id="rId5" Type="http://schemas.openxmlformats.org/officeDocument/2006/relationships/customXml" Target="../ink/ink844.xml"/><Relationship Id="rId181" Type="http://schemas.openxmlformats.org/officeDocument/2006/relationships/customXml" Target="../ink/ink932.xml"/><Relationship Id="rId237" Type="http://schemas.openxmlformats.org/officeDocument/2006/relationships/customXml" Target="../ink/ink960.xml"/><Relationship Id="rId279" Type="http://schemas.openxmlformats.org/officeDocument/2006/relationships/customXml" Target="../ink/ink981.xml"/><Relationship Id="rId43" Type="http://schemas.openxmlformats.org/officeDocument/2006/relationships/customXml" Target="../ink/ink863.xml"/><Relationship Id="rId139" Type="http://schemas.openxmlformats.org/officeDocument/2006/relationships/customXml" Target="../ink/ink911.xml"/><Relationship Id="rId290" Type="http://schemas.openxmlformats.org/officeDocument/2006/relationships/customXml" Target="../ink/ink991.xml"/><Relationship Id="rId304" Type="http://schemas.openxmlformats.org/officeDocument/2006/relationships/customXml" Target="../ink/ink1005.xml"/><Relationship Id="rId85" Type="http://schemas.openxmlformats.org/officeDocument/2006/relationships/customXml" Target="../ink/ink884.xml"/><Relationship Id="rId150" Type="http://schemas.openxmlformats.org/officeDocument/2006/relationships/image" Target="../media/image279.png"/><Relationship Id="rId192" Type="http://schemas.openxmlformats.org/officeDocument/2006/relationships/image" Target="../media/image300.png"/><Relationship Id="rId206" Type="http://schemas.openxmlformats.org/officeDocument/2006/relationships/image" Target="../media/image307.png"/><Relationship Id="rId248" Type="http://schemas.openxmlformats.org/officeDocument/2006/relationships/image" Target="../media/image328.png"/><Relationship Id="rId12" Type="http://schemas.openxmlformats.org/officeDocument/2006/relationships/image" Target="../media/image210.png"/><Relationship Id="rId108" Type="http://schemas.openxmlformats.org/officeDocument/2006/relationships/image" Target="../media/image258.png"/><Relationship Id="rId54" Type="http://schemas.openxmlformats.org/officeDocument/2006/relationships/image" Target="../media/image231.png"/><Relationship Id="rId96" Type="http://schemas.openxmlformats.org/officeDocument/2006/relationships/image" Target="../media/image252.png"/><Relationship Id="rId161" Type="http://schemas.openxmlformats.org/officeDocument/2006/relationships/customXml" Target="../ink/ink922.xml"/><Relationship Id="rId217" Type="http://schemas.openxmlformats.org/officeDocument/2006/relationships/customXml" Target="../ink/ink950.xml"/><Relationship Id="rId259" Type="http://schemas.openxmlformats.org/officeDocument/2006/relationships/customXml" Target="../ink/ink971.xml"/><Relationship Id="rId23" Type="http://schemas.openxmlformats.org/officeDocument/2006/relationships/customXml" Target="../ink/ink853.xml"/><Relationship Id="rId119" Type="http://schemas.openxmlformats.org/officeDocument/2006/relationships/customXml" Target="../ink/ink901.xml"/><Relationship Id="rId270" Type="http://schemas.openxmlformats.org/officeDocument/2006/relationships/image" Target="../media/image339.png"/><Relationship Id="rId44" Type="http://schemas.openxmlformats.org/officeDocument/2006/relationships/image" Target="../media/image226.png"/><Relationship Id="rId65" Type="http://schemas.openxmlformats.org/officeDocument/2006/relationships/customXml" Target="../ink/ink874.xml"/><Relationship Id="rId86" Type="http://schemas.openxmlformats.org/officeDocument/2006/relationships/image" Target="../media/image247.png"/><Relationship Id="rId130" Type="http://schemas.openxmlformats.org/officeDocument/2006/relationships/image" Target="../media/image269.png"/><Relationship Id="rId151" Type="http://schemas.openxmlformats.org/officeDocument/2006/relationships/customXml" Target="../ink/ink917.xml"/><Relationship Id="rId172" Type="http://schemas.openxmlformats.org/officeDocument/2006/relationships/image" Target="../media/image290.png"/><Relationship Id="rId193" Type="http://schemas.openxmlformats.org/officeDocument/2006/relationships/customXml" Target="../ink/ink938.xml"/><Relationship Id="rId207" Type="http://schemas.openxmlformats.org/officeDocument/2006/relationships/customXml" Target="../ink/ink945.xml"/><Relationship Id="rId228" Type="http://schemas.openxmlformats.org/officeDocument/2006/relationships/image" Target="../media/image318.png"/><Relationship Id="rId249" Type="http://schemas.openxmlformats.org/officeDocument/2006/relationships/customXml" Target="../ink/ink966.xml"/><Relationship Id="rId13" Type="http://schemas.openxmlformats.org/officeDocument/2006/relationships/customXml" Target="../ink/ink848.xml"/><Relationship Id="rId109" Type="http://schemas.openxmlformats.org/officeDocument/2006/relationships/customXml" Target="../ink/ink896.xml"/><Relationship Id="rId260" Type="http://schemas.openxmlformats.org/officeDocument/2006/relationships/image" Target="../media/image334.png"/><Relationship Id="rId281" Type="http://schemas.openxmlformats.org/officeDocument/2006/relationships/customXml" Target="../ink/ink982.xml"/><Relationship Id="rId34" Type="http://schemas.openxmlformats.org/officeDocument/2006/relationships/image" Target="../media/image221.png"/><Relationship Id="rId55" Type="http://schemas.openxmlformats.org/officeDocument/2006/relationships/customXml" Target="../ink/ink869.xml"/><Relationship Id="rId76" Type="http://schemas.openxmlformats.org/officeDocument/2006/relationships/image" Target="../media/image242.png"/><Relationship Id="rId97" Type="http://schemas.openxmlformats.org/officeDocument/2006/relationships/customXml" Target="../ink/ink890.xml"/><Relationship Id="rId120" Type="http://schemas.openxmlformats.org/officeDocument/2006/relationships/image" Target="../media/image264.png"/><Relationship Id="rId141" Type="http://schemas.openxmlformats.org/officeDocument/2006/relationships/customXml" Target="../ink/ink912.xml"/><Relationship Id="rId7" Type="http://schemas.openxmlformats.org/officeDocument/2006/relationships/customXml" Target="../ink/ink845.xml"/><Relationship Id="rId162" Type="http://schemas.openxmlformats.org/officeDocument/2006/relationships/image" Target="../media/image285.png"/><Relationship Id="rId183" Type="http://schemas.openxmlformats.org/officeDocument/2006/relationships/customXml" Target="../ink/ink933.xml"/><Relationship Id="rId218" Type="http://schemas.openxmlformats.org/officeDocument/2006/relationships/image" Target="../media/image313.png"/><Relationship Id="rId239" Type="http://schemas.openxmlformats.org/officeDocument/2006/relationships/customXml" Target="../ink/ink961.xml"/><Relationship Id="rId250" Type="http://schemas.openxmlformats.org/officeDocument/2006/relationships/image" Target="../media/image329.png"/><Relationship Id="rId271" Type="http://schemas.openxmlformats.org/officeDocument/2006/relationships/customXml" Target="../ink/ink977.xml"/><Relationship Id="rId292" Type="http://schemas.openxmlformats.org/officeDocument/2006/relationships/customXml" Target="../ink/ink993.xml"/><Relationship Id="rId306" Type="http://schemas.openxmlformats.org/officeDocument/2006/relationships/customXml" Target="../ink/ink1007.xml"/><Relationship Id="rId24" Type="http://schemas.openxmlformats.org/officeDocument/2006/relationships/image" Target="../media/image216.png"/><Relationship Id="rId45" Type="http://schemas.openxmlformats.org/officeDocument/2006/relationships/customXml" Target="../ink/ink864.xml"/><Relationship Id="rId66" Type="http://schemas.openxmlformats.org/officeDocument/2006/relationships/image" Target="../media/image237.png"/><Relationship Id="rId87" Type="http://schemas.openxmlformats.org/officeDocument/2006/relationships/customXml" Target="../ink/ink885.xml"/><Relationship Id="rId110" Type="http://schemas.openxmlformats.org/officeDocument/2006/relationships/image" Target="../media/image259.png"/><Relationship Id="rId131" Type="http://schemas.openxmlformats.org/officeDocument/2006/relationships/customXml" Target="../ink/ink907.xml"/><Relationship Id="rId152" Type="http://schemas.openxmlformats.org/officeDocument/2006/relationships/image" Target="../media/image280.png"/><Relationship Id="rId173" Type="http://schemas.openxmlformats.org/officeDocument/2006/relationships/customXml" Target="../ink/ink928.xml"/><Relationship Id="rId194" Type="http://schemas.openxmlformats.org/officeDocument/2006/relationships/image" Target="../media/image301.png"/><Relationship Id="rId208" Type="http://schemas.openxmlformats.org/officeDocument/2006/relationships/image" Target="../media/image308.png"/><Relationship Id="rId229" Type="http://schemas.openxmlformats.org/officeDocument/2006/relationships/customXml" Target="../ink/ink956.xml"/><Relationship Id="rId240" Type="http://schemas.openxmlformats.org/officeDocument/2006/relationships/image" Target="../media/image324.png"/><Relationship Id="rId261" Type="http://schemas.openxmlformats.org/officeDocument/2006/relationships/customXml" Target="../ink/ink972.xml"/><Relationship Id="rId14" Type="http://schemas.openxmlformats.org/officeDocument/2006/relationships/image" Target="../media/image211.png"/><Relationship Id="rId35" Type="http://schemas.openxmlformats.org/officeDocument/2006/relationships/customXml" Target="../ink/ink859.xml"/><Relationship Id="rId56" Type="http://schemas.openxmlformats.org/officeDocument/2006/relationships/image" Target="../media/image232.png"/><Relationship Id="rId77" Type="http://schemas.openxmlformats.org/officeDocument/2006/relationships/customXml" Target="../ink/ink880.xml"/><Relationship Id="rId100" Type="http://schemas.openxmlformats.org/officeDocument/2006/relationships/image" Target="../media/image254.png"/><Relationship Id="rId282" Type="http://schemas.openxmlformats.org/officeDocument/2006/relationships/customXml" Target="../ink/ink983.xml"/><Relationship Id="rId8" Type="http://schemas.openxmlformats.org/officeDocument/2006/relationships/image" Target="../media/image208.png"/><Relationship Id="rId98" Type="http://schemas.openxmlformats.org/officeDocument/2006/relationships/image" Target="../media/image253.png"/><Relationship Id="rId121" Type="http://schemas.openxmlformats.org/officeDocument/2006/relationships/customXml" Target="../ink/ink902.xml"/><Relationship Id="rId142" Type="http://schemas.openxmlformats.org/officeDocument/2006/relationships/image" Target="../media/image275.png"/><Relationship Id="rId163" Type="http://schemas.openxmlformats.org/officeDocument/2006/relationships/customXml" Target="../ink/ink923.xml"/><Relationship Id="rId184" Type="http://schemas.openxmlformats.org/officeDocument/2006/relationships/image" Target="../media/image296.png"/><Relationship Id="rId219" Type="http://schemas.openxmlformats.org/officeDocument/2006/relationships/customXml" Target="../ink/ink951.xml"/><Relationship Id="rId230" Type="http://schemas.openxmlformats.org/officeDocument/2006/relationships/image" Target="../media/image319.png"/><Relationship Id="rId251" Type="http://schemas.openxmlformats.org/officeDocument/2006/relationships/customXml" Target="../ink/ink967.xml"/><Relationship Id="rId25" Type="http://schemas.openxmlformats.org/officeDocument/2006/relationships/customXml" Target="../ink/ink854.xml"/><Relationship Id="rId46" Type="http://schemas.openxmlformats.org/officeDocument/2006/relationships/image" Target="../media/image227.png"/><Relationship Id="rId67" Type="http://schemas.openxmlformats.org/officeDocument/2006/relationships/customXml" Target="../ink/ink875.xml"/><Relationship Id="rId272" Type="http://schemas.openxmlformats.org/officeDocument/2006/relationships/image" Target="../media/image340.png"/><Relationship Id="rId293" Type="http://schemas.openxmlformats.org/officeDocument/2006/relationships/customXml" Target="../ink/ink994.xml"/><Relationship Id="rId307" Type="http://schemas.openxmlformats.org/officeDocument/2006/relationships/customXml" Target="../ink/ink1008.xml"/><Relationship Id="rId88" Type="http://schemas.openxmlformats.org/officeDocument/2006/relationships/image" Target="../media/image248.png"/><Relationship Id="rId111" Type="http://schemas.openxmlformats.org/officeDocument/2006/relationships/customXml" Target="../ink/ink897.xml"/><Relationship Id="rId132" Type="http://schemas.openxmlformats.org/officeDocument/2006/relationships/image" Target="../media/image270.png"/><Relationship Id="rId153" Type="http://schemas.openxmlformats.org/officeDocument/2006/relationships/customXml" Target="../ink/ink918.xml"/><Relationship Id="rId174" Type="http://schemas.openxmlformats.org/officeDocument/2006/relationships/image" Target="../media/image291.png"/><Relationship Id="rId195" Type="http://schemas.openxmlformats.org/officeDocument/2006/relationships/customXml" Target="../ink/ink939.xml"/><Relationship Id="rId209" Type="http://schemas.openxmlformats.org/officeDocument/2006/relationships/customXml" Target="../ink/ink946.xml"/><Relationship Id="rId220" Type="http://schemas.openxmlformats.org/officeDocument/2006/relationships/image" Target="../media/image314.png"/><Relationship Id="rId241" Type="http://schemas.openxmlformats.org/officeDocument/2006/relationships/customXml" Target="../ink/ink962.xml"/><Relationship Id="rId15" Type="http://schemas.openxmlformats.org/officeDocument/2006/relationships/customXml" Target="../ink/ink849.xml"/><Relationship Id="rId36" Type="http://schemas.openxmlformats.org/officeDocument/2006/relationships/image" Target="../media/image222.png"/><Relationship Id="rId57" Type="http://schemas.openxmlformats.org/officeDocument/2006/relationships/customXml" Target="../ink/ink870.xml"/><Relationship Id="rId262" Type="http://schemas.openxmlformats.org/officeDocument/2006/relationships/image" Target="../media/image335.png"/><Relationship Id="rId283" Type="http://schemas.openxmlformats.org/officeDocument/2006/relationships/customXml" Target="../ink/ink984.xml"/><Relationship Id="rId78" Type="http://schemas.openxmlformats.org/officeDocument/2006/relationships/image" Target="../media/image243.png"/><Relationship Id="rId99" Type="http://schemas.openxmlformats.org/officeDocument/2006/relationships/customXml" Target="../ink/ink891.xml"/><Relationship Id="rId101" Type="http://schemas.openxmlformats.org/officeDocument/2006/relationships/customXml" Target="../ink/ink892.xml"/><Relationship Id="rId122" Type="http://schemas.openxmlformats.org/officeDocument/2006/relationships/image" Target="../media/image265.png"/><Relationship Id="rId143" Type="http://schemas.openxmlformats.org/officeDocument/2006/relationships/customXml" Target="../ink/ink913.xml"/><Relationship Id="rId164" Type="http://schemas.openxmlformats.org/officeDocument/2006/relationships/image" Target="../media/image286.png"/><Relationship Id="rId185" Type="http://schemas.openxmlformats.org/officeDocument/2006/relationships/customXml" Target="../ink/ink934.xml"/><Relationship Id="rId9" Type="http://schemas.openxmlformats.org/officeDocument/2006/relationships/customXml" Target="../ink/ink846.xml"/><Relationship Id="rId210" Type="http://schemas.openxmlformats.org/officeDocument/2006/relationships/image" Target="../media/image309.png"/><Relationship Id="rId26" Type="http://schemas.openxmlformats.org/officeDocument/2006/relationships/image" Target="../media/image217.png"/><Relationship Id="rId231" Type="http://schemas.openxmlformats.org/officeDocument/2006/relationships/customXml" Target="../ink/ink957.xml"/><Relationship Id="rId252" Type="http://schemas.openxmlformats.org/officeDocument/2006/relationships/image" Target="../media/image330.png"/><Relationship Id="rId273" Type="http://schemas.openxmlformats.org/officeDocument/2006/relationships/customXml" Target="../ink/ink978.xml"/><Relationship Id="rId294" Type="http://schemas.openxmlformats.org/officeDocument/2006/relationships/customXml" Target="../ink/ink995.xml"/><Relationship Id="rId308" Type="http://schemas.openxmlformats.org/officeDocument/2006/relationships/image" Target="../media/image348.png"/><Relationship Id="rId47" Type="http://schemas.openxmlformats.org/officeDocument/2006/relationships/customXml" Target="../ink/ink865.xml"/><Relationship Id="rId68" Type="http://schemas.openxmlformats.org/officeDocument/2006/relationships/image" Target="../media/image238.png"/><Relationship Id="rId89" Type="http://schemas.openxmlformats.org/officeDocument/2006/relationships/customXml" Target="../ink/ink886.xml"/><Relationship Id="rId112" Type="http://schemas.openxmlformats.org/officeDocument/2006/relationships/image" Target="../media/image260.png"/><Relationship Id="rId133" Type="http://schemas.openxmlformats.org/officeDocument/2006/relationships/customXml" Target="../ink/ink908.xml"/><Relationship Id="rId154" Type="http://schemas.openxmlformats.org/officeDocument/2006/relationships/image" Target="../media/image281.png"/><Relationship Id="rId175" Type="http://schemas.openxmlformats.org/officeDocument/2006/relationships/customXml" Target="../ink/ink929.xml"/><Relationship Id="rId196" Type="http://schemas.openxmlformats.org/officeDocument/2006/relationships/image" Target="../media/image302.png"/><Relationship Id="rId200" Type="http://schemas.openxmlformats.org/officeDocument/2006/relationships/image" Target="../media/image304.png"/><Relationship Id="rId16" Type="http://schemas.openxmlformats.org/officeDocument/2006/relationships/image" Target="../media/image212.png"/><Relationship Id="rId221" Type="http://schemas.openxmlformats.org/officeDocument/2006/relationships/customXml" Target="../ink/ink952.xml"/><Relationship Id="rId242" Type="http://schemas.openxmlformats.org/officeDocument/2006/relationships/image" Target="../media/image325.png"/><Relationship Id="rId263" Type="http://schemas.openxmlformats.org/officeDocument/2006/relationships/customXml" Target="../ink/ink973.xml"/><Relationship Id="rId284" Type="http://schemas.openxmlformats.org/officeDocument/2006/relationships/customXml" Target="../ink/ink985.xml"/><Relationship Id="rId37" Type="http://schemas.openxmlformats.org/officeDocument/2006/relationships/customXml" Target="../ink/ink860.xml"/><Relationship Id="rId58" Type="http://schemas.openxmlformats.org/officeDocument/2006/relationships/image" Target="../media/image233.png"/><Relationship Id="rId79" Type="http://schemas.openxmlformats.org/officeDocument/2006/relationships/customXml" Target="../ink/ink881.xml"/><Relationship Id="rId102" Type="http://schemas.openxmlformats.org/officeDocument/2006/relationships/image" Target="../media/image255.png"/><Relationship Id="rId123" Type="http://schemas.openxmlformats.org/officeDocument/2006/relationships/customXml" Target="../ink/ink903.xml"/><Relationship Id="rId144" Type="http://schemas.openxmlformats.org/officeDocument/2006/relationships/image" Target="../media/image276.png"/><Relationship Id="rId90" Type="http://schemas.openxmlformats.org/officeDocument/2006/relationships/image" Target="../media/image249.png"/><Relationship Id="rId165" Type="http://schemas.openxmlformats.org/officeDocument/2006/relationships/customXml" Target="../ink/ink924.xml"/><Relationship Id="rId186" Type="http://schemas.openxmlformats.org/officeDocument/2006/relationships/image" Target="../media/image297.png"/><Relationship Id="rId211" Type="http://schemas.openxmlformats.org/officeDocument/2006/relationships/customXml" Target="../ink/ink947.xml"/><Relationship Id="rId232" Type="http://schemas.openxmlformats.org/officeDocument/2006/relationships/image" Target="../media/image320.png"/><Relationship Id="rId253" Type="http://schemas.openxmlformats.org/officeDocument/2006/relationships/customXml" Target="../ink/ink968.xml"/><Relationship Id="rId274" Type="http://schemas.openxmlformats.org/officeDocument/2006/relationships/image" Target="../media/image341.png"/><Relationship Id="rId295" Type="http://schemas.openxmlformats.org/officeDocument/2006/relationships/customXml" Target="../ink/ink996.xml"/><Relationship Id="rId309" Type="http://schemas.openxmlformats.org/officeDocument/2006/relationships/customXml" Target="../ink/ink1009.xml"/><Relationship Id="rId27" Type="http://schemas.openxmlformats.org/officeDocument/2006/relationships/customXml" Target="../ink/ink855.xml"/><Relationship Id="rId48" Type="http://schemas.openxmlformats.org/officeDocument/2006/relationships/image" Target="../media/image228.png"/><Relationship Id="rId69" Type="http://schemas.openxmlformats.org/officeDocument/2006/relationships/customXml" Target="../ink/ink876.xml"/><Relationship Id="rId113" Type="http://schemas.openxmlformats.org/officeDocument/2006/relationships/customXml" Target="../ink/ink898.xml"/><Relationship Id="rId134" Type="http://schemas.openxmlformats.org/officeDocument/2006/relationships/image" Target="../media/image271.png"/><Relationship Id="rId80" Type="http://schemas.openxmlformats.org/officeDocument/2006/relationships/image" Target="../media/image244.png"/><Relationship Id="rId155" Type="http://schemas.openxmlformats.org/officeDocument/2006/relationships/customXml" Target="../ink/ink919.xml"/><Relationship Id="rId176" Type="http://schemas.openxmlformats.org/officeDocument/2006/relationships/image" Target="../media/image292.png"/><Relationship Id="rId197" Type="http://schemas.openxmlformats.org/officeDocument/2006/relationships/customXml" Target="../ink/ink940.xml"/><Relationship Id="rId201" Type="http://schemas.openxmlformats.org/officeDocument/2006/relationships/customXml" Target="../ink/ink942.xml"/><Relationship Id="rId222" Type="http://schemas.openxmlformats.org/officeDocument/2006/relationships/image" Target="../media/image315.png"/><Relationship Id="rId243" Type="http://schemas.openxmlformats.org/officeDocument/2006/relationships/customXml" Target="../ink/ink963.xml"/><Relationship Id="rId264" Type="http://schemas.openxmlformats.org/officeDocument/2006/relationships/image" Target="../media/image336.png"/><Relationship Id="rId285" Type="http://schemas.openxmlformats.org/officeDocument/2006/relationships/customXml" Target="../ink/ink986.xml"/><Relationship Id="rId17" Type="http://schemas.openxmlformats.org/officeDocument/2006/relationships/customXml" Target="../ink/ink850.xml"/><Relationship Id="rId38" Type="http://schemas.openxmlformats.org/officeDocument/2006/relationships/image" Target="../media/image223.png"/><Relationship Id="rId59" Type="http://schemas.openxmlformats.org/officeDocument/2006/relationships/customXml" Target="../ink/ink871.xml"/><Relationship Id="rId103" Type="http://schemas.openxmlformats.org/officeDocument/2006/relationships/customXml" Target="../ink/ink893.xml"/><Relationship Id="rId124" Type="http://schemas.openxmlformats.org/officeDocument/2006/relationships/image" Target="../media/image266.png"/><Relationship Id="rId310" Type="http://schemas.openxmlformats.org/officeDocument/2006/relationships/image" Target="../media/image349.png"/><Relationship Id="rId70" Type="http://schemas.openxmlformats.org/officeDocument/2006/relationships/image" Target="../media/image239.png"/><Relationship Id="rId91" Type="http://schemas.openxmlformats.org/officeDocument/2006/relationships/customXml" Target="../ink/ink887.xml"/><Relationship Id="rId145" Type="http://schemas.openxmlformats.org/officeDocument/2006/relationships/customXml" Target="../ink/ink914.xml"/><Relationship Id="rId166" Type="http://schemas.openxmlformats.org/officeDocument/2006/relationships/image" Target="../media/image287.png"/><Relationship Id="rId187" Type="http://schemas.openxmlformats.org/officeDocument/2006/relationships/customXml" Target="../ink/ink935.xml"/><Relationship Id="rId1" Type="http://schemas.openxmlformats.org/officeDocument/2006/relationships/slideLayout" Target="../slideLayouts/slideLayout4.xml"/><Relationship Id="rId212" Type="http://schemas.openxmlformats.org/officeDocument/2006/relationships/image" Target="../media/image310.png"/><Relationship Id="rId233" Type="http://schemas.openxmlformats.org/officeDocument/2006/relationships/customXml" Target="../ink/ink958.xml"/><Relationship Id="rId254" Type="http://schemas.openxmlformats.org/officeDocument/2006/relationships/image" Target="../media/image331.png"/><Relationship Id="rId28" Type="http://schemas.openxmlformats.org/officeDocument/2006/relationships/image" Target="../media/image218.png"/><Relationship Id="rId49" Type="http://schemas.openxmlformats.org/officeDocument/2006/relationships/customXml" Target="../ink/ink866.xml"/><Relationship Id="rId114" Type="http://schemas.openxmlformats.org/officeDocument/2006/relationships/image" Target="../media/image261.png"/><Relationship Id="rId275" Type="http://schemas.openxmlformats.org/officeDocument/2006/relationships/customXml" Target="../ink/ink979.xml"/><Relationship Id="rId296" Type="http://schemas.openxmlformats.org/officeDocument/2006/relationships/customXml" Target="../ink/ink997.xml"/><Relationship Id="rId300" Type="http://schemas.openxmlformats.org/officeDocument/2006/relationships/customXml" Target="../ink/ink1001.xml"/><Relationship Id="rId60" Type="http://schemas.openxmlformats.org/officeDocument/2006/relationships/image" Target="../media/image234.png"/><Relationship Id="rId81" Type="http://schemas.openxmlformats.org/officeDocument/2006/relationships/customXml" Target="../ink/ink882.xml"/><Relationship Id="rId135" Type="http://schemas.openxmlformats.org/officeDocument/2006/relationships/customXml" Target="../ink/ink909.xml"/><Relationship Id="rId156" Type="http://schemas.openxmlformats.org/officeDocument/2006/relationships/image" Target="../media/image282.png"/><Relationship Id="rId177" Type="http://schemas.openxmlformats.org/officeDocument/2006/relationships/customXml" Target="../ink/ink930.xml"/><Relationship Id="rId198" Type="http://schemas.openxmlformats.org/officeDocument/2006/relationships/image" Target="../media/image303.png"/><Relationship Id="rId202" Type="http://schemas.openxmlformats.org/officeDocument/2006/relationships/image" Target="../media/image305.png"/><Relationship Id="rId223" Type="http://schemas.openxmlformats.org/officeDocument/2006/relationships/customXml" Target="../ink/ink953.xml"/><Relationship Id="rId244" Type="http://schemas.openxmlformats.org/officeDocument/2006/relationships/image" Target="../media/image326.png"/><Relationship Id="rId18" Type="http://schemas.openxmlformats.org/officeDocument/2006/relationships/image" Target="../media/image213.png"/><Relationship Id="rId39" Type="http://schemas.openxmlformats.org/officeDocument/2006/relationships/customXml" Target="../ink/ink861.xml"/><Relationship Id="rId265" Type="http://schemas.openxmlformats.org/officeDocument/2006/relationships/customXml" Target="../ink/ink974.xml"/><Relationship Id="rId286" Type="http://schemas.openxmlformats.org/officeDocument/2006/relationships/customXml" Target="../ink/ink987.xml"/><Relationship Id="rId50" Type="http://schemas.openxmlformats.org/officeDocument/2006/relationships/image" Target="../media/image229.png"/><Relationship Id="rId104" Type="http://schemas.openxmlformats.org/officeDocument/2006/relationships/image" Target="../media/image256.png"/><Relationship Id="rId125" Type="http://schemas.openxmlformats.org/officeDocument/2006/relationships/customXml" Target="../ink/ink904.xml"/><Relationship Id="rId146" Type="http://schemas.openxmlformats.org/officeDocument/2006/relationships/image" Target="../media/image277.png"/><Relationship Id="rId167" Type="http://schemas.openxmlformats.org/officeDocument/2006/relationships/customXml" Target="../ink/ink925.xml"/><Relationship Id="rId188" Type="http://schemas.openxmlformats.org/officeDocument/2006/relationships/image" Target="../media/image298.png"/><Relationship Id="rId71" Type="http://schemas.openxmlformats.org/officeDocument/2006/relationships/customXml" Target="../ink/ink877.xml"/><Relationship Id="rId92" Type="http://schemas.openxmlformats.org/officeDocument/2006/relationships/image" Target="../media/image250.png"/><Relationship Id="rId213" Type="http://schemas.openxmlformats.org/officeDocument/2006/relationships/customXml" Target="../ink/ink948.xml"/><Relationship Id="rId234" Type="http://schemas.openxmlformats.org/officeDocument/2006/relationships/image" Target="../media/image321.png"/><Relationship Id="rId2" Type="http://schemas.openxmlformats.org/officeDocument/2006/relationships/notesSlide" Target="../notesSlides/notesSlide12.xml"/><Relationship Id="rId29" Type="http://schemas.openxmlformats.org/officeDocument/2006/relationships/customXml" Target="../ink/ink856.xml"/><Relationship Id="rId255" Type="http://schemas.openxmlformats.org/officeDocument/2006/relationships/customXml" Target="../ink/ink969.xml"/><Relationship Id="rId276" Type="http://schemas.openxmlformats.org/officeDocument/2006/relationships/image" Target="../media/image342.png"/><Relationship Id="rId297" Type="http://schemas.openxmlformats.org/officeDocument/2006/relationships/customXml" Target="../ink/ink998.xml"/><Relationship Id="rId40" Type="http://schemas.openxmlformats.org/officeDocument/2006/relationships/image" Target="../media/image224.png"/><Relationship Id="rId115" Type="http://schemas.openxmlformats.org/officeDocument/2006/relationships/customXml" Target="../ink/ink899.xml"/><Relationship Id="rId136" Type="http://schemas.openxmlformats.org/officeDocument/2006/relationships/image" Target="../media/image272.png"/><Relationship Id="rId157" Type="http://schemas.openxmlformats.org/officeDocument/2006/relationships/customXml" Target="../ink/ink920.xml"/><Relationship Id="rId178" Type="http://schemas.openxmlformats.org/officeDocument/2006/relationships/image" Target="../media/image293.png"/><Relationship Id="rId301" Type="http://schemas.openxmlformats.org/officeDocument/2006/relationships/customXml" Target="../ink/ink1002.xml"/><Relationship Id="rId61" Type="http://schemas.openxmlformats.org/officeDocument/2006/relationships/customXml" Target="../ink/ink872.xml"/><Relationship Id="rId82" Type="http://schemas.openxmlformats.org/officeDocument/2006/relationships/image" Target="../media/image245.png"/><Relationship Id="rId199" Type="http://schemas.openxmlformats.org/officeDocument/2006/relationships/customXml" Target="../ink/ink941.xml"/><Relationship Id="rId203" Type="http://schemas.openxmlformats.org/officeDocument/2006/relationships/customXml" Target="../ink/ink943.xml"/><Relationship Id="rId19" Type="http://schemas.openxmlformats.org/officeDocument/2006/relationships/customXml" Target="../ink/ink851.xml"/><Relationship Id="rId224" Type="http://schemas.openxmlformats.org/officeDocument/2006/relationships/image" Target="../media/image316.png"/><Relationship Id="rId245" Type="http://schemas.openxmlformats.org/officeDocument/2006/relationships/customXml" Target="../ink/ink964.xml"/><Relationship Id="rId266" Type="http://schemas.openxmlformats.org/officeDocument/2006/relationships/image" Target="../media/image337.png"/><Relationship Id="rId287" Type="http://schemas.openxmlformats.org/officeDocument/2006/relationships/customXml" Target="../ink/ink988.xml"/><Relationship Id="rId30" Type="http://schemas.openxmlformats.org/officeDocument/2006/relationships/image" Target="../media/image219.png"/><Relationship Id="rId105" Type="http://schemas.openxmlformats.org/officeDocument/2006/relationships/customXml" Target="../ink/ink894.xml"/><Relationship Id="rId126" Type="http://schemas.openxmlformats.org/officeDocument/2006/relationships/image" Target="../media/image267.png"/><Relationship Id="rId147" Type="http://schemas.openxmlformats.org/officeDocument/2006/relationships/customXml" Target="../ink/ink915.xml"/><Relationship Id="rId168" Type="http://schemas.openxmlformats.org/officeDocument/2006/relationships/image" Target="../media/image288.png"/><Relationship Id="rId51" Type="http://schemas.openxmlformats.org/officeDocument/2006/relationships/customXml" Target="../ink/ink867.xml"/><Relationship Id="rId72" Type="http://schemas.openxmlformats.org/officeDocument/2006/relationships/image" Target="../media/image240.png"/><Relationship Id="rId93" Type="http://schemas.openxmlformats.org/officeDocument/2006/relationships/customXml" Target="../ink/ink888.xml"/><Relationship Id="rId189" Type="http://schemas.openxmlformats.org/officeDocument/2006/relationships/customXml" Target="../ink/ink936.xml"/><Relationship Id="rId3" Type="http://schemas.openxmlformats.org/officeDocument/2006/relationships/customXml" Target="../ink/ink843.xml"/><Relationship Id="rId214" Type="http://schemas.openxmlformats.org/officeDocument/2006/relationships/image" Target="../media/image311.png"/><Relationship Id="rId235" Type="http://schemas.openxmlformats.org/officeDocument/2006/relationships/customXml" Target="../ink/ink959.xml"/><Relationship Id="rId256" Type="http://schemas.openxmlformats.org/officeDocument/2006/relationships/image" Target="../media/image332.png"/><Relationship Id="rId277" Type="http://schemas.openxmlformats.org/officeDocument/2006/relationships/customXml" Target="../ink/ink980.xml"/><Relationship Id="rId298" Type="http://schemas.openxmlformats.org/officeDocument/2006/relationships/customXml" Target="../ink/ink999.xml"/><Relationship Id="rId116" Type="http://schemas.openxmlformats.org/officeDocument/2006/relationships/image" Target="../media/image262.png"/><Relationship Id="rId137" Type="http://schemas.openxmlformats.org/officeDocument/2006/relationships/customXml" Target="../ink/ink910.xml"/><Relationship Id="rId158" Type="http://schemas.openxmlformats.org/officeDocument/2006/relationships/image" Target="../media/image283.png"/><Relationship Id="rId302" Type="http://schemas.openxmlformats.org/officeDocument/2006/relationships/customXml" Target="../ink/ink1003.xml"/><Relationship Id="rId20" Type="http://schemas.openxmlformats.org/officeDocument/2006/relationships/image" Target="../media/image214.png"/><Relationship Id="rId41" Type="http://schemas.openxmlformats.org/officeDocument/2006/relationships/customXml" Target="../ink/ink862.xml"/><Relationship Id="rId62" Type="http://schemas.openxmlformats.org/officeDocument/2006/relationships/image" Target="../media/image235.png"/><Relationship Id="rId83" Type="http://schemas.openxmlformats.org/officeDocument/2006/relationships/customXml" Target="../ink/ink883.xml"/><Relationship Id="rId179" Type="http://schemas.openxmlformats.org/officeDocument/2006/relationships/customXml" Target="../ink/ink931.xml"/><Relationship Id="rId190" Type="http://schemas.openxmlformats.org/officeDocument/2006/relationships/image" Target="../media/image299.png"/><Relationship Id="rId204" Type="http://schemas.openxmlformats.org/officeDocument/2006/relationships/image" Target="../media/image306.png"/><Relationship Id="rId225" Type="http://schemas.openxmlformats.org/officeDocument/2006/relationships/customXml" Target="../ink/ink954.xml"/><Relationship Id="rId246" Type="http://schemas.openxmlformats.org/officeDocument/2006/relationships/image" Target="../media/image327.png"/><Relationship Id="rId267" Type="http://schemas.openxmlformats.org/officeDocument/2006/relationships/customXml" Target="../ink/ink975.xml"/><Relationship Id="rId288" Type="http://schemas.openxmlformats.org/officeDocument/2006/relationships/customXml" Target="../ink/ink989.xml"/><Relationship Id="rId106" Type="http://schemas.openxmlformats.org/officeDocument/2006/relationships/image" Target="../media/image257.png"/><Relationship Id="rId127" Type="http://schemas.openxmlformats.org/officeDocument/2006/relationships/customXml" Target="../ink/ink905.xml"/><Relationship Id="rId10" Type="http://schemas.openxmlformats.org/officeDocument/2006/relationships/image" Target="../media/image209.png"/><Relationship Id="rId31" Type="http://schemas.openxmlformats.org/officeDocument/2006/relationships/customXml" Target="../ink/ink857.xml"/><Relationship Id="rId52" Type="http://schemas.openxmlformats.org/officeDocument/2006/relationships/image" Target="../media/image230.png"/><Relationship Id="rId73" Type="http://schemas.openxmlformats.org/officeDocument/2006/relationships/customXml" Target="../ink/ink878.xml"/><Relationship Id="rId94" Type="http://schemas.openxmlformats.org/officeDocument/2006/relationships/image" Target="../media/image251.png"/><Relationship Id="rId148" Type="http://schemas.openxmlformats.org/officeDocument/2006/relationships/image" Target="../media/image278.png"/><Relationship Id="rId169" Type="http://schemas.openxmlformats.org/officeDocument/2006/relationships/customXml" Target="../ink/ink926.xml"/><Relationship Id="rId4" Type="http://schemas.openxmlformats.org/officeDocument/2006/relationships/image" Target="../media/image206.png"/><Relationship Id="rId180" Type="http://schemas.openxmlformats.org/officeDocument/2006/relationships/image" Target="../media/image294.png"/><Relationship Id="rId215" Type="http://schemas.openxmlformats.org/officeDocument/2006/relationships/customXml" Target="../ink/ink949.xml"/><Relationship Id="rId236" Type="http://schemas.openxmlformats.org/officeDocument/2006/relationships/image" Target="../media/image322.png"/><Relationship Id="rId257" Type="http://schemas.openxmlformats.org/officeDocument/2006/relationships/customXml" Target="../ink/ink970.xml"/><Relationship Id="rId278" Type="http://schemas.openxmlformats.org/officeDocument/2006/relationships/image" Target="../media/image343.png"/><Relationship Id="rId303" Type="http://schemas.openxmlformats.org/officeDocument/2006/relationships/customXml" Target="../ink/ink1004.xml"/><Relationship Id="rId42" Type="http://schemas.openxmlformats.org/officeDocument/2006/relationships/image" Target="../media/image225.png"/><Relationship Id="rId84" Type="http://schemas.openxmlformats.org/officeDocument/2006/relationships/image" Target="../media/image246.png"/><Relationship Id="rId138" Type="http://schemas.openxmlformats.org/officeDocument/2006/relationships/image" Target="../media/image273.png"/><Relationship Id="rId191" Type="http://schemas.openxmlformats.org/officeDocument/2006/relationships/customXml" Target="../ink/ink937.xml"/><Relationship Id="rId205" Type="http://schemas.openxmlformats.org/officeDocument/2006/relationships/customXml" Target="../ink/ink944.xml"/><Relationship Id="rId247" Type="http://schemas.openxmlformats.org/officeDocument/2006/relationships/customXml" Target="../ink/ink965.xml"/><Relationship Id="rId107" Type="http://schemas.openxmlformats.org/officeDocument/2006/relationships/customXml" Target="../ink/ink895.xml"/><Relationship Id="rId289" Type="http://schemas.openxmlformats.org/officeDocument/2006/relationships/customXml" Target="../ink/ink990.xml"/><Relationship Id="rId11" Type="http://schemas.openxmlformats.org/officeDocument/2006/relationships/customXml" Target="../ink/ink847.xml"/><Relationship Id="rId53" Type="http://schemas.openxmlformats.org/officeDocument/2006/relationships/customXml" Target="../ink/ink868.xml"/><Relationship Id="rId149" Type="http://schemas.openxmlformats.org/officeDocument/2006/relationships/customXml" Target="../ink/ink916.xml"/><Relationship Id="rId95" Type="http://schemas.openxmlformats.org/officeDocument/2006/relationships/customXml" Target="../ink/ink889.xml"/><Relationship Id="rId160" Type="http://schemas.openxmlformats.org/officeDocument/2006/relationships/image" Target="../media/image284.png"/><Relationship Id="rId216" Type="http://schemas.openxmlformats.org/officeDocument/2006/relationships/image" Target="../media/image312.png"/><Relationship Id="rId258" Type="http://schemas.openxmlformats.org/officeDocument/2006/relationships/image" Target="../media/image333.png"/><Relationship Id="rId22" Type="http://schemas.openxmlformats.org/officeDocument/2006/relationships/image" Target="../media/image215.png"/><Relationship Id="rId64" Type="http://schemas.openxmlformats.org/officeDocument/2006/relationships/image" Target="../media/image236.png"/><Relationship Id="rId118" Type="http://schemas.openxmlformats.org/officeDocument/2006/relationships/image" Target="../media/image263.png"/><Relationship Id="rId171" Type="http://schemas.openxmlformats.org/officeDocument/2006/relationships/customXml" Target="../ink/ink927.xml"/><Relationship Id="rId227" Type="http://schemas.openxmlformats.org/officeDocument/2006/relationships/customXml" Target="../ink/ink955.xml"/><Relationship Id="rId269" Type="http://schemas.openxmlformats.org/officeDocument/2006/relationships/customXml" Target="../ink/ink976.xml"/><Relationship Id="rId33" Type="http://schemas.openxmlformats.org/officeDocument/2006/relationships/customXml" Target="../ink/ink858.xml"/><Relationship Id="rId129" Type="http://schemas.openxmlformats.org/officeDocument/2006/relationships/customXml" Target="../ink/ink906.xml"/><Relationship Id="rId280" Type="http://schemas.openxmlformats.org/officeDocument/2006/relationships/image" Target="../media/image344.png"/><Relationship Id="rId75" Type="http://schemas.openxmlformats.org/officeDocument/2006/relationships/customXml" Target="../ink/ink879.xml"/><Relationship Id="rId140" Type="http://schemas.openxmlformats.org/officeDocument/2006/relationships/image" Target="../media/image274.png"/><Relationship Id="rId182" Type="http://schemas.openxmlformats.org/officeDocument/2006/relationships/image" Target="../media/image295.png"/><Relationship Id="rId6" Type="http://schemas.openxmlformats.org/officeDocument/2006/relationships/image" Target="../media/image207.png"/><Relationship Id="rId238" Type="http://schemas.openxmlformats.org/officeDocument/2006/relationships/image" Target="../media/image323.png"/><Relationship Id="rId291" Type="http://schemas.openxmlformats.org/officeDocument/2006/relationships/customXml" Target="../ink/ink992.xml"/><Relationship Id="rId305" Type="http://schemas.openxmlformats.org/officeDocument/2006/relationships/customXml" Target="../ink/ink100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13" Type="http://schemas.openxmlformats.org/officeDocument/2006/relationships/customXml" Target="../ink/ink1015.xml"/><Relationship Id="rId18" Type="http://schemas.openxmlformats.org/officeDocument/2006/relationships/image" Target="../media/image357.png"/><Relationship Id="rId3" Type="http://schemas.openxmlformats.org/officeDocument/2006/relationships/customXml" Target="../ink/ink1010.xml"/><Relationship Id="rId21" Type="http://schemas.openxmlformats.org/officeDocument/2006/relationships/customXml" Target="../ink/ink1019.xml"/><Relationship Id="rId7" Type="http://schemas.openxmlformats.org/officeDocument/2006/relationships/customXml" Target="../ink/ink1012.xml"/><Relationship Id="rId12" Type="http://schemas.openxmlformats.org/officeDocument/2006/relationships/image" Target="../media/image354.png"/><Relationship Id="rId17" Type="http://schemas.openxmlformats.org/officeDocument/2006/relationships/customXml" Target="../ink/ink1017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56.png"/><Relationship Id="rId20" Type="http://schemas.openxmlformats.org/officeDocument/2006/relationships/image" Target="../media/image3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1.png"/><Relationship Id="rId11" Type="http://schemas.openxmlformats.org/officeDocument/2006/relationships/customXml" Target="../ink/ink1014.xml"/><Relationship Id="rId24" Type="http://schemas.openxmlformats.org/officeDocument/2006/relationships/image" Target="../media/image360.png"/><Relationship Id="rId5" Type="http://schemas.openxmlformats.org/officeDocument/2006/relationships/customXml" Target="../ink/ink1011.xml"/><Relationship Id="rId15" Type="http://schemas.openxmlformats.org/officeDocument/2006/relationships/customXml" Target="../ink/ink1016.xml"/><Relationship Id="rId23" Type="http://schemas.openxmlformats.org/officeDocument/2006/relationships/customXml" Target="../ink/ink1020.xml"/><Relationship Id="rId10" Type="http://schemas.openxmlformats.org/officeDocument/2006/relationships/image" Target="../media/image353.png"/><Relationship Id="rId19" Type="http://schemas.openxmlformats.org/officeDocument/2006/relationships/customXml" Target="../ink/ink1018.xml"/><Relationship Id="rId4" Type="http://schemas.openxmlformats.org/officeDocument/2006/relationships/image" Target="../media/image350.png"/><Relationship Id="rId9" Type="http://schemas.openxmlformats.org/officeDocument/2006/relationships/customXml" Target="../ink/ink1013.xml"/><Relationship Id="rId14" Type="http://schemas.openxmlformats.org/officeDocument/2006/relationships/image" Target="../media/image355.png"/><Relationship Id="rId22" Type="http://schemas.openxmlformats.org/officeDocument/2006/relationships/image" Target="../media/image359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33.xml"/><Relationship Id="rId21" Type="http://schemas.openxmlformats.org/officeDocument/2006/relationships/customXml" Target="../ink/ink1030.xml"/><Relationship Id="rId42" Type="http://schemas.openxmlformats.org/officeDocument/2006/relationships/image" Target="../media/image364.png"/><Relationship Id="rId47" Type="http://schemas.openxmlformats.org/officeDocument/2006/relationships/customXml" Target="../ink/ink1048.xml"/><Relationship Id="rId63" Type="http://schemas.openxmlformats.org/officeDocument/2006/relationships/customXml" Target="../ink/ink1056.xml"/><Relationship Id="rId68" Type="http://schemas.openxmlformats.org/officeDocument/2006/relationships/image" Target="../media/image377.png"/><Relationship Id="rId16" Type="http://schemas.openxmlformats.org/officeDocument/2006/relationships/image" Target="../media/image356.png"/><Relationship Id="rId11" Type="http://schemas.openxmlformats.org/officeDocument/2006/relationships/customXml" Target="../ink/ink1025.xml"/><Relationship Id="rId24" Type="http://schemas.openxmlformats.org/officeDocument/2006/relationships/image" Target="../media/image360.png"/><Relationship Id="rId32" Type="http://schemas.openxmlformats.org/officeDocument/2006/relationships/customXml" Target="../ink/ink1039.xml"/><Relationship Id="rId37" Type="http://schemas.openxmlformats.org/officeDocument/2006/relationships/customXml" Target="../ink/ink1043.xml"/><Relationship Id="rId40" Type="http://schemas.openxmlformats.org/officeDocument/2006/relationships/image" Target="../media/image363.png"/><Relationship Id="rId45" Type="http://schemas.openxmlformats.org/officeDocument/2006/relationships/customXml" Target="../ink/ink1047.xml"/><Relationship Id="rId53" Type="http://schemas.openxmlformats.org/officeDocument/2006/relationships/customXml" Target="../ink/ink1051.xml"/><Relationship Id="rId58" Type="http://schemas.openxmlformats.org/officeDocument/2006/relationships/image" Target="../media/image372.png"/><Relationship Id="rId66" Type="http://schemas.openxmlformats.org/officeDocument/2006/relationships/image" Target="../media/image376.png"/><Relationship Id="rId74" Type="http://schemas.openxmlformats.org/officeDocument/2006/relationships/image" Target="../media/image380.png"/><Relationship Id="rId5" Type="http://schemas.openxmlformats.org/officeDocument/2006/relationships/customXml" Target="../ink/ink1022.xml"/><Relationship Id="rId61" Type="http://schemas.openxmlformats.org/officeDocument/2006/relationships/customXml" Target="../ink/ink1055.xml"/><Relationship Id="rId19" Type="http://schemas.openxmlformats.org/officeDocument/2006/relationships/customXml" Target="../ink/ink1029.xml"/><Relationship Id="rId14" Type="http://schemas.openxmlformats.org/officeDocument/2006/relationships/image" Target="../media/image355.png"/><Relationship Id="rId22" Type="http://schemas.openxmlformats.org/officeDocument/2006/relationships/image" Target="../media/image359.png"/><Relationship Id="rId27" Type="http://schemas.openxmlformats.org/officeDocument/2006/relationships/customXml" Target="../ink/ink1034.xml"/><Relationship Id="rId30" Type="http://schemas.openxmlformats.org/officeDocument/2006/relationships/customXml" Target="../ink/ink1037.xml"/><Relationship Id="rId35" Type="http://schemas.openxmlformats.org/officeDocument/2006/relationships/customXml" Target="../ink/ink1042.xml"/><Relationship Id="rId43" Type="http://schemas.openxmlformats.org/officeDocument/2006/relationships/customXml" Target="../ink/ink1046.xml"/><Relationship Id="rId48" Type="http://schemas.openxmlformats.org/officeDocument/2006/relationships/image" Target="../media/image367.png"/><Relationship Id="rId56" Type="http://schemas.openxmlformats.org/officeDocument/2006/relationships/image" Target="../media/image371.png"/><Relationship Id="rId64" Type="http://schemas.openxmlformats.org/officeDocument/2006/relationships/image" Target="../media/image375.png"/><Relationship Id="rId69" Type="http://schemas.openxmlformats.org/officeDocument/2006/relationships/customXml" Target="../ink/ink1059.xml"/><Relationship Id="rId77" Type="http://schemas.openxmlformats.org/officeDocument/2006/relationships/customXml" Target="../ink/ink1063.xml"/><Relationship Id="rId8" Type="http://schemas.openxmlformats.org/officeDocument/2006/relationships/image" Target="../media/image352.png"/><Relationship Id="rId51" Type="http://schemas.openxmlformats.org/officeDocument/2006/relationships/customXml" Target="../ink/ink1050.xml"/><Relationship Id="rId72" Type="http://schemas.openxmlformats.org/officeDocument/2006/relationships/image" Target="../media/image379.png"/><Relationship Id="rId3" Type="http://schemas.openxmlformats.org/officeDocument/2006/relationships/customXml" Target="../ink/ink1021.xml"/><Relationship Id="rId12" Type="http://schemas.openxmlformats.org/officeDocument/2006/relationships/image" Target="../media/image354.png"/><Relationship Id="rId17" Type="http://schemas.openxmlformats.org/officeDocument/2006/relationships/customXml" Target="../ink/ink1028.xml"/><Relationship Id="rId25" Type="http://schemas.openxmlformats.org/officeDocument/2006/relationships/customXml" Target="../ink/ink1032.xml"/><Relationship Id="rId33" Type="http://schemas.openxmlformats.org/officeDocument/2006/relationships/customXml" Target="../ink/ink1040.xml"/><Relationship Id="rId38" Type="http://schemas.openxmlformats.org/officeDocument/2006/relationships/image" Target="../media/image362.png"/><Relationship Id="rId46" Type="http://schemas.openxmlformats.org/officeDocument/2006/relationships/image" Target="../media/image366.png"/><Relationship Id="rId59" Type="http://schemas.openxmlformats.org/officeDocument/2006/relationships/customXml" Target="../ink/ink1054.xml"/><Relationship Id="rId67" Type="http://schemas.openxmlformats.org/officeDocument/2006/relationships/customXml" Target="../ink/ink1058.xml"/><Relationship Id="rId20" Type="http://schemas.openxmlformats.org/officeDocument/2006/relationships/image" Target="../media/image358.png"/><Relationship Id="rId41" Type="http://schemas.openxmlformats.org/officeDocument/2006/relationships/customXml" Target="../ink/ink1045.xml"/><Relationship Id="rId54" Type="http://schemas.openxmlformats.org/officeDocument/2006/relationships/image" Target="../media/image370.png"/><Relationship Id="rId62" Type="http://schemas.openxmlformats.org/officeDocument/2006/relationships/image" Target="../media/image374.png"/><Relationship Id="rId70" Type="http://schemas.openxmlformats.org/officeDocument/2006/relationships/image" Target="../media/image378.png"/><Relationship Id="rId75" Type="http://schemas.openxmlformats.org/officeDocument/2006/relationships/customXml" Target="../ink/ink106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1.png"/><Relationship Id="rId15" Type="http://schemas.openxmlformats.org/officeDocument/2006/relationships/customXml" Target="../ink/ink1027.xml"/><Relationship Id="rId23" Type="http://schemas.openxmlformats.org/officeDocument/2006/relationships/customXml" Target="../ink/ink1031.xml"/><Relationship Id="rId28" Type="http://schemas.openxmlformats.org/officeDocument/2006/relationships/customXml" Target="../ink/ink1035.xml"/><Relationship Id="rId36" Type="http://schemas.openxmlformats.org/officeDocument/2006/relationships/image" Target="../media/image361.png"/><Relationship Id="rId49" Type="http://schemas.openxmlformats.org/officeDocument/2006/relationships/customXml" Target="../ink/ink1049.xml"/><Relationship Id="rId57" Type="http://schemas.openxmlformats.org/officeDocument/2006/relationships/customXml" Target="../ink/ink1053.xml"/><Relationship Id="rId10" Type="http://schemas.openxmlformats.org/officeDocument/2006/relationships/image" Target="../media/image353.png"/><Relationship Id="rId31" Type="http://schemas.openxmlformats.org/officeDocument/2006/relationships/customXml" Target="../ink/ink1038.xml"/><Relationship Id="rId44" Type="http://schemas.openxmlformats.org/officeDocument/2006/relationships/image" Target="../media/image365.png"/><Relationship Id="rId52" Type="http://schemas.openxmlformats.org/officeDocument/2006/relationships/image" Target="../media/image369.png"/><Relationship Id="rId60" Type="http://schemas.openxmlformats.org/officeDocument/2006/relationships/image" Target="../media/image373.png"/><Relationship Id="rId65" Type="http://schemas.openxmlformats.org/officeDocument/2006/relationships/customXml" Target="../ink/ink1057.xml"/><Relationship Id="rId73" Type="http://schemas.openxmlformats.org/officeDocument/2006/relationships/customXml" Target="../ink/ink1061.xml"/><Relationship Id="rId78" Type="http://schemas.openxmlformats.org/officeDocument/2006/relationships/image" Target="../media/image382.png"/><Relationship Id="rId4" Type="http://schemas.openxmlformats.org/officeDocument/2006/relationships/image" Target="../media/image350.png"/><Relationship Id="rId9" Type="http://schemas.openxmlformats.org/officeDocument/2006/relationships/customXml" Target="../ink/ink1024.xml"/><Relationship Id="rId13" Type="http://schemas.openxmlformats.org/officeDocument/2006/relationships/customXml" Target="../ink/ink1026.xml"/><Relationship Id="rId18" Type="http://schemas.openxmlformats.org/officeDocument/2006/relationships/image" Target="../media/image357.png"/><Relationship Id="rId39" Type="http://schemas.openxmlformats.org/officeDocument/2006/relationships/customXml" Target="../ink/ink1044.xml"/><Relationship Id="rId34" Type="http://schemas.openxmlformats.org/officeDocument/2006/relationships/customXml" Target="../ink/ink1041.xml"/><Relationship Id="rId50" Type="http://schemas.openxmlformats.org/officeDocument/2006/relationships/image" Target="../media/image368.png"/><Relationship Id="rId55" Type="http://schemas.openxmlformats.org/officeDocument/2006/relationships/customXml" Target="../ink/ink1052.xml"/><Relationship Id="rId76" Type="http://schemas.openxmlformats.org/officeDocument/2006/relationships/image" Target="../media/image381.png"/><Relationship Id="rId7" Type="http://schemas.openxmlformats.org/officeDocument/2006/relationships/customXml" Target="../ink/ink1023.xml"/><Relationship Id="rId71" Type="http://schemas.openxmlformats.org/officeDocument/2006/relationships/customXml" Target="../ink/ink1060.xml"/><Relationship Id="rId2" Type="http://schemas.openxmlformats.org/officeDocument/2006/relationships/notesSlide" Target="../notesSlides/notesSlide14.xml"/><Relationship Id="rId29" Type="http://schemas.openxmlformats.org/officeDocument/2006/relationships/customXml" Target="../ink/ink1036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50.xml"/><Relationship Id="rId21" Type="http://schemas.openxmlformats.org/officeDocument/2006/relationships/customXml" Target="../ink/ink1073.xml"/><Relationship Id="rId42" Type="http://schemas.openxmlformats.org/officeDocument/2006/relationships/image" Target="../media/image364.png"/><Relationship Id="rId63" Type="http://schemas.openxmlformats.org/officeDocument/2006/relationships/customXml" Target="../ink/ink1099.xml"/><Relationship Id="rId84" Type="http://schemas.openxmlformats.org/officeDocument/2006/relationships/customXml" Target="../ink/ink1118.xml"/><Relationship Id="rId138" Type="http://schemas.openxmlformats.org/officeDocument/2006/relationships/image" Target="../media/image379.png"/><Relationship Id="rId159" Type="http://schemas.openxmlformats.org/officeDocument/2006/relationships/customXml" Target="../ink/ink1171.xml"/><Relationship Id="rId107" Type="http://schemas.openxmlformats.org/officeDocument/2006/relationships/customXml" Target="../ink/ink1141.xml"/><Relationship Id="rId11" Type="http://schemas.openxmlformats.org/officeDocument/2006/relationships/customXml" Target="../ink/ink1068.xml"/><Relationship Id="rId32" Type="http://schemas.openxmlformats.org/officeDocument/2006/relationships/customXml" Target="../ink/ink1082.xml"/><Relationship Id="rId53" Type="http://schemas.openxmlformats.org/officeDocument/2006/relationships/customXml" Target="../ink/ink1094.xml"/><Relationship Id="rId74" Type="http://schemas.openxmlformats.org/officeDocument/2006/relationships/customXml" Target="../ink/ink1108.xml"/><Relationship Id="rId128" Type="http://schemas.openxmlformats.org/officeDocument/2006/relationships/image" Target="../media/image378.png"/><Relationship Id="rId149" Type="http://schemas.openxmlformats.org/officeDocument/2006/relationships/customXml" Target="../ink/ink1166.xml"/><Relationship Id="rId5" Type="http://schemas.openxmlformats.org/officeDocument/2006/relationships/customXml" Target="../ink/ink1065.xml"/><Relationship Id="rId95" Type="http://schemas.openxmlformats.org/officeDocument/2006/relationships/customXml" Target="../ink/ink1129.xml"/><Relationship Id="rId160" Type="http://schemas.openxmlformats.org/officeDocument/2006/relationships/image" Target="../media/image399.png"/><Relationship Id="rId22" Type="http://schemas.openxmlformats.org/officeDocument/2006/relationships/image" Target="../media/image359.png"/><Relationship Id="rId43" Type="http://schemas.openxmlformats.org/officeDocument/2006/relationships/customXml" Target="../ink/ink1089.xml"/><Relationship Id="rId64" Type="http://schemas.openxmlformats.org/officeDocument/2006/relationships/image" Target="../media/image375.png"/><Relationship Id="rId118" Type="http://schemas.openxmlformats.org/officeDocument/2006/relationships/image" Target="../media/image384.png"/><Relationship Id="rId139" Type="http://schemas.openxmlformats.org/officeDocument/2006/relationships/customXml" Target="../ink/ink1161.xml"/><Relationship Id="rId80" Type="http://schemas.openxmlformats.org/officeDocument/2006/relationships/customXml" Target="../ink/ink1114.xml"/><Relationship Id="rId85" Type="http://schemas.openxmlformats.org/officeDocument/2006/relationships/customXml" Target="../ink/ink1119.xml"/><Relationship Id="rId150" Type="http://schemas.openxmlformats.org/officeDocument/2006/relationships/image" Target="../media/image394.png"/><Relationship Id="rId155" Type="http://schemas.openxmlformats.org/officeDocument/2006/relationships/customXml" Target="../ink/ink1169.xml"/><Relationship Id="rId12" Type="http://schemas.openxmlformats.org/officeDocument/2006/relationships/image" Target="../media/image354.png"/><Relationship Id="rId17" Type="http://schemas.openxmlformats.org/officeDocument/2006/relationships/customXml" Target="../ink/ink1071.xml"/><Relationship Id="rId33" Type="http://schemas.openxmlformats.org/officeDocument/2006/relationships/customXml" Target="../ink/ink1083.xml"/><Relationship Id="rId38" Type="http://schemas.openxmlformats.org/officeDocument/2006/relationships/image" Target="../media/image362.png"/><Relationship Id="rId59" Type="http://schemas.openxmlformats.org/officeDocument/2006/relationships/customXml" Target="../ink/ink1097.xml"/><Relationship Id="rId103" Type="http://schemas.openxmlformats.org/officeDocument/2006/relationships/customXml" Target="../ink/ink1137.xml"/><Relationship Id="rId108" Type="http://schemas.openxmlformats.org/officeDocument/2006/relationships/customXml" Target="../ink/ink1142.xml"/><Relationship Id="rId124" Type="http://schemas.openxmlformats.org/officeDocument/2006/relationships/image" Target="../media/image387.png"/><Relationship Id="rId129" Type="http://schemas.openxmlformats.org/officeDocument/2006/relationships/customXml" Target="../ink/ink1156.xml"/><Relationship Id="rId54" Type="http://schemas.openxmlformats.org/officeDocument/2006/relationships/image" Target="../media/image370.png"/><Relationship Id="rId70" Type="http://schemas.openxmlformats.org/officeDocument/2006/relationships/customXml" Target="../ink/ink1104.xml"/><Relationship Id="rId75" Type="http://schemas.openxmlformats.org/officeDocument/2006/relationships/customXml" Target="../ink/ink1109.xml"/><Relationship Id="rId91" Type="http://schemas.openxmlformats.org/officeDocument/2006/relationships/customXml" Target="../ink/ink1125.xml"/><Relationship Id="rId96" Type="http://schemas.openxmlformats.org/officeDocument/2006/relationships/customXml" Target="../ink/ink1130.xml"/><Relationship Id="rId140" Type="http://schemas.openxmlformats.org/officeDocument/2006/relationships/image" Target="../media/image380.png"/><Relationship Id="rId145" Type="http://schemas.openxmlformats.org/officeDocument/2006/relationships/customXml" Target="../ink/ink116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1.png"/><Relationship Id="rId23" Type="http://schemas.openxmlformats.org/officeDocument/2006/relationships/customXml" Target="../ink/ink1074.xml"/><Relationship Id="rId28" Type="http://schemas.openxmlformats.org/officeDocument/2006/relationships/customXml" Target="../ink/ink1078.xml"/><Relationship Id="rId49" Type="http://schemas.openxmlformats.org/officeDocument/2006/relationships/customXml" Target="../ink/ink1092.xml"/><Relationship Id="rId114" Type="http://schemas.openxmlformats.org/officeDocument/2006/relationships/customXml" Target="../ink/ink1148.xml"/><Relationship Id="rId119" Type="http://schemas.openxmlformats.org/officeDocument/2006/relationships/customXml" Target="../ink/ink1151.xml"/><Relationship Id="rId44" Type="http://schemas.openxmlformats.org/officeDocument/2006/relationships/image" Target="../media/image365.png"/><Relationship Id="rId60" Type="http://schemas.openxmlformats.org/officeDocument/2006/relationships/image" Target="../media/image373.png"/><Relationship Id="rId65" Type="http://schemas.openxmlformats.org/officeDocument/2006/relationships/customXml" Target="../ink/ink1100.xml"/><Relationship Id="rId81" Type="http://schemas.openxmlformats.org/officeDocument/2006/relationships/customXml" Target="../ink/ink1115.xml"/><Relationship Id="rId86" Type="http://schemas.openxmlformats.org/officeDocument/2006/relationships/customXml" Target="../ink/ink1120.xml"/><Relationship Id="rId130" Type="http://schemas.openxmlformats.org/officeDocument/2006/relationships/image" Target="../media/image388.png"/><Relationship Id="rId135" Type="http://schemas.openxmlformats.org/officeDocument/2006/relationships/customXml" Target="../ink/ink1159.xml"/><Relationship Id="rId151" Type="http://schemas.openxmlformats.org/officeDocument/2006/relationships/customXml" Target="../ink/ink1167.xml"/><Relationship Id="rId156" Type="http://schemas.openxmlformats.org/officeDocument/2006/relationships/image" Target="../media/image397.png"/><Relationship Id="rId13" Type="http://schemas.openxmlformats.org/officeDocument/2006/relationships/customXml" Target="../ink/ink1069.xml"/><Relationship Id="rId18" Type="http://schemas.openxmlformats.org/officeDocument/2006/relationships/image" Target="../media/image357.png"/><Relationship Id="rId39" Type="http://schemas.openxmlformats.org/officeDocument/2006/relationships/customXml" Target="../ink/ink1087.xml"/><Relationship Id="rId109" Type="http://schemas.openxmlformats.org/officeDocument/2006/relationships/customXml" Target="../ink/ink1143.xml"/><Relationship Id="rId34" Type="http://schemas.openxmlformats.org/officeDocument/2006/relationships/customXml" Target="../ink/ink1084.xml"/><Relationship Id="rId50" Type="http://schemas.openxmlformats.org/officeDocument/2006/relationships/image" Target="../media/image368.png"/><Relationship Id="rId55" Type="http://schemas.openxmlformats.org/officeDocument/2006/relationships/customXml" Target="../ink/ink1095.xml"/><Relationship Id="rId76" Type="http://schemas.openxmlformats.org/officeDocument/2006/relationships/customXml" Target="../ink/ink1110.xml"/><Relationship Id="rId97" Type="http://schemas.openxmlformats.org/officeDocument/2006/relationships/customXml" Target="../ink/ink1131.xml"/><Relationship Id="rId104" Type="http://schemas.openxmlformats.org/officeDocument/2006/relationships/customXml" Target="../ink/ink1138.xml"/><Relationship Id="rId120" Type="http://schemas.openxmlformats.org/officeDocument/2006/relationships/image" Target="../media/image385.png"/><Relationship Id="rId125" Type="http://schemas.openxmlformats.org/officeDocument/2006/relationships/customXml" Target="../ink/ink1154.xml"/><Relationship Id="rId141" Type="http://schemas.openxmlformats.org/officeDocument/2006/relationships/customXml" Target="../ink/ink1162.xml"/><Relationship Id="rId146" Type="http://schemas.openxmlformats.org/officeDocument/2006/relationships/image" Target="../media/image392.png"/><Relationship Id="rId7" Type="http://schemas.openxmlformats.org/officeDocument/2006/relationships/customXml" Target="../ink/ink1066.xml"/><Relationship Id="rId71" Type="http://schemas.openxmlformats.org/officeDocument/2006/relationships/customXml" Target="../ink/ink1105.xml"/><Relationship Id="rId92" Type="http://schemas.openxmlformats.org/officeDocument/2006/relationships/customXml" Target="../ink/ink1126.xml"/><Relationship Id="rId2" Type="http://schemas.openxmlformats.org/officeDocument/2006/relationships/notesSlide" Target="../notesSlides/notesSlide15.xml"/><Relationship Id="rId29" Type="http://schemas.openxmlformats.org/officeDocument/2006/relationships/customXml" Target="../ink/ink1079.xml"/><Relationship Id="rId24" Type="http://schemas.openxmlformats.org/officeDocument/2006/relationships/image" Target="../media/image360.png"/><Relationship Id="rId40" Type="http://schemas.openxmlformats.org/officeDocument/2006/relationships/image" Target="../media/image363.png"/><Relationship Id="rId45" Type="http://schemas.openxmlformats.org/officeDocument/2006/relationships/customXml" Target="../ink/ink1090.xml"/><Relationship Id="rId66" Type="http://schemas.openxmlformats.org/officeDocument/2006/relationships/image" Target="../media/image376.png"/><Relationship Id="rId87" Type="http://schemas.openxmlformats.org/officeDocument/2006/relationships/customXml" Target="../ink/ink1121.xml"/><Relationship Id="rId110" Type="http://schemas.openxmlformats.org/officeDocument/2006/relationships/customXml" Target="../ink/ink1144.xml"/><Relationship Id="rId115" Type="http://schemas.openxmlformats.org/officeDocument/2006/relationships/customXml" Target="../ink/ink1149.xml"/><Relationship Id="rId131" Type="http://schemas.openxmlformats.org/officeDocument/2006/relationships/customXml" Target="../ink/ink1157.xml"/><Relationship Id="rId136" Type="http://schemas.openxmlformats.org/officeDocument/2006/relationships/image" Target="../media/image391.png"/><Relationship Id="rId157" Type="http://schemas.openxmlformats.org/officeDocument/2006/relationships/customXml" Target="../ink/ink1170.xml"/><Relationship Id="rId61" Type="http://schemas.openxmlformats.org/officeDocument/2006/relationships/customXml" Target="../ink/ink1098.xml"/><Relationship Id="rId82" Type="http://schemas.openxmlformats.org/officeDocument/2006/relationships/customXml" Target="../ink/ink1116.xml"/><Relationship Id="rId152" Type="http://schemas.openxmlformats.org/officeDocument/2006/relationships/image" Target="../media/image395.png"/><Relationship Id="rId19" Type="http://schemas.openxmlformats.org/officeDocument/2006/relationships/customXml" Target="../ink/ink1072.xml"/><Relationship Id="rId14" Type="http://schemas.openxmlformats.org/officeDocument/2006/relationships/image" Target="../media/image355.png"/><Relationship Id="rId30" Type="http://schemas.openxmlformats.org/officeDocument/2006/relationships/customXml" Target="../ink/ink1080.xml"/><Relationship Id="rId35" Type="http://schemas.openxmlformats.org/officeDocument/2006/relationships/customXml" Target="../ink/ink1085.xml"/><Relationship Id="rId56" Type="http://schemas.openxmlformats.org/officeDocument/2006/relationships/image" Target="../media/image371.png"/><Relationship Id="rId77" Type="http://schemas.openxmlformats.org/officeDocument/2006/relationships/customXml" Target="../ink/ink1111.xml"/><Relationship Id="rId100" Type="http://schemas.openxmlformats.org/officeDocument/2006/relationships/customXml" Target="../ink/ink1134.xml"/><Relationship Id="rId105" Type="http://schemas.openxmlformats.org/officeDocument/2006/relationships/customXml" Target="../ink/ink1139.xml"/><Relationship Id="rId126" Type="http://schemas.openxmlformats.org/officeDocument/2006/relationships/image" Target="../media/image377.png"/><Relationship Id="rId147" Type="http://schemas.openxmlformats.org/officeDocument/2006/relationships/customXml" Target="../ink/ink1165.xml"/><Relationship Id="rId8" Type="http://schemas.openxmlformats.org/officeDocument/2006/relationships/image" Target="../media/image352.png"/><Relationship Id="rId51" Type="http://schemas.openxmlformats.org/officeDocument/2006/relationships/customXml" Target="../ink/ink1093.xml"/><Relationship Id="rId72" Type="http://schemas.openxmlformats.org/officeDocument/2006/relationships/customXml" Target="../ink/ink1106.xml"/><Relationship Id="rId93" Type="http://schemas.openxmlformats.org/officeDocument/2006/relationships/customXml" Target="../ink/ink1127.xml"/><Relationship Id="rId98" Type="http://schemas.openxmlformats.org/officeDocument/2006/relationships/customXml" Target="../ink/ink1132.xml"/><Relationship Id="rId121" Type="http://schemas.openxmlformats.org/officeDocument/2006/relationships/customXml" Target="../ink/ink1152.xml"/><Relationship Id="rId142" Type="http://schemas.openxmlformats.org/officeDocument/2006/relationships/image" Target="../media/image381.png"/><Relationship Id="rId3" Type="http://schemas.openxmlformats.org/officeDocument/2006/relationships/customXml" Target="../ink/ink1064.xml"/><Relationship Id="rId25" Type="http://schemas.openxmlformats.org/officeDocument/2006/relationships/customXml" Target="../ink/ink1075.xml"/><Relationship Id="rId46" Type="http://schemas.openxmlformats.org/officeDocument/2006/relationships/image" Target="../media/image366.png"/><Relationship Id="rId67" Type="http://schemas.openxmlformats.org/officeDocument/2006/relationships/customXml" Target="../ink/ink1101.xml"/><Relationship Id="rId116" Type="http://schemas.openxmlformats.org/officeDocument/2006/relationships/image" Target="../media/image383.png"/><Relationship Id="rId137" Type="http://schemas.openxmlformats.org/officeDocument/2006/relationships/customXml" Target="../ink/ink1160.xml"/><Relationship Id="rId158" Type="http://schemas.openxmlformats.org/officeDocument/2006/relationships/image" Target="../media/image398.png"/><Relationship Id="rId20" Type="http://schemas.openxmlformats.org/officeDocument/2006/relationships/image" Target="../media/image358.png"/><Relationship Id="rId41" Type="http://schemas.openxmlformats.org/officeDocument/2006/relationships/customXml" Target="../ink/ink1088.xml"/><Relationship Id="rId62" Type="http://schemas.openxmlformats.org/officeDocument/2006/relationships/image" Target="../media/image374.png"/><Relationship Id="rId83" Type="http://schemas.openxmlformats.org/officeDocument/2006/relationships/customXml" Target="../ink/ink1117.xml"/><Relationship Id="rId88" Type="http://schemas.openxmlformats.org/officeDocument/2006/relationships/customXml" Target="../ink/ink1122.xml"/><Relationship Id="rId111" Type="http://schemas.openxmlformats.org/officeDocument/2006/relationships/customXml" Target="../ink/ink1145.xml"/><Relationship Id="rId132" Type="http://schemas.openxmlformats.org/officeDocument/2006/relationships/image" Target="../media/image389.png"/><Relationship Id="rId153" Type="http://schemas.openxmlformats.org/officeDocument/2006/relationships/customXml" Target="../ink/ink1168.xml"/><Relationship Id="rId15" Type="http://schemas.openxmlformats.org/officeDocument/2006/relationships/customXml" Target="../ink/ink1070.xml"/><Relationship Id="rId36" Type="http://schemas.openxmlformats.org/officeDocument/2006/relationships/image" Target="../media/image361.png"/><Relationship Id="rId57" Type="http://schemas.openxmlformats.org/officeDocument/2006/relationships/customXml" Target="../ink/ink1096.xml"/><Relationship Id="rId106" Type="http://schemas.openxmlformats.org/officeDocument/2006/relationships/customXml" Target="../ink/ink1140.xml"/><Relationship Id="rId127" Type="http://schemas.openxmlformats.org/officeDocument/2006/relationships/customXml" Target="../ink/ink1155.xml"/><Relationship Id="rId10" Type="http://schemas.openxmlformats.org/officeDocument/2006/relationships/image" Target="../media/image353.png"/><Relationship Id="rId31" Type="http://schemas.openxmlformats.org/officeDocument/2006/relationships/customXml" Target="../ink/ink1081.xml"/><Relationship Id="rId52" Type="http://schemas.openxmlformats.org/officeDocument/2006/relationships/image" Target="../media/image369.png"/><Relationship Id="rId73" Type="http://schemas.openxmlformats.org/officeDocument/2006/relationships/customXml" Target="../ink/ink1107.xml"/><Relationship Id="rId78" Type="http://schemas.openxmlformats.org/officeDocument/2006/relationships/customXml" Target="../ink/ink1112.xml"/><Relationship Id="rId94" Type="http://schemas.openxmlformats.org/officeDocument/2006/relationships/customXml" Target="../ink/ink1128.xml"/><Relationship Id="rId99" Type="http://schemas.openxmlformats.org/officeDocument/2006/relationships/customXml" Target="../ink/ink1133.xml"/><Relationship Id="rId101" Type="http://schemas.openxmlformats.org/officeDocument/2006/relationships/customXml" Target="../ink/ink1135.xml"/><Relationship Id="rId122" Type="http://schemas.openxmlformats.org/officeDocument/2006/relationships/image" Target="../media/image386.png"/><Relationship Id="rId143" Type="http://schemas.openxmlformats.org/officeDocument/2006/relationships/customXml" Target="../ink/ink1163.xml"/><Relationship Id="rId148" Type="http://schemas.openxmlformats.org/officeDocument/2006/relationships/image" Target="../media/image393.png"/><Relationship Id="rId4" Type="http://schemas.openxmlformats.org/officeDocument/2006/relationships/image" Target="../media/image350.png"/><Relationship Id="rId9" Type="http://schemas.openxmlformats.org/officeDocument/2006/relationships/customXml" Target="../ink/ink1067.xml"/><Relationship Id="rId26" Type="http://schemas.openxmlformats.org/officeDocument/2006/relationships/customXml" Target="../ink/ink1076.xml"/><Relationship Id="rId47" Type="http://schemas.openxmlformats.org/officeDocument/2006/relationships/customXml" Target="../ink/ink1091.xml"/><Relationship Id="rId68" Type="http://schemas.openxmlformats.org/officeDocument/2006/relationships/customXml" Target="../ink/ink1102.xml"/><Relationship Id="rId89" Type="http://schemas.openxmlformats.org/officeDocument/2006/relationships/customXml" Target="../ink/ink1123.xml"/><Relationship Id="rId112" Type="http://schemas.openxmlformats.org/officeDocument/2006/relationships/customXml" Target="../ink/ink1146.xml"/><Relationship Id="rId133" Type="http://schemas.openxmlformats.org/officeDocument/2006/relationships/customXml" Target="../ink/ink1158.xml"/><Relationship Id="rId154" Type="http://schemas.openxmlformats.org/officeDocument/2006/relationships/image" Target="../media/image396.png"/><Relationship Id="rId16" Type="http://schemas.openxmlformats.org/officeDocument/2006/relationships/image" Target="../media/image356.png"/><Relationship Id="rId37" Type="http://schemas.openxmlformats.org/officeDocument/2006/relationships/customXml" Target="../ink/ink1086.xml"/><Relationship Id="rId58" Type="http://schemas.openxmlformats.org/officeDocument/2006/relationships/image" Target="../media/image372.png"/><Relationship Id="rId79" Type="http://schemas.openxmlformats.org/officeDocument/2006/relationships/customXml" Target="../ink/ink1113.xml"/><Relationship Id="rId102" Type="http://schemas.openxmlformats.org/officeDocument/2006/relationships/customXml" Target="../ink/ink1136.xml"/><Relationship Id="rId123" Type="http://schemas.openxmlformats.org/officeDocument/2006/relationships/customXml" Target="../ink/ink1153.xml"/><Relationship Id="rId144" Type="http://schemas.openxmlformats.org/officeDocument/2006/relationships/image" Target="../media/image382.png"/><Relationship Id="rId90" Type="http://schemas.openxmlformats.org/officeDocument/2006/relationships/customXml" Target="../ink/ink1124.xml"/><Relationship Id="rId27" Type="http://schemas.openxmlformats.org/officeDocument/2006/relationships/customXml" Target="../ink/ink1077.xml"/><Relationship Id="rId48" Type="http://schemas.openxmlformats.org/officeDocument/2006/relationships/image" Target="../media/image367.png"/><Relationship Id="rId69" Type="http://schemas.openxmlformats.org/officeDocument/2006/relationships/customXml" Target="../ink/ink1103.xml"/><Relationship Id="rId113" Type="http://schemas.openxmlformats.org/officeDocument/2006/relationships/customXml" Target="../ink/ink1147.xml"/><Relationship Id="rId134" Type="http://schemas.openxmlformats.org/officeDocument/2006/relationships/image" Target="../media/image390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58.xml"/><Relationship Id="rId21" Type="http://schemas.openxmlformats.org/officeDocument/2006/relationships/customXml" Target="../ink/ink1181.xml"/><Relationship Id="rId42" Type="http://schemas.openxmlformats.org/officeDocument/2006/relationships/image" Target="../media/image364.png"/><Relationship Id="rId63" Type="http://schemas.openxmlformats.org/officeDocument/2006/relationships/customXml" Target="../ink/ink1207.xml"/><Relationship Id="rId84" Type="http://schemas.openxmlformats.org/officeDocument/2006/relationships/customXml" Target="../ink/ink1226.xml"/><Relationship Id="rId138" Type="http://schemas.openxmlformats.org/officeDocument/2006/relationships/image" Target="../media/image400.png"/><Relationship Id="rId159" Type="http://schemas.openxmlformats.org/officeDocument/2006/relationships/customXml" Target="../ink/ink1279.xml"/><Relationship Id="rId170" Type="http://schemas.openxmlformats.org/officeDocument/2006/relationships/image" Target="../media/image395.png"/><Relationship Id="rId191" Type="http://schemas.openxmlformats.org/officeDocument/2006/relationships/customXml" Target="../ink/ink1295.xml"/><Relationship Id="rId205" Type="http://schemas.openxmlformats.org/officeDocument/2006/relationships/customXml" Target="../ink/ink1302.xml"/><Relationship Id="rId107" Type="http://schemas.openxmlformats.org/officeDocument/2006/relationships/customXml" Target="../ink/ink1249.xml"/><Relationship Id="rId11" Type="http://schemas.openxmlformats.org/officeDocument/2006/relationships/customXml" Target="../ink/ink1176.xml"/><Relationship Id="rId32" Type="http://schemas.openxmlformats.org/officeDocument/2006/relationships/customXml" Target="../ink/ink1190.xml"/><Relationship Id="rId53" Type="http://schemas.openxmlformats.org/officeDocument/2006/relationships/customXml" Target="../ink/ink1202.xml"/><Relationship Id="rId74" Type="http://schemas.openxmlformats.org/officeDocument/2006/relationships/customXml" Target="../ink/ink1216.xml"/><Relationship Id="rId128" Type="http://schemas.openxmlformats.org/officeDocument/2006/relationships/image" Target="../media/image378.png"/><Relationship Id="rId149" Type="http://schemas.openxmlformats.org/officeDocument/2006/relationships/customXml" Target="../ink/ink1274.xml"/><Relationship Id="rId5" Type="http://schemas.openxmlformats.org/officeDocument/2006/relationships/customXml" Target="../ink/ink1173.xml"/><Relationship Id="rId95" Type="http://schemas.openxmlformats.org/officeDocument/2006/relationships/customXml" Target="../ink/ink1237.xml"/><Relationship Id="rId160" Type="http://schemas.openxmlformats.org/officeDocument/2006/relationships/image" Target="../media/image381.png"/><Relationship Id="rId181" Type="http://schemas.openxmlformats.org/officeDocument/2006/relationships/customXml" Target="../ink/ink1290.xml"/><Relationship Id="rId22" Type="http://schemas.openxmlformats.org/officeDocument/2006/relationships/image" Target="../media/image359.png"/><Relationship Id="rId43" Type="http://schemas.openxmlformats.org/officeDocument/2006/relationships/customXml" Target="../ink/ink1197.xml"/><Relationship Id="rId64" Type="http://schemas.openxmlformats.org/officeDocument/2006/relationships/image" Target="../media/image375.png"/><Relationship Id="rId118" Type="http://schemas.openxmlformats.org/officeDocument/2006/relationships/image" Target="../media/image384.png"/><Relationship Id="rId139" Type="http://schemas.openxmlformats.org/officeDocument/2006/relationships/customXml" Target="../ink/ink1269.xml"/><Relationship Id="rId85" Type="http://schemas.openxmlformats.org/officeDocument/2006/relationships/customXml" Target="../ink/ink1227.xml"/><Relationship Id="rId150" Type="http://schemas.openxmlformats.org/officeDocument/2006/relationships/image" Target="../media/image406.png"/><Relationship Id="rId171" Type="http://schemas.openxmlformats.org/officeDocument/2006/relationships/customXml" Target="../ink/ink1285.xml"/><Relationship Id="rId192" Type="http://schemas.openxmlformats.org/officeDocument/2006/relationships/image" Target="../media/image415.png"/><Relationship Id="rId206" Type="http://schemas.openxmlformats.org/officeDocument/2006/relationships/image" Target="../media/image422.png"/><Relationship Id="rId12" Type="http://schemas.openxmlformats.org/officeDocument/2006/relationships/image" Target="../media/image354.png"/><Relationship Id="rId33" Type="http://schemas.openxmlformats.org/officeDocument/2006/relationships/customXml" Target="../ink/ink1191.xml"/><Relationship Id="rId108" Type="http://schemas.openxmlformats.org/officeDocument/2006/relationships/customXml" Target="../ink/ink1250.xml"/><Relationship Id="rId129" Type="http://schemas.openxmlformats.org/officeDocument/2006/relationships/customXml" Target="../ink/ink1264.xml"/><Relationship Id="rId54" Type="http://schemas.openxmlformats.org/officeDocument/2006/relationships/image" Target="../media/image370.png"/><Relationship Id="rId75" Type="http://schemas.openxmlformats.org/officeDocument/2006/relationships/customXml" Target="../ink/ink1217.xml"/><Relationship Id="rId96" Type="http://schemas.openxmlformats.org/officeDocument/2006/relationships/customXml" Target="../ink/ink1238.xml"/><Relationship Id="rId140" Type="http://schemas.openxmlformats.org/officeDocument/2006/relationships/image" Target="../media/image401.png"/><Relationship Id="rId161" Type="http://schemas.openxmlformats.org/officeDocument/2006/relationships/customXml" Target="../ink/ink1280.xml"/><Relationship Id="rId182" Type="http://schemas.openxmlformats.org/officeDocument/2006/relationships/image" Target="../media/image410.png"/><Relationship Id="rId6" Type="http://schemas.openxmlformats.org/officeDocument/2006/relationships/image" Target="../media/image351.png"/><Relationship Id="rId23" Type="http://schemas.openxmlformats.org/officeDocument/2006/relationships/customXml" Target="../ink/ink1182.xml"/><Relationship Id="rId119" Type="http://schemas.openxmlformats.org/officeDocument/2006/relationships/customXml" Target="../ink/ink1259.xml"/><Relationship Id="rId44" Type="http://schemas.openxmlformats.org/officeDocument/2006/relationships/image" Target="../media/image365.png"/><Relationship Id="rId65" Type="http://schemas.openxmlformats.org/officeDocument/2006/relationships/customXml" Target="../ink/ink1208.xml"/><Relationship Id="rId86" Type="http://schemas.openxmlformats.org/officeDocument/2006/relationships/customXml" Target="../ink/ink1228.xml"/><Relationship Id="rId130" Type="http://schemas.openxmlformats.org/officeDocument/2006/relationships/image" Target="../media/image388.png"/><Relationship Id="rId151" Type="http://schemas.openxmlformats.org/officeDocument/2006/relationships/customXml" Target="../ink/ink1275.xml"/><Relationship Id="rId172" Type="http://schemas.openxmlformats.org/officeDocument/2006/relationships/image" Target="../media/image396.png"/><Relationship Id="rId193" Type="http://schemas.openxmlformats.org/officeDocument/2006/relationships/customXml" Target="../ink/ink1296.xml"/><Relationship Id="rId207" Type="http://schemas.openxmlformats.org/officeDocument/2006/relationships/customXml" Target="../ink/ink1303.xml"/><Relationship Id="rId13" Type="http://schemas.openxmlformats.org/officeDocument/2006/relationships/customXml" Target="../ink/ink1177.xml"/><Relationship Id="rId109" Type="http://schemas.openxmlformats.org/officeDocument/2006/relationships/customXml" Target="../ink/ink1251.xml"/><Relationship Id="rId34" Type="http://schemas.openxmlformats.org/officeDocument/2006/relationships/customXml" Target="../ink/ink1192.xml"/><Relationship Id="rId55" Type="http://schemas.openxmlformats.org/officeDocument/2006/relationships/customXml" Target="../ink/ink1203.xml"/><Relationship Id="rId76" Type="http://schemas.openxmlformats.org/officeDocument/2006/relationships/customXml" Target="../ink/ink1218.xml"/><Relationship Id="rId97" Type="http://schemas.openxmlformats.org/officeDocument/2006/relationships/customXml" Target="../ink/ink1239.xml"/><Relationship Id="rId120" Type="http://schemas.openxmlformats.org/officeDocument/2006/relationships/image" Target="../media/image385.png"/><Relationship Id="rId141" Type="http://schemas.openxmlformats.org/officeDocument/2006/relationships/customXml" Target="../ink/ink1270.xml"/><Relationship Id="rId7" Type="http://schemas.openxmlformats.org/officeDocument/2006/relationships/customXml" Target="../ink/ink1174.xml"/><Relationship Id="rId162" Type="http://schemas.openxmlformats.org/officeDocument/2006/relationships/image" Target="../media/image382.png"/><Relationship Id="rId183" Type="http://schemas.openxmlformats.org/officeDocument/2006/relationships/customXml" Target="../ink/ink1291.xml"/><Relationship Id="rId24" Type="http://schemas.openxmlformats.org/officeDocument/2006/relationships/image" Target="../media/image360.png"/><Relationship Id="rId45" Type="http://schemas.openxmlformats.org/officeDocument/2006/relationships/customXml" Target="../ink/ink1198.xml"/><Relationship Id="rId66" Type="http://schemas.openxmlformats.org/officeDocument/2006/relationships/image" Target="../media/image376.png"/><Relationship Id="rId87" Type="http://schemas.openxmlformats.org/officeDocument/2006/relationships/customXml" Target="../ink/ink1229.xml"/><Relationship Id="rId110" Type="http://schemas.openxmlformats.org/officeDocument/2006/relationships/customXml" Target="../ink/ink1252.xml"/><Relationship Id="rId131" Type="http://schemas.openxmlformats.org/officeDocument/2006/relationships/customXml" Target="../ink/ink1265.xml"/><Relationship Id="rId61" Type="http://schemas.openxmlformats.org/officeDocument/2006/relationships/customXml" Target="../ink/ink1206.xml"/><Relationship Id="rId82" Type="http://schemas.openxmlformats.org/officeDocument/2006/relationships/customXml" Target="../ink/ink1224.xml"/><Relationship Id="rId152" Type="http://schemas.openxmlformats.org/officeDocument/2006/relationships/image" Target="../media/image407.png"/><Relationship Id="rId173" Type="http://schemas.openxmlformats.org/officeDocument/2006/relationships/customXml" Target="../ink/ink1286.xml"/><Relationship Id="rId194" Type="http://schemas.openxmlformats.org/officeDocument/2006/relationships/image" Target="../media/image416.png"/><Relationship Id="rId199" Type="http://schemas.openxmlformats.org/officeDocument/2006/relationships/customXml" Target="../ink/ink1299.xml"/><Relationship Id="rId203" Type="http://schemas.openxmlformats.org/officeDocument/2006/relationships/customXml" Target="../ink/ink1301.xml"/><Relationship Id="rId208" Type="http://schemas.openxmlformats.org/officeDocument/2006/relationships/image" Target="../media/image423.png"/><Relationship Id="rId19" Type="http://schemas.openxmlformats.org/officeDocument/2006/relationships/customXml" Target="../ink/ink1180.xml"/><Relationship Id="rId14" Type="http://schemas.openxmlformats.org/officeDocument/2006/relationships/image" Target="../media/image355.png"/><Relationship Id="rId30" Type="http://schemas.openxmlformats.org/officeDocument/2006/relationships/customXml" Target="../ink/ink1188.xml"/><Relationship Id="rId35" Type="http://schemas.openxmlformats.org/officeDocument/2006/relationships/customXml" Target="../ink/ink1193.xml"/><Relationship Id="rId56" Type="http://schemas.openxmlformats.org/officeDocument/2006/relationships/image" Target="../media/image371.png"/><Relationship Id="rId77" Type="http://schemas.openxmlformats.org/officeDocument/2006/relationships/customXml" Target="../ink/ink1219.xml"/><Relationship Id="rId100" Type="http://schemas.openxmlformats.org/officeDocument/2006/relationships/customXml" Target="../ink/ink1242.xml"/><Relationship Id="rId105" Type="http://schemas.openxmlformats.org/officeDocument/2006/relationships/customXml" Target="../ink/ink1247.xml"/><Relationship Id="rId126" Type="http://schemas.openxmlformats.org/officeDocument/2006/relationships/image" Target="../media/image377.png"/><Relationship Id="rId147" Type="http://schemas.openxmlformats.org/officeDocument/2006/relationships/customXml" Target="../ink/ink1273.xml"/><Relationship Id="rId168" Type="http://schemas.openxmlformats.org/officeDocument/2006/relationships/image" Target="../media/image394.png"/><Relationship Id="rId8" Type="http://schemas.openxmlformats.org/officeDocument/2006/relationships/image" Target="../media/image352.png"/><Relationship Id="rId51" Type="http://schemas.openxmlformats.org/officeDocument/2006/relationships/customXml" Target="../ink/ink1201.xml"/><Relationship Id="rId72" Type="http://schemas.openxmlformats.org/officeDocument/2006/relationships/customXml" Target="../ink/ink1214.xml"/><Relationship Id="rId93" Type="http://schemas.openxmlformats.org/officeDocument/2006/relationships/customXml" Target="../ink/ink1235.xml"/><Relationship Id="rId98" Type="http://schemas.openxmlformats.org/officeDocument/2006/relationships/customXml" Target="../ink/ink1240.xml"/><Relationship Id="rId121" Type="http://schemas.openxmlformats.org/officeDocument/2006/relationships/customXml" Target="../ink/ink1260.xml"/><Relationship Id="rId142" Type="http://schemas.openxmlformats.org/officeDocument/2006/relationships/image" Target="../media/image402.png"/><Relationship Id="rId163" Type="http://schemas.openxmlformats.org/officeDocument/2006/relationships/customXml" Target="../ink/ink1281.xml"/><Relationship Id="rId184" Type="http://schemas.openxmlformats.org/officeDocument/2006/relationships/image" Target="../media/image411.png"/><Relationship Id="rId189" Type="http://schemas.openxmlformats.org/officeDocument/2006/relationships/customXml" Target="../ink/ink1294.xml"/><Relationship Id="rId3" Type="http://schemas.openxmlformats.org/officeDocument/2006/relationships/customXml" Target="../ink/ink1172.xml"/><Relationship Id="rId25" Type="http://schemas.openxmlformats.org/officeDocument/2006/relationships/customXml" Target="../ink/ink1183.xml"/><Relationship Id="rId46" Type="http://schemas.openxmlformats.org/officeDocument/2006/relationships/image" Target="../media/image366.png"/><Relationship Id="rId67" Type="http://schemas.openxmlformats.org/officeDocument/2006/relationships/customXml" Target="../ink/ink1209.xml"/><Relationship Id="rId116" Type="http://schemas.openxmlformats.org/officeDocument/2006/relationships/image" Target="../media/image383.png"/><Relationship Id="rId137" Type="http://schemas.openxmlformats.org/officeDocument/2006/relationships/customXml" Target="../ink/ink1268.xml"/><Relationship Id="rId158" Type="http://schemas.openxmlformats.org/officeDocument/2006/relationships/image" Target="../media/image380.png"/><Relationship Id="rId20" Type="http://schemas.openxmlformats.org/officeDocument/2006/relationships/image" Target="../media/image358.png"/><Relationship Id="rId41" Type="http://schemas.openxmlformats.org/officeDocument/2006/relationships/customXml" Target="../ink/ink1196.xml"/><Relationship Id="rId62" Type="http://schemas.openxmlformats.org/officeDocument/2006/relationships/image" Target="../media/image374.png"/><Relationship Id="rId83" Type="http://schemas.openxmlformats.org/officeDocument/2006/relationships/customXml" Target="../ink/ink1225.xml"/><Relationship Id="rId88" Type="http://schemas.openxmlformats.org/officeDocument/2006/relationships/customXml" Target="../ink/ink1230.xml"/><Relationship Id="rId111" Type="http://schemas.openxmlformats.org/officeDocument/2006/relationships/customXml" Target="../ink/ink1253.xml"/><Relationship Id="rId132" Type="http://schemas.openxmlformats.org/officeDocument/2006/relationships/image" Target="../media/image389.png"/><Relationship Id="rId153" Type="http://schemas.openxmlformats.org/officeDocument/2006/relationships/customXml" Target="../ink/ink1276.xml"/><Relationship Id="rId174" Type="http://schemas.openxmlformats.org/officeDocument/2006/relationships/image" Target="../media/image397.png"/><Relationship Id="rId179" Type="http://schemas.openxmlformats.org/officeDocument/2006/relationships/customXml" Target="../ink/ink1289.xml"/><Relationship Id="rId195" Type="http://schemas.openxmlformats.org/officeDocument/2006/relationships/customXml" Target="../ink/ink1297.xml"/><Relationship Id="rId209" Type="http://schemas.openxmlformats.org/officeDocument/2006/relationships/customXml" Target="../ink/ink1304.xml"/><Relationship Id="rId190" Type="http://schemas.openxmlformats.org/officeDocument/2006/relationships/image" Target="../media/image414.png"/><Relationship Id="rId204" Type="http://schemas.openxmlformats.org/officeDocument/2006/relationships/image" Target="../media/image421.png"/><Relationship Id="rId15" Type="http://schemas.openxmlformats.org/officeDocument/2006/relationships/customXml" Target="../ink/ink1178.xml"/><Relationship Id="rId36" Type="http://schemas.openxmlformats.org/officeDocument/2006/relationships/image" Target="../media/image361.png"/><Relationship Id="rId57" Type="http://schemas.openxmlformats.org/officeDocument/2006/relationships/customXml" Target="../ink/ink1204.xml"/><Relationship Id="rId106" Type="http://schemas.openxmlformats.org/officeDocument/2006/relationships/customXml" Target="../ink/ink1248.xml"/><Relationship Id="rId127" Type="http://schemas.openxmlformats.org/officeDocument/2006/relationships/customXml" Target="../ink/ink1263.xml"/><Relationship Id="rId10" Type="http://schemas.openxmlformats.org/officeDocument/2006/relationships/image" Target="../media/image353.png"/><Relationship Id="rId31" Type="http://schemas.openxmlformats.org/officeDocument/2006/relationships/customXml" Target="../ink/ink1189.xml"/><Relationship Id="rId52" Type="http://schemas.openxmlformats.org/officeDocument/2006/relationships/image" Target="../media/image369.png"/><Relationship Id="rId73" Type="http://schemas.openxmlformats.org/officeDocument/2006/relationships/customXml" Target="../ink/ink1215.xml"/><Relationship Id="rId78" Type="http://schemas.openxmlformats.org/officeDocument/2006/relationships/customXml" Target="../ink/ink1220.xml"/><Relationship Id="rId94" Type="http://schemas.openxmlformats.org/officeDocument/2006/relationships/customXml" Target="../ink/ink1236.xml"/><Relationship Id="rId99" Type="http://schemas.openxmlformats.org/officeDocument/2006/relationships/customXml" Target="../ink/ink1241.xml"/><Relationship Id="rId101" Type="http://schemas.openxmlformats.org/officeDocument/2006/relationships/customXml" Target="../ink/ink1243.xml"/><Relationship Id="rId122" Type="http://schemas.openxmlformats.org/officeDocument/2006/relationships/image" Target="../media/image386.png"/><Relationship Id="rId143" Type="http://schemas.openxmlformats.org/officeDocument/2006/relationships/customXml" Target="../ink/ink1271.xml"/><Relationship Id="rId148" Type="http://schemas.openxmlformats.org/officeDocument/2006/relationships/image" Target="../media/image405.png"/><Relationship Id="rId164" Type="http://schemas.openxmlformats.org/officeDocument/2006/relationships/image" Target="../media/image392.png"/><Relationship Id="rId169" Type="http://schemas.openxmlformats.org/officeDocument/2006/relationships/customXml" Target="../ink/ink1284.xml"/><Relationship Id="rId185" Type="http://schemas.openxmlformats.org/officeDocument/2006/relationships/customXml" Target="../ink/ink1292.xml"/><Relationship Id="rId4" Type="http://schemas.openxmlformats.org/officeDocument/2006/relationships/image" Target="../media/image350.png"/><Relationship Id="rId9" Type="http://schemas.openxmlformats.org/officeDocument/2006/relationships/customXml" Target="../ink/ink1175.xml"/><Relationship Id="rId180" Type="http://schemas.openxmlformats.org/officeDocument/2006/relationships/image" Target="../media/image409.png"/><Relationship Id="rId210" Type="http://schemas.openxmlformats.org/officeDocument/2006/relationships/image" Target="../media/image424.png"/><Relationship Id="rId26" Type="http://schemas.openxmlformats.org/officeDocument/2006/relationships/customXml" Target="../ink/ink1184.xml"/><Relationship Id="rId47" Type="http://schemas.openxmlformats.org/officeDocument/2006/relationships/customXml" Target="../ink/ink1199.xml"/><Relationship Id="rId68" Type="http://schemas.openxmlformats.org/officeDocument/2006/relationships/customXml" Target="../ink/ink1210.xml"/><Relationship Id="rId89" Type="http://schemas.openxmlformats.org/officeDocument/2006/relationships/customXml" Target="../ink/ink1231.xml"/><Relationship Id="rId112" Type="http://schemas.openxmlformats.org/officeDocument/2006/relationships/customXml" Target="../ink/ink1254.xml"/><Relationship Id="rId133" Type="http://schemas.openxmlformats.org/officeDocument/2006/relationships/customXml" Target="../ink/ink1266.xml"/><Relationship Id="rId154" Type="http://schemas.openxmlformats.org/officeDocument/2006/relationships/image" Target="../media/image408.png"/><Relationship Id="rId175" Type="http://schemas.openxmlformats.org/officeDocument/2006/relationships/customXml" Target="../ink/ink1287.xml"/><Relationship Id="rId196" Type="http://schemas.openxmlformats.org/officeDocument/2006/relationships/image" Target="../media/image417.png"/><Relationship Id="rId200" Type="http://schemas.openxmlformats.org/officeDocument/2006/relationships/image" Target="../media/image419.png"/><Relationship Id="rId16" Type="http://schemas.openxmlformats.org/officeDocument/2006/relationships/image" Target="../media/image356.png"/><Relationship Id="rId37" Type="http://schemas.openxmlformats.org/officeDocument/2006/relationships/customXml" Target="../ink/ink1194.xml"/><Relationship Id="rId58" Type="http://schemas.openxmlformats.org/officeDocument/2006/relationships/image" Target="../media/image372.png"/><Relationship Id="rId79" Type="http://schemas.openxmlformats.org/officeDocument/2006/relationships/customXml" Target="../ink/ink1221.xml"/><Relationship Id="rId102" Type="http://schemas.openxmlformats.org/officeDocument/2006/relationships/customXml" Target="../ink/ink1244.xml"/><Relationship Id="rId123" Type="http://schemas.openxmlformats.org/officeDocument/2006/relationships/customXml" Target="../ink/ink1261.xml"/><Relationship Id="rId144" Type="http://schemas.openxmlformats.org/officeDocument/2006/relationships/image" Target="../media/image403.png"/><Relationship Id="rId90" Type="http://schemas.openxmlformats.org/officeDocument/2006/relationships/customXml" Target="../ink/ink1232.xml"/><Relationship Id="rId165" Type="http://schemas.openxmlformats.org/officeDocument/2006/relationships/customXml" Target="../ink/ink1282.xml"/><Relationship Id="rId186" Type="http://schemas.openxmlformats.org/officeDocument/2006/relationships/image" Target="../media/image412.png"/><Relationship Id="rId27" Type="http://schemas.openxmlformats.org/officeDocument/2006/relationships/customXml" Target="../ink/ink1185.xml"/><Relationship Id="rId48" Type="http://schemas.openxmlformats.org/officeDocument/2006/relationships/image" Target="../media/image367.png"/><Relationship Id="rId69" Type="http://schemas.openxmlformats.org/officeDocument/2006/relationships/customXml" Target="../ink/ink1211.xml"/><Relationship Id="rId113" Type="http://schemas.openxmlformats.org/officeDocument/2006/relationships/customXml" Target="../ink/ink1255.xml"/><Relationship Id="rId134" Type="http://schemas.openxmlformats.org/officeDocument/2006/relationships/image" Target="../media/image390.png"/><Relationship Id="rId80" Type="http://schemas.openxmlformats.org/officeDocument/2006/relationships/customXml" Target="../ink/ink1222.xml"/><Relationship Id="rId155" Type="http://schemas.openxmlformats.org/officeDocument/2006/relationships/customXml" Target="../ink/ink1277.xml"/><Relationship Id="rId176" Type="http://schemas.openxmlformats.org/officeDocument/2006/relationships/image" Target="../media/image398.png"/><Relationship Id="rId197" Type="http://schemas.openxmlformats.org/officeDocument/2006/relationships/customXml" Target="../ink/ink1298.xml"/><Relationship Id="rId201" Type="http://schemas.openxmlformats.org/officeDocument/2006/relationships/customXml" Target="../ink/ink1300.xml"/><Relationship Id="rId17" Type="http://schemas.openxmlformats.org/officeDocument/2006/relationships/customXml" Target="../ink/ink1179.xml"/><Relationship Id="rId38" Type="http://schemas.openxmlformats.org/officeDocument/2006/relationships/image" Target="../media/image362.png"/><Relationship Id="rId59" Type="http://schemas.openxmlformats.org/officeDocument/2006/relationships/customXml" Target="../ink/ink1205.xml"/><Relationship Id="rId103" Type="http://schemas.openxmlformats.org/officeDocument/2006/relationships/customXml" Target="../ink/ink1245.xml"/><Relationship Id="rId124" Type="http://schemas.openxmlformats.org/officeDocument/2006/relationships/image" Target="../media/image387.png"/><Relationship Id="rId70" Type="http://schemas.openxmlformats.org/officeDocument/2006/relationships/customXml" Target="../ink/ink1212.xml"/><Relationship Id="rId91" Type="http://schemas.openxmlformats.org/officeDocument/2006/relationships/customXml" Target="../ink/ink1233.xml"/><Relationship Id="rId145" Type="http://schemas.openxmlformats.org/officeDocument/2006/relationships/customXml" Target="../ink/ink1272.xml"/><Relationship Id="rId166" Type="http://schemas.openxmlformats.org/officeDocument/2006/relationships/image" Target="../media/image393.png"/><Relationship Id="rId187" Type="http://schemas.openxmlformats.org/officeDocument/2006/relationships/customXml" Target="../ink/ink1293.xml"/><Relationship Id="rId1" Type="http://schemas.openxmlformats.org/officeDocument/2006/relationships/slideLayout" Target="../slideLayouts/slideLayout5.xml"/><Relationship Id="rId28" Type="http://schemas.openxmlformats.org/officeDocument/2006/relationships/customXml" Target="../ink/ink1186.xml"/><Relationship Id="rId49" Type="http://schemas.openxmlformats.org/officeDocument/2006/relationships/customXml" Target="../ink/ink1200.xml"/><Relationship Id="rId114" Type="http://schemas.openxmlformats.org/officeDocument/2006/relationships/customXml" Target="../ink/ink1256.xml"/><Relationship Id="rId60" Type="http://schemas.openxmlformats.org/officeDocument/2006/relationships/image" Target="../media/image373.png"/><Relationship Id="rId81" Type="http://schemas.openxmlformats.org/officeDocument/2006/relationships/customXml" Target="../ink/ink1223.xml"/><Relationship Id="rId135" Type="http://schemas.openxmlformats.org/officeDocument/2006/relationships/customXml" Target="../ink/ink1267.xml"/><Relationship Id="rId156" Type="http://schemas.openxmlformats.org/officeDocument/2006/relationships/image" Target="../media/image379.png"/><Relationship Id="rId177" Type="http://schemas.openxmlformats.org/officeDocument/2006/relationships/customXml" Target="../ink/ink1288.xml"/><Relationship Id="rId198" Type="http://schemas.openxmlformats.org/officeDocument/2006/relationships/image" Target="../media/image418.png"/><Relationship Id="rId202" Type="http://schemas.openxmlformats.org/officeDocument/2006/relationships/image" Target="../media/image420.png"/><Relationship Id="rId18" Type="http://schemas.openxmlformats.org/officeDocument/2006/relationships/image" Target="../media/image357.png"/><Relationship Id="rId39" Type="http://schemas.openxmlformats.org/officeDocument/2006/relationships/customXml" Target="../ink/ink1195.xml"/><Relationship Id="rId50" Type="http://schemas.openxmlformats.org/officeDocument/2006/relationships/image" Target="../media/image368.png"/><Relationship Id="rId104" Type="http://schemas.openxmlformats.org/officeDocument/2006/relationships/customXml" Target="../ink/ink1246.xml"/><Relationship Id="rId125" Type="http://schemas.openxmlformats.org/officeDocument/2006/relationships/customXml" Target="../ink/ink1262.xml"/><Relationship Id="rId146" Type="http://schemas.openxmlformats.org/officeDocument/2006/relationships/image" Target="../media/image404.png"/><Relationship Id="rId167" Type="http://schemas.openxmlformats.org/officeDocument/2006/relationships/customXml" Target="../ink/ink1283.xml"/><Relationship Id="rId188" Type="http://schemas.openxmlformats.org/officeDocument/2006/relationships/image" Target="../media/image413.png"/><Relationship Id="rId71" Type="http://schemas.openxmlformats.org/officeDocument/2006/relationships/customXml" Target="../ink/ink1213.xml"/><Relationship Id="rId92" Type="http://schemas.openxmlformats.org/officeDocument/2006/relationships/customXml" Target="../ink/ink1234.xml"/><Relationship Id="rId2" Type="http://schemas.openxmlformats.org/officeDocument/2006/relationships/notesSlide" Target="../notesSlides/notesSlide16.xml"/><Relationship Id="rId29" Type="http://schemas.openxmlformats.org/officeDocument/2006/relationships/customXml" Target="../ink/ink1187.xml"/><Relationship Id="rId40" Type="http://schemas.openxmlformats.org/officeDocument/2006/relationships/image" Target="../media/image363.png"/><Relationship Id="rId115" Type="http://schemas.openxmlformats.org/officeDocument/2006/relationships/customXml" Target="../ink/ink1257.xml"/><Relationship Id="rId136" Type="http://schemas.openxmlformats.org/officeDocument/2006/relationships/image" Target="../media/image391.png"/><Relationship Id="rId157" Type="http://schemas.openxmlformats.org/officeDocument/2006/relationships/customXml" Target="../ink/ink1278.xml"/><Relationship Id="rId178" Type="http://schemas.openxmlformats.org/officeDocument/2006/relationships/image" Target="../media/image39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07.xml"/><Relationship Id="rId13" Type="http://schemas.openxmlformats.org/officeDocument/2006/relationships/image" Target="../media/image430.png"/><Relationship Id="rId18" Type="http://schemas.openxmlformats.org/officeDocument/2006/relationships/customXml" Target="../ink/ink1312.xml"/><Relationship Id="rId3" Type="http://schemas.openxmlformats.org/officeDocument/2006/relationships/image" Target="../media/image425.png"/><Relationship Id="rId21" Type="http://schemas.openxmlformats.org/officeDocument/2006/relationships/image" Target="../media/image434.png"/><Relationship Id="rId7" Type="http://schemas.openxmlformats.org/officeDocument/2006/relationships/image" Target="../media/image427.png"/><Relationship Id="rId12" Type="http://schemas.openxmlformats.org/officeDocument/2006/relationships/customXml" Target="../ink/ink1309.xml"/><Relationship Id="rId17" Type="http://schemas.openxmlformats.org/officeDocument/2006/relationships/image" Target="../media/image432.png"/><Relationship Id="rId2" Type="http://schemas.openxmlformats.org/officeDocument/2006/relationships/notesSlide" Target="../notesSlides/notesSlide17.xml"/><Relationship Id="rId16" Type="http://schemas.openxmlformats.org/officeDocument/2006/relationships/customXml" Target="../ink/ink1311.xml"/><Relationship Id="rId20" Type="http://schemas.openxmlformats.org/officeDocument/2006/relationships/customXml" Target="../ink/ink131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306.xml"/><Relationship Id="rId11" Type="http://schemas.openxmlformats.org/officeDocument/2006/relationships/image" Target="../media/image429.png"/><Relationship Id="rId5" Type="http://schemas.openxmlformats.org/officeDocument/2006/relationships/image" Target="../media/image426.png"/><Relationship Id="rId15" Type="http://schemas.openxmlformats.org/officeDocument/2006/relationships/image" Target="../media/image431.png"/><Relationship Id="rId10" Type="http://schemas.openxmlformats.org/officeDocument/2006/relationships/customXml" Target="../ink/ink1308.xml"/><Relationship Id="rId19" Type="http://schemas.openxmlformats.org/officeDocument/2006/relationships/image" Target="../media/image433.png"/><Relationship Id="rId4" Type="http://schemas.openxmlformats.org/officeDocument/2006/relationships/customXml" Target="../ink/ink1305.xml"/><Relationship Id="rId9" Type="http://schemas.openxmlformats.org/officeDocument/2006/relationships/image" Target="../media/image428.png"/><Relationship Id="rId14" Type="http://schemas.openxmlformats.org/officeDocument/2006/relationships/customXml" Target="../ink/ink1310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25.xml"/><Relationship Id="rId21" Type="http://schemas.openxmlformats.org/officeDocument/2006/relationships/image" Target="../media/image444.png"/><Relationship Id="rId42" Type="http://schemas.openxmlformats.org/officeDocument/2006/relationships/customXml" Target="../ink/ink1333.xml"/><Relationship Id="rId47" Type="http://schemas.openxmlformats.org/officeDocument/2006/relationships/image" Target="../media/image457.png"/><Relationship Id="rId63" Type="http://schemas.openxmlformats.org/officeDocument/2006/relationships/image" Target="../media/image465.png"/><Relationship Id="rId68" Type="http://schemas.openxmlformats.org/officeDocument/2006/relationships/customXml" Target="../ink/ink1346.xml"/><Relationship Id="rId84" Type="http://schemas.openxmlformats.org/officeDocument/2006/relationships/image" Target="../media/image475.png"/><Relationship Id="rId89" Type="http://schemas.openxmlformats.org/officeDocument/2006/relationships/customXml" Target="../ink/ink1356.xml"/><Relationship Id="rId16" Type="http://schemas.openxmlformats.org/officeDocument/2006/relationships/customXml" Target="../ink/ink1320.xml"/><Relationship Id="rId107" Type="http://schemas.openxmlformats.org/officeDocument/2006/relationships/customXml" Target="../ink/ink1365.xml"/><Relationship Id="rId11" Type="http://schemas.openxmlformats.org/officeDocument/2006/relationships/image" Target="../media/image439.png"/><Relationship Id="rId32" Type="http://schemas.openxmlformats.org/officeDocument/2006/relationships/customXml" Target="../ink/ink1328.xml"/><Relationship Id="rId37" Type="http://schemas.openxmlformats.org/officeDocument/2006/relationships/image" Target="../media/image452.png"/><Relationship Id="rId53" Type="http://schemas.openxmlformats.org/officeDocument/2006/relationships/image" Target="../media/image460.png"/><Relationship Id="rId58" Type="http://schemas.openxmlformats.org/officeDocument/2006/relationships/customXml" Target="../ink/ink1341.xml"/><Relationship Id="rId74" Type="http://schemas.openxmlformats.org/officeDocument/2006/relationships/customXml" Target="../ink/ink1349.xml"/><Relationship Id="rId79" Type="http://schemas.openxmlformats.org/officeDocument/2006/relationships/customXml" Target="../ink/ink1351.xml"/><Relationship Id="rId102" Type="http://schemas.openxmlformats.org/officeDocument/2006/relationships/image" Target="../media/image430.png"/><Relationship Id="rId5" Type="http://schemas.openxmlformats.org/officeDocument/2006/relationships/image" Target="../media/image436.png"/><Relationship Id="rId90" Type="http://schemas.openxmlformats.org/officeDocument/2006/relationships/image" Target="../media/image478.png"/><Relationship Id="rId95" Type="http://schemas.openxmlformats.org/officeDocument/2006/relationships/customXml" Target="../ink/ink1359.xml"/><Relationship Id="rId22" Type="http://schemas.openxmlformats.org/officeDocument/2006/relationships/customXml" Target="../ink/ink1323.xml"/><Relationship Id="rId27" Type="http://schemas.openxmlformats.org/officeDocument/2006/relationships/image" Target="../media/image447.png"/><Relationship Id="rId43" Type="http://schemas.openxmlformats.org/officeDocument/2006/relationships/image" Target="../media/image455.png"/><Relationship Id="rId48" Type="http://schemas.openxmlformats.org/officeDocument/2006/relationships/customXml" Target="../ink/ink1336.xml"/><Relationship Id="rId64" Type="http://schemas.openxmlformats.org/officeDocument/2006/relationships/customXml" Target="../ink/ink1344.xml"/><Relationship Id="rId69" Type="http://schemas.openxmlformats.org/officeDocument/2006/relationships/image" Target="../media/image468.png"/><Relationship Id="rId80" Type="http://schemas.openxmlformats.org/officeDocument/2006/relationships/image" Target="../media/image473.png"/><Relationship Id="rId85" Type="http://schemas.openxmlformats.org/officeDocument/2006/relationships/customXml" Target="../ink/ink1354.xml"/><Relationship Id="rId12" Type="http://schemas.openxmlformats.org/officeDocument/2006/relationships/customXml" Target="../ink/ink1318.xml"/><Relationship Id="rId17" Type="http://schemas.openxmlformats.org/officeDocument/2006/relationships/image" Target="../media/image442.png"/><Relationship Id="rId33" Type="http://schemas.openxmlformats.org/officeDocument/2006/relationships/image" Target="../media/image450.png"/><Relationship Id="rId38" Type="http://schemas.openxmlformats.org/officeDocument/2006/relationships/customXml" Target="../ink/ink1331.xml"/><Relationship Id="rId59" Type="http://schemas.openxmlformats.org/officeDocument/2006/relationships/image" Target="../media/image463.png"/><Relationship Id="rId103" Type="http://schemas.openxmlformats.org/officeDocument/2006/relationships/customXml" Target="../ink/ink1363.xml"/><Relationship Id="rId108" Type="http://schemas.openxmlformats.org/officeDocument/2006/relationships/image" Target="../media/image433.png"/><Relationship Id="rId54" Type="http://schemas.openxmlformats.org/officeDocument/2006/relationships/customXml" Target="../ink/ink1339.xml"/><Relationship Id="rId70" Type="http://schemas.openxmlformats.org/officeDocument/2006/relationships/customXml" Target="../ink/ink1347.xml"/><Relationship Id="rId75" Type="http://schemas.openxmlformats.org/officeDocument/2006/relationships/image" Target="../media/image471.png"/><Relationship Id="rId91" Type="http://schemas.openxmlformats.org/officeDocument/2006/relationships/customXml" Target="../ink/ink1357.xml"/><Relationship Id="rId96" Type="http://schemas.openxmlformats.org/officeDocument/2006/relationships/image" Target="../media/image427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315.xml"/><Relationship Id="rId15" Type="http://schemas.openxmlformats.org/officeDocument/2006/relationships/image" Target="../media/image441.png"/><Relationship Id="rId23" Type="http://schemas.openxmlformats.org/officeDocument/2006/relationships/image" Target="../media/image445.png"/><Relationship Id="rId28" Type="http://schemas.openxmlformats.org/officeDocument/2006/relationships/customXml" Target="../ink/ink1326.xml"/><Relationship Id="rId36" Type="http://schemas.openxmlformats.org/officeDocument/2006/relationships/customXml" Target="../ink/ink1330.xml"/><Relationship Id="rId49" Type="http://schemas.openxmlformats.org/officeDocument/2006/relationships/image" Target="../media/image458.png"/><Relationship Id="rId57" Type="http://schemas.openxmlformats.org/officeDocument/2006/relationships/image" Target="../media/image462.png"/><Relationship Id="rId106" Type="http://schemas.openxmlformats.org/officeDocument/2006/relationships/image" Target="../media/image432.png"/><Relationship Id="rId10" Type="http://schemas.openxmlformats.org/officeDocument/2006/relationships/customXml" Target="../ink/ink1317.xml"/><Relationship Id="rId31" Type="http://schemas.openxmlformats.org/officeDocument/2006/relationships/image" Target="../media/image449.png"/><Relationship Id="rId44" Type="http://schemas.openxmlformats.org/officeDocument/2006/relationships/customXml" Target="../ink/ink1334.xml"/><Relationship Id="rId52" Type="http://schemas.openxmlformats.org/officeDocument/2006/relationships/customXml" Target="../ink/ink1338.xml"/><Relationship Id="rId60" Type="http://schemas.openxmlformats.org/officeDocument/2006/relationships/customXml" Target="../ink/ink1342.xml"/><Relationship Id="rId65" Type="http://schemas.openxmlformats.org/officeDocument/2006/relationships/image" Target="../media/image466.png"/><Relationship Id="rId73" Type="http://schemas.openxmlformats.org/officeDocument/2006/relationships/image" Target="../media/image470.png"/><Relationship Id="rId78" Type="http://schemas.openxmlformats.org/officeDocument/2006/relationships/image" Target="../media/image472.png"/><Relationship Id="rId81" Type="http://schemas.openxmlformats.org/officeDocument/2006/relationships/customXml" Target="../ink/ink1352.xml"/><Relationship Id="rId86" Type="http://schemas.openxmlformats.org/officeDocument/2006/relationships/image" Target="../media/image476.png"/><Relationship Id="rId94" Type="http://schemas.openxmlformats.org/officeDocument/2006/relationships/image" Target="../media/image426.png"/><Relationship Id="rId99" Type="http://schemas.openxmlformats.org/officeDocument/2006/relationships/customXml" Target="../ink/ink1361.xml"/><Relationship Id="rId101" Type="http://schemas.openxmlformats.org/officeDocument/2006/relationships/customXml" Target="../ink/ink1362.xml"/><Relationship Id="rId4" Type="http://schemas.openxmlformats.org/officeDocument/2006/relationships/customXml" Target="../ink/ink1314.xml"/><Relationship Id="rId9" Type="http://schemas.openxmlformats.org/officeDocument/2006/relationships/image" Target="../media/image438.png"/><Relationship Id="rId13" Type="http://schemas.openxmlformats.org/officeDocument/2006/relationships/image" Target="../media/image440.png"/><Relationship Id="rId18" Type="http://schemas.openxmlformats.org/officeDocument/2006/relationships/customXml" Target="../ink/ink1321.xml"/><Relationship Id="rId39" Type="http://schemas.openxmlformats.org/officeDocument/2006/relationships/image" Target="../media/image453.png"/><Relationship Id="rId109" Type="http://schemas.openxmlformats.org/officeDocument/2006/relationships/customXml" Target="../ink/ink1366.xml"/><Relationship Id="rId34" Type="http://schemas.openxmlformats.org/officeDocument/2006/relationships/customXml" Target="../ink/ink1329.xml"/><Relationship Id="rId50" Type="http://schemas.openxmlformats.org/officeDocument/2006/relationships/customXml" Target="../ink/ink1337.xml"/><Relationship Id="rId55" Type="http://schemas.openxmlformats.org/officeDocument/2006/relationships/image" Target="../media/image461.png"/><Relationship Id="rId76" Type="http://schemas.openxmlformats.org/officeDocument/2006/relationships/image" Target="../media/image425.png"/><Relationship Id="rId97" Type="http://schemas.openxmlformats.org/officeDocument/2006/relationships/customXml" Target="../ink/ink1360.xml"/><Relationship Id="rId104" Type="http://schemas.openxmlformats.org/officeDocument/2006/relationships/image" Target="../media/image431.png"/><Relationship Id="rId7" Type="http://schemas.openxmlformats.org/officeDocument/2006/relationships/image" Target="../media/image437.png"/><Relationship Id="rId71" Type="http://schemas.openxmlformats.org/officeDocument/2006/relationships/image" Target="../media/image469.png"/><Relationship Id="rId92" Type="http://schemas.openxmlformats.org/officeDocument/2006/relationships/image" Target="../media/image479.png"/><Relationship Id="rId2" Type="http://schemas.openxmlformats.org/officeDocument/2006/relationships/notesSlide" Target="../notesSlides/notesSlide18.xml"/><Relationship Id="rId29" Type="http://schemas.openxmlformats.org/officeDocument/2006/relationships/image" Target="../media/image448.png"/><Relationship Id="rId24" Type="http://schemas.openxmlformats.org/officeDocument/2006/relationships/customXml" Target="../ink/ink1324.xml"/><Relationship Id="rId40" Type="http://schemas.openxmlformats.org/officeDocument/2006/relationships/customXml" Target="../ink/ink1332.xml"/><Relationship Id="rId45" Type="http://schemas.openxmlformats.org/officeDocument/2006/relationships/image" Target="../media/image456.png"/><Relationship Id="rId66" Type="http://schemas.openxmlformats.org/officeDocument/2006/relationships/customXml" Target="../ink/ink1345.xml"/><Relationship Id="rId87" Type="http://schemas.openxmlformats.org/officeDocument/2006/relationships/customXml" Target="../ink/ink1355.xml"/><Relationship Id="rId110" Type="http://schemas.openxmlformats.org/officeDocument/2006/relationships/image" Target="../media/image434.png"/><Relationship Id="rId61" Type="http://schemas.openxmlformats.org/officeDocument/2006/relationships/image" Target="../media/image464.png"/><Relationship Id="rId82" Type="http://schemas.openxmlformats.org/officeDocument/2006/relationships/image" Target="../media/image474.png"/><Relationship Id="rId19" Type="http://schemas.openxmlformats.org/officeDocument/2006/relationships/image" Target="../media/image443.png"/><Relationship Id="rId14" Type="http://schemas.openxmlformats.org/officeDocument/2006/relationships/customXml" Target="../ink/ink1319.xml"/><Relationship Id="rId30" Type="http://schemas.openxmlformats.org/officeDocument/2006/relationships/customXml" Target="../ink/ink1327.xml"/><Relationship Id="rId35" Type="http://schemas.openxmlformats.org/officeDocument/2006/relationships/image" Target="../media/image451.png"/><Relationship Id="rId56" Type="http://schemas.openxmlformats.org/officeDocument/2006/relationships/customXml" Target="../ink/ink1340.xml"/><Relationship Id="rId77" Type="http://schemas.openxmlformats.org/officeDocument/2006/relationships/customXml" Target="../ink/ink1350.xml"/><Relationship Id="rId100" Type="http://schemas.openxmlformats.org/officeDocument/2006/relationships/image" Target="../media/image429.png"/><Relationship Id="rId105" Type="http://schemas.openxmlformats.org/officeDocument/2006/relationships/customXml" Target="../ink/ink1364.xml"/><Relationship Id="rId8" Type="http://schemas.openxmlformats.org/officeDocument/2006/relationships/customXml" Target="../ink/ink1316.xml"/><Relationship Id="rId51" Type="http://schemas.openxmlformats.org/officeDocument/2006/relationships/image" Target="../media/image459.png"/><Relationship Id="rId72" Type="http://schemas.openxmlformats.org/officeDocument/2006/relationships/customXml" Target="../ink/ink1348.xml"/><Relationship Id="rId93" Type="http://schemas.openxmlformats.org/officeDocument/2006/relationships/customXml" Target="../ink/ink1358.xml"/><Relationship Id="rId98" Type="http://schemas.openxmlformats.org/officeDocument/2006/relationships/image" Target="../media/image428.png"/><Relationship Id="rId3" Type="http://schemas.openxmlformats.org/officeDocument/2006/relationships/image" Target="../media/image435.png"/><Relationship Id="rId25" Type="http://schemas.openxmlformats.org/officeDocument/2006/relationships/image" Target="../media/image446.png"/><Relationship Id="rId46" Type="http://schemas.openxmlformats.org/officeDocument/2006/relationships/customXml" Target="../ink/ink1335.xml"/><Relationship Id="rId67" Type="http://schemas.openxmlformats.org/officeDocument/2006/relationships/image" Target="../media/image467.png"/><Relationship Id="rId20" Type="http://schemas.openxmlformats.org/officeDocument/2006/relationships/customXml" Target="../ink/ink1322.xml"/><Relationship Id="rId41" Type="http://schemas.openxmlformats.org/officeDocument/2006/relationships/image" Target="../media/image454.png"/><Relationship Id="rId62" Type="http://schemas.openxmlformats.org/officeDocument/2006/relationships/customXml" Target="../ink/ink1343.xml"/><Relationship Id="rId83" Type="http://schemas.openxmlformats.org/officeDocument/2006/relationships/customXml" Target="../ink/ink1353.xml"/><Relationship Id="rId88" Type="http://schemas.openxmlformats.org/officeDocument/2006/relationships/image" Target="../media/image477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00.png"/><Relationship Id="rId21" Type="http://schemas.openxmlformats.org/officeDocument/2006/relationships/image" Target="../media/image444.png"/><Relationship Id="rId42" Type="http://schemas.openxmlformats.org/officeDocument/2006/relationships/customXml" Target="../ink/ink1386.xml"/><Relationship Id="rId63" Type="http://schemas.openxmlformats.org/officeDocument/2006/relationships/image" Target="../media/image465.png"/><Relationship Id="rId84" Type="http://schemas.openxmlformats.org/officeDocument/2006/relationships/customXml" Target="../ink/ink1407.xml"/><Relationship Id="rId138" Type="http://schemas.openxmlformats.org/officeDocument/2006/relationships/customXml" Target="../ink/ink1434.xml"/><Relationship Id="rId159" Type="http://schemas.openxmlformats.org/officeDocument/2006/relationships/customXml" Target="../ink/ink1444.xml"/><Relationship Id="rId170" Type="http://schemas.openxmlformats.org/officeDocument/2006/relationships/image" Target="../media/image518.png"/><Relationship Id="rId191" Type="http://schemas.openxmlformats.org/officeDocument/2006/relationships/customXml" Target="../ink/ink1460.xml"/><Relationship Id="rId107" Type="http://schemas.openxmlformats.org/officeDocument/2006/relationships/image" Target="../media/image495.png"/><Relationship Id="rId11" Type="http://schemas.openxmlformats.org/officeDocument/2006/relationships/image" Target="../media/image439.png"/><Relationship Id="rId32" Type="http://schemas.openxmlformats.org/officeDocument/2006/relationships/customXml" Target="../ink/ink1381.xml"/><Relationship Id="rId53" Type="http://schemas.openxmlformats.org/officeDocument/2006/relationships/image" Target="../media/image460.png"/><Relationship Id="rId74" Type="http://schemas.openxmlformats.org/officeDocument/2006/relationships/customXml" Target="../ink/ink1402.xml"/><Relationship Id="rId128" Type="http://schemas.openxmlformats.org/officeDocument/2006/relationships/customXml" Target="../ink/ink1429.xml"/><Relationship Id="rId149" Type="http://schemas.openxmlformats.org/officeDocument/2006/relationships/customXml" Target="../ink/ink1439.xml"/><Relationship Id="rId5" Type="http://schemas.openxmlformats.org/officeDocument/2006/relationships/image" Target="../media/image436.png"/><Relationship Id="rId95" Type="http://schemas.openxmlformats.org/officeDocument/2006/relationships/image" Target="../media/image489.png"/><Relationship Id="rId160" Type="http://schemas.openxmlformats.org/officeDocument/2006/relationships/image" Target="../media/image476.png"/><Relationship Id="rId181" Type="http://schemas.openxmlformats.org/officeDocument/2006/relationships/customXml" Target="../ink/ink1455.xml"/><Relationship Id="rId22" Type="http://schemas.openxmlformats.org/officeDocument/2006/relationships/customXml" Target="../ink/ink1376.xml"/><Relationship Id="rId43" Type="http://schemas.openxmlformats.org/officeDocument/2006/relationships/image" Target="../media/image455.png"/><Relationship Id="rId64" Type="http://schemas.openxmlformats.org/officeDocument/2006/relationships/customXml" Target="../ink/ink1397.xml"/><Relationship Id="rId118" Type="http://schemas.openxmlformats.org/officeDocument/2006/relationships/customXml" Target="../ink/ink1424.xml"/><Relationship Id="rId139" Type="http://schemas.openxmlformats.org/officeDocument/2006/relationships/image" Target="../media/image511.png"/><Relationship Id="rId85" Type="http://schemas.openxmlformats.org/officeDocument/2006/relationships/image" Target="../media/image484.png"/><Relationship Id="rId150" Type="http://schemas.openxmlformats.org/officeDocument/2006/relationships/image" Target="../media/image516.png"/><Relationship Id="rId171" Type="http://schemas.openxmlformats.org/officeDocument/2006/relationships/customXml" Target="../ink/ink1450.xml"/><Relationship Id="rId192" Type="http://schemas.openxmlformats.org/officeDocument/2006/relationships/image" Target="../media/image430.png"/><Relationship Id="rId12" Type="http://schemas.openxmlformats.org/officeDocument/2006/relationships/customXml" Target="../ink/ink1371.xml"/><Relationship Id="rId33" Type="http://schemas.openxmlformats.org/officeDocument/2006/relationships/image" Target="../media/image450.png"/><Relationship Id="rId108" Type="http://schemas.openxmlformats.org/officeDocument/2006/relationships/customXml" Target="../ink/ink1419.xml"/><Relationship Id="rId129" Type="http://schemas.openxmlformats.org/officeDocument/2006/relationships/image" Target="../media/image506.png"/><Relationship Id="rId54" Type="http://schemas.openxmlformats.org/officeDocument/2006/relationships/customXml" Target="../ink/ink1392.xml"/><Relationship Id="rId75" Type="http://schemas.openxmlformats.org/officeDocument/2006/relationships/image" Target="../media/image471.png"/><Relationship Id="rId96" Type="http://schemas.openxmlformats.org/officeDocument/2006/relationships/customXml" Target="../ink/ink1413.xml"/><Relationship Id="rId140" Type="http://schemas.openxmlformats.org/officeDocument/2006/relationships/customXml" Target="../ink/ink1435.xml"/><Relationship Id="rId161" Type="http://schemas.openxmlformats.org/officeDocument/2006/relationships/customXml" Target="../ink/ink1445.xml"/><Relationship Id="rId182" Type="http://schemas.openxmlformats.org/officeDocument/2006/relationships/image" Target="../media/image524.png"/><Relationship Id="rId6" Type="http://schemas.openxmlformats.org/officeDocument/2006/relationships/customXml" Target="../ink/ink1368.xml"/><Relationship Id="rId23" Type="http://schemas.openxmlformats.org/officeDocument/2006/relationships/image" Target="../media/image445.png"/><Relationship Id="rId119" Type="http://schemas.openxmlformats.org/officeDocument/2006/relationships/image" Target="../media/image501.png"/><Relationship Id="rId44" Type="http://schemas.openxmlformats.org/officeDocument/2006/relationships/customXml" Target="../ink/ink1387.xml"/><Relationship Id="rId65" Type="http://schemas.openxmlformats.org/officeDocument/2006/relationships/image" Target="../media/image466.png"/><Relationship Id="rId86" Type="http://schemas.openxmlformats.org/officeDocument/2006/relationships/customXml" Target="../ink/ink1408.xml"/><Relationship Id="rId130" Type="http://schemas.openxmlformats.org/officeDocument/2006/relationships/customXml" Target="../ink/ink1430.xml"/><Relationship Id="rId151" Type="http://schemas.openxmlformats.org/officeDocument/2006/relationships/customXml" Target="../ink/ink1440.xml"/><Relationship Id="rId172" Type="http://schemas.openxmlformats.org/officeDocument/2006/relationships/image" Target="../media/image519.png"/><Relationship Id="rId193" Type="http://schemas.openxmlformats.org/officeDocument/2006/relationships/customXml" Target="../ink/ink1461.xml"/><Relationship Id="rId13" Type="http://schemas.openxmlformats.org/officeDocument/2006/relationships/image" Target="../media/image440.png"/><Relationship Id="rId109" Type="http://schemas.openxmlformats.org/officeDocument/2006/relationships/image" Target="../media/image496.png"/><Relationship Id="rId34" Type="http://schemas.openxmlformats.org/officeDocument/2006/relationships/customXml" Target="../ink/ink1382.xml"/><Relationship Id="rId55" Type="http://schemas.openxmlformats.org/officeDocument/2006/relationships/image" Target="../media/image461.png"/><Relationship Id="rId76" Type="http://schemas.openxmlformats.org/officeDocument/2006/relationships/customXml" Target="../ink/ink1403.xml"/><Relationship Id="rId97" Type="http://schemas.openxmlformats.org/officeDocument/2006/relationships/image" Target="../media/image490.png"/><Relationship Id="rId120" Type="http://schemas.openxmlformats.org/officeDocument/2006/relationships/customXml" Target="../ink/ink1425.xml"/><Relationship Id="rId141" Type="http://schemas.openxmlformats.org/officeDocument/2006/relationships/image" Target="../media/image512.png"/><Relationship Id="rId7" Type="http://schemas.openxmlformats.org/officeDocument/2006/relationships/image" Target="../media/image437.png"/><Relationship Id="rId71" Type="http://schemas.openxmlformats.org/officeDocument/2006/relationships/image" Target="../media/image469.png"/><Relationship Id="rId92" Type="http://schemas.openxmlformats.org/officeDocument/2006/relationships/customXml" Target="../ink/ink1411.xml"/><Relationship Id="rId162" Type="http://schemas.openxmlformats.org/officeDocument/2006/relationships/image" Target="../media/image477.png"/><Relationship Id="rId183" Type="http://schemas.openxmlformats.org/officeDocument/2006/relationships/customXml" Target="../ink/ink1456.xml"/><Relationship Id="rId2" Type="http://schemas.openxmlformats.org/officeDocument/2006/relationships/notesSlide" Target="../notesSlides/notesSlide19.xml"/><Relationship Id="rId29" Type="http://schemas.openxmlformats.org/officeDocument/2006/relationships/image" Target="../media/image448.png"/><Relationship Id="rId24" Type="http://schemas.openxmlformats.org/officeDocument/2006/relationships/customXml" Target="../ink/ink1377.xml"/><Relationship Id="rId40" Type="http://schemas.openxmlformats.org/officeDocument/2006/relationships/customXml" Target="../ink/ink1385.xml"/><Relationship Id="rId45" Type="http://schemas.openxmlformats.org/officeDocument/2006/relationships/image" Target="../media/image456.png"/><Relationship Id="rId66" Type="http://schemas.openxmlformats.org/officeDocument/2006/relationships/customXml" Target="../ink/ink1398.xml"/><Relationship Id="rId87" Type="http://schemas.openxmlformats.org/officeDocument/2006/relationships/image" Target="../media/image485.png"/><Relationship Id="rId110" Type="http://schemas.openxmlformats.org/officeDocument/2006/relationships/customXml" Target="../ink/ink1420.xml"/><Relationship Id="rId115" Type="http://schemas.openxmlformats.org/officeDocument/2006/relationships/image" Target="../media/image499.png"/><Relationship Id="rId131" Type="http://schemas.openxmlformats.org/officeDocument/2006/relationships/image" Target="../media/image507.png"/><Relationship Id="rId136" Type="http://schemas.openxmlformats.org/officeDocument/2006/relationships/customXml" Target="../ink/ink1433.xml"/><Relationship Id="rId157" Type="http://schemas.openxmlformats.org/officeDocument/2006/relationships/customXml" Target="../ink/ink1443.xml"/><Relationship Id="rId178" Type="http://schemas.openxmlformats.org/officeDocument/2006/relationships/image" Target="../media/image522.png"/><Relationship Id="rId61" Type="http://schemas.openxmlformats.org/officeDocument/2006/relationships/image" Target="../media/image464.png"/><Relationship Id="rId82" Type="http://schemas.openxmlformats.org/officeDocument/2006/relationships/customXml" Target="../ink/ink1406.xml"/><Relationship Id="rId152" Type="http://schemas.openxmlformats.org/officeDocument/2006/relationships/image" Target="../media/image472.png"/><Relationship Id="rId173" Type="http://schemas.openxmlformats.org/officeDocument/2006/relationships/customXml" Target="../ink/ink1451.xml"/><Relationship Id="rId194" Type="http://schemas.openxmlformats.org/officeDocument/2006/relationships/image" Target="../media/image431.png"/><Relationship Id="rId199" Type="http://schemas.openxmlformats.org/officeDocument/2006/relationships/customXml" Target="../ink/ink1464.xml"/><Relationship Id="rId19" Type="http://schemas.openxmlformats.org/officeDocument/2006/relationships/image" Target="../media/image443.png"/><Relationship Id="rId14" Type="http://schemas.openxmlformats.org/officeDocument/2006/relationships/customXml" Target="../ink/ink1372.xml"/><Relationship Id="rId30" Type="http://schemas.openxmlformats.org/officeDocument/2006/relationships/customXml" Target="../ink/ink1380.xml"/><Relationship Id="rId35" Type="http://schemas.openxmlformats.org/officeDocument/2006/relationships/image" Target="../media/image451.png"/><Relationship Id="rId56" Type="http://schemas.openxmlformats.org/officeDocument/2006/relationships/customXml" Target="../ink/ink1393.xml"/><Relationship Id="rId77" Type="http://schemas.openxmlformats.org/officeDocument/2006/relationships/image" Target="../media/image480.png"/><Relationship Id="rId100" Type="http://schemas.openxmlformats.org/officeDocument/2006/relationships/customXml" Target="../ink/ink1415.xml"/><Relationship Id="rId105" Type="http://schemas.openxmlformats.org/officeDocument/2006/relationships/image" Target="../media/image494.png"/><Relationship Id="rId126" Type="http://schemas.openxmlformats.org/officeDocument/2006/relationships/customXml" Target="../ink/ink1428.xml"/><Relationship Id="rId147" Type="http://schemas.openxmlformats.org/officeDocument/2006/relationships/image" Target="../media/image515.png"/><Relationship Id="rId168" Type="http://schemas.openxmlformats.org/officeDocument/2006/relationships/image" Target="../media/image517.png"/><Relationship Id="rId8" Type="http://schemas.openxmlformats.org/officeDocument/2006/relationships/customXml" Target="../ink/ink1369.xml"/><Relationship Id="rId51" Type="http://schemas.openxmlformats.org/officeDocument/2006/relationships/image" Target="../media/image459.png"/><Relationship Id="rId72" Type="http://schemas.openxmlformats.org/officeDocument/2006/relationships/customXml" Target="../ink/ink1401.xml"/><Relationship Id="rId93" Type="http://schemas.openxmlformats.org/officeDocument/2006/relationships/image" Target="../media/image488.png"/><Relationship Id="rId98" Type="http://schemas.openxmlformats.org/officeDocument/2006/relationships/customXml" Target="../ink/ink1414.xml"/><Relationship Id="rId121" Type="http://schemas.openxmlformats.org/officeDocument/2006/relationships/image" Target="../media/image502.png"/><Relationship Id="rId142" Type="http://schemas.openxmlformats.org/officeDocument/2006/relationships/customXml" Target="../ink/ink1436.xml"/><Relationship Id="rId163" Type="http://schemas.openxmlformats.org/officeDocument/2006/relationships/customXml" Target="../ink/ink1446.xml"/><Relationship Id="rId184" Type="http://schemas.openxmlformats.org/officeDocument/2006/relationships/image" Target="../media/image426.png"/><Relationship Id="rId189" Type="http://schemas.openxmlformats.org/officeDocument/2006/relationships/customXml" Target="../ink/ink1459.xml"/><Relationship Id="rId3" Type="http://schemas.openxmlformats.org/officeDocument/2006/relationships/image" Target="../media/image435.png"/><Relationship Id="rId25" Type="http://schemas.openxmlformats.org/officeDocument/2006/relationships/image" Target="../media/image446.png"/><Relationship Id="rId46" Type="http://schemas.openxmlformats.org/officeDocument/2006/relationships/customXml" Target="../ink/ink1388.xml"/><Relationship Id="rId67" Type="http://schemas.openxmlformats.org/officeDocument/2006/relationships/image" Target="../media/image467.png"/><Relationship Id="rId116" Type="http://schemas.openxmlformats.org/officeDocument/2006/relationships/customXml" Target="../ink/ink1423.xml"/><Relationship Id="rId137" Type="http://schemas.openxmlformats.org/officeDocument/2006/relationships/image" Target="../media/image510.png"/><Relationship Id="rId158" Type="http://schemas.openxmlformats.org/officeDocument/2006/relationships/image" Target="../media/image475.png"/><Relationship Id="rId20" Type="http://schemas.openxmlformats.org/officeDocument/2006/relationships/customXml" Target="../ink/ink1375.xml"/><Relationship Id="rId41" Type="http://schemas.openxmlformats.org/officeDocument/2006/relationships/image" Target="../media/image454.png"/><Relationship Id="rId62" Type="http://schemas.openxmlformats.org/officeDocument/2006/relationships/customXml" Target="../ink/ink1396.xml"/><Relationship Id="rId83" Type="http://schemas.openxmlformats.org/officeDocument/2006/relationships/image" Target="../media/image483.png"/><Relationship Id="rId88" Type="http://schemas.openxmlformats.org/officeDocument/2006/relationships/customXml" Target="../ink/ink1409.xml"/><Relationship Id="rId111" Type="http://schemas.openxmlformats.org/officeDocument/2006/relationships/image" Target="../media/image497.png"/><Relationship Id="rId132" Type="http://schemas.openxmlformats.org/officeDocument/2006/relationships/customXml" Target="../ink/ink1431.xml"/><Relationship Id="rId153" Type="http://schemas.openxmlformats.org/officeDocument/2006/relationships/customXml" Target="../ink/ink1441.xml"/><Relationship Id="rId174" Type="http://schemas.openxmlformats.org/officeDocument/2006/relationships/image" Target="../media/image520.png"/><Relationship Id="rId179" Type="http://schemas.openxmlformats.org/officeDocument/2006/relationships/customXml" Target="../ink/ink1454.xml"/><Relationship Id="rId195" Type="http://schemas.openxmlformats.org/officeDocument/2006/relationships/customXml" Target="../ink/ink1462.xml"/><Relationship Id="rId190" Type="http://schemas.openxmlformats.org/officeDocument/2006/relationships/image" Target="../media/image429.png"/><Relationship Id="rId15" Type="http://schemas.openxmlformats.org/officeDocument/2006/relationships/image" Target="../media/image441.png"/><Relationship Id="rId36" Type="http://schemas.openxmlformats.org/officeDocument/2006/relationships/customXml" Target="../ink/ink1383.xml"/><Relationship Id="rId57" Type="http://schemas.openxmlformats.org/officeDocument/2006/relationships/image" Target="../media/image462.png"/><Relationship Id="rId106" Type="http://schemas.openxmlformats.org/officeDocument/2006/relationships/customXml" Target="../ink/ink1418.xml"/><Relationship Id="rId127" Type="http://schemas.openxmlformats.org/officeDocument/2006/relationships/image" Target="../media/image505.png"/><Relationship Id="rId10" Type="http://schemas.openxmlformats.org/officeDocument/2006/relationships/customXml" Target="../ink/ink1370.xml"/><Relationship Id="rId31" Type="http://schemas.openxmlformats.org/officeDocument/2006/relationships/image" Target="../media/image449.png"/><Relationship Id="rId52" Type="http://schemas.openxmlformats.org/officeDocument/2006/relationships/customXml" Target="../ink/ink1391.xml"/><Relationship Id="rId73" Type="http://schemas.openxmlformats.org/officeDocument/2006/relationships/image" Target="../media/image470.png"/><Relationship Id="rId78" Type="http://schemas.openxmlformats.org/officeDocument/2006/relationships/customXml" Target="../ink/ink1404.xml"/><Relationship Id="rId94" Type="http://schemas.openxmlformats.org/officeDocument/2006/relationships/customXml" Target="../ink/ink1412.xml"/><Relationship Id="rId99" Type="http://schemas.openxmlformats.org/officeDocument/2006/relationships/image" Target="../media/image491.png"/><Relationship Id="rId101" Type="http://schemas.openxmlformats.org/officeDocument/2006/relationships/image" Target="../media/image492.png"/><Relationship Id="rId122" Type="http://schemas.openxmlformats.org/officeDocument/2006/relationships/customXml" Target="../ink/ink1426.xml"/><Relationship Id="rId143" Type="http://schemas.openxmlformats.org/officeDocument/2006/relationships/image" Target="../media/image513.png"/><Relationship Id="rId148" Type="http://schemas.openxmlformats.org/officeDocument/2006/relationships/image" Target="../media/image425.png"/><Relationship Id="rId164" Type="http://schemas.openxmlformats.org/officeDocument/2006/relationships/image" Target="../media/image478.png"/><Relationship Id="rId169" Type="http://schemas.openxmlformats.org/officeDocument/2006/relationships/customXml" Target="../ink/ink1449.xml"/><Relationship Id="rId185" Type="http://schemas.openxmlformats.org/officeDocument/2006/relationships/customXml" Target="../ink/ink1457.xml"/><Relationship Id="rId4" Type="http://schemas.openxmlformats.org/officeDocument/2006/relationships/customXml" Target="../ink/ink1367.xml"/><Relationship Id="rId9" Type="http://schemas.openxmlformats.org/officeDocument/2006/relationships/image" Target="../media/image438.png"/><Relationship Id="rId180" Type="http://schemas.openxmlformats.org/officeDocument/2006/relationships/image" Target="../media/image523.png"/><Relationship Id="rId26" Type="http://schemas.openxmlformats.org/officeDocument/2006/relationships/customXml" Target="../ink/ink1378.xml"/><Relationship Id="rId47" Type="http://schemas.openxmlformats.org/officeDocument/2006/relationships/image" Target="../media/image457.png"/><Relationship Id="rId68" Type="http://schemas.openxmlformats.org/officeDocument/2006/relationships/customXml" Target="../ink/ink1399.xml"/><Relationship Id="rId89" Type="http://schemas.openxmlformats.org/officeDocument/2006/relationships/image" Target="../media/image486.png"/><Relationship Id="rId112" Type="http://schemas.openxmlformats.org/officeDocument/2006/relationships/customXml" Target="../ink/ink1421.xml"/><Relationship Id="rId133" Type="http://schemas.openxmlformats.org/officeDocument/2006/relationships/image" Target="../media/image508.png"/><Relationship Id="rId154" Type="http://schemas.openxmlformats.org/officeDocument/2006/relationships/image" Target="../media/image473.png"/><Relationship Id="rId175" Type="http://schemas.openxmlformats.org/officeDocument/2006/relationships/customXml" Target="../ink/ink1452.xml"/><Relationship Id="rId196" Type="http://schemas.openxmlformats.org/officeDocument/2006/relationships/image" Target="../media/image432.png"/><Relationship Id="rId200" Type="http://schemas.openxmlformats.org/officeDocument/2006/relationships/image" Target="../media/image434.png"/><Relationship Id="rId16" Type="http://schemas.openxmlformats.org/officeDocument/2006/relationships/customXml" Target="../ink/ink1373.xml"/><Relationship Id="rId37" Type="http://schemas.openxmlformats.org/officeDocument/2006/relationships/image" Target="../media/image452.png"/><Relationship Id="rId58" Type="http://schemas.openxmlformats.org/officeDocument/2006/relationships/customXml" Target="../ink/ink1394.xml"/><Relationship Id="rId79" Type="http://schemas.openxmlformats.org/officeDocument/2006/relationships/image" Target="../media/image481.png"/><Relationship Id="rId102" Type="http://schemas.openxmlformats.org/officeDocument/2006/relationships/customXml" Target="../ink/ink1416.xml"/><Relationship Id="rId123" Type="http://schemas.openxmlformats.org/officeDocument/2006/relationships/image" Target="../media/image503.png"/><Relationship Id="rId144" Type="http://schemas.openxmlformats.org/officeDocument/2006/relationships/customXml" Target="../ink/ink1437.xml"/><Relationship Id="rId90" Type="http://schemas.openxmlformats.org/officeDocument/2006/relationships/customXml" Target="../ink/ink1410.xml"/><Relationship Id="rId165" Type="http://schemas.openxmlformats.org/officeDocument/2006/relationships/customXml" Target="../ink/ink1447.xml"/><Relationship Id="rId186" Type="http://schemas.openxmlformats.org/officeDocument/2006/relationships/image" Target="../media/image427.png"/><Relationship Id="rId27" Type="http://schemas.openxmlformats.org/officeDocument/2006/relationships/image" Target="../media/image447.png"/><Relationship Id="rId48" Type="http://schemas.openxmlformats.org/officeDocument/2006/relationships/customXml" Target="../ink/ink1389.xml"/><Relationship Id="rId69" Type="http://schemas.openxmlformats.org/officeDocument/2006/relationships/image" Target="../media/image468.png"/><Relationship Id="rId113" Type="http://schemas.openxmlformats.org/officeDocument/2006/relationships/image" Target="../media/image498.png"/><Relationship Id="rId134" Type="http://schemas.openxmlformats.org/officeDocument/2006/relationships/customXml" Target="../ink/ink1432.xml"/><Relationship Id="rId80" Type="http://schemas.openxmlformats.org/officeDocument/2006/relationships/customXml" Target="../ink/ink1405.xml"/><Relationship Id="rId155" Type="http://schemas.openxmlformats.org/officeDocument/2006/relationships/customXml" Target="../ink/ink1442.xml"/><Relationship Id="rId176" Type="http://schemas.openxmlformats.org/officeDocument/2006/relationships/image" Target="../media/image521.png"/><Relationship Id="rId197" Type="http://schemas.openxmlformats.org/officeDocument/2006/relationships/customXml" Target="../ink/ink1463.xml"/><Relationship Id="rId17" Type="http://schemas.openxmlformats.org/officeDocument/2006/relationships/image" Target="../media/image442.png"/><Relationship Id="rId38" Type="http://schemas.openxmlformats.org/officeDocument/2006/relationships/customXml" Target="../ink/ink1384.xml"/><Relationship Id="rId59" Type="http://schemas.openxmlformats.org/officeDocument/2006/relationships/image" Target="../media/image463.png"/><Relationship Id="rId103" Type="http://schemas.openxmlformats.org/officeDocument/2006/relationships/image" Target="../media/image493.png"/><Relationship Id="rId124" Type="http://schemas.openxmlformats.org/officeDocument/2006/relationships/customXml" Target="../ink/ink1427.xml"/><Relationship Id="rId70" Type="http://schemas.openxmlformats.org/officeDocument/2006/relationships/customXml" Target="../ink/ink1400.xml"/><Relationship Id="rId91" Type="http://schemas.openxmlformats.org/officeDocument/2006/relationships/image" Target="../media/image487.png"/><Relationship Id="rId145" Type="http://schemas.openxmlformats.org/officeDocument/2006/relationships/image" Target="../media/image514.png"/><Relationship Id="rId166" Type="http://schemas.openxmlformats.org/officeDocument/2006/relationships/image" Target="../media/image479.png"/><Relationship Id="rId187" Type="http://schemas.openxmlformats.org/officeDocument/2006/relationships/customXml" Target="../ink/ink1458.xml"/><Relationship Id="rId1" Type="http://schemas.openxmlformats.org/officeDocument/2006/relationships/slideLayout" Target="../slideLayouts/slideLayout6.xml"/><Relationship Id="rId28" Type="http://schemas.openxmlformats.org/officeDocument/2006/relationships/customXml" Target="../ink/ink1379.xml"/><Relationship Id="rId49" Type="http://schemas.openxmlformats.org/officeDocument/2006/relationships/image" Target="../media/image458.png"/><Relationship Id="rId114" Type="http://schemas.openxmlformats.org/officeDocument/2006/relationships/customXml" Target="../ink/ink1422.xml"/><Relationship Id="rId60" Type="http://schemas.openxmlformats.org/officeDocument/2006/relationships/customXml" Target="../ink/ink1395.xml"/><Relationship Id="rId81" Type="http://schemas.openxmlformats.org/officeDocument/2006/relationships/image" Target="../media/image482.png"/><Relationship Id="rId135" Type="http://schemas.openxmlformats.org/officeDocument/2006/relationships/image" Target="../media/image509.png"/><Relationship Id="rId156" Type="http://schemas.openxmlformats.org/officeDocument/2006/relationships/image" Target="../media/image474.png"/><Relationship Id="rId177" Type="http://schemas.openxmlformats.org/officeDocument/2006/relationships/customXml" Target="../ink/ink1453.xml"/><Relationship Id="rId198" Type="http://schemas.openxmlformats.org/officeDocument/2006/relationships/image" Target="../media/image433.png"/><Relationship Id="rId18" Type="http://schemas.openxmlformats.org/officeDocument/2006/relationships/customXml" Target="../ink/ink1374.xml"/><Relationship Id="rId39" Type="http://schemas.openxmlformats.org/officeDocument/2006/relationships/image" Target="../media/image453.png"/><Relationship Id="rId50" Type="http://schemas.openxmlformats.org/officeDocument/2006/relationships/customXml" Target="../ink/ink1390.xml"/><Relationship Id="rId104" Type="http://schemas.openxmlformats.org/officeDocument/2006/relationships/customXml" Target="../ink/ink1417.xml"/><Relationship Id="rId125" Type="http://schemas.openxmlformats.org/officeDocument/2006/relationships/image" Target="../media/image504.png"/><Relationship Id="rId146" Type="http://schemas.openxmlformats.org/officeDocument/2006/relationships/customXml" Target="../ink/ink1438.xml"/><Relationship Id="rId167" Type="http://schemas.openxmlformats.org/officeDocument/2006/relationships/customXml" Target="../ink/ink1448.xml"/><Relationship Id="rId188" Type="http://schemas.openxmlformats.org/officeDocument/2006/relationships/image" Target="../media/image4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00.png"/><Relationship Id="rId299" Type="http://schemas.openxmlformats.org/officeDocument/2006/relationships/customXml" Target="../ink/ink1612.xml"/><Relationship Id="rId21" Type="http://schemas.openxmlformats.org/officeDocument/2006/relationships/image" Target="../media/image444.png"/><Relationship Id="rId63" Type="http://schemas.openxmlformats.org/officeDocument/2006/relationships/image" Target="../media/image465.png"/><Relationship Id="rId159" Type="http://schemas.openxmlformats.org/officeDocument/2006/relationships/customXml" Target="../ink/ink1542.xml"/><Relationship Id="rId324" Type="http://schemas.openxmlformats.org/officeDocument/2006/relationships/image" Target="../media/image429.png"/><Relationship Id="rId170" Type="http://schemas.openxmlformats.org/officeDocument/2006/relationships/image" Target="../media/image534.png"/><Relationship Id="rId226" Type="http://schemas.openxmlformats.org/officeDocument/2006/relationships/image" Target="../media/image477.png"/><Relationship Id="rId268" Type="http://schemas.openxmlformats.org/officeDocument/2006/relationships/image" Target="../media/image567.png"/><Relationship Id="rId32" Type="http://schemas.openxmlformats.org/officeDocument/2006/relationships/customXml" Target="../ink/ink1479.xml"/><Relationship Id="rId74" Type="http://schemas.openxmlformats.org/officeDocument/2006/relationships/customXml" Target="../ink/ink1500.xml"/><Relationship Id="rId128" Type="http://schemas.openxmlformats.org/officeDocument/2006/relationships/customXml" Target="../ink/ink1527.xml"/><Relationship Id="rId5" Type="http://schemas.openxmlformats.org/officeDocument/2006/relationships/image" Target="../media/image436.png"/><Relationship Id="rId181" Type="http://schemas.openxmlformats.org/officeDocument/2006/relationships/customXml" Target="../ink/ink1553.xml"/><Relationship Id="rId237" Type="http://schemas.openxmlformats.org/officeDocument/2006/relationships/customXml" Target="../ink/ink1581.xml"/><Relationship Id="rId279" Type="http://schemas.openxmlformats.org/officeDocument/2006/relationships/customXml" Target="../ink/ink1602.xml"/><Relationship Id="rId43" Type="http://schemas.openxmlformats.org/officeDocument/2006/relationships/image" Target="../media/image455.png"/><Relationship Id="rId139" Type="http://schemas.openxmlformats.org/officeDocument/2006/relationships/image" Target="../media/image511.png"/><Relationship Id="rId290" Type="http://schemas.openxmlformats.org/officeDocument/2006/relationships/image" Target="../media/image578.png"/><Relationship Id="rId304" Type="http://schemas.openxmlformats.org/officeDocument/2006/relationships/image" Target="../media/image585.png"/><Relationship Id="rId85" Type="http://schemas.openxmlformats.org/officeDocument/2006/relationships/image" Target="../media/image484.png"/><Relationship Id="rId150" Type="http://schemas.openxmlformats.org/officeDocument/2006/relationships/image" Target="../media/image516.png"/><Relationship Id="rId192" Type="http://schemas.openxmlformats.org/officeDocument/2006/relationships/image" Target="../media/image545.png"/><Relationship Id="rId206" Type="http://schemas.openxmlformats.org/officeDocument/2006/relationships/image" Target="../media/image552.png"/><Relationship Id="rId248" Type="http://schemas.openxmlformats.org/officeDocument/2006/relationships/image" Target="../media/image557.png"/><Relationship Id="rId12" Type="http://schemas.openxmlformats.org/officeDocument/2006/relationships/customXml" Target="../ink/ink1469.xml"/><Relationship Id="rId108" Type="http://schemas.openxmlformats.org/officeDocument/2006/relationships/customXml" Target="../ink/ink1517.xml"/><Relationship Id="rId315" Type="http://schemas.openxmlformats.org/officeDocument/2006/relationships/customXml" Target="../ink/ink1620.xml"/><Relationship Id="rId54" Type="http://schemas.openxmlformats.org/officeDocument/2006/relationships/customXml" Target="../ink/ink1490.xml"/><Relationship Id="rId96" Type="http://schemas.openxmlformats.org/officeDocument/2006/relationships/customXml" Target="../ink/ink1511.xml"/><Relationship Id="rId161" Type="http://schemas.openxmlformats.org/officeDocument/2006/relationships/customXml" Target="../ink/ink1543.xml"/><Relationship Id="rId217" Type="http://schemas.openxmlformats.org/officeDocument/2006/relationships/customXml" Target="../ink/ink1571.xml"/><Relationship Id="rId259" Type="http://schemas.openxmlformats.org/officeDocument/2006/relationships/customXml" Target="../ink/ink1592.xml"/><Relationship Id="rId23" Type="http://schemas.openxmlformats.org/officeDocument/2006/relationships/image" Target="../media/image445.png"/><Relationship Id="rId119" Type="http://schemas.openxmlformats.org/officeDocument/2006/relationships/image" Target="../media/image501.png"/><Relationship Id="rId270" Type="http://schemas.openxmlformats.org/officeDocument/2006/relationships/image" Target="../media/image568.png"/><Relationship Id="rId326" Type="http://schemas.openxmlformats.org/officeDocument/2006/relationships/image" Target="../media/image430.png"/><Relationship Id="rId65" Type="http://schemas.openxmlformats.org/officeDocument/2006/relationships/image" Target="../media/image466.png"/><Relationship Id="rId130" Type="http://schemas.openxmlformats.org/officeDocument/2006/relationships/customXml" Target="../ink/ink1528.xml"/><Relationship Id="rId172" Type="http://schemas.openxmlformats.org/officeDocument/2006/relationships/image" Target="../media/image535.png"/><Relationship Id="rId228" Type="http://schemas.openxmlformats.org/officeDocument/2006/relationships/image" Target="../media/image478.png"/><Relationship Id="rId281" Type="http://schemas.openxmlformats.org/officeDocument/2006/relationships/customXml" Target="../ink/ink1603.xml"/><Relationship Id="rId34" Type="http://schemas.openxmlformats.org/officeDocument/2006/relationships/customXml" Target="../ink/ink1480.xml"/><Relationship Id="rId76" Type="http://schemas.openxmlformats.org/officeDocument/2006/relationships/customXml" Target="../ink/ink1501.xml"/><Relationship Id="rId141" Type="http://schemas.openxmlformats.org/officeDocument/2006/relationships/image" Target="../media/image512.png"/><Relationship Id="rId7" Type="http://schemas.openxmlformats.org/officeDocument/2006/relationships/image" Target="../media/image437.png"/><Relationship Id="rId183" Type="http://schemas.openxmlformats.org/officeDocument/2006/relationships/customXml" Target="../ink/ink1554.xml"/><Relationship Id="rId239" Type="http://schemas.openxmlformats.org/officeDocument/2006/relationships/customXml" Target="../ink/ink1582.xml"/><Relationship Id="rId250" Type="http://schemas.openxmlformats.org/officeDocument/2006/relationships/image" Target="../media/image558.png"/><Relationship Id="rId292" Type="http://schemas.openxmlformats.org/officeDocument/2006/relationships/image" Target="../media/image579.png"/><Relationship Id="rId306" Type="http://schemas.openxmlformats.org/officeDocument/2006/relationships/image" Target="../media/image586.png"/><Relationship Id="rId24" Type="http://schemas.openxmlformats.org/officeDocument/2006/relationships/customXml" Target="../ink/ink1475.xml"/><Relationship Id="rId45" Type="http://schemas.openxmlformats.org/officeDocument/2006/relationships/image" Target="../media/image456.png"/><Relationship Id="rId66" Type="http://schemas.openxmlformats.org/officeDocument/2006/relationships/customXml" Target="../ink/ink1496.xml"/><Relationship Id="rId87" Type="http://schemas.openxmlformats.org/officeDocument/2006/relationships/image" Target="../media/image485.png"/><Relationship Id="rId110" Type="http://schemas.openxmlformats.org/officeDocument/2006/relationships/customXml" Target="../ink/ink1518.xml"/><Relationship Id="rId131" Type="http://schemas.openxmlformats.org/officeDocument/2006/relationships/image" Target="../media/image507.png"/><Relationship Id="rId327" Type="http://schemas.openxmlformats.org/officeDocument/2006/relationships/customXml" Target="../ink/ink1626.xml"/><Relationship Id="rId152" Type="http://schemas.openxmlformats.org/officeDocument/2006/relationships/image" Target="../media/image525.png"/><Relationship Id="rId173" Type="http://schemas.openxmlformats.org/officeDocument/2006/relationships/customXml" Target="../ink/ink1549.xml"/><Relationship Id="rId194" Type="http://schemas.openxmlformats.org/officeDocument/2006/relationships/image" Target="../media/image546.png"/><Relationship Id="rId208" Type="http://schemas.openxmlformats.org/officeDocument/2006/relationships/image" Target="../media/image553.png"/><Relationship Id="rId229" Type="http://schemas.openxmlformats.org/officeDocument/2006/relationships/customXml" Target="../ink/ink1577.xml"/><Relationship Id="rId240" Type="http://schemas.openxmlformats.org/officeDocument/2006/relationships/image" Target="../media/image521.png"/><Relationship Id="rId261" Type="http://schemas.openxmlformats.org/officeDocument/2006/relationships/customXml" Target="../ink/ink1593.xml"/><Relationship Id="rId14" Type="http://schemas.openxmlformats.org/officeDocument/2006/relationships/customXml" Target="../ink/ink1470.xml"/><Relationship Id="rId35" Type="http://schemas.openxmlformats.org/officeDocument/2006/relationships/image" Target="../media/image451.png"/><Relationship Id="rId56" Type="http://schemas.openxmlformats.org/officeDocument/2006/relationships/customXml" Target="../ink/ink1491.xml"/><Relationship Id="rId77" Type="http://schemas.openxmlformats.org/officeDocument/2006/relationships/image" Target="../media/image480.png"/><Relationship Id="rId100" Type="http://schemas.openxmlformats.org/officeDocument/2006/relationships/customXml" Target="../ink/ink1513.xml"/><Relationship Id="rId282" Type="http://schemas.openxmlformats.org/officeDocument/2006/relationships/image" Target="../media/image574.png"/><Relationship Id="rId317" Type="http://schemas.openxmlformats.org/officeDocument/2006/relationships/customXml" Target="../ink/ink1621.xml"/><Relationship Id="rId8" Type="http://schemas.openxmlformats.org/officeDocument/2006/relationships/customXml" Target="../ink/ink1467.xml"/><Relationship Id="rId98" Type="http://schemas.openxmlformats.org/officeDocument/2006/relationships/customXml" Target="../ink/ink1512.xml"/><Relationship Id="rId121" Type="http://schemas.openxmlformats.org/officeDocument/2006/relationships/image" Target="../media/image502.png"/><Relationship Id="rId142" Type="http://schemas.openxmlformats.org/officeDocument/2006/relationships/customXml" Target="../ink/ink1534.xml"/><Relationship Id="rId163" Type="http://schemas.openxmlformats.org/officeDocument/2006/relationships/customXml" Target="../ink/ink1544.xml"/><Relationship Id="rId184" Type="http://schemas.openxmlformats.org/officeDocument/2006/relationships/image" Target="../media/image541.png"/><Relationship Id="rId219" Type="http://schemas.openxmlformats.org/officeDocument/2006/relationships/customXml" Target="../ink/ink1572.xml"/><Relationship Id="rId230" Type="http://schemas.openxmlformats.org/officeDocument/2006/relationships/image" Target="../media/image479.png"/><Relationship Id="rId251" Type="http://schemas.openxmlformats.org/officeDocument/2006/relationships/customXml" Target="../ink/ink1588.xml"/><Relationship Id="rId25" Type="http://schemas.openxmlformats.org/officeDocument/2006/relationships/image" Target="../media/image446.png"/><Relationship Id="rId46" Type="http://schemas.openxmlformats.org/officeDocument/2006/relationships/customXml" Target="../ink/ink1486.xml"/><Relationship Id="rId67" Type="http://schemas.openxmlformats.org/officeDocument/2006/relationships/image" Target="../media/image467.png"/><Relationship Id="rId272" Type="http://schemas.openxmlformats.org/officeDocument/2006/relationships/image" Target="../media/image569.png"/><Relationship Id="rId293" Type="http://schemas.openxmlformats.org/officeDocument/2006/relationships/customXml" Target="../ink/ink1609.xml"/><Relationship Id="rId307" Type="http://schemas.openxmlformats.org/officeDocument/2006/relationships/customXml" Target="../ink/ink1616.xml"/><Relationship Id="rId328" Type="http://schemas.openxmlformats.org/officeDocument/2006/relationships/image" Target="../media/image431.png"/><Relationship Id="rId88" Type="http://schemas.openxmlformats.org/officeDocument/2006/relationships/customXml" Target="../ink/ink1507.xml"/><Relationship Id="rId111" Type="http://schemas.openxmlformats.org/officeDocument/2006/relationships/image" Target="../media/image497.png"/><Relationship Id="rId132" Type="http://schemas.openxmlformats.org/officeDocument/2006/relationships/customXml" Target="../ink/ink1529.xml"/><Relationship Id="rId153" Type="http://schemas.openxmlformats.org/officeDocument/2006/relationships/customXml" Target="../ink/ink1539.xml"/><Relationship Id="rId174" Type="http://schemas.openxmlformats.org/officeDocument/2006/relationships/image" Target="../media/image536.png"/><Relationship Id="rId195" Type="http://schemas.openxmlformats.org/officeDocument/2006/relationships/customXml" Target="../ink/ink1560.xml"/><Relationship Id="rId209" Type="http://schemas.openxmlformats.org/officeDocument/2006/relationships/customXml" Target="../ink/ink1567.xml"/><Relationship Id="rId220" Type="http://schemas.openxmlformats.org/officeDocument/2006/relationships/image" Target="../media/image474.png"/><Relationship Id="rId241" Type="http://schemas.openxmlformats.org/officeDocument/2006/relationships/customXml" Target="../ink/ink1583.xml"/><Relationship Id="rId15" Type="http://schemas.openxmlformats.org/officeDocument/2006/relationships/image" Target="../media/image441.png"/><Relationship Id="rId36" Type="http://schemas.openxmlformats.org/officeDocument/2006/relationships/customXml" Target="../ink/ink1481.xml"/><Relationship Id="rId57" Type="http://schemas.openxmlformats.org/officeDocument/2006/relationships/image" Target="../media/image462.png"/><Relationship Id="rId262" Type="http://schemas.openxmlformats.org/officeDocument/2006/relationships/image" Target="../media/image564.png"/><Relationship Id="rId283" Type="http://schemas.openxmlformats.org/officeDocument/2006/relationships/customXml" Target="../ink/ink1604.xml"/><Relationship Id="rId318" Type="http://schemas.openxmlformats.org/officeDocument/2006/relationships/image" Target="../media/image426.png"/><Relationship Id="rId78" Type="http://schemas.openxmlformats.org/officeDocument/2006/relationships/customXml" Target="../ink/ink1502.xml"/><Relationship Id="rId99" Type="http://schemas.openxmlformats.org/officeDocument/2006/relationships/image" Target="../media/image491.png"/><Relationship Id="rId101" Type="http://schemas.openxmlformats.org/officeDocument/2006/relationships/image" Target="../media/image492.png"/><Relationship Id="rId122" Type="http://schemas.openxmlformats.org/officeDocument/2006/relationships/customXml" Target="../ink/ink1524.xml"/><Relationship Id="rId143" Type="http://schemas.openxmlformats.org/officeDocument/2006/relationships/image" Target="../media/image513.png"/><Relationship Id="rId164" Type="http://schemas.openxmlformats.org/officeDocument/2006/relationships/image" Target="../media/image531.png"/><Relationship Id="rId185" Type="http://schemas.openxmlformats.org/officeDocument/2006/relationships/customXml" Target="../ink/ink1555.xml"/><Relationship Id="rId9" Type="http://schemas.openxmlformats.org/officeDocument/2006/relationships/image" Target="../media/image438.png"/><Relationship Id="rId210" Type="http://schemas.openxmlformats.org/officeDocument/2006/relationships/image" Target="../media/image554.png"/><Relationship Id="rId26" Type="http://schemas.openxmlformats.org/officeDocument/2006/relationships/customXml" Target="../ink/ink1476.xml"/><Relationship Id="rId231" Type="http://schemas.openxmlformats.org/officeDocument/2006/relationships/customXml" Target="../ink/ink1578.xml"/><Relationship Id="rId252" Type="http://schemas.openxmlformats.org/officeDocument/2006/relationships/image" Target="../media/image559.png"/><Relationship Id="rId273" Type="http://schemas.openxmlformats.org/officeDocument/2006/relationships/customXml" Target="../ink/ink1599.xml"/><Relationship Id="rId294" Type="http://schemas.openxmlformats.org/officeDocument/2006/relationships/image" Target="../media/image580.png"/><Relationship Id="rId308" Type="http://schemas.openxmlformats.org/officeDocument/2006/relationships/image" Target="../media/image587.png"/><Relationship Id="rId329" Type="http://schemas.openxmlformats.org/officeDocument/2006/relationships/customXml" Target="../ink/ink1627.xml"/><Relationship Id="rId47" Type="http://schemas.openxmlformats.org/officeDocument/2006/relationships/image" Target="../media/image457.png"/><Relationship Id="rId68" Type="http://schemas.openxmlformats.org/officeDocument/2006/relationships/customXml" Target="../ink/ink1497.xml"/><Relationship Id="rId89" Type="http://schemas.openxmlformats.org/officeDocument/2006/relationships/image" Target="../media/image486.png"/><Relationship Id="rId112" Type="http://schemas.openxmlformats.org/officeDocument/2006/relationships/customXml" Target="../ink/ink1519.xml"/><Relationship Id="rId133" Type="http://schemas.openxmlformats.org/officeDocument/2006/relationships/image" Target="../media/image508.png"/><Relationship Id="rId154" Type="http://schemas.openxmlformats.org/officeDocument/2006/relationships/image" Target="../media/image526.png"/><Relationship Id="rId175" Type="http://schemas.openxmlformats.org/officeDocument/2006/relationships/customXml" Target="../ink/ink1550.xml"/><Relationship Id="rId196" Type="http://schemas.openxmlformats.org/officeDocument/2006/relationships/image" Target="../media/image547.png"/><Relationship Id="rId200" Type="http://schemas.openxmlformats.org/officeDocument/2006/relationships/image" Target="../media/image549.png"/><Relationship Id="rId16" Type="http://schemas.openxmlformats.org/officeDocument/2006/relationships/customXml" Target="../ink/ink1471.xml"/><Relationship Id="rId221" Type="http://schemas.openxmlformats.org/officeDocument/2006/relationships/customXml" Target="../ink/ink1573.xml"/><Relationship Id="rId242" Type="http://schemas.openxmlformats.org/officeDocument/2006/relationships/image" Target="../media/image522.png"/><Relationship Id="rId263" Type="http://schemas.openxmlformats.org/officeDocument/2006/relationships/customXml" Target="../ink/ink1594.xml"/><Relationship Id="rId284" Type="http://schemas.openxmlformats.org/officeDocument/2006/relationships/image" Target="../media/image575.png"/><Relationship Id="rId319" Type="http://schemas.openxmlformats.org/officeDocument/2006/relationships/customXml" Target="../ink/ink1622.xml"/><Relationship Id="rId37" Type="http://schemas.openxmlformats.org/officeDocument/2006/relationships/image" Target="../media/image452.png"/><Relationship Id="rId58" Type="http://schemas.openxmlformats.org/officeDocument/2006/relationships/customXml" Target="../ink/ink1492.xml"/><Relationship Id="rId79" Type="http://schemas.openxmlformats.org/officeDocument/2006/relationships/image" Target="../media/image481.png"/><Relationship Id="rId102" Type="http://schemas.openxmlformats.org/officeDocument/2006/relationships/customXml" Target="../ink/ink1514.xml"/><Relationship Id="rId123" Type="http://schemas.openxmlformats.org/officeDocument/2006/relationships/image" Target="../media/image503.png"/><Relationship Id="rId144" Type="http://schemas.openxmlformats.org/officeDocument/2006/relationships/customXml" Target="../ink/ink1535.xml"/><Relationship Id="rId330" Type="http://schemas.openxmlformats.org/officeDocument/2006/relationships/image" Target="../media/image432.png"/><Relationship Id="rId90" Type="http://schemas.openxmlformats.org/officeDocument/2006/relationships/customXml" Target="../ink/ink1508.xml"/><Relationship Id="rId165" Type="http://schemas.openxmlformats.org/officeDocument/2006/relationships/customXml" Target="../ink/ink1545.xml"/><Relationship Id="rId186" Type="http://schemas.openxmlformats.org/officeDocument/2006/relationships/image" Target="../media/image542.png"/><Relationship Id="rId211" Type="http://schemas.openxmlformats.org/officeDocument/2006/relationships/customXml" Target="../ink/ink1568.xml"/><Relationship Id="rId232" Type="http://schemas.openxmlformats.org/officeDocument/2006/relationships/image" Target="../media/image517.png"/><Relationship Id="rId253" Type="http://schemas.openxmlformats.org/officeDocument/2006/relationships/customXml" Target="../ink/ink1589.xml"/><Relationship Id="rId274" Type="http://schemas.openxmlformats.org/officeDocument/2006/relationships/image" Target="../media/image570.png"/><Relationship Id="rId295" Type="http://schemas.openxmlformats.org/officeDocument/2006/relationships/customXml" Target="../ink/ink1610.xml"/><Relationship Id="rId309" Type="http://schemas.openxmlformats.org/officeDocument/2006/relationships/customXml" Target="../ink/ink1617.xml"/><Relationship Id="rId27" Type="http://schemas.openxmlformats.org/officeDocument/2006/relationships/image" Target="../media/image447.png"/><Relationship Id="rId48" Type="http://schemas.openxmlformats.org/officeDocument/2006/relationships/customXml" Target="../ink/ink1487.xml"/><Relationship Id="rId69" Type="http://schemas.openxmlformats.org/officeDocument/2006/relationships/image" Target="../media/image468.png"/><Relationship Id="rId113" Type="http://schemas.openxmlformats.org/officeDocument/2006/relationships/image" Target="../media/image498.png"/><Relationship Id="rId134" Type="http://schemas.openxmlformats.org/officeDocument/2006/relationships/customXml" Target="../ink/ink1530.xml"/><Relationship Id="rId320" Type="http://schemas.openxmlformats.org/officeDocument/2006/relationships/image" Target="../media/image427.png"/><Relationship Id="rId80" Type="http://schemas.openxmlformats.org/officeDocument/2006/relationships/customXml" Target="../ink/ink1503.xml"/><Relationship Id="rId155" Type="http://schemas.openxmlformats.org/officeDocument/2006/relationships/customXml" Target="../ink/ink1540.xml"/><Relationship Id="rId176" Type="http://schemas.openxmlformats.org/officeDocument/2006/relationships/image" Target="../media/image537.png"/><Relationship Id="rId197" Type="http://schemas.openxmlformats.org/officeDocument/2006/relationships/customXml" Target="../ink/ink1561.xml"/><Relationship Id="rId201" Type="http://schemas.openxmlformats.org/officeDocument/2006/relationships/customXml" Target="../ink/ink1563.xml"/><Relationship Id="rId222" Type="http://schemas.openxmlformats.org/officeDocument/2006/relationships/image" Target="../media/image475.png"/><Relationship Id="rId243" Type="http://schemas.openxmlformats.org/officeDocument/2006/relationships/customXml" Target="../ink/ink1584.xml"/><Relationship Id="rId264" Type="http://schemas.openxmlformats.org/officeDocument/2006/relationships/image" Target="../media/image565.png"/><Relationship Id="rId285" Type="http://schemas.openxmlformats.org/officeDocument/2006/relationships/customXml" Target="../ink/ink1605.xml"/><Relationship Id="rId17" Type="http://schemas.openxmlformats.org/officeDocument/2006/relationships/image" Target="../media/image442.png"/><Relationship Id="rId38" Type="http://schemas.openxmlformats.org/officeDocument/2006/relationships/customXml" Target="../ink/ink1482.xml"/><Relationship Id="rId59" Type="http://schemas.openxmlformats.org/officeDocument/2006/relationships/image" Target="../media/image463.png"/><Relationship Id="rId103" Type="http://schemas.openxmlformats.org/officeDocument/2006/relationships/image" Target="../media/image493.png"/><Relationship Id="rId124" Type="http://schemas.openxmlformats.org/officeDocument/2006/relationships/customXml" Target="../ink/ink1525.xml"/><Relationship Id="rId310" Type="http://schemas.openxmlformats.org/officeDocument/2006/relationships/image" Target="../media/image588.png"/><Relationship Id="rId70" Type="http://schemas.openxmlformats.org/officeDocument/2006/relationships/customXml" Target="../ink/ink1498.xml"/><Relationship Id="rId91" Type="http://schemas.openxmlformats.org/officeDocument/2006/relationships/image" Target="../media/image487.png"/><Relationship Id="rId145" Type="http://schemas.openxmlformats.org/officeDocument/2006/relationships/image" Target="../media/image514.png"/><Relationship Id="rId166" Type="http://schemas.openxmlformats.org/officeDocument/2006/relationships/image" Target="../media/image532.png"/><Relationship Id="rId187" Type="http://schemas.openxmlformats.org/officeDocument/2006/relationships/customXml" Target="../ink/ink1556.xml"/><Relationship Id="rId331" Type="http://schemas.openxmlformats.org/officeDocument/2006/relationships/customXml" Target="../ink/ink1628.xml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555.png"/><Relationship Id="rId233" Type="http://schemas.openxmlformats.org/officeDocument/2006/relationships/customXml" Target="../ink/ink1579.xml"/><Relationship Id="rId254" Type="http://schemas.openxmlformats.org/officeDocument/2006/relationships/image" Target="../media/image560.png"/><Relationship Id="rId28" Type="http://schemas.openxmlformats.org/officeDocument/2006/relationships/customXml" Target="../ink/ink1477.xml"/><Relationship Id="rId49" Type="http://schemas.openxmlformats.org/officeDocument/2006/relationships/image" Target="../media/image458.png"/><Relationship Id="rId114" Type="http://schemas.openxmlformats.org/officeDocument/2006/relationships/customXml" Target="../ink/ink1520.xml"/><Relationship Id="rId275" Type="http://schemas.openxmlformats.org/officeDocument/2006/relationships/customXml" Target="../ink/ink1600.xml"/><Relationship Id="rId296" Type="http://schemas.openxmlformats.org/officeDocument/2006/relationships/image" Target="../media/image581.png"/><Relationship Id="rId300" Type="http://schemas.openxmlformats.org/officeDocument/2006/relationships/image" Target="../media/image583.png"/><Relationship Id="rId60" Type="http://schemas.openxmlformats.org/officeDocument/2006/relationships/customXml" Target="../ink/ink1493.xml"/><Relationship Id="rId81" Type="http://schemas.openxmlformats.org/officeDocument/2006/relationships/image" Target="../media/image482.png"/><Relationship Id="rId135" Type="http://schemas.openxmlformats.org/officeDocument/2006/relationships/image" Target="../media/image509.png"/><Relationship Id="rId156" Type="http://schemas.openxmlformats.org/officeDocument/2006/relationships/image" Target="../media/image527.png"/><Relationship Id="rId177" Type="http://schemas.openxmlformats.org/officeDocument/2006/relationships/customXml" Target="../ink/ink1551.xml"/><Relationship Id="rId198" Type="http://schemas.openxmlformats.org/officeDocument/2006/relationships/image" Target="../media/image548.png"/><Relationship Id="rId321" Type="http://schemas.openxmlformats.org/officeDocument/2006/relationships/customXml" Target="../ink/ink1623.xml"/><Relationship Id="rId202" Type="http://schemas.openxmlformats.org/officeDocument/2006/relationships/image" Target="../media/image550.png"/><Relationship Id="rId223" Type="http://schemas.openxmlformats.org/officeDocument/2006/relationships/customXml" Target="../ink/ink1574.xml"/><Relationship Id="rId244" Type="http://schemas.openxmlformats.org/officeDocument/2006/relationships/image" Target="../media/image523.png"/><Relationship Id="rId18" Type="http://schemas.openxmlformats.org/officeDocument/2006/relationships/customXml" Target="../ink/ink1472.xml"/><Relationship Id="rId39" Type="http://schemas.openxmlformats.org/officeDocument/2006/relationships/image" Target="../media/image453.png"/><Relationship Id="rId265" Type="http://schemas.openxmlformats.org/officeDocument/2006/relationships/customXml" Target="../ink/ink1595.xml"/><Relationship Id="rId286" Type="http://schemas.openxmlformats.org/officeDocument/2006/relationships/image" Target="../media/image576.png"/><Relationship Id="rId50" Type="http://schemas.openxmlformats.org/officeDocument/2006/relationships/customXml" Target="../ink/ink1488.xml"/><Relationship Id="rId104" Type="http://schemas.openxmlformats.org/officeDocument/2006/relationships/customXml" Target="../ink/ink1515.xml"/><Relationship Id="rId125" Type="http://schemas.openxmlformats.org/officeDocument/2006/relationships/image" Target="../media/image504.png"/><Relationship Id="rId146" Type="http://schemas.openxmlformats.org/officeDocument/2006/relationships/customXml" Target="../ink/ink1536.xml"/><Relationship Id="rId167" Type="http://schemas.openxmlformats.org/officeDocument/2006/relationships/customXml" Target="../ink/ink1546.xml"/><Relationship Id="rId188" Type="http://schemas.openxmlformats.org/officeDocument/2006/relationships/image" Target="../media/image543.png"/><Relationship Id="rId311" Type="http://schemas.openxmlformats.org/officeDocument/2006/relationships/customXml" Target="../ink/ink1618.xml"/><Relationship Id="rId332" Type="http://schemas.openxmlformats.org/officeDocument/2006/relationships/image" Target="../media/image433.png"/><Relationship Id="rId71" Type="http://schemas.openxmlformats.org/officeDocument/2006/relationships/image" Target="../media/image469.png"/><Relationship Id="rId92" Type="http://schemas.openxmlformats.org/officeDocument/2006/relationships/customXml" Target="../ink/ink1509.xml"/><Relationship Id="rId213" Type="http://schemas.openxmlformats.org/officeDocument/2006/relationships/customXml" Target="../ink/ink1569.xml"/><Relationship Id="rId234" Type="http://schemas.openxmlformats.org/officeDocument/2006/relationships/image" Target="../media/image518.png"/><Relationship Id="rId2" Type="http://schemas.openxmlformats.org/officeDocument/2006/relationships/notesSlide" Target="../notesSlides/notesSlide20.xml"/><Relationship Id="rId29" Type="http://schemas.openxmlformats.org/officeDocument/2006/relationships/image" Target="../media/image448.png"/><Relationship Id="rId255" Type="http://schemas.openxmlformats.org/officeDocument/2006/relationships/customXml" Target="../ink/ink1590.xml"/><Relationship Id="rId276" Type="http://schemas.openxmlformats.org/officeDocument/2006/relationships/image" Target="../media/image571.png"/><Relationship Id="rId297" Type="http://schemas.openxmlformats.org/officeDocument/2006/relationships/customXml" Target="../ink/ink1611.xml"/><Relationship Id="rId40" Type="http://schemas.openxmlformats.org/officeDocument/2006/relationships/customXml" Target="../ink/ink1483.xml"/><Relationship Id="rId115" Type="http://schemas.openxmlformats.org/officeDocument/2006/relationships/image" Target="../media/image499.png"/><Relationship Id="rId136" Type="http://schemas.openxmlformats.org/officeDocument/2006/relationships/customXml" Target="../ink/ink1531.xml"/><Relationship Id="rId157" Type="http://schemas.openxmlformats.org/officeDocument/2006/relationships/customXml" Target="../ink/ink1541.xml"/><Relationship Id="rId178" Type="http://schemas.openxmlformats.org/officeDocument/2006/relationships/image" Target="../media/image538.png"/><Relationship Id="rId301" Type="http://schemas.openxmlformats.org/officeDocument/2006/relationships/customXml" Target="../ink/ink1613.xml"/><Relationship Id="rId322" Type="http://schemas.openxmlformats.org/officeDocument/2006/relationships/image" Target="../media/image428.png"/><Relationship Id="rId61" Type="http://schemas.openxmlformats.org/officeDocument/2006/relationships/image" Target="../media/image464.png"/><Relationship Id="rId82" Type="http://schemas.openxmlformats.org/officeDocument/2006/relationships/customXml" Target="../ink/ink1504.xml"/><Relationship Id="rId199" Type="http://schemas.openxmlformats.org/officeDocument/2006/relationships/customXml" Target="../ink/ink1562.xml"/><Relationship Id="rId203" Type="http://schemas.openxmlformats.org/officeDocument/2006/relationships/customXml" Target="../ink/ink1564.xml"/><Relationship Id="rId19" Type="http://schemas.openxmlformats.org/officeDocument/2006/relationships/image" Target="../media/image443.png"/><Relationship Id="rId224" Type="http://schemas.openxmlformats.org/officeDocument/2006/relationships/image" Target="../media/image476.png"/><Relationship Id="rId245" Type="http://schemas.openxmlformats.org/officeDocument/2006/relationships/customXml" Target="../ink/ink1585.xml"/><Relationship Id="rId266" Type="http://schemas.openxmlformats.org/officeDocument/2006/relationships/image" Target="../media/image566.png"/><Relationship Id="rId287" Type="http://schemas.openxmlformats.org/officeDocument/2006/relationships/customXml" Target="../ink/ink1606.xml"/><Relationship Id="rId30" Type="http://schemas.openxmlformats.org/officeDocument/2006/relationships/customXml" Target="../ink/ink1478.xml"/><Relationship Id="rId105" Type="http://schemas.openxmlformats.org/officeDocument/2006/relationships/image" Target="../media/image494.png"/><Relationship Id="rId126" Type="http://schemas.openxmlformats.org/officeDocument/2006/relationships/customXml" Target="../ink/ink1526.xml"/><Relationship Id="rId147" Type="http://schemas.openxmlformats.org/officeDocument/2006/relationships/image" Target="../media/image515.png"/><Relationship Id="rId168" Type="http://schemas.openxmlformats.org/officeDocument/2006/relationships/image" Target="../media/image533.png"/><Relationship Id="rId312" Type="http://schemas.openxmlformats.org/officeDocument/2006/relationships/image" Target="../media/image589.png"/><Relationship Id="rId333" Type="http://schemas.openxmlformats.org/officeDocument/2006/relationships/customXml" Target="../ink/ink1629.xml"/><Relationship Id="rId51" Type="http://schemas.openxmlformats.org/officeDocument/2006/relationships/image" Target="../media/image459.png"/><Relationship Id="rId72" Type="http://schemas.openxmlformats.org/officeDocument/2006/relationships/customXml" Target="../ink/ink1499.xml"/><Relationship Id="rId93" Type="http://schemas.openxmlformats.org/officeDocument/2006/relationships/image" Target="../media/image488.png"/><Relationship Id="rId189" Type="http://schemas.openxmlformats.org/officeDocument/2006/relationships/customXml" Target="../ink/ink1557.xml"/><Relationship Id="rId3" Type="http://schemas.openxmlformats.org/officeDocument/2006/relationships/image" Target="../media/image435.png"/><Relationship Id="rId214" Type="http://schemas.openxmlformats.org/officeDocument/2006/relationships/image" Target="../media/image556.png"/><Relationship Id="rId235" Type="http://schemas.openxmlformats.org/officeDocument/2006/relationships/customXml" Target="../ink/ink1580.xml"/><Relationship Id="rId256" Type="http://schemas.openxmlformats.org/officeDocument/2006/relationships/image" Target="../media/image561.png"/><Relationship Id="rId277" Type="http://schemas.openxmlformats.org/officeDocument/2006/relationships/customXml" Target="../ink/ink1601.xml"/><Relationship Id="rId298" Type="http://schemas.openxmlformats.org/officeDocument/2006/relationships/image" Target="../media/image582.png"/><Relationship Id="rId116" Type="http://schemas.openxmlformats.org/officeDocument/2006/relationships/customXml" Target="../ink/ink1521.xml"/><Relationship Id="rId137" Type="http://schemas.openxmlformats.org/officeDocument/2006/relationships/image" Target="../media/image510.png"/><Relationship Id="rId158" Type="http://schemas.openxmlformats.org/officeDocument/2006/relationships/image" Target="../media/image528.png"/><Relationship Id="rId302" Type="http://schemas.openxmlformats.org/officeDocument/2006/relationships/image" Target="../media/image584.png"/><Relationship Id="rId323" Type="http://schemas.openxmlformats.org/officeDocument/2006/relationships/customXml" Target="../ink/ink1624.xml"/><Relationship Id="rId20" Type="http://schemas.openxmlformats.org/officeDocument/2006/relationships/customXml" Target="../ink/ink1473.xml"/><Relationship Id="rId41" Type="http://schemas.openxmlformats.org/officeDocument/2006/relationships/image" Target="../media/image454.png"/><Relationship Id="rId62" Type="http://schemas.openxmlformats.org/officeDocument/2006/relationships/customXml" Target="../ink/ink1494.xml"/><Relationship Id="rId83" Type="http://schemas.openxmlformats.org/officeDocument/2006/relationships/image" Target="../media/image483.png"/><Relationship Id="rId179" Type="http://schemas.openxmlformats.org/officeDocument/2006/relationships/customXml" Target="../ink/ink1552.xml"/><Relationship Id="rId190" Type="http://schemas.openxmlformats.org/officeDocument/2006/relationships/image" Target="../media/image544.png"/><Relationship Id="rId204" Type="http://schemas.openxmlformats.org/officeDocument/2006/relationships/image" Target="../media/image551.png"/><Relationship Id="rId225" Type="http://schemas.openxmlformats.org/officeDocument/2006/relationships/customXml" Target="../ink/ink1575.xml"/><Relationship Id="rId246" Type="http://schemas.openxmlformats.org/officeDocument/2006/relationships/image" Target="../media/image524.png"/><Relationship Id="rId267" Type="http://schemas.openxmlformats.org/officeDocument/2006/relationships/customXml" Target="../ink/ink1596.xml"/><Relationship Id="rId288" Type="http://schemas.openxmlformats.org/officeDocument/2006/relationships/image" Target="../media/image577.png"/><Relationship Id="rId106" Type="http://schemas.openxmlformats.org/officeDocument/2006/relationships/customXml" Target="../ink/ink1516.xml"/><Relationship Id="rId127" Type="http://schemas.openxmlformats.org/officeDocument/2006/relationships/image" Target="../media/image505.png"/><Relationship Id="rId313" Type="http://schemas.openxmlformats.org/officeDocument/2006/relationships/customXml" Target="../ink/ink1619.xml"/><Relationship Id="rId10" Type="http://schemas.openxmlformats.org/officeDocument/2006/relationships/customXml" Target="../ink/ink1468.xml"/><Relationship Id="rId31" Type="http://schemas.openxmlformats.org/officeDocument/2006/relationships/image" Target="../media/image449.png"/><Relationship Id="rId52" Type="http://schemas.openxmlformats.org/officeDocument/2006/relationships/customXml" Target="../ink/ink1489.xml"/><Relationship Id="rId73" Type="http://schemas.openxmlformats.org/officeDocument/2006/relationships/image" Target="../media/image470.png"/><Relationship Id="rId94" Type="http://schemas.openxmlformats.org/officeDocument/2006/relationships/customXml" Target="../ink/ink1510.xml"/><Relationship Id="rId148" Type="http://schemas.openxmlformats.org/officeDocument/2006/relationships/image" Target="../media/image425.png"/><Relationship Id="rId169" Type="http://schemas.openxmlformats.org/officeDocument/2006/relationships/customXml" Target="../ink/ink1547.xml"/><Relationship Id="rId334" Type="http://schemas.openxmlformats.org/officeDocument/2006/relationships/image" Target="../media/image434.png"/><Relationship Id="rId4" Type="http://schemas.openxmlformats.org/officeDocument/2006/relationships/customXml" Target="../ink/ink1465.xml"/><Relationship Id="rId180" Type="http://schemas.openxmlformats.org/officeDocument/2006/relationships/image" Target="../media/image539.png"/><Relationship Id="rId215" Type="http://schemas.openxmlformats.org/officeDocument/2006/relationships/customXml" Target="../ink/ink1570.xml"/><Relationship Id="rId236" Type="http://schemas.openxmlformats.org/officeDocument/2006/relationships/image" Target="../media/image519.png"/><Relationship Id="rId257" Type="http://schemas.openxmlformats.org/officeDocument/2006/relationships/customXml" Target="../ink/ink1591.xml"/><Relationship Id="rId278" Type="http://schemas.openxmlformats.org/officeDocument/2006/relationships/image" Target="../media/image572.png"/><Relationship Id="rId303" Type="http://schemas.openxmlformats.org/officeDocument/2006/relationships/customXml" Target="../ink/ink1614.xml"/><Relationship Id="rId42" Type="http://schemas.openxmlformats.org/officeDocument/2006/relationships/customXml" Target="../ink/ink1484.xml"/><Relationship Id="rId84" Type="http://schemas.openxmlformats.org/officeDocument/2006/relationships/customXml" Target="../ink/ink1505.xml"/><Relationship Id="rId138" Type="http://schemas.openxmlformats.org/officeDocument/2006/relationships/customXml" Target="../ink/ink1532.xml"/><Relationship Id="rId191" Type="http://schemas.openxmlformats.org/officeDocument/2006/relationships/customXml" Target="../ink/ink1558.xml"/><Relationship Id="rId205" Type="http://schemas.openxmlformats.org/officeDocument/2006/relationships/customXml" Target="../ink/ink1565.xml"/><Relationship Id="rId247" Type="http://schemas.openxmlformats.org/officeDocument/2006/relationships/customXml" Target="../ink/ink1586.xml"/><Relationship Id="rId107" Type="http://schemas.openxmlformats.org/officeDocument/2006/relationships/image" Target="../media/image495.png"/><Relationship Id="rId289" Type="http://schemas.openxmlformats.org/officeDocument/2006/relationships/customXml" Target="../ink/ink1607.xml"/><Relationship Id="rId11" Type="http://schemas.openxmlformats.org/officeDocument/2006/relationships/image" Target="../media/image439.png"/><Relationship Id="rId53" Type="http://schemas.openxmlformats.org/officeDocument/2006/relationships/image" Target="../media/image460.png"/><Relationship Id="rId149" Type="http://schemas.openxmlformats.org/officeDocument/2006/relationships/customXml" Target="../ink/ink1537.xml"/><Relationship Id="rId314" Type="http://schemas.openxmlformats.org/officeDocument/2006/relationships/image" Target="../media/image590.png"/><Relationship Id="rId95" Type="http://schemas.openxmlformats.org/officeDocument/2006/relationships/image" Target="../media/image489.png"/><Relationship Id="rId160" Type="http://schemas.openxmlformats.org/officeDocument/2006/relationships/image" Target="../media/image529.png"/><Relationship Id="rId216" Type="http://schemas.openxmlformats.org/officeDocument/2006/relationships/image" Target="../media/image472.png"/><Relationship Id="rId258" Type="http://schemas.openxmlformats.org/officeDocument/2006/relationships/image" Target="../media/image562.png"/><Relationship Id="rId22" Type="http://schemas.openxmlformats.org/officeDocument/2006/relationships/customXml" Target="../ink/ink1474.xml"/><Relationship Id="rId64" Type="http://schemas.openxmlformats.org/officeDocument/2006/relationships/customXml" Target="../ink/ink1495.xml"/><Relationship Id="rId118" Type="http://schemas.openxmlformats.org/officeDocument/2006/relationships/customXml" Target="../ink/ink1522.xml"/><Relationship Id="rId325" Type="http://schemas.openxmlformats.org/officeDocument/2006/relationships/customXml" Target="../ink/ink1625.xml"/><Relationship Id="rId171" Type="http://schemas.openxmlformats.org/officeDocument/2006/relationships/customXml" Target="../ink/ink1548.xml"/><Relationship Id="rId227" Type="http://schemas.openxmlformats.org/officeDocument/2006/relationships/customXml" Target="../ink/ink1576.xml"/><Relationship Id="rId269" Type="http://schemas.openxmlformats.org/officeDocument/2006/relationships/customXml" Target="../ink/ink1597.xml"/><Relationship Id="rId33" Type="http://schemas.openxmlformats.org/officeDocument/2006/relationships/image" Target="../media/image450.png"/><Relationship Id="rId129" Type="http://schemas.openxmlformats.org/officeDocument/2006/relationships/image" Target="../media/image506.png"/><Relationship Id="rId280" Type="http://schemas.openxmlformats.org/officeDocument/2006/relationships/image" Target="../media/image573.png"/><Relationship Id="rId75" Type="http://schemas.openxmlformats.org/officeDocument/2006/relationships/image" Target="../media/image471.png"/><Relationship Id="rId140" Type="http://schemas.openxmlformats.org/officeDocument/2006/relationships/customXml" Target="../ink/ink1533.xml"/><Relationship Id="rId182" Type="http://schemas.openxmlformats.org/officeDocument/2006/relationships/image" Target="../media/image540.png"/><Relationship Id="rId6" Type="http://schemas.openxmlformats.org/officeDocument/2006/relationships/customXml" Target="../ink/ink1466.xml"/><Relationship Id="rId238" Type="http://schemas.openxmlformats.org/officeDocument/2006/relationships/image" Target="../media/image520.png"/><Relationship Id="rId291" Type="http://schemas.openxmlformats.org/officeDocument/2006/relationships/customXml" Target="../ink/ink1608.xml"/><Relationship Id="rId305" Type="http://schemas.openxmlformats.org/officeDocument/2006/relationships/customXml" Target="../ink/ink1615.xml"/><Relationship Id="rId44" Type="http://schemas.openxmlformats.org/officeDocument/2006/relationships/customXml" Target="../ink/ink1485.xml"/><Relationship Id="rId86" Type="http://schemas.openxmlformats.org/officeDocument/2006/relationships/customXml" Target="../ink/ink1506.xml"/><Relationship Id="rId151" Type="http://schemas.openxmlformats.org/officeDocument/2006/relationships/customXml" Target="../ink/ink1538.xml"/><Relationship Id="rId193" Type="http://schemas.openxmlformats.org/officeDocument/2006/relationships/customXml" Target="../ink/ink1559.xml"/><Relationship Id="rId207" Type="http://schemas.openxmlformats.org/officeDocument/2006/relationships/customXml" Target="../ink/ink1566.xml"/><Relationship Id="rId249" Type="http://schemas.openxmlformats.org/officeDocument/2006/relationships/customXml" Target="../ink/ink1587.xml"/><Relationship Id="rId13" Type="http://schemas.openxmlformats.org/officeDocument/2006/relationships/image" Target="../media/image440.png"/><Relationship Id="rId109" Type="http://schemas.openxmlformats.org/officeDocument/2006/relationships/image" Target="../media/image496.png"/><Relationship Id="rId260" Type="http://schemas.openxmlformats.org/officeDocument/2006/relationships/image" Target="../media/image563.png"/><Relationship Id="rId316" Type="http://schemas.openxmlformats.org/officeDocument/2006/relationships/image" Target="../media/image591.png"/><Relationship Id="rId55" Type="http://schemas.openxmlformats.org/officeDocument/2006/relationships/image" Target="../media/image461.png"/><Relationship Id="rId97" Type="http://schemas.openxmlformats.org/officeDocument/2006/relationships/image" Target="../media/image490.png"/><Relationship Id="rId120" Type="http://schemas.openxmlformats.org/officeDocument/2006/relationships/customXml" Target="../ink/ink1523.xml"/><Relationship Id="rId162" Type="http://schemas.openxmlformats.org/officeDocument/2006/relationships/image" Target="../media/image530.png"/><Relationship Id="rId218" Type="http://schemas.openxmlformats.org/officeDocument/2006/relationships/image" Target="../media/image473.png"/><Relationship Id="rId271" Type="http://schemas.openxmlformats.org/officeDocument/2006/relationships/customXml" Target="../ink/ink1598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87.xml"/><Relationship Id="rId21" Type="http://schemas.openxmlformats.org/officeDocument/2006/relationships/customXml" Target="../ink/ink1639.xml"/><Relationship Id="rId42" Type="http://schemas.openxmlformats.org/officeDocument/2006/relationships/image" Target="../media/image611.png"/><Relationship Id="rId63" Type="http://schemas.openxmlformats.org/officeDocument/2006/relationships/customXml" Target="../ink/ink1660.xml"/><Relationship Id="rId84" Type="http://schemas.openxmlformats.org/officeDocument/2006/relationships/image" Target="../media/image632.png"/><Relationship Id="rId138" Type="http://schemas.openxmlformats.org/officeDocument/2006/relationships/image" Target="../media/image659.png"/><Relationship Id="rId159" Type="http://schemas.openxmlformats.org/officeDocument/2006/relationships/customXml" Target="../ink/ink1708.xml"/><Relationship Id="rId170" Type="http://schemas.openxmlformats.org/officeDocument/2006/relationships/image" Target="../media/image675.png"/><Relationship Id="rId191" Type="http://schemas.openxmlformats.org/officeDocument/2006/relationships/customXml" Target="../ink/ink1724.xml"/><Relationship Id="rId205" Type="http://schemas.openxmlformats.org/officeDocument/2006/relationships/customXml" Target="../ink/ink1731.xml"/><Relationship Id="rId107" Type="http://schemas.openxmlformats.org/officeDocument/2006/relationships/customXml" Target="../ink/ink1682.xml"/><Relationship Id="rId11" Type="http://schemas.openxmlformats.org/officeDocument/2006/relationships/customXml" Target="../ink/ink1634.xml"/><Relationship Id="rId32" Type="http://schemas.openxmlformats.org/officeDocument/2006/relationships/image" Target="../media/image606.png"/><Relationship Id="rId53" Type="http://schemas.openxmlformats.org/officeDocument/2006/relationships/customXml" Target="../ink/ink1655.xml"/><Relationship Id="rId74" Type="http://schemas.openxmlformats.org/officeDocument/2006/relationships/image" Target="../media/image627.png"/><Relationship Id="rId128" Type="http://schemas.openxmlformats.org/officeDocument/2006/relationships/image" Target="../media/image654.png"/><Relationship Id="rId149" Type="http://schemas.openxmlformats.org/officeDocument/2006/relationships/customXml" Target="../ink/ink1703.xml"/><Relationship Id="rId5" Type="http://schemas.openxmlformats.org/officeDocument/2006/relationships/customXml" Target="../ink/ink1631.xml"/><Relationship Id="rId95" Type="http://schemas.openxmlformats.org/officeDocument/2006/relationships/customXml" Target="../ink/ink1676.xml"/><Relationship Id="rId160" Type="http://schemas.openxmlformats.org/officeDocument/2006/relationships/image" Target="../media/image670.png"/><Relationship Id="rId181" Type="http://schemas.openxmlformats.org/officeDocument/2006/relationships/customXml" Target="../ink/ink1719.xml"/><Relationship Id="rId216" Type="http://schemas.openxmlformats.org/officeDocument/2006/relationships/image" Target="../media/image698.png"/><Relationship Id="rId22" Type="http://schemas.openxmlformats.org/officeDocument/2006/relationships/image" Target="../media/image601.png"/><Relationship Id="rId43" Type="http://schemas.openxmlformats.org/officeDocument/2006/relationships/customXml" Target="../ink/ink1650.xml"/><Relationship Id="rId64" Type="http://schemas.openxmlformats.org/officeDocument/2006/relationships/image" Target="../media/image622.png"/><Relationship Id="rId118" Type="http://schemas.openxmlformats.org/officeDocument/2006/relationships/image" Target="../media/image649.png"/><Relationship Id="rId139" Type="http://schemas.openxmlformats.org/officeDocument/2006/relationships/customXml" Target="../ink/ink1698.xml"/><Relationship Id="rId85" Type="http://schemas.openxmlformats.org/officeDocument/2006/relationships/customXml" Target="../ink/ink1671.xml"/><Relationship Id="rId150" Type="http://schemas.openxmlformats.org/officeDocument/2006/relationships/image" Target="../media/image665.png"/><Relationship Id="rId171" Type="http://schemas.openxmlformats.org/officeDocument/2006/relationships/customXml" Target="../ink/ink1714.xml"/><Relationship Id="rId192" Type="http://schemas.openxmlformats.org/officeDocument/2006/relationships/image" Target="../media/image686.png"/><Relationship Id="rId206" Type="http://schemas.openxmlformats.org/officeDocument/2006/relationships/image" Target="../media/image693.png"/><Relationship Id="rId12" Type="http://schemas.openxmlformats.org/officeDocument/2006/relationships/image" Target="../media/image596.png"/><Relationship Id="rId33" Type="http://schemas.openxmlformats.org/officeDocument/2006/relationships/customXml" Target="../ink/ink1645.xml"/><Relationship Id="rId108" Type="http://schemas.openxmlformats.org/officeDocument/2006/relationships/image" Target="../media/image644.png"/><Relationship Id="rId129" Type="http://schemas.openxmlformats.org/officeDocument/2006/relationships/customXml" Target="../ink/ink1693.xml"/><Relationship Id="rId54" Type="http://schemas.openxmlformats.org/officeDocument/2006/relationships/image" Target="../media/image617.png"/><Relationship Id="rId75" Type="http://schemas.openxmlformats.org/officeDocument/2006/relationships/customXml" Target="../ink/ink1666.xml"/><Relationship Id="rId96" Type="http://schemas.openxmlformats.org/officeDocument/2006/relationships/image" Target="../media/image638.png"/><Relationship Id="rId140" Type="http://schemas.openxmlformats.org/officeDocument/2006/relationships/image" Target="../media/image660.png"/><Relationship Id="rId161" Type="http://schemas.openxmlformats.org/officeDocument/2006/relationships/customXml" Target="../ink/ink1709.xml"/><Relationship Id="rId182" Type="http://schemas.openxmlformats.org/officeDocument/2006/relationships/image" Target="../media/image681.png"/><Relationship Id="rId217" Type="http://schemas.openxmlformats.org/officeDocument/2006/relationships/customXml" Target="../ink/ink1737.xml"/><Relationship Id="rId6" Type="http://schemas.openxmlformats.org/officeDocument/2006/relationships/image" Target="../media/image593.png"/><Relationship Id="rId23" Type="http://schemas.openxmlformats.org/officeDocument/2006/relationships/customXml" Target="../ink/ink1640.xml"/><Relationship Id="rId119" Type="http://schemas.openxmlformats.org/officeDocument/2006/relationships/customXml" Target="../ink/ink1688.xml"/><Relationship Id="rId44" Type="http://schemas.openxmlformats.org/officeDocument/2006/relationships/image" Target="../media/image612.png"/><Relationship Id="rId65" Type="http://schemas.openxmlformats.org/officeDocument/2006/relationships/customXml" Target="../ink/ink1661.xml"/><Relationship Id="rId86" Type="http://schemas.openxmlformats.org/officeDocument/2006/relationships/image" Target="../media/image633.png"/><Relationship Id="rId130" Type="http://schemas.openxmlformats.org/officeDocument/2006/relationships/image" Target="../media/image655.png"/><Relationship Id="rId151" Type="http://schemas.openxmlformats.org/officeDocument/2006/relationships/customXml" Target="../ink/ink1704.xml"/><Relationship Id="rId172" Type="http://schemas.openxmlformats.org/officeDocument/2006/relationships/image" Target="../media/image676.png"/><Relationship Id="rId193" Type="http://schemas.openxmlformats.org/officeDocument/2006/relationships/customXml" Target="../ink/ink1725.xml"/><Relationship Id="rId207" Type="http://schemas.openxmlformats.org/officeDocument/2006/relationships/customXml" Target="../ink/ink1732.xml"/><Relationship Id="rId13" Type="http://schemas.openxmlformats.org/officeDocument/2006/relationships/customXml" Target="../ink/ink1635.xml"/><Relationship Id="rId109" Type="http://schemas.openxmlformats.org/officeDocument/2006/relationships/customXml" Target="../ink/ink1683.xml"/><Relationship Id="rId34" Type="http://schemas.openxmlformats.org/officeDocument/2006/relationships/image" Target="../media/image607.png"/><Relationship Id="rId55" Type="http://schemas.openxmlformats.org/officeDocument/2006/relationships/customXml" Target="../ink/ink1656.xml"/><Relationship Id="rId76" Type="http://schemas.openxmlformats.org/officeDocument/2006/relationships/image" Target="../media/image628.png"/><Relationship Id="rId97" Type="http://schemas.openxmlformats.org/officeDocument/2006/relationships/customXml" Target="../ink/ink1677.xml"/><Relationship Id="rId120" Type="http://schemas.openxmlformats.org/officeDocument/2006/relationships/image" Target="../media/image650.png"/><Relationship Id="rId141" Type="http://schemas.openxmlformats.org/officeDocument/2006/relationships/customXml" Target="../ink/ink1699.xml"/><Relationship Id="rId7" Type="http://schemas.openxmlformats.org/officeDocument/2006/relationships/customXml" Target="../ink/ink1632.xml"/><Relationship Id="rId162" Type="http://schemas.openxmlformats.org/officeDocument/2006/relationships/image" Target="../media/image671.png"/><Relationship Id="rId183" Type="http://schemas.openxmlformats.org/officeDocument/2006/relationships/customXml" Target="../ink/ink1720.xml"/><Relationship Id="rId218" Type="http://schemas.openxmlformats.org/officeDocument/2006/relationships/image" Target="../media/image699.png"/><Relationship Id="rId24" Type="http://schemas.openxmlformats.org/officeDocument/2006/relationships/image" Target="../media/image602.png"/><Relationship Id="rId45" Type="http://schemas.openxmlformats.org/officeDocument/2006/relationships/customXml" Target="../ink/ink1651.xml"/><Relationship Id="rId66" Type="http://schemas.openxmlformats.org/officeDocument/2006/relationships/image" Target="../media/image623.png"/><Relationship Id="rId87" Type="http://schemas.openxmlformats.org/officeDocument/2006/relationships/customXml" Target="../ink/ink1672.xml"/><Relationship Id="rId110" Type="http://schemas.openxmlformats.org/officeDocument/2006/relationships/image" Target="../media/image645.png"/><Relationship Id="rId131" Type="http://schemas.openxmlformats.org/officeDocument/2006/relationships/customXml" Target="../ink/ink1694.xml"/><Relationship Id="rId152" Type="http://schemas.openxmlformats.org/officeDocument/2006/relationships/image" Target="../media/image666.png"/><Relationship Id="rId173" Type="http://schemas.openxmlformats.org/officeDocument/2006/relationships/customXml" Target="../ink/ink1715.xml"/><Relationship Id="rId194" Type="http://schemas.openxmlformats.org/officeDocument/2006/relationships/image" Target="../media/image687.png"/><Relationship Id="rId208" Type="http://schemas.openxmlformats.org/officeDocument/2006/relationships/image" Target="../media/image694.png"/><Relationship Id="rId14" Type="http://schemas.openxmlformats.org/officeDocument/2006/relationships/image" Target="../media/image597.png"/><Relationship Id="rId30" Type="http://schemas.openxmlformats.org/officeDocument/2006/relationships/image" Target="../media/image605.png"/><Relationship Id="rId35" Type="http://schemas.openxmlformats.org/officeDocument/2006/relationships/customXml" Target="../ink/ink1646.xml"/><Relationship Id="rId56" Type="http://schemas.openxmlformats.org/officeDocument/2006/relationships/image" Target="../media/image618.png"/><Relationship Id="rId77" Type="http://schemas.openxmlformats.org/officeDocument/2006/relationships/customXml" Target="../ink/ink1667.xml"/><Relationship Id="rId100" Type="http://schemas.openxmlformats.org/officeDocument/2006/relationships/image" Target="../media/image640.png"/><Relationship Id="rId105" Type="http://schemas.openxmlformats.org/officeDocument/2006/relationships/customXml" Target="../ink/ink1681.xml"/><Relationship Id="rId126" Type="http://schemas.openxmlformats.org/officeDocument/2006/relationships/image" Target="../media/image653.png"/><Relationship Id="rId147" Type="http://schemas.openxmlformats.org/officeDocument/2006/relationships/customXml" Target="../ink/ink1702.xml"/><Relationship Id="rId168" Type="http://schemas.openxmlformats.org/officeDocument/2006/relationships/image" Target="../media/image674.png"/><Relationship Id="rId8" Type="http://schemas.openxmlformats.org/officeDocument/2006/relationships/image" Target="../media/image594.png"/><Relationship Id="rId51" Type="http://schemas.openxmlformats.org/officeDocument/2006/relationships/customXml" Target="../ink/ink1654.xml"/><Relationship Id="rId72" Type="http://schemas.openxmlformats.org/officeDocument/2006/relationships/image" Target="../media/image626.png"/><Relationship Id="rId93" Type="http://schemas.openxmlformats.org/officeDocument/2006/relationships/customXml" Target="../ink/ink1675.xml"/><Relationship Id="rId98" Type="http://schemas.openxmlformats.org/officeDocument/2006/relationships/image" Target="../media/image639.png"/><Relationship Id="rId121" Type="http://schemas.openxmlformats.org/officeDocument/2006/relationships/customXml" Target="../ink/ink1689.xml"/><Relationship Id="rId142" Type="http://schemas.openxmlformats.org/officeDocument/2006/relationships/image" Target="../media/image661.png"/><Relationship Id="rId163" Type="http://schemas.openxmlformats.org/officeDocument/2006/relationships/customXml" Target="../ink/ink1710.xml"/><Relationship Id="rId184" Type="http://schemas.openxmlformats.org/officeDocument/2006/relationships/image" Target="../media/image682.png"/><Relationship Id="rId189" Type="http://schemas.openxmlformats.org/officeDocument/2006/relationships/customXml" Target="../ink/ink1723.xml"/><Relationship Id="rId3" Type="http://schemas.openxmlformats.org/officeDocument/2006/relationships/customXml" Target="../ink/ink1630.xml"/><Relationship Id="rId214" Type="http://schemas.openxmlformats.org/officeDocument/2006/relationships/image" Target="../media/image697.png"/><Relationship Id="rId25" Type="http://schemas.openxmlformats.org/officeDocument/2006/relationships/customXml" Target="../ink/ink1641.xml"/><Relationship Id="rId46" Type="http://schemas.openxmlformats.org/officeDocument/2006/relationships/image" Target="../media/image613.png"/><Relationship Id="rId67" Type="http://schemas.openxmlformats.org/officeDocument/2006/relationships/customXml" Target="../ink/ink1662.xml"/><Relationship Id="rId116" Type="http://schemas.openxmlformats.org/officeDocument/2006/relationships/image" Target="../media/image648.png"/><Relationship Id="rId137" Type="http://schemas.openxmlformats.org/officeDocument/2006/relationships/customXml" Target="../ink/ink1697.xml"/><Relationship Id="rId158" Type="http://schemas.openxmlformats.org/officeDocument/2006/relationships/image" Target="../media/image669.png"/><Relationship Id="rId20" Type="http://schemas.openxmlformats.org/officeDocument/2006/relationships/image" Target="../media/image600.png"/><Relationship Id="rId41" Type="http://schemas.openxmlformats.org/officeDocument/2006/relationships/customXml" Target="../ink/ink1649.xml"/><Relationship Id="rId62" Type="http://schemas.openxmlformats.org/officeDocument/2006/relationships/image" Target="../media/image621.png"/><Relationship Id="rId83" Type="http://schemas.openxmlformats.org/officeDocument/2006/relationships/customXml" Target="../ink/ink1670.xml"/><Relationship Id="rId88" Type="http://schemas.openxmlformats.org/officeDocument/2006/relationships/image" Target="../media/image634.png"/><Relationship Id="rId111" Type="http://schemas.openxmlformats.org/officeDocument/2006/relationships/customXml" Target="../ink/ink1684.xml"/><Relationship Id="rId132" Type="http://schemas.openxmlformats.org/officeDocument/2006/relationships/image" Target="../media/image656.png"/><Relationship Id="rId153" Type="http://schemas.openxmlformats.org/officeDocument/2006/relationships/customXml" Target="../ink/ink1705.xml"/><Relationship Id="rId174" Type="http://schemas.openxmlformats.org/officeDocument/2006/relationships/image" Target="../media/image677.png"/><Relationship Id="rId179" Type="http://schemas.openxmlformats.org/officeDocument/2006/relationships/customXml" Target="../ink/ink1718.xml"/><Relationship Id="rId195" Type="http://schemas.openxmlformats.org/officeDocument/2006/relationships/customXml" Target="../ink/ink1726.xml"/><Relationship Id="rId209" Type="http://schemas.openxmlformats.org/officeDocument/2006/relationships/customXml" Target="../ink/ink1733.xml"/><Relationship Id="rId190" Type="http://schemas.openxmlformats.org/officeDocument/2006/relationships/image" Target="../media/image685.png"/><Relationship Id="rId204" Type="http://schemas.openxmlformats.org/officeDocument/2006/relationships/image" Target="../media/image692.png"/><Relationship Id="rId15" Type="http://schemas.openxmlformats.org/officeDocument/2006/relationships/customXml" Target="../ink/ink1636.xml"/><Relationship Id="rId36" Type="http://schemas.openxmlformats.org/officeDocument/2006/relationships/image" Target="../media/image608.png"/><Relationship Id="rId57" Type="http://schemas.openxmlformats.org/officeDocument/2006/relationships/customXml" Target="../ink/ink1657.xml"/><Relationship Id="rId106" Type="http://schemas.openxmlformats.org/officeDocument/2006/relationships/image" Target="../media/image643.png"/><Relationship Id="rId127" Type="http://schemas.openxmlformats.org/officeDocument/2006/relationships/customXml" Target="../ink/ink1692.xml"/><Relationship Id="rId10" Type="http://schemas.openxmlformats.org/officeDocument/2006/relationships/image" Target="../media/image595.png"/><Relationship Id="rId31" Type="http://schemas.openxmlformats.org/officeDocument/2006/relationships/customXml" Target="../ink/ink1644.xml"/><Relationship Id="rId52" Type="http://schemas.openxmlformats.org/officeDocument/2006/relationships/image" Target="../media/image616.png"/><Relationship Id="rId73" Type="http://schemas.openxmlformats.org/officeDocument/2006/relationships/customXml" Target="../ink/ink1665.xml"/><Relationship Id="rId78" Type="http://schemas.openxmlformats.org/officeDocument/2006/relationships/image" Target="../media/image629.png"/><Relationship Id="rId94" Type="http://schemas.openxmlformats.org/officeDocument/2006/relationships/image" Target="../media/image637.png"/><Relationship Id="rId99" Type="http://schemas.openxmlformats.org/officeDocument/2006/relationships/customXml" Target="../ink/ink1678.xml"/><Relationship Id="rId101" Type="http://schemas.openxmlformats.org/officeDocument/2006/relationships/customXml" Target="../ink/ink1679.xml"/><Relationship Id="rId122" Type="http://schemas.openxmlformats.org/officeDocument/2006/relationships/image" Target="../media/image651.png"/><Relationship Id="rId143" Type="http://schemas.openxmlformats.org/officeDocument/2006/relationships/customXml" Target="../ink/ink1700.xml"/><Relationship Id="rId148" Type="http://schemas.openxmlformats.org/officeDocument/2006/relationships/image" Target="../media/image664.png"/><Relationship Id="rId164" Type="http://schemas.openxmlformats.org/officeDocument/2006/relationships/image" Target="../media/image672.png"/><Relationship Id="rId169" Type="http://schemas.openxmlformats.org/officeDocument/2006/relationships/customXml" Target="../ink/ink1713.xml"/><Relationship Id="rId185" Type="http://schemas.openxmlformats.org/officeDocument/2006/relationships/customXml" Target="../ink/ink1721.xml"/><Relationship Id="rId4" Type="http://schemas.openxmlformats.org/officeDocument/2006/relationships/image" Target="../media/image592.png"/><Relationship Id="rId9" Type="http://schemas.openxmlformats.org/officeDocument/2006/relationships/customXml" Target="../ink/ink1633.xml"/><Relationship Id="rId180" Type="http://schemas.openxmlformats.org/officeDocument/2006/relationships/image" Target="../media/image680.png"/><Relationship Id="rId210" Type="http://schemas.openxmlformats.org/officeDocument/2006/relationships/image" Target="../media/image695.png"/><Relationship Id="rId215" Type="http://schemas.openxmlformats.org/officeDocument/2006/relationships/customXml" Target="../ink/ink1736.xml"/><Relationship Id="rId26" Type="http://schemas.openxmlformats.org/officeDocument/2006/relationships/image" Target="../media/image603.png"/><Relationship Id="rId47" Type="http://schemas.openxmlformats.org/officeDocument/2006/relationships/customXml" Target="../ink/ink1652.xml"/><Relationship Id="rId68" Type="http://schemas.openxmlformats.org/officeDocument/2006/relationships/image" Target="../media/image624.png"/><Relationship Id="rId89" Type="http://schemas.openxmlformats.org/officeDocument/2006/relationships/customXml" Target="../ink/ink1673.xml"/><Relationship Id="rId112" Type="http://schemas.openxmlformats.org/officeDocument/2006/relationships/image" Target="../media/image646.png"/><Relationship Id="rId133" Type="http://schemas.openxmlformats.org/officeDocument/2006/relationships/customXml" Target="../ink/ink1695.xml"/><Relationship Id="rId154" Type="http://schemas.openxmlformats.org/officeDocument/2006/relationships/image" Target="../media/image667.png"/><Relationship Id="rId175" Type="http://schemas.openxmlformats.org/officeDocument/2006/relationships/customXml" Target="../ink/ink1716.xml"/><Relationship Id="rId196" Type="http://schemas.openxmlformats.org/officeDocument/2006/relationships/image" Target="../media/image688.png"/><Relationship Id="rId200" Type="http://schemas.openxmlformats.org/officeDocument/2006/relationships/image" Target="../media/image690.png"/><Relationship Id="rId16" Type="http://schemas.openxmlformats.org/officeDocument/2006/relationships/image" Target="../media/image598.png"/><Relationship Id="rId37" Type="http://schemas.openxmlformats.org/officeDocument/2006/relationships/customXml" Target="../ink/ink1647.xml"/><Relationship Id="rId58" Type="http://schemas.openxmlformats.org/officeDocument/2006/relationships/image" Target="../media/image619.png"/><Relationship Id="rId79" Type="http://schemas.openxmlformats.org/officeDocument/2006/relationships/customXml" Target="../ink/ink1668.xml"/><Relationship Id="rId102" Type="http://schemas.openxmlformats.org/officeDocument/2006/relationships/image" Target="../media/image641.png"/><Relationship Id="rId123" Type="http://schemas.openxmlformats.org/officeDocument/2006/relationships/customXml" Target="../ink/ink1690.xml"/><Relationship Id="rId144" Type="http://schemas.openxmlformats.org/officeDocument/2006/relationships/image" Target="../media/image662.png"/><Relationship Id="rId90" Type="http://schemas.openxmlformats.org/officeDocument/2006/relationships/image" Target="../media/image635.png"/><Relationship Id="rId165" Type="http://schemas.openxmlformats.org/officeDocument/2006/relationships/customXml" Target="../ink/ink1711.xml"/><Relationship Id="rId186" Type="http://schemas.openxmlformats.org/officeDocument/2006/relationships/image" Target="../media/image683.png"/><Relationship Id="rId211" Type="http://schemas.openxmlformats.org/officeDocument/2006/relationships/customXml" Target="../ink/ink1734.xml"/><Relationship Id="rId27" Type="http://schemas.openxmlformats.org/officeDocument/2006/relationships/customXml" Target="../ink/ink1642.xml"/><Relationship Id="rId48" Type="http://schemas.openxmlformats.org/officeDocument/2006/relationships/image" Target="../media/image614.png"/><Relationship Id="rId69" Type="http://schemas.openxmlformats.org/officeDocument/2006/relationships/customXml" Target="../ink/ink1663.xml"/><Relationship Id="rId113" Type="http://schemas.openxmlformats.org/officeDocument/2006/relationships/customXml" Target="../ink/ink1685.xml"/><Relationship Id="rId134" Type="http://schemas.openxmlformats.org/officeDocument/2006/relationships/image" Target="../media/image657.png"/><Relationship Id="rId80" Type="http://schemas.openxmlformats.org/officeDocument/2006/relationships/image" Target="../media/image630.png"/><Relationship Id="rId155" Type="http://schemas.openxmlformats.org/officeDocument/2006/relationships/customXml" Target="../ink/ink1706.xml"/><Relationship Id="rId176" Type="http://schemas.openxmlformats.org/officeDocument/2006/relationships/image" Target="../media/image678.png"/><Relationship Id="rId197" Type="http://schemas.openxmlformats.org/officeDocument/2006/relationships/customXml" Target="../ink/ink1727.xml"/><Relationship Id="rId201" Type="http://schemas.openxmlformats.org/officeDocument/2006/relationships/customXml" Target="../ink/ink1729.xml"/><Relationship Id="rId17" Type="http://schemas.openxmlformats.org/officeDocument/2006/relationships/customXml" Target="../ink/ink1637.xml"/><Relationship Id="rId38" Type="http://schemas.openxmlformats.org/officeDocument/2006/relationships/image" Target="../media/image609.png"/><Relationship Id="rId59" Type="http://schemas.openxmlformats.org/officeDocument/2006/relationships/customXml" Target="../ink/ink1658.xml"/><Relationship Id="rId103" Type="http://schemas.openxmlformats.org/officeDocument/2006/relationships/customXml" Target="../ink/ink1680.xml"/><Relationship Id="rId124" Type="http://schemas.openxmlformats.org/officeDocument/2006/relationships/image" Target="../media/image652.png"/><Relationship Id="rId70" Type="http://schemas.openxmlformats.org/officeDocument/2006/relationships/image" Target="../media/image625.png"/><Relationship Id="rId91" Type="http://schemas.openxmlformats.org/officeDocument/2006/relationships/customXml" Target="../ink/ink1674.xml"/><Relationship Id="rId145" Type="http://schemas.openxmlformats.org/officeDocument/2006/relationships/customXml" Target="../ink/ink1701.xml"/><Relationship Id="rId166" Type="http://schemas.openxmlformats.org/officeDocument/2006/relationships/image" Target="../media/image673.png"/><Relationship Id="rId187" Type="http://schemas.openxmlformats.org/officeDocument/2006/relationships/customXml" Target="../ink/ink1722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696.png"/><Relationship Id="rId28" Type="http://schemas.openxmlformats.org/officeDocument/2006/relationships/image" Target="../media/image604.png"/><Relationship Id="rId49" Type="http://schemas.openxmlformats.org/officeDocument/2006/relationships/customXml" Target="../ink/ink1653.xml"/><Relationship Id="rId114" Type="http://schemas.openxmlformats.org/officeDocument/2006/relationships/image" Target="../media/image647.png"/><Relationship Id="rId60" Type="http://schemas.openxmlformats.org/officeDocument/2006/relationships/image" Target="../media/image620.png"/><Relationship Id="rId81" Type="http://schemas.openxmlformats.org/officeDocument/2006/relationships/customXml" Target="../ink/ink1669.xml"/><Relationship Id="rId135" Type="http://schemas.openxmlformats.org/officeDocument/2006/relationships/customXml" Target="../ink/ink1696.xml"/><Relationship Id="rId156" Type="http://schemas.openxmlformats.org/officeDocument/2006/relationships/image" Target="../media/image668.png"/><Relationship Id="rId177" Type="http://schemas.openxmlformats.org/officeDocument/2006/relationships/customXml" Target="../ink/ink1717.xml"/><Relationship Id="rId198" Type="http://schemas.openxmlformats.org/officeDocument/2006/relationships/image" Target="../media/image689.png"/><Relationship Id="rId202" Type="http://schemas.openxmlformats.org/officeDocument/2006/relationships/image" Target="../media/image691.png"/><Relationship Id="rId18" Type="http://schemas.openxmlformats.org/officeDocument/2006/relationships/image" Target="../media/image599.png"/><Relationship Id="rId39" Type="http://schemas.openxmlformats.org/officeDocument/2006/relationships/customXml" Target="../ink/ink1648.xml"/><Relationship Id="rId50" Type="http://schemas.openxmlformats.org/officeDocument/2006/relationships/image" Target="../media/image615.png"/><Relationship Id="rId104" Type="http://schemas.openxmlformats.org/officeDocument/2006/relationships/image" Target="../media/image642.png"/><Relationship Id="rId125" Type="http://schemas.openxmlformats.org/officeDocument/2006/relationships/customXml" Target="../ink/ink1691.xml"/><Relationship Id="rId146" Type="http://schemas.openxmlformats.org/officeDocument/2006/relationships/image" Target="../media/image663.png"/><Relationship Id="rId167" Type="http://schemas.openxmlformats.org/officeDocument/2006/relationships/customXml" Target="../ink/ink1712.xml"/><Relationship Id="rId188" Type="http://schemas.openxmlformats.org/officeDocument/2006/relationships/image" Target="../media/image684.png"/><Relationship Id="rId71" Type="http://schemas.openxmlformats.org/officeDocument/2006/relationships/customXml" Target="../ink/ink1664.xml"/><Relationship Id="rId92" Type="http://schemas.openxmlformats.org/officeDocument/2006/relationships/image" Target="../media/image636.png"/><Relationship Id="rId213" Type="http://schemas.openxmlformats.org/officeDocument/2006/relationships/customXml" Target="../ink/ink1735.xml"/><Relationship Id="rId2" Type="http://schemas.openxmlformats.org/officeDocument/2006/relationships/notesSlide" Target="../notesSlides/notesSlide21.xml"/><Relationship Id="rId29" Type="http://schemas.openxmlformats.org/officeDocument/2006/relationships/customXml" Target="../ink/ink1643.xml"/><Relationship Id="rId40" Type="http://schemas.openxmlformats.org/officeDocument/2006/relationships/image" Target="../media/image610.png"/><Relationship Id="rId115" Type="http://schemas.openxmlformats.org/officeDocument/2006/relationships/customXml" Target="../ink/ink1686.xml"/><Relationship Id="rId136" Type="http://schemas.openxmlformats.org/officeDocument/2006/relationships/image" Target="../media/image658.png"/><Relationship Id="rId157" Type="http://schemas.openxmlformats.org/officeDocument/2006/relationships/customXml" Target="../ink/ink1707.xml"/><Relationship Id="rId178" Type="http://schemas.openxmlformats.org/officeDocument/2006/relationships/image" Target="../media/image679.png"/><Relationship Id="rId61" Type="http://schemas.openxmlformats.org/officeDocument/2006/relationships/customXml" Target="../ink/ink1659.xml"/><Relationship Id="rId82" Type="http://schemas.openxmlformats.org/officeDocument/2006/relationships/image" Target="../media/image631.png"/><Relationship Id="rId199" Type="http://schemas.openxmlformats.org/officeDocument/2006/relationships/customXml" Target="../ink/ink1728.xml"/><Relationship Id="rId203" Type="http://schemas.openxmlformats.org/officeDocument/2006/relationships/customXml" Target="../ink/ink1730.xml"/><Relationship Id="rId19" Type="http://schemas.openxmlformats.org/officeDocument/2006/relationships/customXml" Target="../ink/ink163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32.png"/><Relationship Id="rId63" Type="http://schemas.openxmlformats.org/officeDocument/2006/relationships/customXml" Target="../ink/ink31.xml"/><Relationship Id="rId84" Type="http://schemas.openxmlformats.org/officeDocument/2006/relationships/image" Target="../media/image53.png"/><Relationship Id="rId138" Type="http://schemas.openxmlformats.org/officeDocument/2006/relationships/image" Target="../media/image80.png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27.png"/><Relationship Id="rId53" Type="http://schemas.openxmlformats.org/officeDocument/2006/relationships/customXml" Target="../ink/ink26.xml"/><Relationship Id="rId74" Type="http://schemas.openxmlformats.org/officeDocument/2006/relationships/image" Target="../media/image48.png"/><Relationship Id="rId128" Type="http://schemas.openxmlformats.org/officeDocument/2006/relationships/image" Target="../media/image75.png"/><Relationship Id="rId149" Type="http://schemas.openxmlformats.org/officeDocument/2006/relationships/customXml" Target="../ink/ink74.xml"/><Relationship Id="rId5" Type="http://schemas.openxmlformats.org/officeDocument/2006/relationships/customXml" Target="../ink/ink2.xml"/><Relationship Id="rId95" Type="http://schemas.openxmlformats.org/officeDocument/2006/relationships/customXml" Target="../ink/ink47.xml"/><Relationship Id="rId22" Type="http://schemas.openxmlformats.org/officeDocument/2006/relationships/image" Target="../media/image22.png"/><Relationship Id="rId43" Type="http://schemas.openxmlformats.org/officeDocument/2006/relationships/customXml" Target="../ink/ink21.xml"/><Relationship Id="rId64" Type="http://schemas.openxmlformats.org/officeDocument/2006/relationships/image" Target="../media/image43.png"/><Relationship Id="rId118" Type="http://schemas.openxmlformats.org/officeDocument/2006/relationships/image" Target="../media/image70.png"/><Relationship Id="rId139" Type="http://schemas.openxmlformats.org/officeDocument/2006/relationships/customXml" Target="../ink/ink69.xml"/><Relationship Id="rId80" Type="http://schemas.openxmlformats.org/officeDocument/2006/relationships/image" Target="../media/image51.png"/><Relationship Id="rId85" Type="http://schemas.openxmlformats.org/officeDocument/2006/relationships/customXml" Target="../ink/ink42.xml"/><Relationship Id="rId150" Type="http://schemas.openxmlformats.org/officeDocument/2006/relationships/image" Target="../media/image86.png"/><Relationship Id="rId155" Type="http://schemas.openxmlformats.org/officeDocument/2006/relationships/customXml" Target="../ink/ink77.xml"/><Relationship Id="rId12" Type="http://schemas.openxmlformats.org/officeDocument/2006/relationships/image" Target="../media/image17.png"/><Relationship Id="rId17" Type="http://schemas.openxmlformats.org/officeDocument/2006/relationships/customXml" Target="../ink/ink8.xml"/><Relationship Id="rId33" Type="http://schemas.openxmlformats.org/officeDocument/2006/relationships/customXml" Target="../ink/ink16.xml"/><Relationship Id="rId38" Type="http://schemas.openxmlformats.org/officeDocument/2006/relationships/image" Target="../media/image30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08" Type="http://schemas.openxmlformats.org/officeDocument/2006/relationships/image" Target="../media/image65.png"/><Relationship Id="rId124" Type="http://schemas.openxmlformats.org/officeDocument/2006/relationships/image" Target="../media/image73.png"/><Relationship Id="rId129" Type="http://schemas.openxmlformats.org/officeDocument/2006/relationships/customXml" Target="../ink/ink64.xml"/><Relationship Id="rId54" Type="http://schemas.openxmlformats.org/officeDocument/2006/relationships/image" Target="../media/image38.png"/><Relationship Id="rId70" Type="http://schemas.openxmlformats.org/officeDocument/2006/relationships/image" Target="../media/image46.png"/><Relationship Id="rId75" Type="http://schemas.openxmlformats.org/officeDocument/2006/relationships/customXml" Target="../ink/ink37.xml"/><Relationship Id="rId91" Type="http://schemas.openxmlformats.org/officeDocument/2006/relationships/customXml" Target="../ink/ink45.xml"/><Relationship Id="rId96" Type="http://schemas.openxmlformats.org/officeDocument/2006/relationships/image" Target="../media/image59.png"/><Relationship Id="rId140" Type="http://schemas.openxmlformats.org/officeDocument/2006/relationships/image" Target="../media/image81.png"/><Relationship Id="rId145" Type="http://schemas.openxmlformats.org/officeDocument/2006/relationships/customXml" Target="../ink/ink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23" Type="http://schemas.openxmlformats.org/officeDocument/2006/relationships/customXml" Target="../ink/ink11.xml"/><Relationship Id="rId28" Type="http://schemas.openxmlformats.org/officeDocument/2006/relationships/image" Target="../media/image25.png"/><Relationship Id="rId49" Type="http://schemas.openxmlformats.org/officeDocument/2006/relationships/customXml" Target="../ink/ink24.xml"/><Relationship Id="rId114" Type="http://schemas.openxmlformats.org/officeDocument/2006/relationships/image" Target="../media/image68.png"/><Relationship Id="rId119" Type="http://schemas.openxmlformats.org/officeDocument/2006/relationships/customXml" Target="../ink/ink59.xml"/><Relationship Id="rId44" Type="http://schemas.openxmlformats.org/officeDocument/2006/relationships/image" Target="../media/image33.png"/><Relationship Id="rId60" Type="http://schemas.openxmlformats.org/officeDocument/2006/relationships/image" Target="../media/image41.png"/><Relationship Id="rId65" Type="http://schemas.openxmlformats.org/officeDocument/2006/relationships/customXml" Target="../ink/ink32.xml"/><Relationship Id="rId81" Type="http://schemas.openxmlformats.org/officeDocument/2006/relationships/customXml" Target="../ink/ink40.xml"/><Relationship Id="rId86" Type="http://schemas.openxmlformats.org/officeDocument/2006/relationships/image" Target="../media/image54.png"/><Relationship Id="rId130" Type="http://schemas.openxmlformats.org/officeDocument/2006/relationships/image" Target="../media/image76.png"/><Relationship Id="rId135" Type="http://schemas.openxmlformats.org/officeDocument/2006/relationships/customXml" Target="../ink/ink67.xml"/><Relationship Id="rId151" Type="http://schemas.openxmlformats.org/officeDocument/2006/relationships/customXml" Target="../ink/ink75.xml"/><Relationship Id="rId156" Type="http://schemas.openxmlformats.org/officeDocument/2006/relationships/image" Target="../media/image89.png"/><Relationship Id="rId13" Type="http://schemas.openxmlformats.org/officeDocument/2006/relationships/customXml" Target="../ink/ink6.xml"/><Relationship Id="rId18" Type="http://schemas.openxmlformats.org/officeDocument/2006/relationships/image" Target="../media/image20.png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28.png"/><Relationship Id="rId50" Type="http://schemas.openxmlformats.org/officeDocument/2006/relationships/image" Target="../media/image36.png"/><Relationship Id="rId55" Type="http://schemas.openxmlformats.org/officeDocument/2006/relationships/customXml" Target="../ink/ink27.xml"/><Relationship Id="rId76" Type="http://schemas.openxmlformats.org/officeDocument/2006/relationships/image" Target="../media/image49.png"/><Relationship Id="rId97" Type="http://schemas.openxmlformats.org/officeDocument/2006/relationships/customXml" Target="../ink/ink48.xml"/><Relationship Id="rId104" Type="http://schemas.openxmlformats.org/officeDocument/2006/relationships/image" Target="../media/image63.png"/><Relationship Id="rId120" Type="http://schemas.openxmlformats.org/officeDocument/2006/relationships/image" Target="../media/image71.png"/><Relationship Id="rId125" Type="http://schemas.openxmlformats.org/officeDocument/2006/relationships/customXml" Target="../ink/ink62.xml"/><Relationship Id="rId141" Type="http://schemas.openxmlformats.org/officeDocument/2006/relationships/customXml" Target="../ink/ink70.xml"/><Relationship Id="rId146" Type="http://schemas.openxmlformats.org/officeDocument/2006/relationships/image" Target="../media/image84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29" Type="http://schemas.openxmlformats.org/officeDocument/2006/relationships/customXml" Target="../ink/ink14.xml"/><Relationship Id="rId24" Type="http://schemas.openxmlformats.org/officeDocument/2006/relationships/image" Target="../media/image23.png"/><Relationship Id="rId40" Type="http://schemas.openxmlformats.org/officeDocument/2006/relationships/image" Target="../media/image31.png"/><Relationship Id="rId45" Type="http://schemas.openxmlformats.org/officeDocument/2006/relationships/customXml" Target="../ink/ink22.xml"/><Relationship Id="rId66" Type="http://schemas.openxmlformats.org/officeDocument/2006/relationships/image" Target="../media/image44.png"/><Relationship Id="rId87" Type="http://schemas.openxmlformats.org/officeDocument/2006/relationships/customXml" Target="../ink/ink43.xml"/><Relationship Id="rId110" Type="http://schemas.openxmlformats.org/officeDocument/2006/relationships/image" Target="../media/image66.png"/><Relationship Id="rId115" Type="http://schemas.openxmlformats.org/officeDocument/2006/relationships/customXml" Target="../ink/ink57.xml"/><Relationship Id="rId131" Type="http://schemas.openxmlformats.org/officeDocument/2006/relationships/customXml" Target="../ink/ink65.xml"/><Relationship Id="rId136" Type="http://schemas.openxmlformats.org/officeDocument/2006/relationships/image" Target="../media/image79.png"/><Relationship Id="rId157" Type="http://schemas.openxmlformats.org/officeDocument/2006/relationships/customXml" Target="../ink/ink78.xml"/><Relationship Id="rId61" Type="http://schemas.openxmlformats.org/officeDocument/2006/relationships/customXml" Target="../ink/ink30.xml"/><Relationship Id="rId82" Type="http://schemas.openxmlformats.org/officeDocument/2006/relationships/image" Target="../media/image52.png"/><Relationship Id="rId152" Type="http://schemas.openxmlformats.org/officeDocument/2006/relationships/image" Target="../media/image87.png"/><Relationship Id="rId19" Type="http://schemas.openxmlformats.org/officeDocument/2006/relationships/customXml" Target="../ink/ink9.xml"/><Relationship Id="rId14" Type="http://schemas.openxmlformats.org/officeDocument/2006/relationships/image" Target="../media/image18.png"/><Relationship Id="rId30" Type="http://schemas.openxmlformats.org/officeDocument/2006/relationships/image" Target="../media/image26.png"/><Relationship Id="rId35" Type="http://schemas.openxmlformats.org/officeDocument/2006/relationships/customXml" Target="../ink/ink17.xml"/><Relationship Id="rId56" Type="http://schemas.openxmlformats.org/officeDocument/2006/relationships/image" Target="../media/image39.png"/><Relationship Id="rId77" Type="http://schemas.openxmlformats.org/officeDocument/2006/relationships/customXml" Target="../ink/ink38.xml"/><Relationship Id="rId100" Type="http://schemas.openxmlformats.org/officeDocument/2006/relationships/image" Target="../media/image61.png"/><Relationship Id="rId105" Type="http://schemas.openxmlformats.org/officeDocument/2006/relationships/customXml" Target="../ink/ink52.xml"/><Relationship Id="rId126" Type="http://schemas.openxmlformats.org/officeDocument/2006/relationships/image" Target="../media/image74.png"/><Relationship Id="rId147" Type="http://schemas.openxmlformats.org/officeDocument/2006/relationships/customXml" Target="../ink/ink73.xml"/><Relationship Id="rId8" Type="http://schemas.openxmlformats.org/officeDocument/2006/relationships/image" Target="../media/image15.png"/><Relationship Id="rId51" Type="http://schemas.openxmlformats.org/officeDocument/2006/relationships/customXml" Target="../ink/ink25.xml"/><Relationship Id="rId72" Type="http://schemas.openxmlformats.org/officeDocument/2006/relationships/image" Target="../media/image47.png"/><Relationship Id="rId93" Type="http://schemas.openxmlformats.org/officeDocument/2006/relationships/customXml" Target="../ink/ink46.xml"/><Relationship Id="rId98" Type="http://schemas.openxmlformats.org/officeDocument/2006/relationships/image" Target="../media/image60.png"/><Relationship Id="rId121" Type="http://schemas.openxmlformats.org/officeDocument/2006/relationships/customXml" Target="../ink/ink60.xml"/><Relationship Id="rId142" Type="http://schemas.openxmlformats.org/officeDocument/2006/relationships/image" Target="../media/image82.png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34.png"/><Relationship Id="rId67" Type="http://schemas.openxmlformats.org/officeDocument/2006/relationships/customXml" Target="../ink/ink33.xml"/><Relationship Id="rId116" Type="http://schemas.openxmlformats.org/officeDocument/2006/relationships/image" Target="../media/image69.png"/><Relationship Id="rId137" Type="http://schemas.openxmlformats.org/officeDocument/2006/relationships/customXml" Target="../ink/ink68.xml"/><Relationship Id="rId158" Type="http://schemas.openxmlformats.org/officeDocument/2006/relationships/image" Target="../media/image90.png"/><Relationship Id="rId20" Type="http://schemas.openxmlformats.org/officeDocument/2006/relationships/image" Target="../media/image21.png"/><Relationship Id="rId41" Type="http://schemas.openxmlformats.org/officeDocument/2006/relationships/customXml" Target="../ink/ink20.xml"/><Relationship Id="rId62" Type="http://schemas.openxmlformats.org/officeDocument/2006/relationships/image" Target="../media/image42.png"/><Relationship Id="rId83" Type="http://schemas.openxmlformats.org/officeDocument/2006/relationships/customXml" Target="../ink/ink41.xml"/><Relationship Id="rId88" Type="http://schemas.openxmlformats.org/officeDocument/2006/relationships/image" Target="../media/image55.png"/><Relationship Id="rId111" Type="http://schemas.openxmlformats.org/officeDocument/2006/relationships/customXml" Target="../ink/ink55.xml"/><Relationship Id="rId132" Type="http://schemas.openxmlformats.org/officeDocument/2006/relationships/image" Target="../media/image77.png"/><Relationship Id="rId153" Type="http://schemas.openxmlformats.org/officeDocument/2006/relationships/customXml" Target="../ink/ink76.xml"/><Relationship Id="rId15" Type="http://schemas.openxmlformats.org/officeDocument/2006/relationships/customXml" Target="../ink/ink7.xml"/><Relationship Id="rId36" Type="http://schemas.openxmlformats.org/officeDocument/2006/relationships/image" Target="../media/image29.png"/><Relationship Id="rId57" Type="http://schemas.openxmlformats.org/officeDocument/2006/relationships/customXml" Target="../ink/ink28.xml"/><Relationship Id="rId106" Type="http://schemas.openxmlformats.org/officeDocument/2006/relationships/image" Target="../media/image64.png"/><Relationship Id="rId127" Type="http://schemas.openxmlformats.org/officeDocument/2006/relationships/customXml" Target="../ink/ink63.xml"/><Relationship Id="rId10" Type="http://schemas.openxmlformats.org/officeDocument/2006/relationships/image" Target="../media/image16.png"/><Relationship Id="rId31" Type="http://schemas.openxmlformats.org/officeDocument/2006/relationships/customXml" Target="../ink/ink15.xml"/><Relationship Id="rId52" Type="http://schemas.openxmlformats.org/officeDocument/2006/relationships/image" Target="../media/image37.png"/><Relationship Id="rId73" Type="http://schemas.openxmlformats.org/officeDocument/2006/relationships/customXml" Target="../ink/ink36.xml"/><Relationship Id="rId78" Type="http://schemas.openxmlformats.org/officeDocument/2006/relationships/image" Target="../media/image50.png"/><Relationship Id="rId94" Type="http://schemas.openxmlformats.org/officeDocument/2006/relationships/image" Target="../media/image58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72.png"/><Relationship Id="rId143" Type="http://schemas.openxmlformats.org/officeDocument/2006/relationships/customXml" Target="../ink/ink71.xml"/><Relationship Id="rId148" Type="http://schemas.openxmlformats.org/officeDocument/2006/relationships/image" Target="../media/image85.png"/><Relationship Id="rId4" Type="http://schemas.openxmlformats.org/officeDocument/2006/relationships/image" Target="../media/image13.png"/><Relationship Id="rId9" Type="http://schemas.openxmlformats.org/officeDocument/2006/relationships/customXml" Target="../ink/ink4.xml"/><Relationship Id="rId26" Type="http://schemas.openxmlformats.org/officeDocument/2006/relationships/image" Target="../media/image24.png"/><Relationship Id="rId47" Type="http://schemas.openxmlformats.org/officeDocument/2006/relationships/customXml" Target="../ink/ink23.xml"/><Relationship Id="rId68" Type="http://schemas.openxmlformats.org/officeDocument/2006/relationships/image" Target="../media/image45.png"/><Relationship Id="rId89" Type="http://schemas.openxmlformats.org/officeDocument/2006/relationships/customXml" Target="../ink/ink44.xml"/><Relationship Id="rId112" Type="http://schemas.openxmlformats.org/officeDocument/2006/relationships/image" Target="../media/image67.png"/><Relationship Id="rId133" Type="http://schemas.openxmlformats.org/officeDocument/2006/relationships/customXml" Target="../ink/ink66.xml"/><Relationship Id="rId154" Type="http://schemas.openxmlformats.org/officeDocument/2006/relationships/image" Target="../media/image88.png"/><Relationship Id="rId16" Type="http://schemas.openxmlformats.org/officeDocument/2006/relationships/image" Target="../media/image19.png"/><Relationship Id="rId37" Type="http://schemas.openxmlformats.org/officeDocument/2006/relationships/customXml" Target="../ink/ink18.xml"/><Relationship Id="rId58" Type="http://schemas.openxmlformats.org/officeDocument/2006/relationships/image" Target="../media/image40.png"/><Relationship Id="rId79" Type="http://schemas.openxmlformats.org/officeDocument/2006/relationships/customXml" Target="../ink/ink39.xml"/><Relationship Id="rId102" Type="http://schemas.openxmlformats.org/officeDocument/2006/relationships/image" Target="../media/image62.png"/><Relationship Id="rId123" Type="http://schemas.openxmlformats.org/officeDocument/2006/relationships/customXml" Target="../ink/ink61.xml"/><Relationship Id="rId144" Type="http://schemas.openxmlformats.org/officeDocument/2006/relationships/image" Target="../media/image83.png"/><Relationship Id="rId90" Type="http://schemas.openxmlformats.org/officeDocument/2006/relationships/image" Target="../media/image56.png"/><Relationship Id="rId27" Type="http://schemas.openxmlformats.org/officeDocument/2006/relationships/customXml" Target="../ink/ink13.xml"/><Relationship Id="rId48" Type="http://schemas.openxmlformats.org/officeDocument/2006/relationships/image" Target="../media/image35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34" Type="http://schemas.openxmlformats.org/officeDocument/2006/relationships/image" Target="../media/image7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13" Type="http://schemas.openxmlformats.org/officeDocument/2006/relationships/customXml" Target="../ink/ink1743.xml"/><Relationship Id="rId18" Type="http://schemas.openxmlformats.org/officeDocument/2006/relationships/image" Target="../media/image357.png"/><Relationship Id="rId3" Type="http://schemas.openxmlformats.org/officeDocument/2006/relationships/customXml" Target="../ink/ink1738.xml"/><Relationship Id="rId21" Type="http://schemas.openxmlformats.org/officeDocument/2006/relationships/customXml" Target="../ink/ink1747.xml"/><Relationship Id="rId7" Type="http://schemas.openxmlformats.org/officeDocument/2006/relationships/customXml" Target="../ink/ink1740.xml"/><Relationship Id="rId12" Type="http://schemas.openxmlformats.org/officeDocument/2006/relationships/image" Target="../media/image354.png"/><Relationship Id="rId17" Type="http://schemas.openxmlformats.org/officeDocument/2006/relationships/customXml" Target="../ink/ink1745.xml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356.png"/><Relationship Id="rId20" Type="http://schemas.openxmlformats.org/officeDocument/2006/relationships/image" Target="../media/image3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1.png"/><Relationship Id="rId11" Type="http://schemas.openxmlformats.org/officeDocument/2006/relationships/customXml" Target="../ink/ink1742.xml"/><Relationship Id="rId24" Type="http://schemas.openxmlformats.org/officeDocument/2006/relationships/image" Target="../media/image360.png"/><Relationship Id="rId5" Type="http://schemas.openxmlformats.org/officeDocument/2006/relationships/customXml" Target="../ink/ink1739.xml"/><Relationship Id="rId15" Type="http://schemas.openxmlformats.org/officeDocument/2006/relationships/customXml" Target="../ink/ink1744.xml"/><Relationship Id="rId23" Type="http://schemas.openxmlformats.org/officeDocument/2006/relationships/customXml" Target="../ink/ink1748.xml"/><Relationship Id="rId10" Type="http://schemas.openxmlformats.org/officeDocument/2006/relationships/image" Target="../media/image353.png"/><Relationship Id="rId19" Type="http://schemas.openxmlformats.org/officeDocument/2006/relationships/customXml" Target="../ink/ink1746.xml"/><Relationship Id="rId4" Type="http://schemas.openxmlformats.org/officeDocument/2006/relationships/image" Target="../media/image350.png"/><Relationship Id="rId9" Type="http://schemas.openxmlformats.org/officeDocument/2006/relationships/customXml" Target="../ink/ink1741.xml"/><Relationship Id="rId14" Type="http://schemas.openxmlformats.org/officeDocument/2006/relationships/image" Target="../media/image355.png"/><Relationship Id="rId22" Type="http://schemas.openxmlformats.org/officeDocument/2006/relationships/image" Target="../media/image359.png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61.xml"/><Relationship Id="rId21" Type="http://schemas.openxmlformats.org/officeDocument/2006/relationships/customXml" Target="../ink/ink1758.xml"/><Relationship Id="rId42" Type="http://schemas.openxmlformats.org/officeDocument/2006/relationships/image" Target="../media/image364.png"/><Relationship Id="rId47" Type="http://schemas.openxmlformats.org/officeDocument/2006/relationships/customXml" Target="../ink/ink1776.xml"/><Relationship Id="rId63" Type="http://schemas.openxmlformats.org/officeDocument/2006/relationships/customXml" Target="../ink/ink1784.xml"/><Relationship Id="rId68" Type="http://schemas.openxmlformats.org/officeDocument/2006/relationships/image" Target="../media/image377.png"/><Relationship Id="rId16" Type="http://schemas.openxmlformats.org/officeDocument/2006/relationships/image" Target="../media/image356.png"/><Relationship Id="rId11" Type="http://schemas.openxmlformats.org/officeDocument/2006/relationships/customXml" Target="../ink/ink1753.xml"/><Relationship Id="rId24" Type="http://schemas.openxmlformats.org/officeDocument/2006/relationships/image" Target="../media/image360.png"/><Relationship Id="rId32" Type="http://schemas.openxmlformats.org/officeDocument/2006/relationships/customXml" Target="../ink/ink1767.xml"/><Relationship Id="rId37" Type="http://schemas.openxmlformats.org/officeDocument/2006/relationships/customXml" Target="../ink/ink1771.xml"/><Relationship Id="rId40" Type="http://schemas.openxmlformats.org/officeDocument/2006/relationships/image" Target="../media/image363.png"/><Relationship Id="rId45" Type="http://schemas.openxmlformats.org/officeDocument/2006/relationships/customXml" Target="../ink/ink1775.xml"/><Relationship Id="rId53" Type="http://schemas.openxmlformats.org/officeDocument/2006/relationships/customXml" Target="../ink/ink1779.xml"/><Relationship Id="rId58" Type="http://schemas.openxmlformats.org/officeDocument/2006/relationships/image" Target="../media/image372.png"/><Relationship Id="rId66" Type="http://schemas.openxmlformats.org/officeDocument/2006/relationships/image" Target="../media/image376.png"/><Relationship Id="rId74" Type="http://schemas.openxmlformats.org/officeDocument/2006/relationships/image" Target="../media/image380.png"/><Relationship Id="rId5" Type="http://schemas.openxmlformats.org/officeDocument/2006/relationships/customXml" Target="../ink/ink1750.xml"/><Relationship Id="rId61" Type="http://schemas.openxmlformats.org/officeDocument/2006/relationships/customXml" Target="../ink/ink1783.xml"/><Relationship Id="rId19" Type="http://schemas.openxmlformats.org/officeDocument/2006/relationships/customXml" Target="../ink/ink1757.xml"/><Relationship Id="rId14" Type="http://schemas.openxmlformats.org/officeDocument/2006/relationships/image" Target="../media/image355.png"/><Relationship Id="rId22" Type="http://schemas.openxmlformats.org/officeDocument/2006/relationships/image" Target="../media/image359.png"/><Relationship Id="rId27" Type="http://schemas.openxmlformats.org/officeDocument/2006/relationships/customXml" Target="../ink/ink1762.xml"/><Relationship Id="rId30" Type="http://schemas.openxmlformats.org/officeDocument/2006/relationships/customXml" Target="../ink/ink1765.xml"/><Relationship Id="rId35" Type="http://schemas.openxmlformats.org/officeDocument/2006/relationships/customXml" Target="../ink/ink1770.xml"/><Relationship Id="rId43" Type="http://schemas.openxmlformats.org/officeDocument/2006/relationships/customXml" Target="../ink/ink1774.xml"/><Relationship Id="rId48" Type="http://schemas.openxmlformats.org/officeDocument/2006/relationships/image" Target="../media/image367.png"/><Relationship Id="rId56" Type="http://schemas.openxmlformats.org/officeDocument/2006/relationships/image" Target="../media/image371.png"/><Relationship Id="rId64" Type="http://schemas.openxmlformats.org/officeDocument/2006/relationships/image" Target="../media/image375.png"/><Relationship Id="rId69" Type="http://schemas.openxmlformats.org/officeDocument/2006/relationships/customXml" Target="../ink/ink1787.xml"/><Relationship Id="rId77" Type="http://schemas.openxmlformats.org/officeDocument/2006/relationships/customXml" Target="../ink/ink1791.xml"/><Relationship Id="rId8" Type="http://schemas.openxmlformats.org/officeDocument/2006/relationships/image" Target="../media/image352.png"/><Relationship Id="rId51" Type="http://schemas.openxmlformats.org/officeDocument/2006/relationships/customXml" Target="../ink/ink1778.xml"/><Relationship Id="rId72" Type="http://schemas.openxmlformats.org/officeDocument/2006/relationships/image" Target="../media/image379.png"/><Relationship Id="rId3" Type="http://schemas.openxmlformats.org/officeDocument/2006/relationships/customXml" Target="../ink/ink1749.xml"/><Relationship Id="rId12" Type="http://schemas.openxmlformats.org/officeDocument/2006/relationships/image" Target="../media/image354.png"/><Relationship Id="rId17" Type="http://schemas.openxmlformats.org/officeDocument/2006/relationships/customXml" Target="../ink/ink1756.xml"/><Relationship Id="rId25" Type="http://schemas.openxmlformats.org/officeDocument/2006/relationships/customXml" Target="../ink/ink1760.xml"/><Relationship Id="rId33" Type="http://schemas.openxmlformats.org/officeDocument/2006/relationships/customXml" Target="../ink/ink1768.xml"/><Relationship Id="rId38" Type="http://schemas.openxmlformats.org/officeDocument/2006/relationships/image" Target="../media/image362.png"/><Relationship Id="rId46" Type="http://schemas.openxmlformats.org/officeDocument/2006/relationships/image" Target="../media/image366.png"/><Relationship Id="rId59" Type="http://schemas.openxmlformats.org/officeDocument/2006/relationships/customXml" Target="../ink/ink1782.xml"/><Relationship Id="rId67" Type="http://schemas.openxmlformats.org/officeDocument/2006/relationships/customXml" Target="../ink/ink1786.xml"/><Relationship Id="rId20" Type="http://schemas.openxmlformats.org/officeDocument/2006/relationships/image" Target="../media/image358.png"/><Relationship Id="rId41" Type="http://schemas.openxmlformats.org/officeDocument/2006/relationships/customXml" Target="../ink/ink1773.xml"/><Relationship Id="rId54" Type="http://schemas.openxmlformats.org/officeDocument/2006/relationships/image" Target="../media/image370.png"/><Relationship Id="rId62" Type="http://schemas.openxmlformats.org/officeDocument/2006/relationships/image" Target="../media/image374.png"/><Relationship Id="rId70" Type="http://schemas.openxmlformats.org/officeDocument/2006/relationships/image" Target="../media/image378.png"/><Relationship Id="rId75" Type="http://schemas.openxmlformats.org/officeDocument/2006/relationships/customXml" Target="../ink/ink179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1.png"/><Relationship Id="rId15" Type="http://schemas.openxmlformats.org/officeDocument/2006/relationships/customXml" Target="../ink/ink1755.xml"/><Relationship Id="rId23" Type="http://schemas.openxmlformats.org/officeDocument/2006/relationships/customXml" Target="../ink/ink1759.xml"/><Relationship Id="rId28" Type="http://schemas.openxmlformats.org/officeDocument/2006/relationships/customXml" Target="../ink/ink1763.xml"/><Relationship Id="rId36" Type="http://schemas.openxmlformats.org/officeDocument/2006/relationships/image" Target="../media/image361.png"/><Relationship Id="rId49" Type="http://schemas.openxmlformats.org/officeDocument/2006/relationships/customXml" Target="../ink/ink1777.xml"/><Relationship Id="rId57" Type="http://schemas.openxmlformats.org/officeDocument/2006/relationships/customXml" Target="../ink/ink1781.xml"/><Relationship Id="rId10" Type="http://schemas.openxmlformats.org/officeDocument/2006/relationships/image" Target="../media/image353.png"/><Relationship Id="rId31" Type="http://schemas.openxmlformats.org/officeDocument/2006/relationships/customXml" Target="../ink/ink1766.xml"/><Relationship Id="rId44" Type="http://schemas.openxmlformats.org/officeDocument/2006/relationships/image" Target="../media/image365.png"/><Relationship Id="rId52" Type="http://schemas.openxmlformats.org/officeDocument/2006/relationships/image" Target="../media/image369.png"/><Relationship Id="rId60" Type="http://schemas.openxmlformats.org/officeDocument/2006/relationships/image" Target="../media/image373.png"/><Relationship Id="rId65" Type="http://schemas.openxmlformats.org/officeDocument/2006/relationships/customXml" Target="../ink/ink1785.xml"/><Relationship Id="rId73" Type="http://schemas.openxmlformats.org/officeDocument/2006/relationships/customXml" Target="../ink/ink1789.xml"/><Relationship Id="rId78" Type="http://schemas.openxmlformats.org/officeDocument/2006/relationships/image" Target="../media/image382.png"/><Relationship Id="rId4" Type="http://schemas.openxmlformats.org/officeDocument/2006/relationships/image" Target="../media/image350.png"/><Relationship Id="rId9" Type="http://schemas.openxmlformats.org/officeDocument/2006/relationships/customXml" Target="../ink/ink1752.xml"/><Relationship Id="rId13" Type="http://schemas.openxmlformats.org/officeDocument/2006/relationships/customXml" Target="../ink/ink1754.xml"/><Relationship Id="rId18" Type="http://schemas.openxmlformats.org/officeDocument/2006/relationships/image" Target="../media/image357.png"/><Relationship Id="rId39" Type="http://schemas.openxmlformats.org/officeDocument/2006/relationships/customXml" Target="../ink/ink1772.xml"/><Relationship Id="rId34" Type="http://schemas.openxmlformats.org/officeDocument/2006/relationships/customXml" Target="../ink/ink1769.xml"/><Relationship Id="rId50" Type="http://schemas.openxmlformats.org/officeDocument/2006/relationships/image" Target="../media/image368.png"/><Relationship Id="rId55" Type="http://schemas.openxmlformats.org/officeDocument/2006/relationships/customXml" Target="../ink/ink1780.xml"/><Relationship Id="rId76" Type="http://schemas.openxmlformats.org/officeDocument/2006/relationships/image" Target="../media/image381.png"/><Relationship Id="rId7" Type="http://schemas.openxmlformats.org/officeDocument/2006/relationships/customXml" Target="../ink/ink1751.xml"/><Relationship Id="rId71" Type="http://schemas.openxmlformats.org/officeDocument/2006/relationships/customXml" Target="../ink/ink1788.xml"/><Relationship Id="rId2" Type="http://schemas.openxmlformats.org/officeDocument/2006/relationships/notesSlide" Target="../notesSlides/notesSlide37.xml"/><Relationship Id="rId29" Type="http://schemas.openxmlformats.org/officeDocument/2006/relationships/customXml" Target="../ink/ink1764.xml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78.xml"/><Relationship Id="rId21" Type="http://schemas.openxmlformats.org/officeDocument/2006/relationships/customXml" Target="../ink/ink1801.xml"/><Relationship Id="rId42" Type="http://schemas.openxmlformats.org/officeDocument/2006/relationships/image" Target="../media/image364.png"/><Relationship Id="rId63" Type="http://schemas.openxmlformats.org/officeDocument/2006/relationships/customXml" Target="../ink/ink1827.xml"/><Relationship Id="rId84" Type="http://schemas.openxmlformats.org/officeDocument/2006/relationships/customXml" Target="../ink/ink1846.xml"/><Relationship Id="rId138" Type="http://schemas.openxmlformats.org/officeDocument/2006/relationships/image" Target="../media/image379.png"/><Relationship Id="rId159" Type="http://schemas.openxmlformats.org/officeDocument/2006/relationships/customXml" Target="../ink/ink1899.xml"/><Relationship Id="rId107" Type="http://schemas.openxmlformats.org/officeDocument/2006/relationships/customXml" Target="../ink/ink1869.xml"/><Relationship Id="rId11" Type="http://schemas.openxmlformats.org/officeDocument/2006/relationships/customXml" Target="../ink/ink1796.xml"/><Relationship Id="rId32" Type="http://schemas.openxmlformats.org/officeDocument/2006/relationships/customXml" Target="../ink/ink1810.xml"/><Relationship Id="rId53" Type="http://schemas.openxmlformats.org/officeDocument/2006/relationships/customXml" Target="../ink/ink1822.xml"/><Relationship Id="rId74" Type="http://schemas.openxmlformats.org/officeDocument/2006/relationships/customXml" Target="../ink/ink1836.xml"/><Relationship Id="rId128" Type="http://schemas.openxmlformats.org/officeDocument/2006/relationships/image" Target="../media/image378.png"/><Relationship Id="rId149" Type="http://schemas.openxmlformats.org/officeDocument/2006/relationships/customXml" Target="../ink/ink1894.xml"/><Relationship Id="rId5" Type="http://schemas.openxmlformats.org/officeDocument/2006/relationships/customXml" Target="../ink/ink1793.xml"/><Relationship Id="rId95" Type="http://schemas.openxmlformats.org/officeDocument/2006/relationships/customXml" Target="../ink/ink1857.xml"/><Relationship Id="rId160" Type="http://schemas.openxmlformats.org/officeDocument/2006/relationships/image" Target="../media/image399.png"/><Relationship Id="rId22" Type="http://schemas.openxmlformats.org/officeDocument/2006/relationships/image" Target="../media/image359.png"/><Relationship Id="rId43" Type="http://schemas.openxmlformats.org/officeDocument/2006/relationships/customXml" Target="../ink/ink1817.xml"/><Relationship Id="rId64" Type="http://schemas.openxmlformats.org/officeDocument/2006/relationships/image" Target="../media/image375.png"/><Relationship Id="rId118" Type="http://schemas.openxmlformats.org/officeDocument/2006/relationships/image" Target="../media/image384.png"/><Relationship Id="rId139" Type="http://schemas.openxmlformats.org/officeDocument/2006/relationships/customXml" Target="../ink/ink1889.xml"/><Relationship Id="rId80" Type="http://schemas.openxmlformats.org/officeDocument/2006/relationships/customXml" Target="../ink/ink1842.xml"/><Relationship Id="rId85" Type="http://schemas.openxmlformats.org/officeDocument/2006/relationships/customXml" Target="../ink/ink1847.xml"/><Relationship Id="rId150" Type="http://schemas.openxmlformats.org/officeDocument/2006/relationships/image" Target="../media/image394.png"/><Relationship Id="rId155" Type="http://schemas.openxmlformats.org/officeDocument/2006/relationships/customXml" Target="../ink/ink1897.xml"/><Relationship Id="rId12" Type="http://schemas.openxmlformats.org/officeDocument/2006/relationships/image" Target="../media/image354.png"/><Relationship Id="rId17" Type="http://schemas.openxmlformats.org/officeDocument/2006/relationships/customXml" Target="../ink/ink1799.xml"/><Relationship Id="rId33" Type="http://schemas.openxmlformats.org/officeDocument/2006/relationships/customXml" Target="../ink/ink1811.xml"/><Relationship Id="rId38" Type="http://schemas.openxmlformats.org/officeDocument/2006/relationships/image" Target="../media/image362.png"/><Relationship Id="rId59" Type="http://schemas.openxmlformats.org/officeDocument/2006/relationships/customXml" Target="../ink/ink1825.xml"/><Relationship Id="rId103" Type="http://schemas.openxmlformats.org/officeDocument/2006/relationships/customXml" Target="../ink/ink1865.xml"/><Relationship Id="rId108" Type="http://schemas.openxmlformats.org/officeDocument/2006/relationships/customXml" Target="../ink/ink1870.xml"/><Relationship Id="rId124" Type="http://schemas.openxmlformats.org/officeDocument/2006/relationships/image" Target="../media/image387.png"/><Relationship Id="rId129" Type="http://schemas.openxmlformats.org/officeDocument/2006/relationships/customXml" Target="../ink/ink1884.xml"/><Relationship Id="rId54" Type="http://schemas.openxmlformats.org/officeDocument/2006/relationships/image" Target="../media/image370.png"/><Relationship Id="rId70" Type="http://schemas.openxmlformats.org/officeDocument/2006/relationships/customXml" Target="../ink/ink1832.xml"/><Relationship Id="rId75" Type="http://schemas.openxmlformats.org/officeDocument/2006/relationships/customXml" Target="../ink/ink1837.xml"/><Relationship Id="rId91" Type="http://schemas.openxmlformats.org/officeDocument/2006/relationships/customXml" Target="../ink/ink1853.xml"/><Relationship Id="rId96" Type="http://schemas.openxmlformats.org/officeDocument/2006/relationships/customXml" Target="../ink/ink1858.xml"/><Relationship Id="rId140" Type="http://schemas.openxmlformats.org/officeDocument/2006/relationships/image" Target="../media/image380.png"/><Relationship Id="rId145" Type="http://schemas.openxmlformats.org/officeDocument/2006/relationships/customXml" Target="../ink/ink189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1.png"/><Relationship Id="rId23" Type="http://schemas.openxmlformats.org/officeDocument/2006/relationships/customXml" Target="../ink/ink1802.xml"/><Relationship Id="rId28" Type="http://schemas.openxmlformats.org/officeDocument/2006/relationships/customXml" Target="../ink/ink1806.xml"/><Relationship Id="rId49" Type="http://schemas.openxmlformats.org/officeDocument/2006/relationships/customXml" Target="../ink/ink1820.xml"/><Relationship Id="rId114" Type="http://schemas.openxmlformats.org/officeDocument/2006/relationships/customXml" Target="../ink/ink1876.xml"/><Relationship Id="rId119" Type="http://schemas.openxmlformats.org/officeDocument/2006/relationships/customXml" Target="../ink/ink1879.xml"/><Relationship Id="rId44" Type="http://schemas.openxmlformats.org/officeDocument/2006/relationships/image" Target="../media/image365.png"/><Relationship Id="rId60" Type="http://schemas.openxmlformats.org/officeDocument/2006/relationships/image" Target="../media/image373.png"/><Relationship Id="rId65" Type="http://schemas.openxmlformats.org/officeDocument/2006/relationships/customXml" Target="../ink/ink1828.xml"/><Relationship Id="rId81" Type="http://schemas.openxmlformats.org/officeDocument/2006/relationships/customXml" Target="../ink/ink1843.xml"/><Relationship Id="rId86" Type="http://schemas.openxmlformats.org/officeDocument/2006/relationships/customXml" Target="../ink/ink1848.xml"/><Relationship Id="rId130" Type="http://schemas.openxmlformats.org/officeDocument/2006/relationships/image" Target="../media/image388.png"/><Relationship Id="rId135" Type="http://schemas.openxmlformats.org/officeDocument/2006/relationships/customXml" Target="../ink/ink1887.xml"/><Relationship Id="rId151" Type="http://schemas.openxmlformats.org/officeDocument/2006/relationships/customXml" Target="../ink/ink1895.xml"/><Relationship Id="rId156" Type="http://schemas.openxmlformats.org/officeDocument/2006/relationships/image" Target="../media/image397.png"/><Relationship Id="rId13" Type="http://schemas.openxmlformats.org/officeDocument/2006/relationships/customXml" Target="../ink/ink1797.xml"/><Relationship Id="rId18" Type="http://schemas.openxmlformats.org/officeDocument/2006/relationships/image" Target="../media/image357.png"/><Relationship Id="rId39" Type="http://schemas.openxmlformats.org/officeDocument/2006/relationships/customXml" Target="../ink/ink1815.xml"/><Relationship Id="rId109" Type="http://schemas.openxmlformats.org/officeDocument/2006/relationships/customXml" Target="../ink/ink1871.xml"/><Relationship Id="rId34" Type="http://schemas.openxmlformats.org/officeDocument/2006/relationships/customXml" Target="../ink/ink1812.xml"/><Relationship Id="rId50" Type="http://schemas.openxmlformats.org/officeDocument/2006/relationships/image" Target="../media/image368.png"/><Relationship Id="rId55" Type="http://schemas.openxmlformats.org/officeDocument/2006/relationships/customXml" Target="../ink/ink1823.xml"/><Relationship Id="rId76" Type="http://schemas.openxmlformats.org/officeDocument/2006/relationships/customXml" Target="../ink/ink1838.xml"/><Relationship Id="rId97" Type="http://schemas.openxmlformats.org/officeDocument/2006/relationships/customXml" Target="../ink/ink1859.xml"/><Relationship Id="rId104" Type="http://schemas.openxmlformats.org/officeDocument/2006/relationships/customXml" Target="../ink/ink1866.xml"/><Relationship Id="rId120" Type="http://schemas.openxmlformats.org/officeDocument/2006/relationships/image" Target="../media/image385.png"/><Relationship Id="rId125" Type="http://schemas.openxmlformats.org/officeDocument/2006/relationships/customXml" Target="../ink/ink1882.xml"/><Relationship Id="rId141" Type="http://schemas.openxmlformats.org/officeDocument/2006/relationships/customXml" Target="../ink/ink1890.xml"/><Relationship Id="rId146" Type="http://schemas.openxmlformats.org/officeDocument/2006/relationships/image" Target="../media/image392.png"/><Relationship Id="rId7" Type="http://schemas.openxmlformats.org/officeDocument/2006/relationships/customXml" Target="../ink/ink1794.xml"/><Relationship Id="rId71" Type="http://schemas.openxmlformats.org/officeDocument/2006/relationships/customXml" Target="../ink/ink1833.xml"/><Relationship Id="rId92" Type="http://schemas.openxmlformats.org/officeDocument/2006/relationships/customXml" Target="../ink/ink1854.xml"/><Relationship Id="rId2" Type="http://schemas.openxmlformats.org/officeDocument/2006/relationships/notesSlide" Target="../notesSlides/notesSlide38.xml"/><Relationship Id="rId29" Type="http://schemas.openxmlformats.org/officeDocument/2006/relationships/customXml" Target="../ink/ink1807.xml"/><Relationship Id="rId24" Type="http://schemas.openxmlformats.org/officeDocument/2006/relationships/image" Target="../media/image360.png"/><Relationship Id="rId40" Type="http://schemas.openxmlformats.org/officeDocument/2006/relationships/image" Target="../media/image363.png"/><Relationship Id="rId45" Type="http://schemas.openxmlformats.org/officeDocument/2006/relationships/customXml" Target="../ink/ink1818.xml"/><Relationship Id="rId66" Type="http://schemas.openxmlformats.org/officeDocument/2006/relationships/image" Target="../media/image376.png"/><Relationship Id="rId87" Type="http://schemas.openxmlformats.org/officeDocument/2006/relationships/customXml" Target="../ink/ink1849.xml"/><Relationship Id="rId110" Type="http://schemas.openxmlformats.org/officeDocument/2006/relationships/customXml" Target="../ink/ink1872.xml"/><Relationship Id="rId115" Type="http://schemas.openxmlformats.org/officeDocument/2006/relationships/customXml" Target="../ink/ink1877.xml"/><Relationship Id="rId131" Type="http://schemas.openxmlformats.org/officeDocument/2006/relationships/customXml" Target="../ink/ink1885.xml"/><Relationship Id="rId136" Type="http://schemas.openxmlformats.org/officeDocument/2006/relationships/image" Target="../media/image391.png"/><Relationship Id="rId157" Type="http://schemas.openxmlformats.org/officeDocument/2006/relationships/customXml" Target="../ink/ink1898.xml"/><Relationship Id="rId61" Type="http://schemas.openxmlformats.org/officeDocument/2006/relationships/customXml" Target="../ink/ink1826.xml"/><Relationship Id="rId82" Type="http://schemas.openxmlformats.org/officeDocument/2006/relationships/customXml" Target="../ink/ink1844.xml"/><Relationship Id="rId152" Type="http://schemas.openxmlformats.org/officeDocument/2006/relationships/image" Target="../media/image395.png"/><Relationship Id="rId19" Type="http://schemas.openxmlformats.org/officeDocument/2006/relationships/customXml" Target="../ink/ink1800.xml"/><Relationship Id="rId14" Type="http://schemas.openxmlformats.org/officeDocument/2006/relationships/image" Target="../media/image355.png"/><Relationship Id="rId30" Type="http://schemas.openxmlformats.org/officeDocument/2006/relationships/customXml" Target="../ink/ink1808.xml"/><Relationship Id="rId35" Type="http://schemas.openxmlformats.org/officeDocument/2006/relationships/customXml" Target="../ink/ink1813.xml"/><Relationship Id="rId56" Type="http://schemas.openxmlformats.org/officeDocument/2006/relationships/image" Target="../media/image371.png"/><Relationship Id="rId77" Type="http://schemas.openxmlformats.org/officeDocument/2006/relationships/customXml" Target="../ink/ink1839.xml"/><Relationship Id="rId100" Type="http://schemas.openxmlformats.org/officeDocument/2006/relationships/customXml" Target="../ink/ink1862.xml"/><Relationship Id="rId105" Type="http://schemas.openxmlformats.org/officeDocument/2006/relationships/customXml" Target="../ink/ink1867.xml"/><Relationship Id="rId126" Type="http://schemas.openxmlformats.org/officeDocument/2006/relationships/image" Target="../media/image377.png"/><Relationship Id="rId147" Type="http://schemas.openxmlformats.org/officeDocument/2006/relationships/customXml" Target="../ink/ink1893.xml"/><Relationship Id="rId8" Type="http://schemas.openxmlformats.org/officeDocument/2006/relationships/image" Target="../media/image352.png"/><Relationship Id="rId51" Type="http://schemas.openxmlformats.org/officeDocument/2006/relationships/customXml" Target="../ink/ink1821.xml"/><Relationship Id="rId72" Type="http://schemas.openxmlformats.org/officeDocument/2006/relationships/customXml" Target="../ink/ink1834.xml"/><Relationship Id="rId93" Type="http://schemas.openxmlformats.org/officeDocument/2006/relationships/customXml" Target="../ink/ink1855.xml"/><Relationship Id="rId98" Type="http://schemas.openxmlformats.org/officeDocument/2006/relationships/customXml" Target="../ink/ink1860.xml"/><Relationship Id="rId121" Type="http://schemas.openxmlformats.org/officeDocument/2006/relationships/customXml" Target="../ink/ink1880.xml"/><Relationship Id="rId142" Type="http://schemas.openxmlformats.org/officeDocument/2006/relationships/image" Target="../media/image381.png"/><Relationship Id="rId3" Type="http://schemas.openxmlformats.org/officeDocument/2006/relationships/customXml" Target="../ink/ink1792.xml"/><Relationship Id="rId25" Type="http://schemas.openxmlformats.org/officeDocument/2006/relationships/customXml" Target="../ink/ink1803.xml"/><Relationship Id="rId46" Type="http://schemas.openxmlformats.org/officeDocument/2006/relationships/image" Target="../media/image366.png"/><Relationship Id="rId67" Type="http://schemas.openxmlformats.org/officeDocument/2006/relationships/customXml" Target="../ink/ink1829.xml"/><Relationship Id="rId116" Type="http://schemas.openxmlformats.org/officeDocument/2006/relationships/image" Target="../media/image383.png"/><Relationship Id="rId137" Type="http://schemas.openxmlformats.org/officeDocument/2006/relationships/customXml" Target="../ink/ink1888.xml"/><Relationship Id="rId158" Type="http://schemas.openxmlformats.org/officeDocument/2006/relationships/image" Target="../media/image398.png"/><Relationship Id="rId20" Type="http://schemas.openxmlformats.org/officeDocument/2006/relationships/image" Target="../media/image358.png"/><Relationship Id="rId41" Type="http://schemas.openxmlformats.org/officeDocument/2006/relationships/customXml" Target="../ink/ink1816.xml"/><Relationship Id="rId62" Type="http://schemas.openxmlformats.org/officeDocument/2006/relationships/image" Target="../media/image374.png"/><Relationship Id="rId83" Type="http://schemas.openxmlformats.org/officeDocument/2006/relationships/customXml" Target="../ink/ink1845.xml"/><Relationship Id="rId88" Type="http://schemas.openxmlformats.org/officeDocument/2006/relationships/customXml" Target="../ink/ink1850.xml"/><Relationship Id="rId111" Type="http://schemas.openxmlformats.org/officeDocument/2006/relationships/customXml" Target="../ink/ink1873.xml"/><Relationship Id="rId132" Type="http://schemas.openxmlformats.org/officeDocument/2006/relationships/image" Target="../media/image389.png"/><Relationship Id="rId153" Type="http://schemas.openxmlformats.org/officeDocument/2006/relationships/customXml" Target="../ink/ink1896.xml"/><Relationship Id="rId15" Type="http://schemas.openxmlformats.org/officeDocument/2006/relationships/customXml" Target="../ink/ink1798.xml"/><Relationship Id="rId36" Type="http://schemas.openxmlformats.org/officeDocument/2006/relationships/image" Target="../media/image361.png"/><Relationship Id="rId57" Type="http://schemas.openxmlformats.org/officeDocument/2006/relationships/customXml" Target="../ink/ink1824.xml"/><Relationship Id="rId106" Type="http://schemas.openxmlformats.org/officeDocument/2006/relationships/customXml" Target="../ink/ink1868.xml"/><Relationship Id="rId127" Type="http://schemas.openxmlformats.org/officeDocument/2006/relationships/customXml" Target="../ink/ink1883.xml"/><Relationship Id="rId10" Type="http://schemas.openxmlformats.org/officeDocument/2006/relationships/image" Target="../media/image353.png"/><Relationship Id="rId31" Type="http://schemas.openxmlformats.org/officeDocument/2006/relationships/customXml" Target="../ink/ink1809.xml"/><Relationship Id="rId52" Type="http://schemas.openxmlformats.org/officeDocument/2006/relationships/image" Target="../media/image369.png"/><Relationship Id="rId73" Type="http://schemas.openxmlformats.org/officeDocument/2006/relationships/customXml" Target="../ink/ink1835.xml"/><Relationship Id="rId78" Type="http://schemas.openxmlformats.org/officeDocument/2006/relationships/customXml" Target="../ink/ink1840.xml"/><Relationship Id="rId94" Type="http://schemas.openxmlformats.org/officeDocument/2006/relationships/customXml" Target="../ink/ink1856.xml"/><Relationship Id="rId99" Type="http://schemas.openxmlformats.org/officeDocument/2006/relationships/customXml" Target="../ink/ink1861.xml"/><Relationship Id="rId101" Type="http://schemas.openxmlformats.org/officeDocument/2006/relationships/customXml" Target="../ink/ink1863.xml"/><Relationship Id="rId122" Type="http://schemas.openxmlformats.org/officeDocument/2006/relationships/image" Target="../media/image386.png"/><Relationship Id="rId143" Type="http://schemas.openxmlformats.org/officeDocument/2006/relationships/customXml" Target="../ink/ink1891.xml"/><Relationship Id="rId148" Type="http://schemas.openxmlformats.org/officeDocument/2006/relationships/image" Target="../media/image393.png"/><Relationship Id="rId4" Type="http://schemas.openxmlformats.org/officeDocument/2006/relationships/image" Target="../media/image350.png"/><Relationship Id="rId9" Type="http://schemas.openxmlformats.org/officeDocument/2006/relationships/customXml" Target="../ink/ink1795.xml"/><Relationship Id="rId26" Type="http://schemas.openxmlformats.org/officeDocument/2006/relationships/customXml" Target="../ink/ink1804.xml"/><Relationship Id="rId47" Type="http://schemas.openxmlformats.org/officeDocument/2006/relationships/customXml" Target="../ink/ink1819.xml"/><Relationship Id="rId68" Type="http://schemas.openxmlformats.org/officeDocument/2006/relationships/customXml" Target="../ink/ink1830.xml"/><Relationship Id="rId89" Type="http://schemas.openxmlformats.org/officeDocument/2006/relationships/customXml" Target="../ink/ink1851.xml"/><Relationship Id="rId112" Type="http://schemas.openxmlformats.org/officeDocument/2006/relationships/customXml" Target="../ink/ink1874.xml"/><Relationship Id="rId133" Type="http://schemas.openxmlformats.org/officeDocument/2006/relationships/customXml" Target="../ink/ink1886.xml"/><Relationship Id="rId154" Type="http://schemas.openxmlformats.org/officeDocument/2006/relationships/image" Target="../media/image396.png"/><Relationship Id="rId16" Type="http://schemas.openxmlformats.org/officeDocument/2006/relationships/image" Target="../media/image356.png"/><Relationship Id="rId37" Type="http://schemas.openxmlformats.org/officeDocument/2006/relationships/customXml" Target="../ink/ink1814.xml"/><Relationship Id="rId58" Type="http://schemas.openxmlformats.org/officeDocument/2006/relationships/image" Target="../media/image372.png"/><Relationship Id="rId79" Type="http://schemas.openxmlformats.org/officeDocument/2006/relationships/customXml" Target="../ink/ink1841.xml"/><Relationship Id="rId102" Type="http://schemas.openxmlformats.org/officeDocument/2006/relationships/customXml" Target="../ink/ink1864.xml"/><Relationship Id="rId123" Type="http://schemas.openxmlformats.org/officeDocument/2006/relationships/customXml" Target="../ink/ink1881.xml"/><Relationship Id="rId144" Type="http://schemas.openxmlformats.org/officeDocument/2006/relationships/image" Target="../media/image382.png"/><Relationship Id="rId90" Type="http://schemas.openxmlformats.org/officeDocument/2006/relationships/customXml" Target="../ink/ink1852.xml"/><Relationship Id="rId27" Type="http://schemas.openxmlformats.org/officeDocument/2006/relationships/customXml" Target="../ink/ink1805.xml"/><Relationship Id="rId48" Type="http://schemas.openxmlformats.org/officeDocument/2006/relationships/image" Target="../media/image367.png"/><Relationship Id="rId69" Type="http://schemas.openxmlformats.org/officeDocument/2006/relationships/customXml" Target="../ink/ink1831.xml"/><Relationship Id="rId113" Type="http://schemas.openxmlformats.org/officeDocument/2006/relationships/customXml" Target="../ink/ink1875.xml"/><Relationship Id="rId134" Type="http://schemas.openxmlformats.org/officeDocument/2006/relationships/image" Target="../media/image390.png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86.xml"/><Relationship Id="rId21" Type="http://schemas.openxmlformats.org/officeDocument/2006/relationships/customXml" Target="../ink/ink1909.xml"/><Relationship Id="rId42" Type="http://schemas.openxmlformats.org/officeDocument/2006/relationships/image" Target="../media/image364.png"/><Relationship Id="rId63" Type="http://schemas.openxmlformats.org/officeDocument/2006/relationships/customXml" Target="../ink/ink1935.xml"/><Relationship Id="rId84" Type="http://schemas.openxmlformats.org/officeDocument/2006/relationships/customXml" Target="../ink/ink1954.xml"/><Relationship Id="rId138" Type="http://schemas.openxmlformats.org/officeDocument/2006/relationships/image" Target="../media/image400.png"/><Relationship Id="rId159" Type="http://schemas.openxmlformats.org/officeDocument/2006/relationships/customXml" Target="../ink/ink2007.xml"/><Relationship Id="rId170" Type="http://schemas.openxmlformats.org/officeDocument/2006/relationships/image" Target="../media/image395.png"/><Relationship Id="rId191" Type="http://schemas.openxmlformats.org/officeDocument/2006/relationships/customXml" Target="../ink/ink2023.xml"/><Relationship Id="rId205" Type="http://schemas.openxmlformats.org/officeDocument/2006/relationships/customXml" Target="../ink/ink2030.xml"/><Relationship Id="rId107" Type="http://schemas.openxmlformats.org/officeDocument/2006/relationships/customXml" Target="../ink/ink1977.xml"/><Relationship Id="rId11" Type="http://schemas.openxmlformats.org/officeDocument/2006/relationships/customXml" Target="../ink/ink1904.xml"/><Relationship Id="rId32" Type="http://schemas.openxmlformats.org/officeDocument/2006/relationships/customXml" Target="../ink/ink1918.xml"/><Relationship Id="rId53" Type="http://schemas.openxmlformats.org/officeDocument/2006/relationships/customXml" Target="../ink/ink1930.xml"/><Relationship Id="rId74" Type="http://schemas.openxmlformats.org/officeDocument/2006/relationships/customXml" Target="../ink/ink1944.xml"/><Relationship Id="rId128" Type="http://schemas.openxmlformats.org/officeDocument/2006/relationships/image" Target="../media/image378.png"/><Relationship Id="rId149" Type="http://schemas.openxmlformats.org/officeDocument/2006/relationships/customXml" Target="../ink/ink2002.xml"/><Relationship Id="rId5" Type="http://schemas.openxmlformats.org/officeDocument/2006/relationships/customXml" Target="../ink/ink1901.xml"/><Relationship Id="rId95" Type="http://schemas.openxmlformats.org/officeDocument/2006/relationships/customXml" Target="../ink/ink1965.xml"/><Relationship Id="rId160" Type="http://schemas.openxmlformats.org/officeDocument/2006/relationships/image" Target="../media/image381.png"/><Relationship Id="rId181" Type="http://schemas.openxmlformats.org/officeDocument/2006/relationships/customXml" Target="../ink/ink2018.xml"/><Relationship Id="rId22" Type="http://schemas.openxmlformats.org/officeDocument/2006/relationships/image" Target="../media/image359.png"/><Relationship Id="rId43" Type="http://schemas.openxmlformats.org/officeDocument/2006/relationships/customXml" Target="../ink/ink1925.xml"/><Relationship Id="rId64" Type="http://schemas.openxmlformats.org/officeDocument/2006/relationships/image" Target="../media/image375.png"/><Relationship Id="rId118" Type="http://schemas.openxmlformats.org/officeDocument/2006/relationships/image" Target="../media/image384.png"/><Relationship Id="rId139" Type="http://schemas.openxmlformats.org/officeDocument/2006/relationships/customXml" Target="../ink/ink1997.xml"/><Relationship Id="rId85" Type="http://schemas.openxmlformats.org/officeDocument/2006/relationships/customXml" Target="../ink/ink1955.xml"/><Relationship Id="rId150" Type="http://schemas.openxmlformats.org/officeDocument/2006/relationships/image" Target="../media/image406.png"/><Relationship Id="rId171" Type="http://schemas.openxmlformats.org/officeDocument/2006/relationships/customXml" Target="../ink/ink2013.xml"/><Relationship Id="rId192" Type="http://schemas.openxmlformats.org/officeDocument/2006/relationships/image" Target="../media/image415.png"/><Relationship Id="rId206" Type="http://schemas.openxmlformats.org/officeDocument/2006/relationships/image" Target="../media/image422.png"/><Relationship Id="rId12" Type="http://schemas.openxmlformats.org/officeDocument/2006/relationships/image" Target="../media/image354.png"/><Relationship Id="rId33" Type="http://schemas.openxmlformats.org/officeDocument/2006/relationships/customXml" Target="../ink/ink1919.xml"/><Relationship Id="rId108" Type="http://schemas.openxmlformats.org/officeDocument/2006/relationships/customXml" Target="../ink/ink1978.xml"/><Relationship Id="rId129" Type="http://schemas.openxmlformats.org/officeDocument/2006/relationships/customXml" Target="../ink/ink1992.xml"/><Relationship Id="rId54" Type="http://schemas.openxmlformats.org/officeDocument/2006/relationships/image" Target="../media/image370.png"/><Relationship Id="rId75" Type="http://schemas.openxmlformats.org/officeDocument/2006/relationships/customXml" Target="../ink/ink1945.xml"/><Relationship Id="rId96" Type="http://schemas.openxmlformats.org/officeDocument/2006/relationships/customXml" Target="../ink/ink1966.xml"/><Relationship Id="rId140" Type="http://schemas.openxmlformats.org/officeDocument/2006/relationships/image" Target="../media/image401.png"/><Relationship Id="rId161" Type="http://schemas.openxmlformats.org/officeDocument/2006/relationships/customXml" Target="../ink/ink2008.xml"/><Relationship Id="rId182" Type="http://schemas.openxmlformats.org/officeDocument/2006/relationships/image" Target="../media/image410.png"/><Relationship Id="rId6" Type="http://schemas.openxmlformats.org/officeDocument/2006/relationships/image" Target="../media/image351.png"/><Relationship Id="rId23" Type="http://schemas.openxmlformats.org/officeDocument/2006/relationships/customXml" Target="../ink/ink1910.xml"/><Relationship Id="rId119" Type="http://schemas.openxmlformats.org/officeDocument/2006/relationships/customXml" Target="../ink/ink1987.xml"/><Relationship Id="rId44" Type="http://schemas.openxmlformats.org/officeDocument/2006/relationships/image" Target="../media/image365.png"/><Relationship Id="rId65" Type="http://schemas.openxmlformats.org/officeDocument/2006/relationships/customXml" Target="../ink/ink1936.xml"/><Relationship Id="rId86" Type="http://schemas.openxmlformats.org/officeDocument/2006/relationships/customXml" Target="../ink/ink1956.xml"/><Relationship Id="rId130" Type="http://schemas.openxmlformats.org/officeDocument/2006/relationships/image" Target="../media/image388.png"/><Relationship Id="rId151" Type="http://schemas.openxmlformats.org/officeDocument/2006/relationships/customXml" Target="../ink/ink2003.xml"/><Relationship Id="rId172" Type="http://schemas.openxmlformats.org/officeDocument/2006/relationships/image" Target="../media/image396.png"/><Relationship Id="rId193" Type="http://schemas.openxmlformats.org/officeDocument/2006/relationships/customXml" Target="../ink/ink2024.xml"/><Relationship Id="rId207" Type="http://schemas.openxmlformats.org/officeDocument/2006/relationships/customXml" Target="../ink/ink2031.xml"/><Relationship Id="rId13" Type="http://schemas.openxmlformats.org/officeDocument/2006/relationships/customXml" Target="../ink/ink1905.xml"/><Relationship Id="rId109" Type="http://schemas.openxmlformats.org/officeDocument/2006/relationships/customXml" Target="../ink/ink1979.xml"/><Relationship Id="rId34" Type="http://schemas.openxmlformats.org/officeDocument/2006/relationships/customXml" Target="../ink/ink1920.xml"/><Relationship Id="rId55" Type="http://schemas.openxmlformats.org/officeDocument/2006/relationships/customXml" Target="../ink/ink1931.xml"/><Relationship Id="rId76" Type="http://schemas.openxmlformats.org/officeDocument/2006/relationships/customXml" Target="../ink/ink1946.xml"/><Relationship Id="rId97" Type="http://schemas.openxmlformats.org/officeDocument/2006/relationships/customXml" Target="../ink/ink1967.xml"/><Relationship Id="rId120" Type="http://schemas.openxmlformats.org/officeDocument/2006/relationships/image" Target="../media/image385.png"/><Relationship Id="rId141" Type="http://schemas.openxmlformats.org/officeDocument/2006/relationships/customXml" Target="../ink/ink1998.xml"/><Relationship Id="rId7" Type="http://schemas.openxmlformats.org/officeDocument/2006/relationships/customXml" Target="../ink/ink1902.xml"/><Relationship Id="rId162" Type="http://schemas.openxmlformats.org/officeDocument/2006/relationships/image" Target="../media/image382.png"/><Relationship Id="rId183" Type="http://schemas.openxmlformats.org/officeDocument/2006/relationships/customXml" Target="../ink/ink2019.xml"/><Relationship Id="rId24" Type="http://schemas.openxmlformats.org/officeDocument/2006/relationships/image" Target="../media/image360.png"/><Relationship Id="rId45" Type="http://schemas.openxmlformats.org/officeDocument/2006/relationships/customXml" Target="../ink/ink1926.xml"/><Relationship Id="rId66" Type="http://schemas.openxmlformats.org/officeDocument/2006/relationships/image" Target="../media/image376.png"/><Relationship Id="rId87" Type="http://schemas.openxmlformats.org/officeDocument/2006/relationships/customXml" Target="../ink/ink1957.xml"/><Relationship Id="rId110" Type="http://schemas.openxmlformats.org/officeDocument/2006/relationships/customXml" Target="../ink/ink1980.xml"/><Relationship Id="rId131" Type="http://schemas.openxmlformats.org/officeDocument/2006/relationships/customXml" Target="../ink/ink1993.xml"/><Relationship Id="rId61" Type="http://schemas.openxmlformats.org/officeDocument/2006/relationships/customXml" Target="../ink/ink1934.xml"/><Relationship Id="rId82" Type="http://schemas.openxmlformats.org/officeDocument/2006/relationships/customXml" Target="../ink/ink1952.xml"/><Relationship Id="rId152" Type="http://schemas.openxmlformats.org/officeDocument/2006/relationships/image" Target="../media/image407.png"/><Relationship Id="rId173" Type="http://schemas.openxmlformats.org/officeDocument/2006/relationships/customXml" Target="../ink/ink2014.xml"/><Relationship Id="rId194" Type="http://schemas.openxmlformats.org/officeDocument/2006/relationships/image" Target="../media/image416.png"/><Relationship Id="rId199" Type="http://schemas.openxmlformats.org/officeDocument/2006/relationships/customXml" Target="../ink/ink2027.xml"/><Relationship Id="rId203" Type="http://schemas.openxmlformats.org/officeDocument/2006/relationships/customXml" Target="../ink/ink2029.xml"/><Relationship Id="rId208" Type="http://schemas.openxmlformats.org/officeDocument/2006/relationships/image" Target="../media/image423.png"/><Relationship Id="rId19" Type="http://schemas.openxmlformats.org/officeDocument/2006/relationships/customXml" Target="../ink/ink1908.xml"/><Relationship Id="rId14" Type="http://schemas.openxmlformats.org/officeDocument/2006/relationships/image" Target="../media/image355.png"/><Relationship Id="rId30" Type="http://schemas.openxmlformats.org/officeDocument/2006/relationships/customXml" Target="../ink/ink1916.xml"/><Relationship Id="rId35" Type="http://schemas.openxmlformats.org/officeDocument/2006/relationships/customXml" Target="../ink/ink1921.xml"/><Relationship Id="rId56" Type="http://schemas.openxmlformats.org/officeDocument/2006/relationships/image" Target="../media/image371.png"/><Relationship Id="rId77" Type="http://schemas.openxmlformats.org/officeDocument/2006/relationships/customXml" Target="../ink/ink1947.xml"/><Relationship Id="rId100" Type="http://schemas.openxmlformats.org/officeDocument/2006/relationships/customXml" Target="../ink/ink1970.xml"/><Relationship Id="rId105" Type="http://schemas.openxmlformats.org/officeDocument/2006/relationships/customXml" Target="../ink/ink1975.xml"/><Relationship Id="rId126" Type="http://schemas.openxmlformats.org/officeDocument/2006/relationships/image" Target="../media/image377.png"/><Relationship Id="rId147" Type="http://schemas.openxmlformats.org/officeDocument/2006/relationships/customXml" Target="../ink/ink2001.xml"/><Relationship Id="rId168" Type="http://schemas.openxmlformats.org/officeDocument/2006/relationships/image" Target="../media/image394.png"/><Relationship Id="rId8" Type="http://schemas.openxmlformats.org/officeDocument/2006/relationships/image" Target="../media/image352.png"/><Relationship Id="rId51" Type="http://schemas.openxmlformats.org/officeDocument/2006/relationships/customXml" Target="../ink/ink1929.xml"/><Relationship Id="rId72" Type="http://schemas.openxmlformats.org/officeDocument/2006/relationships/customXml" Target="../ink/ink1942.xml"/><Relationship Id="rId93" Type="http://schemas.openxmlformats.org/officeDocument/2006/relationships/customXml" Target="../ink/ink1963.xml"/><Relationship Id="rId98" Type="http://schemas.openxmlformats.org/officeDocument/2006/relationships/customXml" Target="../ink/ink1968.xml"/><Relationship Id="rId121" Type="http://schemas.openxmlformats.org/officeDocument/2006/relationships/customXml" Target="../ink/ink1988.xml"/><Relationship Id="rId142" Type="http://schemas.openxmlformats.org/officeDocument/2006/relationships/image" Target="../media/image402.png"/><Relationship Id="rId163" Type="http://schemas.openxmlformats.org/officeDocument/2006/relationships/customXml" Target="../ink/ink2009.xml"/><Relationship Id="rId184" Type="http://schemas.openxmlformats.org/officeDocument/2006/relationships/image" Target="../media/image411.png"/><Relationship Id="rId189" Type="http://schemas.openxmlformats.org/officeDocument/2006/relationships/customXml" Target="../ink/ink2022.xml"/><Relationship Id="rId3" Type="http://schemas.openxmlformats.org/officeDocument/2006/relationships/customXml" Target="../ink/ink1900.xml"/><Relationship Id="rId25" Type="http://schemas.openxmlformats.org/officeDocument/2006/relationships/customXml" Target="../ink/ink1911.xml"/><Relationship Id="rId46" Type="http://schemas.openxmlformats.org/officeDocument/2006/relationships/image" Target="../media/image366.png"/><Relationship Id="rId67" Type="http://schemas.openxmlformats.org/officeDocument/2006/relationships/customXml" Target="../ink/ink1937.xml"/><Relationship Id="rId116" Type="http://schemas.openxmlformats.org/officeDocument/2006/relationships/image" Target="../media/image383.png"/><Relationship Id="rId137" Type="http://schemas.openxmlformats.org/officeDocument/2006/relationships/customXml" Target="../ink/ink1996.xml"/><Relationship Id="rId158" Type="http://schemas.openxmlformats.org/officeDocument/2006/relationships/image" Target="../media/image380.png"/><Relationship Id="rId20" Type="http://schemas.openxmlformats.org/officeDocument/2006/relationships/image" Target="../media/image358.png"/><Relationship Id="rId41" Type="http://schemas.openxmlformats.org/officeDocument/2006/relationships/customXml" Target="../ink/ink1924.xml"/><Relationship Id="rId62" Type="http://schemas.openxmlformats.org/officeDocument/2006/relationships/image" Target="../media/image374.png"/><Relationship Id="rId83" Type="http://schemas.openxmlformats.org/officeDocument/2006/relationships/customXml" Target="../ink/ink1953.xml"/><Relationship Id="rId88" Type="http://schemas.openxmlformats.org/officeDocument/2006/relationships/customXml" Target="../ink/ink1958.xml"/><Relationship Id="rId111" Type="http://schemas.openxmlformats.org/officeDocument/2006/relationships/customXml" Target="../ink/ink1981.xml"/><Relationship Id="rId132" Type="http://schemas.openxmlformats.org/officeDocument/2006/relationships/image" Target="../media/image389.png"/><Relationship Id="rId153" Type="http://schemas.openxmlformats.org/officeDocument/2006/relationships/customXml" Target="../ink/ink2004.xml"/><Relationship Id="rId174" Type="http://schemas.openxmlformats.org/officeDocument/2006/relationships/image" Target="../media/image397.png"/><Relationship Id="rId179" Type="http://schemas.openxmlformats.org/officeDocument/2006/relationships/customXml" Target="../ink/ink2017.xml"/><Relationship Id="rId195" Type="http://schemas.openxmlformats.org/officeDocument/2006/relationships/customXml" Target="../ink/ink2025.xml"/><Relationship Id="rId209" Type="http://schemas.openxmlformats.org/officeDocument/2006/relationships/customXml" Target="../ink/ink2032.xml"/><Relationship Id="rId190" Type="http://schemas.openxmlformats.org/officeDocument/2006/relationships/image" Target="../media/image414.png"/><Relationship Id="rId204" Type="http://schemas.openxmlformats.org/officeDocument/2006/relationships/image" Target="../media/image421.png"/><Relationship Id="rId15" Type="http://schemas.openxmlformats.org/officeDocument/2006/relationships/customXml" Target="../ink/ink1906.xml"/><Relationship Id="rId36" Type="http://schemas.openxmlformats.org/officeDocument/2006/relationships/image" Target="../media/image361.png"/><Relationship Id="rId57" Type="http://schemas.openxmlformats.org/officeDocument/2006/relationships/customXml" Target="../ink/ink1932.xml"/><Relationship Id="rId106" Type="http://schemas.openxmlformats.org/officeDocument/2006/relationships/customXml" Target="../ink/ink1976.xml"/><Relationship Id="rId127" Type="http://schemas.openxmlformats.org/officeDocument/2006/relationships/customXml" Target="../ink/ink1991.xml"/><Relationship Id="rId10" Type="http://schemas.openxmlformats.org/officeDocument/2006/relationships/image" Target="../media/image353.png"/><Relationship Id="rId31" Type="http://schemas.openxmlformats.org/officeDocument/2006/relationships/customXml" Target="../ink/ink1917.xml"/><Relationship Id="rId52" Type="http://schemas.openxmlformats.org/officeDocument/2006/relationships/image" Target="../media/image369.png"/><Relationship Id="rId73" Type="http://schemas.openxmlformats.org/officeDocument/2006/relationships/customXml" Target="../ink/ink1943.xml"/><Relationship Id="rId78" Type="http://schemas.openxmlformats.org/officeDocument/2006/relationships/customXml" Target="../ink/ink1948.xml"/><Relationship Id="rId94" Type="http://schemas.openxmlformats.org/officeDocument/2006/relationships/customXml" Target="../ink/ink1964.xml"/><Relationship Id="rId99" Type="http://schemas.openxmlformats.org/officeDocument/2006/relationships/customXml" Target="../ink/ink1969.xml"/><Relationship Id="rId101" Type="http://schemas.openxmlformats.org/officeDocument/2006/relationships/customXml" Target="../ink/ink1971.xml"/><Relationship Id="rId122" Type="http://schemas.openxmlformats.org/officeDocument/2006/relationships/image" Target="../media/image386.png"/><Relationship Id="rId143" Type="http://schemas.openxmlformats.org/officeDocument/2006/relationships/customXml" Target="../ink/ink1999.xml"/><Relationship Id="rId148" Type="http://schemas.openxmlformats.org/officeDocument/2006/relationships/image" Target="../media/image405.png"/><Relationship Id="rId164" Type="http://schemas.openxmlformats.org/officeDocument/2006/relationships/image" Target="../media/image392.png"/><Relationship Id="rId169" Type="http://schemas.openxmlformats.org/officeDocument/2006/relationships/customXml" Target="../ink/ink2012.xml"/><Relationship Id="rId185" Type="http://schemas.openxmlformats.org/officeDocument/2006/relationships/customXml" Target="../ink/ink2020.xml"/><Relationship Id="rId4" Type="http://schemas.openxmlformats.org/officeDocument/2006/relationships/image" Target="../media/image350.png"/><Relationship Id="rId9" Type="http://schemas.openxmlformats.org/officeDocument/2006/relationships/customXml" Target="../ink/ink1903.xml"/><Relationship Id="rId180" Type="http://schemas.openxmlformats.org/officeDocument/2006/relationships/image" Target="../media/image409.png"/><Relationship Id="rId210" Type="http://schemas.openxmlformats.org/officeDocument/2006/relationships/image" Target="../media/image424.png"/><Relationship Id="rId26" Type="http://schemas.openxmlformats.org/officeDocument/2006/relationships/customXml" Target="../ink/ink1912.xml"/><Relationship Id="rId47" Type="http://schemas.openxmlformats.org/officeDocument/2006/relationships/customXml" Target="../ink/ink1927.xml"/><Relationship Id="rId68" Type="http://schemas.openxmlformats.org/officeDocument/2006/relationships/customXml" Target="../ink/ink1938.xml"/><Relationship Id="rId89" Type="http://schemas.openxmlformats.org/officeDocument/2006/relationships/customXml" Target="../ink/ink1959.xml"/><Relationship Id="rId112" Type="http://schemas.openxmlformats.org/officeDocument/2006/relationships/customXml" Target="../ink/ink1982.xml"/><Relationship Id="rId133" Type="http://schemas.openxmlformats.org/officeDocument/2006/relationships/customXml" Target="../ink/ink1994.xml"/><Relationship Id="rId154" Type="http://schemas.openxmlformats.org/officeDocument/2006/relationships/image" Target="../media/image408.png"/><Relationship Id="rId175" Type="http://schemas.openxmlformats.org/officeDocument/2006/relationships/customXml" Target="../ink/ink2015.xml"/><Relationship Id="rId196" Type="http://schemas.openxmlformats.org/officeDocument/2006/relationships/image" Target="../media/image417.png"/><Relationship Id="rId200" Type="http://schemas.openxmlformats.org/officeDocument/2006/relationships/image" Target="../media/image419.png"/><Relationship Id="rId16" Type="http://schemas.openxmlformats.org/officeDocument/2006/relationships/image" Target="../media/image356.png"/><Relationship Id="rId37" Type="http://schemas.openxmlformats.org/officeDocument/2006/relationships/customXml" Target="../ink/ink1922.xml"/><Relationship Id="rId58" Type="http://schemas.openxmlformats.org/officeDocument/2006/relationships/image" Target="../media/image372.png"/><Relationship Id="rId79" Type="http://schemas.openxmlformats.org/officeDocument/2006/relationships/customXml" Target="../ink/ink1949.xml"/><Relationship Id="rId102" Type="http://schemas.openxmlformats.org/officeDocument/2006/relationships/customXml" Target="../ink/ink1972.xml"/><Relationship Id="rId123" Type="http://schemas.openxmlformats.org/officeDocument/2006/relationships/customXml" Target="../ink/ink1989.xml"/><Relationship Id="rId144" Type="http://schemas.openxmlformats.org/officeDocument/2006/relationships/image" Target="../media/image403.png"/><Relationship Id="rId90" Type="http://schemas.openxmlformats.org/officeDocument/2006/relationships/customXml" Target="../ink/ink1960.xml"/><Relationship Id="rId165" Type="http://schemas.openxmlformats.org/officeDocument/2006/relationships/customXml" Target="../ink/ink2010.xml"/><Relationship Id="rId186" Type="http://schemas.openxmlformats.org/officeDocument/2006/relationships/image" Target="../media/image412.png"/><Relationship Id="rId27" Type="http://schemas.openxmlformats.org/officeDocument/2006/relationships/customXml" Target="../ink/ink1913.xml"/><Relationship Id="rId48" Type="http://schemas.openxmlformats.org/officeDocument/2006/relationships/image" Target="../media/image367.png"/><Relationship Id="rId69" Type="http://schemas.openxmlformats.org/officeDocument/2006/relationships/customXml" Target="../ink/ink1939.xml"/><Relationship Id="rId113" Type="http://schemas.openxmlformats.org/officeDocument/2006/relationships/customXml" Target="../ink/ink1983.xml"/><Relationship Id="rId134" Type="http://schemas.openxmlformats.org/officeDocument/2006/relationships/image" Target="../media/image390.png"/><Relationship Id="rId80" Type="http://schemas.openxmlformats.org/officeDocument/2006/relationships/customXml" Target="../ink/ink1950.xml"/><Relationship Id="rId155" Type="http://schemas.openxmlformats.org/officeDocument/2006/relationships/customXml" Target="../ink/ink2005.xml"/><Relationship Id="rId176" Type="http://schemas.openxmlformats.org/officeDocument/2006/relationships/image" Target="../media/image398.png"/><Relationship Id="rId197" Type="http://schemas.openxmlformats.org/officeDocument/2006/relationships/customXml" Target="../ink/ink2026.xml"/><Relationship Id="rId201" Type="http://schemas.openxmlformats.org/officeDocument/2006/relationships/customXml" Target="../ink/ink2028.xml"/><Relationship Id="rId17" Type="http://schemas.openxmlformats.org/officeDocument/2006/relationships/customXml" Target="../ink/ink1907.xml"/><Relationship Id="rId38" Type="http://schemas.openxmlformats.org/officeDocument/2006/relationships/image" Target="../media/image362.png"/><Relationship Id="rId59" Type="http://schemas.openxmlformats.org/officeDocument/2006/relationships/customXml" Target="../ink/ink1933.xml"/><Relationship Id="rId103" Type="http://schemas.openxmlformats.org/officeDocument/2006/relationships/customXml" Target="../ink/ink1973.xml"/><Relationship Id="rId124" Type="http://schemas.openxmlformats.org/officeDocument/2006/relationships/image" Target="../media/image387.png"/><Relationship Id="rId70" Type="http://schemas.openxmlformats.org/officeDocument/2006/relationships/customXml" Target="../ink/ink1940.xml"/><Relationship Id="rId91" Type="http://schemas.openxmlformats.org/officeDocument/2006/relationships/customXml" Target="../ink/ink1961.xml"/><Relationship Id="rId145" Type="http://schemas.openxmlformats.org/officeDocument/2006/relationships/customXml" Target="../ink/ink2000.xml"/><Relationship Id="rId166" Type="http://schemas.openxmlformats.org/officeDocument/2006/relationships/image" Target="../media/image393.png"/><Relationship Id="rId187" Type="http://schemas.openxmlformats.org/officeDocument/2006/relationships/customXml" Target="../ink/ink2021.xml"/><Relationship Id="rId1" Type="http://schemas.openxmlformats.org/officeDocument/2006/relationships/slideLayout" Target="../slideLayouts/slideLayout5.xml"/><Relationship Id="rId28" Type="http://schemas.openxmlformats.org/officeDocument/2006/relationships/customXml" Target="../ink/ink1914.xml"/><Relationship Id="rId49" Type="http://schemas.openxmlformats.org/officeDocument/2006/relationships/customXml" Target="../ink/ink1928.xml"/><Relationship Id="rId114" Type="http://schemas.openxmlformats.org/officeDocument/2006/relationships/customXml" Target="../ink/ink1984.xml"/><Relationship Id="rId60" Type="http://schemas.openxmlformats.org/officeDocument/2006/relationships/image" Target="../media/image373.png"/><Relationship Id="rId81" Type="http://schemas.openxmlformats.org/officeDocument/2006/relationships/customXml" Target="../ink/ink1951.xml"/><Relationship Id="rId135" Type="http://schemas.openxmlformats.org/officeDocument/2006/relationships/customXml" Target="../ink/ink1995.xml"/><Relationship Id="rId156" Type="http://schemas.openxmlformats.org/officeDocument/2006/relationships/image" Target="../media/image379.png"/><Relationship Id="rId177" Type="http://schemas.openxmlformats.org/officeDocument/2006/relationships/customXml" Target="../ink/ink2016.xml"/><Relationship Id="rId198" Type="http://schemas.openxmlformats.org/officeDocument/2006/relationships/image" Target="../media/image418.png"/><Relationship Id="rId202" Type="http://schemas.openxmlformats.org/officeDocument/2006/relationships/image" Target="../media/image420.png"/><Relationship Id="rId18" Type="http://schemas.openxmlformats.org/officeDocument/2006/relationships/image" Target="../media/image357.png"/><Relationship Id="rId39" Type="http://schemas.openxmlformats.org/officeDocument/2006/relationships/customXml" Target="../ink/ink1923.xml"/><Relationship Id="rId50" Type="http://schemas.openxmlformats.org/officeDocument/2006/relationships/image" Target="../media/image368.png"/><Relationship Id="rId104" Type="http://schemas.openxmlformats.org/officeDocument/2006/relationships/customXml" Target="../ink/ink1974.xml"/><Relationship Id="rId125" Type="http://schemas.openxmlformats.org/officeDocument/2006/relationships/customXml" Target="../ink/ink1990.xml"/><Relationship Id="rId146" Type="http://schemas.openxmlformats.org/officeDocument/2006/relationships/image" Target="../media/image404.png"/><Relationship Id="rId167" Type="http://schemas.openxmlformats.org/officeDocument/2006/relationships/customXml" Target="../ink/ink2011.xml"/><Relationship Id="rId188" Type="http://schemas.openxmlformats.org/officeDocument/2006/relationships/image" Target="../media/image413.png"/><Relationship Id="rId71" Type="http://schemas.openxmlformats.org/officeDocument/2006/relationships/customXml" Target="../ink/ink1941.xml"/><Relationship Id="rId92" Type="http://schemas.openxmlformats.org/officeDocument/2006/relationships/customXml" Target="../ink/ink1962.xml"/><Relationship Id="rId2" Type="http://schemas.openxmlformats.org/officeDocument/2006/relationships/notesSlide" Target="../notesSlides/notesSlide39.xml"/><Relationship Id="rId29" Type="http://schemas.openxmlformats.org/officeDocument/2006/relationships/customXml" Target="../ink/ink1915.xml"/><Relationship Id="rId40" Type="http://schemas.openxmlformats.org/officeDocument/2006/relationships/image" Target="../media/image363.png"/><Relationship Id="rId115" Type="http://schemas.openxmlformats.org/officeDocument/2006/relationships/customXml" Target="../ink/ink1985.xml"/><Relationship Id="rId136" Type="http://schemas.openxmlformats.org/officeDocument/2006/relationships/image" Target="../media/image391.png"/><Relationship Id="rId157" Type="http://schemas.openxmlformats.org/officeDocument/2006/relationships/customXml" Target="../ink/ink2006.xml"/><Relationship Id="rId178" Type="http://schemas.openxmlformats.org/officeDocument/2006/relationships/image" Target="../media/image399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6.xml"/><Relationship Id="rId21" Type="http://schemas.openxmlformats.org/officeDocument/2006/relationships/customXml" Target="../ink/ink88.xml"/><Relationship Id="rId42" Type="http://schemas.openxmlformats.org/officeDocument/2006/relationships/image" Target="../media/image32.png"/><Relationship Id="rId63" Type="http://schemas.openxmlformats.org/officeDocument/2006/relationships/customXml" Target="../ink/ink109.xml"/><Relationship Id="rId84" Type="http://schemas.openxmlformats.org/officeDocument/2006/relationships/image" Target="../media/image53.png"/><Relationship Id="rId138" Type="http://schemas.openxmlformats.org/officeDocument/2006/relationships/image" Target="../media/image80.png"/><Relationship Id="rId159" Type="http://schemas.openxmlformats.org/officeDocument/2006/relationships/customXml" Target="../ink/ink157.xml"/><Relationship Id="rId170" Type="http://schemas.openxmlformats.org/officeDocument/2006/relationships/image" Target="../media/image96.png"/><Relationship Id="rId107" Type="http://schemas.openxmlformats.org/officeDocument/2006/relationships/customXml" Target="../ink/ink131.xml"/><Relationship Id="rId11" Type="http://schemas.openxmlformats.org/officeDocument/2006/relationships/customXml" Target="../ink/ink83.xml"/><Relationship Id="rId32" Type="http://schemas.openxmlformats.org/officeDocument/2006/relationships/image" Target="../media/image27.png"/><Relationship Id="rId53" Type="http://schemas.openxmlformats.org/officeDocument/2006/relationships/customXml" Target="../ink/ink104.xml"/><Relationship Id="rId74" Type="http://schemas.openxmlformats.org/officeDocument/2006/relationships/image" Target="../media/image48.png"/><Relationship Id="rId128" Type="http://schemas.openxmlformats.org/officeDocument/2006/relationships/image" Target="../media/image75.png"/><Relationship Id="rId149" Type="http://schemas.openxmlformats.org/officeDocument/2006/relationships/customXml" Target="../ink/ink152.xml"/><Relationship Id="rId5" Type="http://schemas.openxmlformats.org/officeDocument/2006/relationships/customXml" Target="../ink/ink80.xml"/><Relationship Id="rId95" Type="http://schemas.openxmlformats.org/officeDocument/2006/relationships/customXml" Target="../ink/ink125.xml"/><Relationship Id="rId160" Type="http://schemas.openxmlformats.org/officeDocument/2006/relationships/image" Target="../media/image91.png"/><Relationship Id="rId181" Type="http://schemas.openxmlformats.org/officeDocument/2006/relationships/customXml" Target="../ink/ink168.xml"/><Relationship Id="rId22" Type="http://schemas.openxmlformats.org/officeDocument/2006/relationships/image" Target="../media/image22.png"/><Relationship Id="rId43" Type="http://schemas.openxmlformats.org/officeDocument/2006/relationships/customXml" Target="../ink/ink99.xml"/><Relationship Id="rId64" Type="http://schemas.openxmlformats.org/officeDocument/2006/relationships/image" Target="../media/image43.png"/><Relationship Id="rId118" Type="http://schemas.openxmlformats.org/officeDocument/2006/relationships/image" Target="../media/image70.png"/><Relationship Id="rId139" Type="http://schemas.openxmlformats.org/officeDocument/2006/relationships/customXml" Target="../ink/ink147.xml"/><Relationship Id="rId85" Type="http://schemas.openxmlformats.org/officeDocument/2006/relationships/customXml" Target="../ink/ink120.xml"/><Relationship Id="rId150" Type="http://schemas.openxmlformats.org/officeDocument/2006/relationships/image" Target="../media/image86.png"/><Relationship Id="rId171" Type="http://schemas.openxmlformats.org/officeDocument/2006/relationships/customXml" Target="../ink/ink163.xml"/><Relationship Id="rId12" Type="http://schemas.openxmlformats.org/officeDocument/2006/relationships/image" Target="../media/image17.png"/><Relationship Id="rId33" Type="http://schemas.openxmlformats.org/officeDocument/2006/relationships/customXml" Target="../ink/ink94.xml"/><Relationship Id="rId108" Type="http://schemas.openxmlformats.org/officeDocument/2006/relationships/image" Target="../media/image65.png"/><Relationship Id="rId129" Type="http://schemas.openxmlformats.org/officeDocument/2006/relationships/customXml" Target="../ink/ink142.xml"/><Relationship Id="rId54" Type="http://schemas.openxmlformats.org/officeDocument/2006/relationships/image" Target="../media/image38.png"/><Relationship Id="rId75" Type="http://schemas.openxmlformats.org/officeDocument/2006/relationships/customXml" Target="../ink/ink115.xml"/><Relationship Id="rId96" Type="http://schemas.openxmlformats.org/officeDocument/2006/relationships/image" Target="../media/image59.png"/><Relationship Id="rId140" Type="http://schemas.openxmlformats.org/officeDocument/2006/relationships/image" Target="../media/image81.png"/><Relationship Id="rId161" Type="http://schemas.openxmlformats.org/officeDocument/2006/relationships/customXml" Target="../ink/ink158.xml"/><Relationship Id="rId182" Type="http://schemas.openxmlformats.org/officeDocument/2006/relationships/image" Target="../media/image102.png"/><Relationship Id="rId6" Type="http://schemas.openxmlformats.org/officeDocument/2006/relationships/image" Target="../media/image14.png"/><Relationship Id="rId23" Type="http://schemas.openxmlformats.org/officeDocument/2006/relationships/customXml" Target="../ink/ink89.xml"/><Relationship Id="rId119" Type="http://schemas.openxmlformats.org/officeDocument/2006/relationships/customXml" Target="../ink/ink137.xml"/><Relationship Id="rId44" Type="http://schemas.openxmlformats.org/officeDocument/2006/relationships/image" Target="../media/image33.png"/><Relationship Id="rId65" Type="http://schemas.openxmlformats.org/officeDocument/2006/relationships/customXml" Target="../ink/ink110.xml"/><Relationship Id="rId86" Type="http://schemas.openxmlformats.org/officeDocument/2006/relationships/image" Target="../media/image54.png"/><Relationship Id="rId130" Type="http://schemas.openxmlformats.org/officeDocument/2006/relationships/image" Target="../media/image76.png"/><Relationship Id="rId151" Type="http://schemas.openxmlformats.org/officeDocument/2006/relationships/customXml" Target="../ink/ink153.xml"/><Relationship Id="rId172" Type="http://schemas.openxmlformats.org/officeDocument/2006/relationships/image" Target="../media/image97.png"/><Relationship Id="rId13" Type="http://schemas.openxmlformats.org/officeDocument/2006/relationships/customXml" Target="../ink/ink84.xml"/><Relationship Id="rId18" Type="http://schemas.openxmlformats.org/officeDocument/2006/relationships/image" Target="../media/image20.png"/><Relationship Id="rId39" Type="http://schemas.openxmlformats.org/officeDocument/2006/relationships/customXml" Target="../ink/ink97.xml"/><Relationship Id="rId109" Type="http://schemas.openxmlformats.org/officeDocument/2006/relationships/customXml" Target="../ink/ink132.xml"/><Relationship Id="rId34" Type="http://schemas.openxmlformats.org/officeDocument/2006/relationships/image" Target="../media/image28.png"/><Relationship Id="rId50" Type="http://schemas.openxmlformats.org/officeDocument/2006/relationships/image" Target="../media/image36.png"/><Relationship Id="rId55" Type="http://schemas.openxmlformats.org/officeDocument/2006/relationships/customXml" Target="../ink/ink105.xml"/><Relationship Id="rId76" Type="http://schemas.openxmlformats.org/officeDocument/2006/relationships/image" Target="../media/image49.png"/><Relationship Id="rId97" Type="http://schemas.openxmlformats.org/officeDocument/2006/relationships/customXml" Target="../ink/ink126.xml"/><Relationship Id="rId104" Type="http://schemas.openxmlformats.org/officeDocument/2006/relationships/image" Target="../media/image63.png"/><Relationship Id="rId120" Type="http://schemas.openxmlformats.org/officeDocument/2006/relationships/image" Target="../media/image71.png"/><Relationship Id="rId125" Type="http://schemas.openxmlformats.org/officeDocument/2006/relationships/customXml" Target="../ink/ink140.xml"/><Relationship Id="rId141" Type="http://schemas.openxmlformats.org/officeDocument/2006/relationships/customXml" Target="../ink/ink148.xml"/><Relationship Id="rId146" Type="http://schemas.openxmlformats.org/officeDocument/2006/relationships/image" Target="../media/image84.png"/><Relationship Id="rId167" Type="http://schemas.openxmlformats.org/officeDocument/2006/relationships/customXml" Target="../ink/ink161.xml"/><Relationship Id="rId188" Type="http://schemas.openxmlformats.org/officeDocument/2006/relationships/image" Target="../media/image105.png"/><Relationship Id="rId7" Type="http://schemas.openxmlformats.org/officeDocument/2006/relationships/customXml" Target="../ink/ink81.xml"/><Relationship Id="rId71" Type="http://schemas.openxmlformats.org/officeDocument/2006/relationships/customXml" Target="../ink/ink113.xml"/><Relationship Id="rId92" Type="http://schemas.openxmlformats.org/officeDocument/2006/relationships/image" Target="../media/image57.png"/><Relationship Id="rId162" Type="http://schemas.openxmlformats.org/officeDocument/2006/relationships/image" Target="../media/image92.png"/><Relationship Id="rId183" Type="http://schemas.openxmlformats.org/officeDocument/2006/relationships/customXml" Target="../ink/ink169.xml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92.xml"/><Relationship Id="rId24" Type="http://schemas.openxmlformats.org/officeDocument/2006/relationships/image" Target="../media/image23.png"/><Relationship Id="rId40" Type="http://schemas.openxmlformats.org/officeDocument/2006/relationships/image" Target="../media/image31.png"/><Relationship Id="rId45" Type="http://schemas.openxmlformats.org/officeDocument/2006/relationships/customXml" Target="../ink/ink100.xml"/><Relationship Id="rId66" Type="http://schemas.openxmlformats.org/officeDocument/2006/relationships/image" Target="../media/image44.png"/><Relationship Id="rId87" Type="http://schemas.openxmlformats.org/officeDocument/2006/relationships/customXml" Target="../ink/ink121.xml"/><Relationship Id="rId110" Type="http://schemas.openxmlformats.org/officeDocument/2006/relationships/image" Target="../media/image66.png"/><Relationship Id="rId115" Type="http://schemas.openxmlformats.org/officeDocument/2006/relationships/customXml" Target="../ink/ink135.xml"/><Relationship Id="rId131" Type="http://schemas.openxmlformats.org/officeDocument/2006/relationships/customXml" Target="../ink/ink143.xml"/><Relationship Id="rId136" Type="http://schemas.openxmlformats.org/officeDocument/2006/relationships/image" Target="../media/image79.png"/><Relationship Id="rId157" Type="http://schemas.openxmlformats.org/officeDocument/2006/relationships/customXml" Target="../ink/ink156.xml"/><Relationship Id="rId178" Type="http://schemas.openxmlformats.org/officeDocument/2006/relationships/image" Target="../media/image100.png"/><Relationship Id="rId61" Type="http://schemas.openxmlformats.org/officeDocument/2006/relationships/customXml" Target="../ink/ink108.xml"/><Relationship Id="rId82" Type="http://schemas.openxmlformats.org/officeDocument/2006/relationships/image" Target="../media/image52.png"/><Relationship Id="rId152" Type="http://schemas.openxmlformats.org/officeDocument/2006/relationships/image" Target="../media/image87.png"/><Relationship Id="rId173" Type="http://schemas.openxmlformats.org/officeDocument/2006/relationships/customXml" Target="../ink/ink164.xml"/><Relationship Id="rId19" Type="http://schemas.openxmlformats.org/officeDocument/2006/relationships/customXml" Target="../ink/ink87.xml"/><Relationship Id="rId14" Type="http://schemas.openxmlformats.org/officeDocument/2006/relationships/image" Target="../media/image18.png"/><Relationship Id="rId30" Type="http://schemas.openxmlformats.org/officeDocument/2006/relationships/image" Target="../media/image26.png"/><Relationship Id="rId35" Type="http://schemas.openxmlformats.org/officeDocument/2006/relationships/customXml" Target="../ink/ink95.xml"/><Relationship Id="rId56" Type="http://schemas.openxmlformats.org/officeDocument/2006/relationships/image" Target="../media/image39.png"/><Relationship Id="rId77" Type="http://schemas.openxmlformats.org/officeDocument/2006/relationships/customXml" Target="../ink/ink116.xml"/><Relationship Id="rId100" Type="http://schemas.openxmlformats.org/officeDocument/2006/relationships/image" Target="../media/image61.png"/><Relationship Id="rId105" Type="http://schemas.openxmlformats.org/officeDocument/2006/relationships/customXml" Target="../ink/ink130.xml"/><Relationship Id="rId126" Type="http://schemas.openxmlformats.org/officeDocument/2006/relationships/image" Target="../media/image74.png"/><Relationship Id="rId147" Type="http://schemas.openxmlformats.org/officeDocument/2006/relationships/customXml" Target="../ink/ink151.xml"/><Relationship Id="rId168" Type="http://schemas.openxmlformats.org/officeDocument/2006/relationships/image" Target="../media/image95.png"/><Relationship Id="rId8" Type="http://schemas.openxmlformats.org/officeDocument/2006/relationships/image" Target="../media/image15.png"/><Relationship Id="rId51" Type="http://schemas.openxmlformats.org/officeDocument/2006/relationships/customXml" Target="../ink/ink103.xml"/><Relationship Id="rId72" Type="http://schemas.openxmlformats.org/officeDocument/2006/relationships/image" Target="../media/image47.png"/><Relationship Id="rId93" Type="http://schemas.openxmlformats.org/officeDocument/2006/relationships/customXml" Target="../ink/ink124.xml"/><Relationship Id="rId98" Type="http://schemas.openxmlformats.org/officeDocument/2006/relationships/image" Target="../media/image60.png"/><Relationship Id="rId121" Type="http://schemas.openxmlformats.org/officeDocument/2006/relationships/customXml" Target="../ink/ink138.xml"/><Relationship Id="rId142" Type="http://schemas.openxmlformats.org/officeDocument/2006/relationships/image" Target="../media/image82.png"/><Relationship Id="rId163" Type="http://schemas.openxmlformats.org/officeDocument/2006/relationships/customXml" Target="../ink/ink159.xml"/><Relationship Id="rId184" Type="http://schemas.openxmlformats.org/officeDocument/2006/relationships/image" Target="../media/image103.png"/><Relationship Id="rId189" Type="http://schemas.openxmlformats.org/officeDocument/2006/relationships/customXml" Target="../ink/ink172.xml"/><Relationship Id="rId3" Type="http://schemas.openxmlformats.org/officeDocument/2006/relationships/customXml" Target="../ink/ink79.xml"/><Relationship Id="rId25" Type="http://schemas.openxmlformats.org/officeDocument/2006/relationships/customXml" Target="../ink/ink90.xml"/><Relationship Id="rId46" Type="http://schemas.openxmlformats.org/officeDocument/2006/relationships/image" Target="../media/image34.png"/><Relationship Id="rId67" Type="http://schemas.openxmlformats.org/officeDocument/2006/relationships/customXml" Target="../ink/ink111.xml"/><Relationship Id="rId116" Type="http://schemas.openxmlformats.org/officeDocument/2006/relationships/image" Target="../media/image69.png"/><Relationship Id="rId137" Type="http://schemas.openxmlformats.org/officeDocument/2006/relationships/customXml" Target="../ink/ink146.xml"/><Relationship Id="rId158" Type="http://schemas.openxmlformats.org/officeDocument/2006/relationships/image" Target="../media/image90.png"/><Relationship Id="rId20" Type="http://schemas.openxmlformats.org/officeDocument/2006/relationships/image" Target="../media/image21.png"/><Relationship Id="rId41" Type="http://schemas.openxmlformats.org/officeDocument/2006/relationships/customXml" Target="../ink/ink98.xml"/><Relationship Id="rId62" Type="http://schemas.openxmlformats.org/officeDocument/2006/relationships/image" Target="../media/image42.png"/><Relationship Id="rId83" Type="http://schemas.openxmlformats.org/officeDocument/2006/relationships/customXml" Target="../ink/ink119.xml"/><Relationship Id="rId88" Type="http://schemas.openxmlformats.org/officeDocument/2006/relationships/image" Target="../media/image55.png"/><Relationship Id="rId111" Type="http://schemas.openxmlformats.org/officeDocument/2006/relationships/customXml" Target="../ink/ink133.xml"/><Relationship Id="rId132" Type="http://schemas.openxmlformats.org/officeDocument/2006/relationships/image" Target="../media/image77.png"/><Relationship Id="rId153" Type="http://schemas.openxmlformats.org/officeDocument/2006/relationships/customXml" Target="../ink/ink154.xml"/><Relationship Id="rId174" Type="http://schemas.openxmlformats.org/officeDocument/2006/relationships/image" Target="../media/image98.png"/><Relationship Id="rId179" Type="http://schemas.openxmlformats.org/officeDocument/2006/relationships/customXml" Target="../ink/ink167.xml"/><Relationship Id="rId190" Type="http://schemas.openxmlformats.org/officeDocument/2006/relationships/image" Target="../media/image106.png"/><Relationship Id="rId15" Type="http://schemas.openxmlformats.org/officeDocument/2006/relationships/customXml" Target="../ink/ink85.xml"/><Relationship Id="rId36" Type="http://schemas.openxmlformats.org/officeDocument/2006/relationships/image" Target="../media/image29.png"/><Relationship Id="rId57" Type="http://schemas.openxmlformats.org/officeDocument/2006/relationships/customXml" Target="../ink/ink106.xml"/><Relationship Id="rId106" Type="http://schemas.openxmlformats.org/officeDocument/2006/relationships/image" Target="../media/image64.png"/><Relationship Id="rId127" Type="http://schemas.openxmlformats.org/officeDocument/2006/relationships/customXml" Target="../ink/ink141.xml"/><Relationship Id="rId10" Type="http://schemas.openxmlformats.org/officeDocument/2006/relationships/image" Target="../media/image16.png"/><Relationship Id="rId31" Type="http://schemas.openxmlformats.org/officeDocument/2006/relationships/customXml" Target="../ink/ink93.xml"/><Relationship Id="rId52" Type="http://schemas.openxmlformats.org/officeDocument/2006/relationships/image" Target="../media/image37.png"/><Relationship Id="rId73" Type="http://schemas.openxmlformats.org/officeDocument/2006/relationships/customXml" Target="../ink/ink114.xml"/><Relationship Id="rId78" Type="http://schemas.openxmlformats.org/officeDocument/2006/relationships/image" Target="../media/image50.png"/><Relationship Id="rId94" Type="http://schemas.openxmlformats.org/officeDocument/2006/relationships/image" Target="../media/image58.png"/><Relationship Id="rId99" Type="http://schemas.openxmlformats.org/officeDocument/2006/relationships/customXml" Target="../ink/ink127.xml"/><Relationship Id="rId101" Type="http://schemas.openxmlformats.org/officeDocument/2006/relationships/customXml" Target="../ink/ink128.xml"/><Relationship Id="rId122" Type="http://schemas.openxmlformats.org/officeDocument/2006/relationships/image" Target="../media/image72.png"/><Relationship Id="rId143" Type="http://schemas.openxmlformats.org/officeDocument/2006/relationships/customXml" Target="../ink/ink149.xml"/><Relationship Id="rId148" Type="http://schemas.openxmlformats.org/officeDocument/2006/relationships/image" Target="../media/image85.png"/><Relationship Id="rId164" Type="http://schemas.openxmlformats.org/officeDocument/2006/relationships/image" Target="../media/image93.png"/><Relationship Id="rId169" Type="http://schemas.openxmlformats.org/officeDocument/2006/relationships/customXml" Target="../ink/ink162.xml"/><Relationship Id="rId185" Type="http://schemas.openxmlformats.org/officeDocument/2006/relationships/customXml" Target="../ink/ink170.xml"/><Relationship Id="rId4" Type="http://schemas.openxmlformats.org/officeDocument/2006/relationships/image" Target="../media/image13.png"/><Relationship Id="rId9" Type="http://schemas.openxmlformats.org/officeDocument/2006/relationships/customXml" Target="../ink/ink82.xml"/><Relationship Id="rId180" Type="http://schemas.openxmlformats.org/officeDocument/2006/relationships/image" Target="../media/image101.png"/><Relationship Id="rId26" Type="http://schemas.openxmlformats.org/officeDocument/2006/relationships/image" Target="../media/image24.png"/><Relationship Id="rId47" Type="http://schemas.openxmlformats.org/officeDocument/2006/relationships/customXml" Target="../ink/ink101.xml"/><Relationship Id="rId68" Type="http://schemas.openxmlformats.org/officeDocument/2006/relationships/image" Target="../media/image45.png"/><Relationship Id="rId89" Type="http://schemas.openxmlformats.org/officeDocument/2006/relationships/customXml" Target="../ink/ink122.xml"/><Relationship Id="rId112" Type="http://schemas.openxmlformats.org/officeDocument/2006/relationships/image" Target="../media/image67.png"/><Relationship Id="rId133" Type="http://schemas.openxmlformats.org/officeDocument/2006/relationships/customXml" Target="../ink/ink144.xml"/><Relationship Id="rId154" Type="http://schemas.openxmlformats.org/officeDocument/2006/relationships/image" Target="../media/image88.png"/><Relationship Id="rId175" Type="http://schemas.openxmlformats.org/officeDocument/2006/relationships/customXml" Target="../ink/ink165.xml"/><Relationship Id="rId16" Type="http://schemas.openxmlformats.org/officeDocument/2006/relationships/image" Target="../media/image19.png"/><Relationship Id="rId37" Type="http://schemas.openxmlformats.org/officeDocument/2006/relationships/customXml" Target="../ink/ink96.xml"/><Relationship Id="rId58" Type="http://schemas.openxmlformats.org/officeDocument/2006/relationships/image" Target="../media/image40.png"/><Relationship Id="rId79" Type="http://schemas.openxmlformats.org/officeDocument/2006/relationships/customXml" Target="../ink/ink117.xml"/><Relationship Id="rId102" Type="http://schemas.openxmlformats.org/officeDocument/2006/relationships/image" Target="../media/image62.png"/><Relationship Id="rId123" Type="http://schemas.openxmlformats.org/officeDocument/2006/relationships/customXml" Target="../ink/ink139.xml"/><Relationship Id="rId144" Type="http://schemas.openxmlformats.org/officeDocument/2006/relationships/image" Target="../media/image83.png"/><Relationship Id="rId90" Type="http://schemas.openxmlformats.org/officeDocument/2006/relationships/image" Target="../media/image56.png"/><Relationship Id="rId165" Type="http://schemas.openxmlformats.org/officeDocument/2006/relationships/customXml" Target="../ink/ink160.xml"/><Relationship Id="rId186" Type="http://schemas.openxmlformats.org/officeDocument/2006/relationships/image" Target="../media/image104.png"/><Relationship Id="rId27" Type="http://schemas.openxmlformats.org/officeDocument/2006/relationships/customXml" Target="../ink/ink91.xml"/><Relationship Id="rId48" Type="http://schemas.openxmlformats.org/officeDocument/2006/relationships/image" Target="../media/image35.png"/><Relationship Id="rId69" Type="http://schemas.openxmlformats.org/officeDocument/2006/relationships/customXml" Target="../ink/ink112.xml"/><Relationship Id="rId113" Type="http://schemas.openxmlformats.org/officeDocument/2006/relationships/customXml" Target="../ink/ink134.xml"/><Relationship Id="rId134" Type="http://schemas.openxmlformats.org/officeDocument/2006/relationships/image" Target="../media/image78.png"/><Relationship Id="rId80" Type="http://schemas.openxmlformats.org/officeDocument/2006/relationships/image" Target="../media/image51.png"/><Relationship Id="rId155" Type="http://schemas.openxmlformats.org/officeDocument/2006/relationships/customXml" Target="../ink/ink155.xml"/><Relationship Id="rId176" Type="http://schemas.openxmlformats.org/officeDocument/2006/relationships/image" Target="../media/image99.png"/><Relationship Id="rId17" Type="http://schemas.openxmlformats.org/officeDocument/2006/relationships/customXml" Target="../ink/ink86.xml"/><Relationship Id="rId38" Type="http://schemas.openxmlformats.org/officeDocument/2006/relationships/image" Target="../media/image30.png"/><Relationship Id="rId59" Type="http://schemas.openxmlformats.org/officeDocument/2006/relationships/customXml" Target="../ink/ink107.xml"/><Relationship Id="rId103" Type="http://schemas.openxmlformats.org/officeDocument/2006/relationships/customXml" Target="../ink/ink129.xml"/><Relationship Id="rId124" Type="http://schemas.openxmlformats.org/officeDocument/2006/relationships/image" Target="../media/image73.png"/><Relationship Id="rId70" Type="http://schemas.openxmlformats.org/officeDocument/2006/relationships/image" Target="../media/image46.png"/><Relationship Id="rId91" Type="http://schemas.openxmlformats.org/officeDocument/2006/relationships/customXml" Target="../ink/ink123.xml"/><Relationship Id="rId145" Type="http://schemas.openxmlformats.org/officeDocument/2006/relationships/customXml" Target="../ink/ink150.xml"/><Relationship Id="rId166" Type="http://schemas.openxmlformats.org/officeDocument/2006/relationships/image" Target="../media/image94.png"/><Relationship Id="rId187" Type="http://schemas.openxmlformats.org/officeDocument/2006/relationships/customXml" Target="../ink/ink171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25.png"/><Relationship Id="rId49" Type="http://schemas.openxmlformats.org/officeDocument/2006/relationships/customXml" Target="../ink/ink102.xml"/><Relationship Id="rId114" Type="http://schemas.openxmlformats.org/officeDocument/2006/relationships/image" Target="../media/image68.png"/><Relationship Id="rId60" Type="http://schemas.openxmlformats.org/officeDocument/2006/relationships/image" Target="../media/image41.png"/><Relationship Id="rId81" Type="http://schemas.openxmlformats.org/officeDocument/2006/relationships/customXml" Target="../ink/ink118.xml"/><Relationship Id="rId135" Type="http://schemas.openxmlformats.org/officeDocument/2006/relationships/customXml" Target="../ink/ink145.xml"/><Relationship Id="rId156" Type="http://schemas.openxmlformats.org/officeDocument/2006/relationships/image" Target="../media/image89.png"/><Relationship Id="rId177" Type="http://schemas.openxmlformats.org/officeDocument/2006/relationships/customXml" Target="../ink/ink166.xml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119.xml"/><Relationship Id="rId21" Type="http://schemas.openxmlformats.org/officeDocument/2006/relationships/customXml" Target="../ink/ink2042.xml"/><Relationship Id="rId42" Type="http://schemas.openxmlformats.org/officeDocument/2006/relationships/image" Target="../media/image364.png"/><Relationship Id="rId63" Type="http://schemas.openxmlformats.org/officeDocument/2006/relationships/customXml" Target="../ink/ink2068.xml"/><Relationship Id="rId84" Type="http://schemas.openxmlformats.org/officeDocument/2006/relationships/customXml" Target="../ink/ink2087.xml"/><Relationship Id="rId138" Type="http://schemas.openxmlformats.org/officeDocument/2006/relationships/image" Target="../media/image400.png"/><Relationship Id="rId159" Type="http://schemas.openxmlformats.org/officeDocument/2006/relationships/customXml" Target="../ink/ink2140.xml"/><Relationship Id="rId170" Type="http://schemas.openxmlformats.org/officeDocument/2006/relationships/image" Target="../media/image395.png"/><Relationship Id="rId191" Type="http://schemas.openxmlformats.org/officeDocument/2006/relationships/customXml" Target="../ink/ink2156.xml"/><Relationship Id="rId205" Type="http://schemas.openxmlformats.org/officeDocument/2006/relationships/customXml" Target="../ink/ink2163.xml"/><Relationship Id="rId107" Type="http://schemas.openxmlformats.org/officeDocument/2006/relationships/customXml" Target="../ink/ink2110.xml"/><Relationship Id="rId11" Type="http://schemas.openxmlformats.org/officeDocument/2006/relationships/customXml" Target="../ink/ink2037.xml"/><Relationship Id="rId32" Type="http://schemas.openxmlformats.org/officeDocument/2006/relationships/customXml" Target="../ink/ink2051.xml"/><Relationship Id="rId53" Type="http://schemas.openxmlformats.org/officeDocument/2006/relationships/customXml" Target="../ink/ink2063.xml"/><Relationship Id="rId74" Type="http://schemas.openxmlformats.org/officeDocument/2006/relationships/customXml" Target="../ink/ink2077.xml"/><Relationship Id="rId128" Type="http://schemas.openxmlformats.org/officeDocument/2006/relationships/image" Target="../media/image378.png"/><Relationship Id="rId149" Type="http://schemas.openxmlformats.org/officeDocument/2006/relationships/customXml" Target="../ink/ink2135.xml"/><Relationship Id="rId5" Type="http://schemas.openxmlformats.org/officeDocument/2006/relationships/customXml" Target="../ink/ink2034.xml"/><Relationship Id="rId95" Type="http://schemas.openxmlformats.org/officeDocument/2006/relationships/customXml" Target="../ink/ink2098.xml"/><Relationship Id="rId160" Type="http://schemas.openxmlformats.org/officeDocument/2006/relationships/image" Target="../media/image381.png"/><Relationship Id="rId181" Type="http://schemas.openxmlformats.org/officeDocument/2006/relationships/customXml" Target="../ink/ink2151.xml"/><Relationship Id="rId22" Type="http://schemas.openxmlformats.org/officeDocument/2006/relationships/image" Target="../media/image359.png"/><Relationship Id="rId43" Type="http://schemas.openxmlformats.org/officeDocument/2006/relationships/customXml" Target="../ink/ink2058.xml"/><Relationship Id="rId64" Type="http://schemas.openxmlformats.org/officeDocument/2006/relationships/image" Target="../media/image375.png"/><Relationship Id="rId118" Type="http://schemas.openxmlformats.org/officeDocument/2006/relationships/image" Target="../media/image384.png"/><Relationship Id="rId139" Type="http://schemas.openxmlformats.org/officeDocument/2006/relationships/customXml" Target="../ink/ink2130.xml"/><Relationship Id="rId85" Type="http://schemas.openxmlformats.org/officeDocument/2006/relationships/customXml" Target="../ink/ink2088.xml"/><Relationship Id="rId150" Type="http://schemas.openxmlformats.org/officeDocument/2006/relationships/image" Target="../media/image406.png"/><Relationship Id="rId171" Type="http://schemas.openxmlformats.org/officeDocument/2006/relationships/customXml" Target="../ink/ink2146.xml"/><Relationship Id="rId192" Type="http://schemas.openxmlformats.org/officeDocument/2006/relationships/image" Target="../media/image415.png"/><Relationship Id="rId206" Type="http://schemas.openxmlformats.org/officeDocument/2006/relationships/image" Target="../media/image422.png"/><Relationship Id="rId12" Type="http://schemas.openxmlformats.org/officeDocument/2006/relationships/image" Target="../media/image354.png"/><Relationship Id="rId33" Type="http://schemas.openxmlformats.org/officeDocument/2006/relationships/customXml" Target="../ink/ink2052.xml"/><Relationship Id="rId108" Type="http://schemas.openxmlformats.org/officeDocument/2006/relationships/customXml" Target="../ink/ink2111.xml"/><Relationship Id="rId129" Type="http://schemas.openxmlformats.org/officeDocument/2006/relationships/customXml" Target="../ink/ink2125.xml"/><Relationship Id="rId54" Type="http://schemas.openxmlformats.org/officeDocument/2006/relationships/image" Target="../media/image370.png"/><Relationship Id="rId75" Type="http://schemas.openxmlformats.org/officeDocument/2006/relationships/customXml" Target="../ink/ink2078.xml"/><Relationship Id="rId96" Type="http://schemas.openxmlformats.org/officeDocument/2006/relationships/customXml" Target="../ink/ink2099.xml"/><Relationship Id="rId140" Type="http://schemas.openxmlformats.org/officeDocument/2006/relationships/image" Target="../media/image401.png"/><Relationship Id="rId161" Type="http://schemas.openxmlformats.org/officeDocument/2006/relationships/customXml" Target="../ink/ink2141.xml"/><Relationship Id="rId182" Type="http://schemas.openxmlformats.org/officeDocument/2006/relationships/image" Target="../media/image410.png"/><Relationship Id="rId6" Type="http://schemas.openxmlformats.org/officeDocument/2006/relationships/image" Target="../media/image351.png"/><Relationship Id="rId23" Type="http://schemas.openxmlformats.org/officeDocument/2006/relationships/customXml" Target="../ink/ink2043.xml"/><Relationship Id="rId119" Type="http://schemas.openxmlformats.org/officeDocument/2006/relationships/customXml" Target="../ink/ink2120.xml"/><Relationship Id="rId44" Type="http://schemas.openxmlformats.org/officeDocument/2006/relationships/image" Target="../media/image365.png"/><Relationship Id="rId65" Type="http://schemas.openxmlformats.org/officeDocument/2006/relationships/customXml" Target="../ink/ink2069.xml"/><Relationship Id="rId86" Type="http://schemas.openxmlformats.org/officeDocument/2006/relationships/customXml" Target="../ink/ink2089.xml"/><Relationship Id="rId130" Type="http://schemas.openxmlformats.org/officeDocument/2006/relationships/image" Target="../media/image388.png"/><Relationship Id="rId151" Type="http://schemas.openxmlformats.org/officeDocument/2006/relationships/customXml" Target="../ink/ink2136.xml"/><Relationship Id="rId172" Type="http://schemas.openxmlformats.org/officeDocument/2006/relationships/image" Target="../media/image396.png"/><Relationship Id="rId193" Type="http://schemas.openxmlformats.org/officeDocument/2006/relationships/customXml" Target="../ink/ink2157.xml"/><Relationship Id="rId207" Type="http://schemas.openxmlformats.org/officeDocument/2006/relationships/customXml" Target="../ink/ink2164.xml"/><Relationship Id="rId13" Type="http://schemas.openxmlformats.org/officeDocument/2006/relationships/customXml" Target="../ink/ink2038.xml"/><Relationship Id="rId109" Type="http://schemas.openxmlformats.org/officeDocument/2006/relationships/customXml" Target="../ink/ink2112.xml"/><Relationship Id="rId34" Type="http://schemas.openxmlformats.org/officeDocument/2006/relationships/customXml" Target="../ink/ink2053.xml"/><Relationship Id="rId55" Type="http://schemas.openxmlformats.org/officeDocument/2006/relationships/customXml" Target="../ink/ink2064.xml"/><Relationship Id="rId76" Type="http://schemas.openxmlformats.org/officeDocument/2006/relationships/customXml" Target="../ink/ink2079.xml"/><Relationship Id="rId97" Type="http://schemas.openxmlformats.org/officeDocument/2006/relationships/customXml" Target="../ink/ink2100.xml"/><Relationship Id="rId120" Type="http://schemas.openxmlformats.org/officeDocument/2006/relationships/image" Target="../media/image385.png"/><Relationship Id="rId141" Type="http://schemas.openxmlformats.org/officeDocument/2006/relationships/customXml" Target="../ink/ink2131.xml"/><Relationship Id="rId7" Type="http://schemas.openxmlformats.org/officeDocument/2006/relationships/customXml" Target="../ink/ink2035.xml"/><Relationship Id="rId162" Type="http://schemas.openxmlformats.org/officeDocument/2006/relationships/image" Target="../media/image382.png"/><Relationship Id="rId183" Type="http://schemas.openxmlformats.org/officeDocument/2006/relationships/customXml" Target="../ink/ink2152.xml"/><Relationship Id="rId24" Type="http://schemas.openxmlformats.org/officeDocument/2006/relationships/image" Target="../media/image360.png"/><Relationship Id="rId45" Type="http://schemas.openxmlformats.org/officeDocument/2006/relationships/customXml" Target="../ink/ink2059.xml"/><Relationship Id="rId66" Type="http://schemas.openxmlformats.org/officeDocument/2006/relationships/image" Target="../media/image376.png"/><Relationship Id="rId87" Type="http://schemas.openxmlformats.org/officeDocument/2006/relationships/customXml" Target="../ink/ink2090.xml"/><Relationship Id="rId110" Type="http://schemas.openxmlformats.org/officeDocument/2006/relationships/customXml" Target="../ink/ink2113.xml"/><Relationship Id="rId131" Type="http://schemas.openxmlformats.org/officeDocument/2006/relationships/customXml" Target="../ink/ink2126.xml"/><Relationship Id="rId61" Type="http://schemas.openxmlformats.org/officeDocument/2006/relationships/customXml" Target="../ink/ink2067.xml"/><Relationship Id="rId82" Type="http://schemas.openxmlformats.org/officeDocument/2006/relationships/customXml" Target="../ink/ink2085.xml"/><Relationship Id="rId152" Type="http://schemas.openxmlformats.org/officeDocument/2006/relationships/image" Target="../media/image407.png"/><Relationship Id="rId173" Type="http://schemas.openxmlformats.org/officeDocument/2006/relationships/customXml" Target="../ink/ink2147.xml"/><Relationship Id="rId194" Type="http://schemas.openxmlformats.org/officeDocument/2006/relationships/image" Target="../media/image416.png"/><Relationship Id="rId199" Type="http://schemas.openxmlformats.org/officeDocument/2006/relationships/customXml" Target="../ink/ink2160.xml"/><Relationship Id="rId203" Type="http://schemas.openxmlformats.org/officeDocument/2006/relationships/customXml" Target="../ink/ink2162.xml"/><Relationship Id="rId208" Type="http://schemas.openxmlformats.org/officeDocument/2006/relationships/image" Target="../media/image423.png"/><Relationship Id="rId19" Type="http://schemas.openxmlformats.org/officeDocument/2006/relationships/customXml" Target="../ink/ink2041.xml"/><Relationship Id="rId14" Type="http://schemas.openxmlformats.org/officeDocument/2006/relationships/image" Target="../media/image355.png"/><Relationship Id="rId30" Type="http://schemas.openxmlformats.org/officeDocument/2006/relationships/customXml" Target="../ink/ink2049.xml"/><Relationship Id="rId35" Type="http://schemas.openxmlformats.org/officeDocument/2006/relationships/customXml" Target="../ink/ink2054.xml"/><Relationship Id="rId56" Type="http://schemas.openxmlformats.org/officeDocument/2006/relationships/image" Target="../media/image371.png"/><Relationship Id="rId77" Type="http://schemas.openxmlformats.org/officeDocument/2006/relationships/customXml" Target="../ink/ink2080.xml"/><Relationship Id="rId100" Type="http://schemas.openxmlformats.org/officeDocument/2006/relationships/customXml" Target="../ink/ink2103.xml"/><Relationship Id="rId105" Type="http://schemas.openxmlformats.org/officeDocument/2006/relationships/customXml" Target="../ink/ink2108.xml"/><Relationship Id="rId126" Type="http://schemas.openxmlformats.org/officeDocument/2006/relationships/image" Target="../media/image377.png"/><Relationship Id="rId147" Type="http://schemas.openxmlformats.org/officeDocument/2006/relationships/customXml" Target="../ink/ink2134.xml"/><Relationship Id="rId168" Type="http://schemas.openxmlformats.org/officeDocument/2006/relationships/image" Target="../media/image394.png"/><Relationship Id="rId8" Type="http://schemas.openxmlformats.org/officeDocument/2006/relationships/image" Target="../media/image352.png"/><Relationship Id="rId51" Type="http://schemas.openxmlformats.org/officeDocument/2006/relationships/customXml" Target="../ink/ink2062.xml"/><Relationship Id="rId72" Type="http://schemas.openxmlformats.org/officeDocument/2006/relationships/customXml" Target="../ink/ink2075.xml"/><Relationship Id="rId93" Type="http://schemas.openxmlformats.org/officeDocument/2006/relationships/customXml" Target="../ink/ink2096.xml"/><Relationship Id="rId98" Type="http://schemas.openxmlformats.org/officeDocument/2006/relationships/customXml" Target="../ink/ink2101.xml"/><Relationship Id="rId121" Type="http://schemas.openxmlformats.org/officeDocument/2006/relationships/customXml" Target="../ink/ink2121.xml"/><Relationship Id="rId142" Type="http://schemas.openxmlformats.org/officeDocument/2006/relationships/image" Target="../media/image402.png"/><Relationship Id="rId163" Type="http://schemas.openxmlformats.org/officeDocument/2006/relationships/customXml" Target="../ink/ink2142.xml"/><Relationship Id="rId184" Type="http://schemas.openxmlformats.org/officeDocument/2006/relationships/image" Target="../media/image411.png"/><Relationship Id="rId189" Type="http://schemas.openxmlformats.org/officeDocument/2006/relationships/customXml" Target="../ink/ink2155.xml"/><Relationship Id="rId3" Type="http://schemas.openxmlformats.org/officeDocument/2006/relationships/customXml" Target="../ink/ink2033.xml"/><Relationship Id="rId25" Type="http://schemas.openxmlformats.org/officeDocument/2006/relationships/customXml" Target="../ink/ink2044.xml"/><Relationship Id="rId46" Type="http://schemas.openxmlformats.org/officeDocument/2006/relationships/image" Target="../media/image366.png"/><Relationship Id="rId67" Type="http://schemas.openxmlformats.org/officeDocument/2006/relationships/customXml" Target="../ink/ink2070.xml"/><Relationship Id="rId116" Type="http://schemas.openxmlformats.org/officeDocument/2006/relationships/image" Target="../media/image383.png"/><Relationship Id="rId137" Type="http://schemas.openxmlformats.org/officeDocument/2006/relationships/customXml" Target="../ink/ink2129.xml"/><Relationship Id="rId158" Type="http://schemas.openxmlformats.org/officeDocument/2006/relationships/image" Target="../media/image380.png"/><Relationship Id="rId20" Type="http://schemas.openxmlformats.org/officeDocument/2006/relationships/image" Target="../media/image358.png"/><Relationship Id="rId41" Type="http://schemas.openxmlformats.org/officeDocument/2006/relationships/customXml" Target="../ink/ink2057.xml"/><Relationship Id="rId62" Type="http://schemas.openxmlformats.org/officeDocument/2006/relationships/image" Target="../media/image374.png"/><Relationship Id="rId83" Type="http://schemas.openxmlformats.org/officeDocument/2006/relationships/customXml" Target="../ink/ink2086.xml"/><Relationship Id="rId88" Type="http://schemas.openxmlformats.org/officeDocument/2006/relationships/customXml" Target="../ink/ink2091.xml"/><Relationship Id="rId111" Type="http://schemas.openxmlformats.org/officeDocument/2006/relationships/customXml" Target="../ink/ink2114.xml"/><Relationship Id="rId132" Type="http://schemas.openxmlformats.org/officeDocument/2006/relationships/image" Target="../media/image389.png"/><Relationship Id="rId153" Type="http://schemas.openxmlformats.org/officeDocument/2006/relationships/customXml" Target="../ink/ink2137.xml"/><Relationship Id="rId174" Type="http://schemas.openxmlformats.org/officeDocument/2006/relationships/image" Target="../media/image397.png"/><Relationship Id="rId179" Type="http://schemas.openxmlformats.org/officeDocument/2006/relationships/customXml" Target="../ink/ink2150.xml"/><Relationship Id="rId195" Type="http://schemas.openxmlformats.org/officeDocument/2006/relationships/customXml" Target="../ink/ink2158.xml"/><Relationship Id="rId209" Type="http://schemas.openxmlformats.org/officeDocument/2006/relationships/customXml" Target="../ink/ink2165.xml"/><Relationship Id="rId190" Type="http://schemas.openxmlformats.org/officeDocument/2006/relationships/image" Target="../media/image414.png"/><Relationship Id="rId204" Type="http://schemas.openxmlformats.org/officeDocument/2006/relationships/image" Target="../media/image421.png"/><Relationship Id="rId15" Type="http://schemas.openxmlformats.org/officeDocument/2006/relationships/customXml" Target="../ink/ink2039.xml"/><Relationship Id="rId36" Type="http://schemas.openxmlformats.org/officeDocument/2006/relationships/image" Target="../media/image361.png"/><Relationship Id="rId57" Type="http://schemas.openxmlformats.org/officeDocument/2006/relationships/customXml" Target="../ink/ink2065.xml"/><Relationship Id="rId106" Type="http://schemas.openxmlformats.org/officeDocument/2006/relationships/customXml" Target="../ink/ink2109.xml"/><Relationship Id="rId127" Type="http://schemas.openxmlformats.org/officeDocument/2006/relationships/customXml" Target="../ink/ink2124.xml"/><Relationship Id="rId10" Type="http://schemas.openxmlformats.org/officeDocument/2006/relationships/image" Target="../media/image353.png"/><Relationship Id="rId31" Type="http://schemas.openxmlformats.org/officeDocument/2006/relationships/customXml" Target="../ink/ink2050.xml"/><Relationship Id="rId52" Type="http://schemas.openxmlformats.org/officeDocument/2006/relationships/image" Target="../media/image369.png"/><Relationship Id="rId73" Type="http://schemas.openxmlformats.org/officeDocument/2006/relationships/customXml" Target="../ink/ink2076.xml"/><Relationship Id="rId78" Type="http://schemas.openxmlformats.org/officeDocument/2006/relationships/customXml" Target="../ink/ink2081.xml"/><Relationship Id="rId94" Type="http://schemas.openxmlformats.org/officeDocument/2006/relationships/customXml" Target="../ink/ink2097.xml"/><Relationship Id="rId99" Type="http://schemas.openxmlformats.org/officeDocument/2006/relationships/customXml" Target="../ink/ink2102.xml"/><Relationship Id="rId101" Type="http://schemas.openxmlformats.org/officeDocument/2006/relationships/customXml" Target="../ink/ink2104.xml"/><Relationship Id="rId122" Type="http://schemas.openxmlformats.org/officeDocument/2006/relationships/image" Target="../media/image386.png"/><Relationship Id="rId143" Type="http://schemas.openxmlformats.org/officeDocument/2006/relationships/customXml" Target="../ink/ink2132.xml"/><Relationship Id="rId148" Type="http://schemas.openxmlformats.org/officeDocument/2006/relationships/image" Target="../media/image405.png"/><Relationship Id="rId164" Type="http://schemas.openxmlformats.org/officeDocument/2006/relationships/image" Target="../media/image392.png"/><Relationship Id="rId169" Type="http://schemas.openxmlformats.org/officeDocument/2006/relationships/customXml" Target="../ink/ink2145.xml"/><Relationship Id="rId185" Type="http://schemas.openxmlformats.org/officeDocument/2006/relationships/customXml" Target="../ink/ink2153.xml"/><Relationship Id="rId4" Type="http://schemas.openxmlformats.org/officeDocument/2006/relationships/image" Target="../media/image350.png"/><Relationship Id="rId9" Type="http://schemas.openxmlformats.org/officeDocument/2006/relationships/customXml" Target="../ink/ink2036.xml"/><Relationship Id="rId180" Type="http://schemas.openxmlformats.org/officeDocument/2006/relationships/image" Target="../media/image409.png"/><Relationship Id="rId210" Type="http://schemas.openxmlformats.org/officeDocument/2006/relationships/image" Target="../media/image424.png"/><Relationship Id="rId26" Type="http://schemas.openxmlformats.org/officeDocument/2006/relationships/customXml" Target="../ink/ink2045.xml"/><Relationship Id="rId47" Type="http://schemas.openxmlformats.org/officeDocument/2006/relationships/customXml" Target="../ink/ink2060.xml"/><Relationship Id="rId68" Type="http://schemas.openxmlformats.org/officeDocument/2006/relationships/customXml" Target="../ink/ink2071.xml"/><Relationship Id="rId89" Type="http://schemas.openxmlformats.org/officeDocument/2006/relationships/customXml" Target="../ink/ink2092.xml"/><Relationship Id="rId112" Type="http://schemas.openxmlformats.org/officeDocument/2006/relationships/customXml" Target="../ink/ink2115.xml"/><Relationship Id="rId133" Type="http://schemas.openxmlformats.org/officeDocument/2006/relationships/customXml" Target="../ink/ink2127.xml"/><Relationship Id="rId154" Type="http://schemas.openxmlformats.org/officeDocument/2006/relationships/image" Target="../media/image408.png"/><Relationship Id="rId175" Type="http://schemas.openxmlformats.org/officeDocument/2006/relationships/customXml" Target="../ink/ink2148.xml"/><Relationship Id="rId196" Type="http://schemas.openxmlformats.org/officeDocument/2006/relationships/image" Target="../media/image417.png"/><Relationship Id="rId200" Type="http://schemas.openxmlformats.org/officeDocument/2006/relationships/image" Target="../media/image419.png"/><Relationship Id="rId16" Type="http://schemas.openxmlformats.org/officeDocument/2006/relationships/image" Target="../media/image356.png"/><Relationship Id="rId37" Type="http://schemas.openxmlformats.org/officeDocument/2006/relationships/customXml" Target="../ink/ink2055.xml"/><Relationship Id="rId58" Type="http://schemas.openxmlformats.org/officeDocument/2006/relationships/image" Target="../media/image372.png"/><Relationship Id="rId79" Type="http://schemas.openxmlformats.org/officeDocument/2006/relationships/customXml" Target="../ink/ink2082.xml"/><Relationship Id="rId102" Type="http://schemas.openxmlformats.org/officeDocument/2006/relationships/customXml" Target="../ink/ink2105.xml"/><Relationship Id="rId123" Type="http://schemas.openxmlformats.org/officeDocument/2006/relationships/customXml" Target="../ink/ink2122.xml"/><Relationship Id="rId144" Type="http://schemas.openxmlformats.org/officeDocument/2006/relationships/image" Target="../media/image403.png"/><Relationship Id="rId90" Type="http://schemas.openxmlformats.org/officeDocument/2006/relationships/customXml" Target="../ink/ink2093.xml"/><Relationship Id="rId165" Type="http://schemas.openxmlformats.org/officeDocument/2006/relationships/customXml" Target="../ink/ink2143.xml"/><Relationship Id="rId186" Type="http://schemas.openxmlformats.org/officeDocument/2006/relationships/image" Target="../media/image412.png"/><Relationship Id="rId27" Type="http://schemas.openxmlformats.org/officeDocument/2006/relationships/customXml" Target="../ink/ink2046.xml"/><Relationship Id="rId48" Type="http://schemas.openxmlformats.org/officeDocument/2006/relationships/image" Target="../media/image367.png"/><Relationship Id="rId69" Type="http://schemas.openxmlformats.org/officeDocument/2006/relationships/customXml" Target="../ink/ink2072.xml"/><Relationship Id="rId113" Type="http://schemas.openxmlformats.org/officeDocument/2006/relationships/customXml" Target="../ink/ink2116.xml"/><Relationship Id="rId134" Type="http://schemas.openxmlformats.org/officeDocument/2006/relationships/image" Target="../media/image390.png"/><Relationship Id="rId80" Type="http://schemas.openxmlformats.org/officeDocument/2006/relationships/customXml" Target="../ink/ink2083.xml"/><Relationship Id="rId155" Type="http://schemas.openxmlformats.org/officeDocument/2006/relationships/customXml" Target="../ink/ink2138.xml"/><Relationship Id="rId176" Type="http://schemas.openxmlformats.org/officeDocument/2006/relationships/image" Target="../media/image398.png"/><Relationship Id="rId197" Type="http://schemas.openxmlformats.org/officeDocument/2006/relationships/customXml" Target="../ink/ink2159.xml"/><Relationship Id="rId201" Type="http://schemas.openxmlformats.org/officeDocument/2006/relationships/customXml" Target="../ink/ink2161.xml"/><Relationship Id="rId17" Type="http://schemas.openxmlformats.org/officeDocument/2006/relationships/customXml" Target="../ink/ink2040.xml"/><Relationship Id="rId38" Type="http://schemas.openxmlformats.org/officeDocument/2006/relationships/image" Target="../media/image362.png"/><Relationship Id="rId59" Type="http://schemas.openxmlformats.org/officeDocument/2006/relationships/customXml" Target="../ink/ink2066.xml"/><Relationship Id="rId103" Type="http://schemas.openxmlformats.org/officeDocument/2006/relationships/customXml" Target="../ink/ink2106.xml"/><Relationship Id="rId124" Type="http://schemas.openxmlformats.org/officeDocument/2006/relationships/image" Target="../media/image387.png"/><Relationship Id="rId70" Type="http://schemas.openxmlformats.org/officeDocument/2006/relationships/customXml" Target="../ink/ink2073.xml"/><Relationship Id="rId91" Type="http://schemas.openxmlformats.org/officeDocument/2006/relationships/customXml" Target="../ink/ink2094.xml"/><Relationship Id="rId145" Type="http://schemas.openxmlformats.org/officeDocument/2006/relationships/customXml" Target="../ink/ink2133.xml"/><Relationship Id="rId166" Type="http://schemas.openxmlformats.org/officeDocument/2006/relationships/image" Target="../media/image393.png"/><Relationship Id="rId187" Type="http://schemas.openxmlformats.org/officeDocument/2006/relationships/customXml" Target="../ink/ink2154.xml"/><Relationship Id="rId1" Type="http://schemas.openxmlformats.org/officeDocument/2006/relationships/slideLayout" Target="../slideLayouts/slideLayout5.xml"/><Relationship Id="rId28" Type="http://schemas.openxmlformats.org/officeDocument/2006/relationships/customXml" Target="../ink/ink2047.xml"/><Relationship Id="rId49" Type="http://schemas.openxmlformats.org/officeDocument/2006/relationships/customXml" Target="../ink/ink2061.xml"/><Relationship Id="rId114" Type="http://schemas.openxmlformats.org/officeDocument/2006/relationships/customXml" Target="../ink/ink2117.xml"/><Relationship Id="rId60" Type="http://schemas.openxmlformats.org/officeDocument/2006/relationships/image" Target="../media/image373.png"/><Relationship Id="rId81" Type="http://schemas.openxmlformats.org/officeDocument/2006/relationships/customXml" Target="../ink/ink2084.xml"/><Relationship Id="rId135" Type="http://schemas.openxmlformats.org/officeDocument/2006/relationships/customXml" Target="../ink/ink2128.xml"/><Relationship Id="rId156" Type="http://schemas.openxmlformats.org/officeDocument/2006/relationships/image" Target="../media/image379.png"/><Relationship Id="rId177" Type="http://schemas.openxmlformats.org/officeDocument/2006/relationships/customXml" Target="../ink/ink2149.xml"/><Relationship Id="rId198" Type="http://schemas.openxmlformats.org/officeDocument/2006/relationships/image" Target="../media/image418.png"/><Relationship Id="rId202" Type="http://schemas.openxmlformats.org/officeDocument/2006/relationships/image" Target="../media/image420.png"/><Relationship Id="rId18" Type="http://schemas.openxmlformats.org/officeDocument/2006/relationships/image" Target="../media/image357.png"/><Relationship Id="rId39" Type="http://schemas.openxmlformats.org/officeDocument/2006/relationships/customXml" Target="../ink/ink2056.xml"/><Relationship Id="rId50" Type="http://schemas.openxmlformats.org/officeDocument/2006/relationships/image" Target="../media/image368.png"/><Relationship Id="rId104" Type="http://schemas.openxmlformats.org/officeDocument/2006/relationships/customXml" Target="../ink/ink2107.xml"/><Relationship Id="rId125" Type="http://schemas.openxmlformats.org/officeDocument/2006/relationships/customXml" Target="../ink/ink2123.xml"/><Relationship Id="rId146" Type="http://schemas.openxmlformats.org/officeDocument/2006/relationships/image" Target="../media/image404.png"/><Relationship Id="rId167" Type="http://schemas.openxmlformats.org/officeDocument/2006/relationships/customXml" Target="../ink/ink2144.xml"/><Relationship Id="rId188" Type="http://schemas.openxmlformats.org/officeDocument/2006/relationships/image" Target="../media/image413.png"/><Relationship Id="rId71" Type="http://schemas.openxmlformats.org/officeDocument/2006/relationships/customXml" Target="../ink/ink2074.xml"/><Relationship Id="rId92" Type="http://schemas.openxmlformats.org/officeDocument/2006/relationships/customXml" Target="../ink/ink2095.xml"/><Relationship Id="rId2" Type="http://schemas.openxmlformats.org/officeDocument/2006/relationships/notesSlide" Target="../notesSlides/notesSlide40.xml"/><Relationship Id="rId29" Type="http://schemas.openxmlformats.org/officeDocument/2006/relationships/customXml" Target="../ink/ink2048.xml"/><Relationship Id="rId40" Type="http://schemas.openxmlformats.org/officeDocument/2006/relationships/image" Target="../media/image363.png"/><Relationship Id="rId115" Type="http://schemas.openxmlformats.org/officeDocument/2006/relationships/customXml" Target="../ink/ink2118.xml"/><Relationship Id="rId136" Type="http://schemas.openxmlformats.org/officeDocument/2006/relationships/image" Target="../media/image391.png"/><Relationship Id="rId157" Type="http://schemas.openxmlformats.org/officeDocument/2006/relationships/customXml" Target="../ink/ink2139.xml"/><Relationship Id="rId178" Type="http://schemas.openxmlformats.org/officeDocument/2006/relationships/image" Target="../media/image399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71.xml"/><Relationship Id="rId18" Type="http://schemas.openxmlformats.org/officeDocument/2006/relationships/image" Target="../media/image707.png"/><Relationship Id="rId26" Type="http://schemas.openxmlformats.org/officeDocument/2006/relationships/image" Target="../media/image711.png"/><Relationship Id="rId39" Type="http://schemas.openxmlformats.org/officeDocument/2006/relationships/customXml" Target="../ink/ink2184.xml"/><Relationship Id="rId21" Type="http://schemas.openxmlformats.org/officeDocument/2006/relationships/customXml" Target="../ink/ink2175.xml"/><Relationship Id="rId34" Type="http://schemas.openxmlformats.org/officeDocument/2006/relationships/image" Target="../media/image715.png"/><Relationship Id="rId42" Type="http://schemas.openxmlformats.org/officeDocument/2006/relationships/image" Target="../media/image719.png"/><Relationship Id="rId47" Type="http://schemas.openxmlformats.org/officeDocument/2006/relationships/customXml" Target="../ink/ink2188.xml"/><Relationship Id="rId50" Type="http://schemas.openxmlformats.org/officeDocument/2006/relationships/image" Target="../media/image723.png"/><Relationship Id="rId7" Type="http://schemas.openxmlformats.org/officeDocument/2006/relationships/customXml" Target="../ink/ink2168.xml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706.png"/><Relationship Id="rId29" Type="http://schemas.openxmlformats.org/officeDocument/2006/relationships/customXml" Target="../ink/ink2179.xml"/><Relationship Id="rId11" Type="http://schemas.openxmlformats.org/officeDocument/2006/relationships/customXml" Target="../ink/ink2170.xml"/><Relationship Id="rId24" Type="http://schemas.openxmlformats.org/officeDocument/2006/relationships/image" Target="../media/image710.png"/><Relationship Id="rId32" Type="http://schemas.openxmlformats.org/officeDocument/2006/relationships/image" Target="../media/image714.png"/><Relationship Id="rId37" Type="http://schemas.openxmlformats.org/officeDocument/2006/relationships/customXml" Target="../ink/ink2183.xml"/><Relationship Id="rId40" Type="http://schemas.openxmlformats.org/officeDocument/2006/relationships/image" Target="../media/image718.png"/><Relationship Id="rId45" Type="http://schemas.openxmlformats.org/officeDocument/2006/relationships/customXml" Target="../ink/ink2187.xml"/><Relationship Id="rId53" Type="http://schemas.openxmlformats.org/officeDocument/2006/relationships/customXml" Target="../ink/ink2191.xml"/><Relationship Id="rId5" Type="http://schemas.openxmlformats.org/officeDocument/2006/relationships/customXml" Target="../ink/ink2167.xml"/><Relationship Id="rId10" Type="http://schemas.openxmlformats.org/officeDocument/2006/relationships/image" Target="../media/image703.png"/><Relationship Id="rId19" Type="http://schemas.openxmlformats.org/officeDocument/2006/relationships/customXml" Target="../ink/ink2174.xml"/><Relationship Id="rId31" Type="http://schemas.openxmlformats.org/officeDocument/2006/relationships/customXml" Target="../ink/ink2180.xml"/><Relationship Id="rId44" Type="http://schemas.openxmlformats.org/officeDocument/2006/relationships/image" Target="../media/image720.png"/><Relationship Id="rId52" Type="http://schemas.openxmlformats.org/officeDocument/2006/relationships/image" Target="../media/image724.png"/><Relationship Id="rId4" Type="http://schemas.openxmlformats.org/officeDocument/2006/relationships/image" Target="../media/image700.png"/><Relationship Id="rId9" Type="http://schemas.openxmlformats.org/officeDocument/2006/relationships/customXml" Target="../ink/ink2169.xml"/><Relationship Id="rId14" Type="http://schemas.openxmlformats.org/officeDocument/2006/relationships/image" Target="../media/image705.png"/><Relationship Id="rId22" Type="http://schemas.openxmlformats.org/officeDocument/2006/relationships/image" Target="../media/image709.png"/><Relationship Id="rId27" Type="http://schemas.openxmlformats.org/officeDocument/2006/relationships/customXml" Target="../ink/ink2178.xml"/><Relationship Id="rId30" Type="http://schemas.openxmlformats.org/officeDocument/2006/relationships/image" Target="../media/image713.png"/><Relationship Id="rId35" Type="http://schemas.openxmlformats.org/officeDocument/2006/relationships/customXml" Target="../ink/ink2182.xml"/><Relationship Id="rId43" Type="http://schemas.openxmlformats.org/officeDocument/2006/relationships/customXml" Target="../ink/ink2186.xml"/><Relationship Id="rId48" Type="http://schemas.openxmlformats.org/officeDocument/2006/relationships/image" Target="../media/image722.png"/><Relationship Id="rId8" Type="http://schemas.openxmlformats.org/officeDocument/2006/relationships/image" Target="../media/image702.png"/><Relationship Id="rId51" Type="http://schemas.openxmlformats.org/officeDocument/2006/relationships/customXml" Target="../ink/ink2190.xml"/><Relationship Id="rId3" Type="http://schemas.openxmlformats.org/officeDocument/2006/relationships/customXml" Target="../ink/ink2166.xml"/><Relationship Id="rId12" Type="http://schemas.openxmlformats.org/officeDocument/2006/relationships/image" Target="../media/image704.png"/><Relationship Id="rId17" Type="http://schemas.openxmlformats.org/officeDocument/2006/relationships/customXml" Target="../ink/ink2173.xml"/><Relationship Id="rId25" Type="http://schemas.openxmlformats.org/officeDocument/2006/relationships/customXml" Target="../ink/ink2177.xml"/><Relationship Id="rId33" Type="http://schemas.openxmlformats.org/officeDocument/2006/relationships/customXml" Target="../ink/ink2181.xml"/><Relationship Id="rId38" Type="http://schemas.openxmlformats.org/officeDocument/2006/relationships/image" Target="../media/image717.png"/><Relationship Id="rId46" Type="http://schemas.openxmlformats.org/officeDocument/2006/relationships/image" Target="../media/image721.png"/><Relationship Id="rId20" Type="http://schemas.openxmlformats.org/officeDocument/2006/relationships/image" Target="../media/image708.png"/><Relationship Id="rId41" Type="http://schemas.openxmlformats.org/officeDocument/2006/relationships/customXml" Target="../ink/ink2185.xml"/><Relationship Id="rId54" Type="http://schemas.openxmlformats.org/officeDocument/2006/relationships/image" Target="../media/image7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1.png"/><Relationship Id="rId15" Type="http://schemas.openxmlformats.org/officeDocument/2006/relationships/customXml" Target="../ink/ink2172.xml"/><Relationship Id="rId23" Type="http://schemas.openxmlformats.org/officeDocument/2006/relationships/customXml" Target="../ink/ink2176.xml"/><Relationship Id="rId28" Type="http://schemas.openxmlformats.org/officeDocument/2006/relationships/image" Target="../media/image712.png"/><Relationship Id="rId36" Type="http://schemas.openxmlformats.org/officeDocument/2006/relationships/image" Target="../media/image716.png"/><Relationship Id="rId49" Type="http://schemas.openxmlformats.org/officeDocument/2006/relationships/customXml" Target="../ink/ink2189.xml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11.png"/><Relationship Id="rId21" Type="http://schemas.openxmlformats.org/officeDocument/2006/relationships/customXml" Target="../ink/ink2201.xml"/><Relationship Id="rId42" Type="http://schemas.openxmlformats.org/officeDocument/2006/relationships/image" Target="../media/image719.png"/><Relationship Id="rId47" Type="http://schemas.openxmlformats.org/officeDocument/2006/relationships/customXml" Target="../ink/ink2214.xml"/><Relationship Id="rId63" Type="http://schemas.openxmlformats.org/officeDocument/2006/relationships/customXml" Target="../ink/ink2222.xml"/><Relationship Id="rId68" Type="http://schemas.openxmlformats.org/officeDocument/2006/relationships/image" Target="../media/image732.png"/><Relationship Id="rId84" Type="http://schemas.openxmlformats.org/officeDocument/2006/relationships/image" Target="../media/image740.png"/><Relationship Id="rId16" Type="http://schemas.openxmlformats.org/officeDocument/2006/relationships/image" Target="../media/image706.png"/><Relationship Id="rId11" Type="http://schemas.openxmlformats.org/officeDocument/2006/relationships/customXml" Target="../ink/ink2196.xml"/><Relationship Id="rId32" Type="http://schemas.openxmlformats.org/officeDocument/2006/relationships/image" Target="../media/image714.png"/><Relationship Id="rId37" Type="http://schemas.openxmlformats.org/officeDocument/2006/relationships/customXml" Target="../ink/ink2209.xml"/><Relationship Id="rId53" Type="http://schemas.openxmlformats.org/officeDocument/2006/relationships/customXml" Target="../ink/ink2217.xml"/><Relationship Id="rId58" Type="http://schemas.openxmlformats.org/officeDocument/2006/relationships/image" Target="../media/image727.png"/><Relationship Id="rId74" Type="http://schemas.openxmlformats.org/officeDocument/2006/relationships/image" Target="../media/image735.png"/><Relationship Id="rId79" Type="http://schemas.openxmlformats.org/officeDocument/2006/relationships/customXml" Target="../ink/ink2230.xml"/><Relationship Id="rId5" Type="http://schemas.openxmlformats.org/officeDocument/2006/relationships/customXml" Target="../ink/ink2193.xml"/><Relationship Id="rId19" Type="http://schemas.openxmlformats.org/officeDocument/2006/relationships/customXml" Target="../ink/ink2200.xml"/><Relationship Id="rId14" Type="http://schemas.openxmlformats.org/officeDocument/2006/relationships/image" Target="../media/image705.png"/><Relationship Id="rId22" Type="http://schemas.openxmlformats.org/officeDocument/2006/relationships/image" Target="../media/image709.png"/><Relationship Id="rId27" Type="http://schemas.openxmlformats.org/officeDocument/2006/relationships/customXml" Target="../ink/ink2204.xml"/><Relationship Id="rId30" Type="http://schemas.openxmlformats.org/officeDocument/2006/relationships/image" Target="../media/image713.png"/><Relationship Id="rId35" Type="http://schemas.openxmlformats.org/officeDocument/2006/relationships/customXml" Target="../ink/ink2208.xml"/><Relationship Id="rId43" Type="http://schemas.openxmlformats.org/officeDocument/2006/relationships/customXml" Target="../ink/ink2212.xml"/><Relationship Id="rId48" Type="http://schemas.openxmlformats.org/officeDocument/2006/relationships/image" Target="../media/image722.png"/><Relationship Id="rId56" Type="http://schemas.openxmlformats.org/officeDocument/2006/relationships/image" Target="../media/image726.png"/><Relationship Id="rId64" Type="http://schemas.openxmlformats.org/officeDocument/2006/relationships/image" Target="../media/image730.png"/><Relationship Id="rId69" Type="http://schemas.openxmlformats.org/officeDocument/2006/relationships/customXml" Target="../ink/ink2225.xml"/><Relationship Id="rId77" Type="http://schemas.openxmlformats.org/officeDocument/2006/relationships/customXml" Target="../ink/ink2229.xml"/><Relationship Id="rId8" Type="http://schemas.openxmlformats.org/officeDocument/2006/relationships/image" Target="../media/image702.png"/><Relationship Id="rId51" Type="http://schemas.openxmlformats.org/officeDocument/2006/relationships/customXml" Target="../ink/ink2216.xml"/><Relationship Id="rId72" Type="http://schemas.openxmlformats.org/officeDocument/2006/relationships/image" Target="../media/image734.png"/><Relationship Id="rId80" Type="http://schemas.openxmlformats.org/officeDocument/2006/relationships/image" Target="../media/image738.png"/><Relationship Id="rId85" Type="http://schemas.openxmlformats.org/officeDocument/2006/relationships/customXml" Target="../ink/ink2233.xml"/><Relationship Id="rId3" Type="http://schemas.openxmlformats.org/officeDocument/2006/relationships/customXml" Target="../ink/ink2192.xml"/><Relationship Id="rId12" Type="http://schemas.openxmlformats.org/officeDocument/2006/relationships/image" Target="../media/image704.png"/><Relationship Id="rId17" Type="http://schemas.openxmlformats.org/officeDocument/2006/relationships/customXml" Target="../ink/ink2199.xml"/><Relationship Id="rId25" Type="http://schemas.openxmlformats.org/officeDocument/2006/relationships/customXml" Target="../ink/ink2203.xml"/><Relationship Id="rId33" Type="http://schemas.openxmlformats.org/officeDocument/2006/relationships/customXml" Target="../ink/ink2207.xml"/><Relationship Id="rId38" Type="http://schemas.openxmlformats.org/officeDocument/2006/relationships/image" Target="../media/image717.png"/><Relationship Id="rId46" Type="http://schemas.openxmlformats.org/officeDocument/2006/relationships/image" Target="../media/image721.png"/><Relationship Id="rId59" Type="http://schemas.openxmlformats.org/officeDocument/2006/relationships/customXml" Target="../ink/ink2220.xml"/><Relationship Id="rId67" Type="http://schemas.openxmlformats.org/officeDocument/2006/relationships/customXml" Target="../ink/ink2224.xml"/><Relationship Id="rId20" Type="http://schemas.openxmlformats.org/officeDocument/2006/relationships/image" Target="../media/image708.png"/><Relationship Id="rId41" Type="http://schemas.openxmlformats.org/officeDocument/2006/relationships/customXml" Target="../ink/ink2211.xml"/><Relationship Id="rId54" Type="http://schemas.openxmlformats.org/officeDocument/2006/relationships/image" Target="../media/image725.png"/><Relationship Id="rId62" Type="http://schemas.openxmlformats.org/officeDocument/2006/relationships/image" Target="../media/image729.png"/><Relationship Id="rId70" Type="http://schemas.openxmlformats.org/officeDocument/2006/relationships/image" Target="../media/image733.png"/><Relationship Id="rId75" Type="http://schemas.openxmlformats.org/officeDocument/2006/relationships/customXml" Target="../ink/ink2228.xml"/><Relationship Id="rId83" Type="http://schemas.openxmlformats.org/officeDocument/2006/relationships/customXml" Target="../ink/ink2232.xml"/><Relationship Id="rId88" Type="http://schemas.openxmlformats.org/officeDocument/2006/relationships/image" Target="../media/image7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1.png"/><Relationship Id="rId15" Type="http://schemas.openxmlformats.org/officeDocument/2006/relationships/customXml" Target="../ink/ink2198.xml"/><Relationship Id="rId23" Type="http://schemas.openxmlformats.org/officeDocument/2006/relationships/customXml" Target="../ink/ink2202.xml"/><Relationship Id="rId28" Type="http://schemas.openxmlformats.org/officeDocument/2006/relationships/image" Target="../media/image712.png"/><Relationship Id="rId36" Type="http://schemas.openxmlformats.org/officeDocument/2006/relationships/image" Target="../media/image716.png"/><Relationship Id="rId49" Type="http://schemas.openxmlformats.org/officeDocument/2006/relationships/customXml" Target="../ink/ink2215.xml"/><Relationship Id="rId57" Type="http://schemas.openxmlformats.org/officeDocument/2006/relationships/customXml" Target="../ink/ink2219.xml"/><Relationship Id="rId10" Type="http://schemas.openxmlformats.org/officeDocument/2006/relationships/image" Target="../media/image703.png"/><Relationship Id="rId31" Type="http://schemas.openxmlformats.org/officeDocument/2006/relationships/customXml" Target="../ink/ink2206.xml"/><Relationship Id="rId44" Type="http://schemas.openxmlformats.org/officeDocument/2006/relationships/image" Target="../media/image720.png"/><Relationship Id="rId52" Type="http://schemas.openxmlformats.org/officeDocument/2006/relationships/image" Target="../media/image724.png"/><Relationship Id="rId60" Type="http://schemas.openxmlformats.org/officeDocument/2006/relationships/image" Target="../media/image728.png"/><Relationship Id="rId65" Type="http://schemas.openxmlformats.org/officeDocument/2006/relationships/customXml" Target="../ink/ink2223.xml"/><Relationship Id="rId73" Type="http://schemas.openxmlformats.org/officeDocument/2006/relationships/customXml" Target="../ink/ink2227.xml"/><Relationship Id="rId78" Type="http://schemas.openxmlformats.org/officeDocument/2006/relationships/image" Target="../media/image737.png"/><Relationship Id="rId81" Type="http://schemas.openxmlformats.org/officeDocument/2006/relationships/customXml" Target="../ink/ink2231.xml"/><Relationship Id="rId86" Type="http://schemas.openxmlformats.org/officeDocument/2006/relationships/image" Target="../media/image741.png"/><Relationship Id="rId4" Type="http://schemas.openxmlformats.org/officeDocument/2006/relationships/image" Target="../media/image700.png"/><Relationship Id="rId9" Type="http://schemas.openxmlformats.org/officeDocument/2006/relationships/customXml" Target="../ink/ink2195.xml"/><Relationship Id="rId13" Type="http://schemas.openxmlformats.org/officeDocument/2006/relationships/customXml" Target="../ink/ink2197.xml"/><Relationship Id="rId18" Type="http://schemas.openxmlformats.org/officeDocument/2006/relationships/image" Target="../media/image707.png"/><Relationship Id="rId39" Type="http://schemas.openxmlformats.org/officeDocument/2006/relationships/customXml" Target="../ink/ink2210.xml"/><Relationship Id="rId34" Type="http://schemas.openxmlformats.org/officeDocument/2006/relationships/image" Target="../media/image715.png"/><Relationship Id="rId50" Type="http://schemas.openxmlformats.org/officeDocument/2006/relationships/image" Target="../media/image723.png"/><Relationship Id="rId55" Type="http://schemas.openxmlformats.org/officeDocument/2006/relationships/customXml" Target="../ink/ink2218.xml"/><Relationship Id="rId76" Type="http://schemas.openxmlformats.org/officeDocument/2006/relationships/image" Target="../media/image736.png"/><Relationship Id="rId7" Type="http://schemas.openxmlformats.org/officeDocument/2006/relationships/customXml" Target="../ink/ink2194.xml"/><Relationship Id="rId71" Type="http://schemas.openxmlformats.org/officeDocument/2006/relationships/customXml" Target="../ink/ink2226.xml"/><Relationship Id="rId2" Type="http://schemas.openxmlformats.org/officeDocument/2006/relationships/notesSlide" Target="../notesSlides/notesSlide42.xml"/><Relationship Id="rId29" Type="http://schemas.openxmlformats.org/officeDocument/2006/relationships/customXml" Target="../ink/ink2205.xml"/><Relationship Id="rId24" Type="http://schemas.openxmlformats.org/officeDocument/2006/relationships/image" Target="../media/image710.png"/><Relationship Id="rId40" Type="http://schemas.openxmlformats.org/officeDocument/2006/relationships/image" Target="../media/image718.png"/><Relationship Id="rId45" Type="http://schemas.openxmlformats.org/officeDocument/2006/relationships/customXml" Target="../ink/ink2213.xml"/><Relationship Id="rId66" Type="http://schemas.openxmlformats.org/officeDocument/2006/relationships/image" Target="../media/image731.png"/><Relationship Id="rId87" Type="http://schemas.openxmlformats.org/officeDocument/2006/relationships/customXml" Target="../ink/ink2234.xml"/><Relationship Id="rId61" Type="http://schemas.openxmlformats.org/officeDocument/2006/relationships/customXml" Target="../ink/ink2221.xml"/><Relationship Id="rId82" Type="http://schemas.openxmlformats.org/officeDocument/2006/relationships/image" Target="../media/image739.png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292.xml"/><Relationship Id="rId21" Type="http://schemas.openxmlformats.org/officeDocument/2006/relationships/customXml" Target="../ink/ink2244.xml"/><Relationship Id="rId42" Type="http://schemas.openxmlformats.org/officeDocument/2006/relationships/image" Target="../media/image719.png"/><Relationship Id="rId63" Type="http://schemas.openxmlformats.org/officeDocument/2006/relationships/customXml" Target="../ink/ink2265.xml"/><Relationship Id="rId84" Type="http://schemas.openxmlformats.org/officeDocument/2006/relationships/image" Target="../media/image740.png"/><Relationship Id="rId138" Type="http://schemas.openxmlformats.org/officeDocument/2006/relationships/image" Target="../media/image767.png"/><Relationship Id="rId107" Type="http://schemas.openxmlformats.org/officeDocument/2006/relationships/customXml" Target="../ink/ink2287.xml"/><Relationship Id="rId11" Type="http://schemas.openxmlformats.org/officeDocument/2006/relationships/customXml" Target="../ink/ink2239.xml"/><Relationship Id="rId32" Type="http://schemas.openxmlformats.org/officeDocument/2006/relationships/image" Target="../media/image714.png"/><Relationship Id="rId37" Type="http://schemas.openxmlformats.org/officeDocument/2006/relationships/customXml" Target="../ink/ink2252.xml"/><Relationship Id="rId53" Type="http://schemas.openxmlformats.org/officeDocument/2006/relationships/customXml" Target="../ink/ink2260.xml"/><Relationship Id="rId58" Type="http://schemas.openxmlformats.org/officeDocument/2006/relationships/image" Target="../media/image727.png"/><Relationship Id="rId74" Type="http://schemas.openxmlformats.org/officeDocument/2006/relationships/image" Target="../media/image735.png"/><Relationship Id="rId79" Type="http://schemas.openxmlformats.org/officeDocument/2006/relationships/customXml" Target="../ink/ink2273.xml"/><Relationship Id="rId102" Type="http://schemas.openxmlformats.org/officeDocument/2006/relationships/image" Target="../media/image749.png"/><Relationship Id="rId123" Type="http://schemas.openxmlformats.org/officeDocument/2006/relationships/customXml" Target="../ink/ink2295.xml"/><Relationship Id="rId128" Type="http://schemas.openxmlformats.org/officeDocument/2006/relationships/image" Target="../media/image762.png"/><Relationship Id="rId5" Type="http://schemas.openxmlformats.org/officeDocument/2006/relationships/customXml" Target="../ink/ink2236.xml"/><Relationship Id="rId90" Type="http://schemas.openxmlformats.org/officeDocument/2006/relationships/image" Target="../media/image743.png"/><Relationship Id="rId95" Type="http://schemas.openxmlformats.org/officeDocument/2006/relationships/customXml" Target="../ink/ink2281.xml"/><Relationship Id="rId22" Type="http://schemas.openxmlformats.org/officeDocument/2006/relationships/image" Target="../media/image709.png"/><Relationship Id="rId27" Type="http://schemas.openxmlformats.org/officeDocument/2006/relationships/customXml" Target="../ink/ink2247.xml"/><Relationship Id="rId43" Type="http://schemas.openxmlformats.org/officeDocument/2006/relationships/customXml" Target="../ink/ink2255.xml"/><Relationship Id="rId48" Type="http://schemas.openxmlformats.org/officeDocument/2006/relationships/image" Target="../media/image722.png"/><Relationship Id="rId64" Type="http://schemas.openxmlformats.org/officeDocument/2006/relationships/image" Target="../media/image730.png"/><Relationship Id="rId69" Type="http://schemas.openxmlformats.org/officeDocument/2006/relationships/customXml" Target="../ink/ink2268.xml"/><Relationship Id="rId113" Type="http://schemas.openxmlformats.org/officeDocument/2006/relationships/customXml" Target="../ink/ink2290.xml"/><Relationship Id="rId118" Type="http://schemas.openxmlformats.org/officeDocument/2006/relationships/image" Target="../media/image757.png"/><Relationship Id="rId134" Type="http://schemas.openxmlformats.org/officeDocument/2006/relationships/image" Target="../media/image765.png"/><Relationship Id="rId139" Type="http://schemas.openxmlformats.org/officeDocument/2006/relationships/customXml" Target="../ink/ink2303.xml"/><Relationship Id="rId80" Type="http://schemas.openxmlformats.org/officeDocument/2006/relationships/image" Target="../media/image738.png"/><Relationship Id="rId85" Type="http://schemas.openxmlformats.org/officeDocument/2006/relationships/customXml" Target="../ink/ink2276.xml"/><Relationship Id="rId12" Type="http://schemas.openxmlformats.org/officeDocument/2006/relationships/image" Target="../media/image704.png"/><Relationship Id="rId17" Type="http://schemas.openxmlformats.org/officeDocument/2006/relationships/customXml" Target="../ink/ink2242.xml"/><Relationship Id="rId33" Type="http://schemas.openxmlformats.org/officeDocument/2006/relationships/customXml" Target="../ink/ink2250.xml"/><Relationship Id="rId38" Type="http://schemas.openxmlformats.org/officeDocument/2006/relationships/image" Target="../media/image717.png"/><Relationship Id="rId59" Type="http://schemas.openxmlformats.org/officeDocument/2006/relationships/customXml" Target="../ink/ink2263.xml"/><Relationship Id="rId103" Type="http://schemas.openxmlformats.org/officeDocument/2006/relationships/customXml" Target="../ink/ink2285.xml"/><Relationship Id="rId108" Type="http://schemas.openxmlformats.org/officeDocument/2006/relationships/image" Target="../media/image752.png"/><Relationship Id="rId124" Type="http://schemas.openxmlformats.org/officeDocument/2006/relationships/image" Target="../media/image760.png"/><Relationship Id="rId129" Type="http://schemas.openxmlformats.org/officeDocument/2006/relationships/customXml" Target="../ink/ink2298.xml"/><Relationship Id="rId54" Type="http://schemas.openxmlformats.org/officeDocument/2006/relationships/image" Target="../media/image725.png"/><Relationship Id="rId70" Type="http://schemas.openxmlformats.org/officeDocument/2006/relationships/image" Target="../media/image733.png"/><Relationship Id="rId75" Type="http://schemas.openxmlformats.org/officeDocument/2006/relationships/customXml" Target="../ink/ink2271.xml"/><Relationship Id="rId91" Type="http://schemas.openxmlformats.org/officeDocument/2006/relationships/customXml" Target="../ink/ink2279.xml"/><Relationship Id="rId96" Type="http://schemas.openxmlformats.org/officeDocument/2006/relationships/image" Target="../media/image746.png"/><Relationship Id="rId140" Type="http://schemas.openxmlformats.org/officeDocument/2006/relationships/image" Target="../media/image76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1.png"/><Relationship Id="rId23" Type="http://schemas.openxmlformats.org/officeDocument/2006/relationships/customXml" Target="../ink/ink2245.xml"/><Relationship Id="rId28" Type="http://schemas.openxmlformats.org/officeDocument/2006/relationships/image" Target="../media/image712.png"/><Relationship Id="rId49" Type="http://schemas.openxmlformats.org/officeDocument/2006/relationships/customXml" Target="../ink/ink2258.xml"/><Relationship Id="rId114" Type="http://schemas.openxmlformats.org/officeDocument/2006/relationships/image" Target="../media/image755.png"/><Relationship Id="rId119" Type="http://schemas.openxmlformats.org/officeDocument/2006/relationships/customXml" Target="../ink/ink2293.xml"/><Relationship Id="rId44" Type="http://schemas.openxmlformats.org/officeDocument/2006/relationships/image" Target="../media/image720.png"/><Relationship Id="rId60" Type="http://schemas.openxmlformats.org/officeDocument/2006/relationships/image" Target="../media/image728.png"/><Relationship Id="rId65" Type="http://schemas.openxmlformats.org/officeDocument/2006/relationships/customXml" Target="../ink/ink2266.xml"/><Relationship Id="rId81" Type="http://schemas.openxmlformats.org/officeDocument/2006/relationships/customXml" Target="../ink/ink2274.xml"/><Relationship Id="rId86" Type="http://schemas.openxmlformats.org/officeDocument/2006/relationships/image" Target="../media/image741.png"/><Relationship Id="rId130" Type="http://schemas.openxmlformats.org/officeDocument/2006/relationships/image" Target="../media/image763.png"/><Relationship Id="rId135" Type="http://schemas.openxmlformats.org/officeDocument/2006/relationships/customXml" Target="../ink/ink2301.xml"/><Relationship Id="rId13" Type="http://schemas.openxmlformats.org/officeDocument/2006/relationships/customXml" Target="../ink/ink2240.xml"/><Relationship Id="rId18" Type="http://schemas.openxmlformats.org/officeDocument/2006/relationships/image" Target="../media/image707.png"/><Relationship Id="rId39" Type="http://schemas.openxmlformats.org/officeDocument/2006/relationships/customXml" Target="../ink/ink2253.xml"/><Relationship Id="rId109" Type="http://schemas.openxmlformats.org/officeDocument/2006/relationships/customXml" Target="../ink/ink2288.xml"/><Relationship Id="rId34" Type="http://schemas.openxmlformats.org/officeDocument/2006/relationships/image" Target="../media/image715.png"/><Relationship Id="rId50" Type="http://schemas.openxmlformats.org/officeDocument/2006/relationships/image" Target="../media/image723.png"/><Relationship Id="rId55" Type="http://schemas.openxmlformats.org/officeDocument/2006/relationships/customXml" Target="../ink/ink2261.xml"/><Relationship Id="rId76" Type="http://schemas.openxmlformats.org/officeDocument/2006/relationships/image" Target="../media/image736.png"/><Relationship Id="rId97" Type="http://schemas.openxmlformats.org/officeDocument/2006/relationships/customXml" Target="../ink/ink2282.xml"/><Relationship Id="rId104" Type="http://schemas.openxmlformats.org/officeDocument/2006/relationships/image" Target="../media/image750.png"/><Relationship Id="rId120" Type="http://schemas.openxmlformats.org/officeDocument/2006/relationships/image" Target="../media/image758.png"/><Relationship Id="rId125" Type="http://schemas.openxmlformats.org/officeDocument/2006/relationships/customXml" Target="../ink/ink2296.xml"/><Relationship Id="rId141" Type="http://schemas.openxmlformats.org/officeDocument/2006/relationships/customXml" Target="../ink/ink2304.xml"/><Relationship Id="rId7" Type="http://schemas.openxmlformats.org/officeDocument/2006/relationships/customXml" Target="../ink/ink2237.xml"/><Relationship Id="rId71" Type="http://schemas.openxmlformats.org/officeDocument/2006/relationships/customXml" Target="../ink/ink2269.xml"/><Relationship Id="rId92" Type="http://schemas.openxmlformats.org/officeDocument/2006/relationships/image" Target="../media/image744.png"/><Relationship Id="rId2" Type="http://schemas.openxmlformats.org/officeDocument/2006/relationships/notesSlide" Target="../notesSlides/notesSlide43.xml"/><Relationship Id="rId29" Type="http://schemas.openxmlformats.org/officeDocument/2006/relationships/customXml" Target="../ink/ink2248.xml"/><Relationship Id="rId24" Type="http://schemas.openxmlformats.org/officeDocument/2006/relationships/image" Target="../media/image710.png"/><Relationship Id="rId40" Type="http://schemas.openxmlformats.org/officeDocument/2006/relationships/image" Target="../media/image718.png"/><Relationship Id="rId45" Type="http://schemas.openxmlformats.org/officeDocument/2006/relationships/customXml" Target="../ink/ink2256.xml"/><Relationship Id="rId66" Type="http://schemas.openxmlformats.org/officeDocument/2006/relationships/image" Target="../media/image731.png"/><Relationship Id="rId87" Type="http://schemas.openxmlformats.org/officeDocument/2006/relationships/customXml" Target="../ink/ink2277.xml"/><Relationship Id="rId110" Type="http://schemas.openxmlformats.org/officeDocument/2006/relationships/image" Target="../media/image753.png"/><Relationship Id="rId115" Type="http://schemas.openxmlformats.org/officeDocument/2006/relationships/customXml" Target="../ink/ink2291.xml"/><Relationship Id="rId131" Type="http://schemas.openxmlformats.org/officeDocument/2006/relationships/customXml" Target="../ink/ink2299.xml"/><Relationship Id="rId136" Type="http://schemas.openxmlformats.org/officeDocument/2006/relationships/image" Target="../media/image766.png"/><Relationship Id="rId61" Type="http://schemas.openxmlformats.org/officeDocument/2006/relationships/customXml" Target="../ink/ink2264.xml"/><Relationship Id="rId82" Type="http://schemas.openxmlformats.org/officeDocument/2006/relationships/image" Target="../media/image739.png"/><Relationship Id="rId19" Type="http://schemas.openxmlformats.org/officeDocument/2006/relationships/customXml" Target="../ink/ink2243.xml"/><Relationship Id="rId14" Type="http://schemas.openxmlformats.org/officeDocument/2006/relationships/image" Target="../media/image705.png"/><Relationship Id="rId30" Type="http://schemas.openxmlformats.org/officeDocument/2006/relationships/image" Target="../media/image713.png"/><Relationship Id="rId35" Type="http://schemas.openxmlformats.org/officeDocument/2006/relationships/customXml" Target="../ink/ink2251.xml"/><Relationship Id="rId56" Type="http://schemas.openxmlformats.org/officeDocument/2006/relationships/image" Target="../media/image726.png"/><Relationship Id="rId77" Type="http://schemas.openxmlformats.org/officeDocument/2006/relationships/customXml" Target="../ink/ink2272.xml"/><Relationship Id="rId100" Type="http://schemas.openxmlformats.org/officeDocument/2006/relationships/image" Target="../media/image748.png"/><Relationship Id="rId105" Type="http://schemas.openxmlformats.org/officeDocument/2006/relationships/customXml" Target="../ink/ink2286.xml"/><Relationship Id="rId126" Type="http://schemas.openxmlformats.org/officeDocument/2006/relationships/image" Target="../media/image761.png"/><Relationship Id="rId8" Type="http://schemas.openxmlformats.org/officeDocument/2006/relationships/image" Target="../media/image702.png"/><Relationship Id="rId51" Type="http://schemas.openxmlformats.org/officeDocument/2006/relationships/customXml" Target="../ink/ink2259.xml"/><Relationship Id="rId72" Type="http://schemas.openxmlformats.org/officeDocument/2006/relationships/image" Target="../media/image734.png"/><Relationship Id="rId93" Type="http://schemas.openxmlformats.org/officeDocument/2006/relationships/customXml" Target="../ink/ink2280.xml"/><Relationship Id="rId98" Type="http://schemas.openxmlformats.org/officeDocument/2006/relationships/image" Target="../media/image747.png"/><Relationship Id="rId121" Type="http://schemas.openxmlformats.org/officeDocument/2006/relationships/customXml" Target="../ink/ink2294.xml"/><Relationship Id="rId142" Type="http://schemas.openxmlformats.org/officeDocument/2006/relationships/image" Target="../media/image769.png"/><Relationship Id="rId3" Type="http://schemas.openxmlformats.org/officeDocument/2006/relationships/customXml" Target="../ink/ink2235.xml"/><Relationship Id="rId25" Type="http://schemas.openxmlformats.org/officeDocument/2006/relationships/customXml" Target="../ink/ink2246.xml"/><Relationship Id="rId46" Type="http://schemas.openxmlformats.org/officeDocument/2006/relationships/image" Target="../media/image721.png"/><Relationship Id="rId67" Type="http://schemas.openxmlformats.org/officeDocument/2006/relationships/customXml" Target="../ink/ink2267.xml"/><Relationship Id="rId116" Type="http://schemas.openxmlformats.org/officeDocument/2006/relationships/image" Target="../media/image756.png"/><Relationship Id="rId137" Type="http://schemas.openxmlformats.org/officeDocument/2006/relationships/customXml" Target="../ink/ink2302.xml"/><Relationship Id="rId20" Type="http://schemas.openxmlformats.org/officeDocument/2006/relationships/image" Target="../media/image708.png"/><Relationship Id="rId41" Type="http://schemas.openxmlformats.org/officeDocument/2006/relationships/customXml" Target="../ink/ink2254.xml"/><Relationship Id="rId62" Type="http://schemas.openxmlformats.org/officeDocument/2006/relationships/image" Target="../media/image729.png"/><Relationship Id="rId83" Type="http://schemas.openxmlformats.org/officeDocument/2006/relationships/customXml" Target="../ink/ink2275.xml"/><Relationship Id="rId88" Type="http://schemas.openxmlformats.org/officeDocument/2006/relationships/image" Target="../media/image742.png"/><Relationship Id="rId111" Type="http://schemas.openxmlformats.org/officeDocument/2006/relationships/customXml" Target="../ink/ink2289.xml"/><Relationship Id="rId132" Type="http://schemas.openxmlformats.org/officeDocument/2006/relationships/image" Target="../media/image764.png"/><Relationship Id="rId15" Type="http://schemas.openxmlformats.org/officeDocument/2006/relationships/customXml" Target="../ink/ink2241.xml"/><Relationship Id="rId36" Type="http://schemas.openxmlformats.org/officeDocument/2006/relationships/image" Target="../media/image716.png"/><Relationship Id="rId57" Type="http://schemas.openxmlformats.org/officeDocument/2006/relationships/customXml" Target="../ink/ink2262.xml"/><Relationship Id="rId106" Type="http://schemas.openxmlformats.org/officeDocument/2006/relationships/image" Target="../media/image751.png"/><Relationship Id="rId127" Type="http://schemas.openxmlformats.org/officeDocument/2006/relationships/customXml" Target="../ink/ink2297.xml"/><Relationship Id="rId10" Type="http://schemas.openxmlformats.org/officeDocument/2006/relationships/image" Target="../media/image703.png"/><Relationship Id="rId31" Type="http://schemas.openxmlformats.org/officeDocument/2006/relationships/customXml" Target="../ink/ink2249.xml"/><Relationship Id="rId52" Type="http://schemas.openxmlformats.org/officeDocument/2006/relationships/image" Target="../media/image724.png"/><Relationship Id="rId73" Type="http://schemas.openxmlformats.org/officeDocument/2006/relationships/customXml" Target="../ink/ink2270.xml"/><Relationship Id="rId78" Type="http://schemas.openxmlformats.org/officeDocument/2006/relationships/image" Target="../media/image737.png"/><Relationship Id="rId94" Type="http://schemas.openxmlformats.org/officeDocument/2006/relationships/image" Target="../media/image745.png"/><Relationship Id="rId99" Type="http://schemas.openxmlformats.org/officeDocument/2006/relationships/customXml" Target="../ink/ink2283.xml"/><Relationship Id="rId101" Type="http://schemas.openxmlformats.org/officeDocument/2006/relationships/customXml" Target="../ink/ink2284.xml"/><Relationship Id="rId122" Type="http://schemas.openxmlformats.org/officeDocument/2006/relationships/image" Target="../media/image759.png"/><Relationship Id="rId4" Type="http://schemas.openxmlformats.org/officeDocument/2006/relationships/image" Target="../media/image700.png"/><Relationship Id="rId9" Type="http://schemas.openxmlformats.org/officeDocument/2006/relationships/customXml" Target="../ink/ink2238.xml"/><Relationship Id="rId26" Type="http://schemas.openxmlformats.org/officeDocument/2006/relationships/image" Target="../media/image711.png"/><Relationship Id="rId47" Type="http://schemas.openxmlformats.org/officeDocument/2006/relationships/customXml" Target="../ink/ink2257.xml"/><Relationship Id="rId68" Type="http://schemas.openxmlformats.org/officeDocument/2006/relationships/image" Target="../media/image732.png"/><Relationship Id="rId89" Type="http://schemas.openxmlformats.org/officeDocument/2006/relationships/customXml" Target="../ink/ink2278.xml"/><Relationship Id="rId112" Type="http://schemas.openxmlformats.org/officeDocument/2006/relationships/image" Target="../media/image754.png"/><Relationship Id="rId133" Type="http://schemas.openxmlformats.org/officeDocument/2006/relationships/customXml" Target="../ink/ink2300.xml"/><Relationship Id="rId16" Type="http://schemas.openxmlformats.org/officeDocument/2006/relationships/image" Target="../media/image706.png"/></Relationships>
</file>

<file path=ppt/slides/_rels/slide4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362.xml"/><Relationship Id="rId21" Type="http://schemas.openxmlformats.org/officeDocument/2006/relationships/customXml" Target="../ink/ink2314.xml"/><Relationship Id="rId42" Type="http://schemas.openxmlformats.org/officeDocument/2006/relationships/image" Target="../media/image719.png"/><Relationship Id="rId63" Type="http://schemas.openxmlformats.org/officeDocument/2006/relationships/customXml" Target="../ink/ink2335.xml"/><Relationship Id="rId84" Type="http://schemas.openxmlformats.org/officeDocument/2006/relationships/image" Target="../media/image740.png"/><Relationship Id="rId138" Type="http://schemas.openxmlformats.org/officeDocument/2006/relationships/image" Target="../media/image767.png"/><Relationship Id="rId107" Type="http://schemas.openxmlformats.org/officeDocument/2006/relationships/customXml" Target="../ink/ink2357.xml"/><Relationship Id="rId11" Type="http://schemas.openxmlformats.org/officeDocument/2006/relationships/customXml" Target="../ink/ink2309.xml"/><Relationship Id="rId32" Type="http://schemas.openxmlformats.org/officeDocument/2006/relationships/image" Target="../media/image714.png"/><Relationship Id="rId37" Type="http://schemas.openxmlformats.org/officeDocument/2006/relationships/customXml" Target="../ink/ink2322.xml"/><Relationship Id="rId53" Type="http://schemas.openxmlformats.org/officeDocument/2006/relationships/customXml" Target="../ink/ink2330.xml"/><Relationship Id="rId58" Type="http://schemas.openxmlformats.org/officeDocument/2006/relationships/image" Target="../media/image727.png"/><Relationship Id="rId74" Type="http://schemas.openxmlformats.org/officeDocument/2006/relationships/image" Target="../media/image735.png"/><Relationship Id="rId79" Type="http://schemas.openxmlformats.org/officeDocument/2006/relationships/customXml" Target="../ink/ink2343.xml"/><Relationship Id="rId102" Type="http://schemas.openxmlformats.org/officeDocument/2006/relationships/image" Target="../media/image749.png"/><Relationship Id="rId123" Type="http://schemas.openxmlformats.org/officeDocument/2006/relationships/customXml" Target="../ink/ink2365.xml"/><Relationship Id="rId128" Type="http://schemas.openxmlformats.org/officeDocument/2006/relationships/image" Target="../media/image762.png"/><Relationship Id="rId144" Type="http://schemas.openxmlformats.org/officeDocument/2006/relationships/image" Target="../media/image770.png"/><Relationship Id="rId5" Type="http://schemas.openxmlformats.org/officeDocument/2006/relationships/customXml" Target="../ink/ink2306.xml"/><Relationship Id="rId90" Type="http://schemas.openxmlformats.org/officeDocument/2006/relationships/image" Target="../media/image743.png"/><Relationship Id="rId95" Type="http://schemas.openxmlformats.org/officeDocument/2006/relationships/customXml" Target="../ink/ink2351.xml"/><Relationship Id="rId22" Type="http://schemas.openxmlformats.org/officeDocument/2006/relationships/image" Target="../media/image709.png"/><Relationship Id="rId27" Type="http://schemas.openxmlformats.org/officeDocument/2006/relationships/customXml" Target="../ink/ink2317.xml"/><Relationship Id="rId43" Type="http://schemas.openxmlformats.org/officeDocument/2006/relationships/customXml" Target="../ink/ink2325.xml"/><Relationship Id="rId48" Type="http://schemas.openxmlformats.org/officeDocument/2006/relationships/image" Target="../media/image722.png"/><Relationship Id="rId64" Type="http://schemas.openxmlformats.org/officeDocument/2006/relationships/image" Target="../media/image730.png"/><Relationship Id="rId69" Type="http://schemas.openxmlformats.org/officeDocument/2006/relationships/customXml" Target="../ink/ink2338.xml"/><Relationship Id="rId113" Type="http://schemas.openxmlformats.org/officeDocument/2006/relationships/customXml" Target="../ink/ink2360.xml"/><Relationship Id="rId118" Type="http://schemas.openxmlformats.org/officeDocument/2006/relationships/image" Target="../media/image757.png"/><Relationship Id="rId134" Type="http://schemas.openxmlformats.org/officeDocument/2006/relationships/image" Target="../media/image765.png"/><Relationship Id="rId139" Type="http://schemas.openxmlformats.org/officeDocument/2006/relationships/customXml" Target="../ink/ink2373.xml"/><Relationship Id="rId80" Type="http://schemas.openxmlformats.org/officeDocument/2006/relationships/image" Target="../media/image738.png"/><Relationship Id="rId85" Type="http://schemas.openxmlformats.org/officeDocument/2006/relationships/customXml" Target="../ink/ink2346.xml"/><Relationship Id="rId12" Type="http://schemas.openxmlformats.org/officeDocument/2006/relationships/image" Target="../media/image704.png"/><Relationship Id="rId17" Type="http://schemas.openxmlformats.org/officeDocument/2006/relationships/customXml" Target="../ink/ink2312.xml"/><Relationship Id="rId33" Type="http://schemas.openxmlformats.org/officeDocument/2006/relationships/customXml" Target="../ink/ink2320.xml"/><Relationship Id="rId38" Type="http://schemas.openxmlformats.org/officeDocument/2006/relationships/image" Target="../media/image717.png"/><Relationship Id="rId59" Type="http://schemas.openxmlformats.org/officeDocument/2006/relationships/customXml" Target="../ink/ink2333.xml"/><Relationship Id="rId103" Type="http://schemas.openxmlformats.org/officeDocument/2006/relationships/customXml" Target="../ink/ink2355.xml"/><Relationship Id="rId108" Type="http://schemas.openxmlformats.org/officeDocument/2006/relationships/image" Target="../media/image752.png"/><Relationship Id="rId124" Type="http://schemas.openxmlformats.org/officeDocument/2006/relationships/image" Target="../media/image760.png"/><Relationship Id="rId129" Type="http://schemas.openxmlformats.org/officeDocument/2006/relationships/customXml" Target="../ink/ink2368.xml"/><Relationship Id="rId54" Type="http://schemas.openxmlformats.org/officeDocument/2006/relationships/image" Target="../media/image725.png"/><Relationship Id="rId70" Type="http://schemas.openxmlformats.org/officeDocument/2006/relationships/image" Target="../media/image733.png"/><Relationship Id="rId75" Type="http://schemas.openxmlformats.org/officeDocument/2006/relationships/customXml" Target="../ink/ink2341.xml"/><Relationship Id="rId91" Type="http://schemas.openxmlformats.org/officeDocument/2006/relationships/customXml" Target="../ink/ink2349.xml"/><Relationship Id="rId96" Type="http://schemas.openxmlformats.org/officeDocument/2006/relationships/image" Target="../media/image746.png"/><Relationship Id="rId140" Type="http://schemas.openxmlformats.org/officeDocument/2006/relationships/image" Target="../media/image76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1.png"/><Relationship Id="rId23" Type="http://schemas.openxmlformats.org/officeDocument/2006/relationships/customXml" Target="../ink/ink2315.xml"/><Relationship Id="rId28" Type="http://schemas.openxmlformats.org/officeDocument/2006/relationships/image" Target="../media/image712.png"/><Relationship Id="rId49" Type="http://schemas.openxmlformats.org/officeDocument/2006/relationships/customXml" Target="../ink/ink2328.xml"/><Relationship Id="rId114" Type="http://schemas.openxmlformats.org/officeDocument/2006/relationships/image" Target="../media/image755.png"/><Relationship Id="rId119" Type="http://schemas.openxmlformats.org/officeDocument/2006/relationships/customXml" Target="../ink/ink2363.xml"/><Relationship Id="rId44" Type="http://schemas.openxmlformats.org/officeDocument/2006/relationships/image" Target="../media/image720.png"/><Relationship Id="rId60" Type="http://schemas.openxmlformats.org/officeDocument/2006/relationships/image" Target="../media/image728.png"/><Relationship Id="rId65" Type="http://schemas.openxmlformats.org/officeDocument/2006/relationships/customXml" Target="../ink/ink2336.xml"/><Relationship Id="rId81" Type="http://schemas.openxmlformats.org/officeDocument/2006/relationships/customXml" Target="../ink/ink2344.xml"/><Relationship Id="rId86" Type="http://schemas.openxmlformats.org/officeDocument/2006/relationships/image" Target="../media/image741.png"/><Relationship Id="rId130" Type="http://schemas.openxmlformats.org/officeDocument/2006/relationships/image" Target="../media/image763.png"/><Relationship Id="rId135" Type="http://schemas.openxmlformats.org/officeDocument/2006/relationships/customXml" Target="../ink/ink2371.xml"/><Relationship Id="rId13" Type="http://schemas.openxmlformats.org/officeDocument/2006/relationships/customXml" Target="../ink/ink2310.xml"/><Relationship Id="rId18" Type="http://schemas.openxmlformats.org/officeDocument/2006/relationships/image" Target="../media/image707.png"/><Relationship Id="rId39" Type="http://schemas.openxmlformats.org/officeDocument/2006/relationships/customXml" Target="../ink/ink2323.xml"/><Relationship Id="rId109" Type="http://schemas.openxmlformats.org/officeDocument/2006/relationships/customXml" Target="../ink/ink2358.xml"/><Relationship Id="rId34" Type="http://schemas.openxmlformats.org/officeDocument/2006/relationships/image" Target="../media/image715.png"/><Relationship Id="rId50" Type="http://schemas.openxmlformats.org/officeDocument/2006/relationships/image" Target="../media/image723.png"/><Relationship Id="rId55" Type="http://schemas.openxmlformats.org/officeDocument/2006/relationships/customXml" Target="../ink/ink2331.xml"/><Relationship Id="rId76" Type="http://schemas.openxmlformats.org/officeDocument/2006/relationships/image" Target="../media/image736.png"/><Relationship Id="rId97" Type="http://schemas.openxmlformats.org/officeDocument/2006/relationships/customXml" Target="../ink/ink2352.xml"/><Relationship Id="rId104" Type="http://schemas.openxmlformats.org/officeDocument/2006/relationships/image" Target="../media/image750.png"/><Relationship Id="rId120" Type="http://schemas.openxmlformats.org/officeDocument/2006/relationships/image" Target="../media/image758.png"/><Relationship Id="rId125" Type="http://schemas.openxmlformats.org/officeDocument/2006/relationships/customXml" Target="../ink/ink2366.xml"/><Relationship Id="rId141" Type="http://schemas.openxmlformats.org/officeDocument/2006/relationships/customXml" Target="../ink/ink2374.xml"/><Relationship Id="rId7" Type="http://schemas.openxmlformats.org/officeDocument/2006/relationships/customXml" Target="../ink/ink2307.xml"/><Relationship Id="rId71" Type="http://schemas.openxmlformats.org/officeDocument/2006/relationships/customXml" Target="../ink/ink2339.xml"/><Relationship Id="rId92" Type="http://schemas.openxmlformats.org/officeDocument/2006/relationships/image" Target="../media/image744.png"/><Relationship Id="rId2" Type="http://schemas.openxmlformats.org/officeDocument/2006/relationships/notesSlide" Target="../notesSlides/notesSlide44.xml"/><Relationship Id="rId29" Type="http://schemas.openxmlformats.org/officeDocument/2006/relationships/customXml" Target="../ink/ink2318.xml"/><Relationship Id="rId24" Type="http://schemas.openxmlformats.org/officeDocument/2006/relationships/image" Target="../media/image710.png"/><Relationship Id="rId40" Type="http://schemas.openxmlformats.org/officeDocument/2006/relationships/image" Target="../media/image718.png"/><Relationship Id="rId45" Type="http://schemas.openxmlformats.org/officeDocument/2006/relationships/customXml" Target="../ink/ink2326.xml"/><Relationship Id="rId66" Type="http://schemas.openxmlformats.org/officeDocument/2006/relationships/image" Target="../media/image731.png"/><Relationship Id="rId87" Type="http://schemas.openxmlformats.org/officeDocument/2006/relationships/customXml" Target="../ink/ink2347.xml"/><Relationship Id="rId110" Type="http://schemas.openxmlformats.org/officeDocument/2006/relationships/image" Target="../media/image753.png"/><Relationship Id="rId115" Type="http://schemas.openxmlformats.org/officeDocument/2006/relationships/customXml" Target="../ink/ink2361.xml"/><Relationship Id="rId131" Type="http://schemas.openxmlformats.org/officeDocument/2006/relationships/customXml" Target="../ink/ink2369.xml"/><Relationship Id="rId136" Type="http://schemas.openxmlformats.org/officeDocument/2006/relationships/image" Target="../media/image766.png"/><Relationship Id="rId61" Type="http://schemas.openxmlformats.org/officeDocument/2006/relationships/customXml" Target="../ink/ink2334.xml"/><Relationship Id="rId82" Type="http://schemas.openxmlformats.org/officeDocument/2006/relationships/image" Target="../media/image739.png"/><Relationship Id="rId19" Type="http://schemas.openxmlformats.org/officeDocument/2006/relationships/customXml" Target="../ink/ink2313.xml"/><Relationship Id="rId14" Type="http://schemas.openxmlformats.org/officeDocument/2006/relationships/image" Target="../media/image705.png"/><Relationship Id="rId30" Type="http://schemas.openxmlformats.org/officeDocument/2006/relationships/image" Target="../media/image713.png"/><Relationship Id="rId35" Type="http://schemas.openxmlformats.org/officeDocument/2006/relationships/customXml" Target="../ink/ink2321.xml"/><Relationship Id="rId56" Type="http://schemas.openxmlformats.org/officeDocument/2006/relationships/image" Target="../media/image726.png"/><Relationship Id="rId77" Type="http://schemas.openxmlformats.org/officeDocument/2006/relationships/customXml" Target="../ink/ink2342.xml"/><Relationship Id="rId100" Type="http://schemas.openxmlformats.org/officeDocument/2006/relationships/image" Target="../media/image748.png"/><Relationship Id="rId105" Type="http://schemas.openxmlformats.org/officeDocument/2006/relationships/customXml" Target="../ink/ink2356.xml"/><Relationship Id="rId126" Type="http://schemas.openxmlformats.org/officeDocument/2006/relationships/image" Target="../media/image761.png"/><Relationship Id="rId8" Type="http://schemas.openxmlformats.org/officeDocument/2006/relationships/image" Target="../media/image702.png"/><Relationship Id="rId51" Type="http://schemas.openxmlformats.org/officeDocument/2006/relationships/customXml" Target="../ink/ink2329.xml"/><Relationship Id="rId72" Type="http://schemas.openxmlformats.org/officeDocument/2006/relationships/image" Target="../media/image734.png"/><Relationship Id="rId93" Type="http://schemas.openxmlformats.org/officeDocument/2006/relationships/customXml" Target="../ink/ink2350.xml"/><Relationship Id="rId98" Type="http://schemas.openxmlformats.org/officeDocument/2006/relationships/image" Target="../media/image747.png"/><Relationship Id="rId121" Type="http://schemas.openxmlformats.org/officeDocument/2006/relationships/customXml" Target="../ink/ink2364.xml"/><Relationship Id="rId142" Type="http://schemas.openxmlformats.org/officeDocument/2006/relationships/image" Target="../media/image769.png"/><Relationship Id="rId3" Type="http://schemas.openxmlformats.org/officeDocument/2006/relationships/customXml" Target="../ink/ink2305.xml"/><Relationship Id="rId25" Type="http://schemas.openxmlformats.org/officeDocument/2006/relationships/customXml" Target="../ink/ink2316.xml"/><Relationship Id="rId46" Type="http://schemas.openxmlformats.org/officeDocument/2006/relationships/image" Target="../media/image721.png"/><Relationship Id="rId67" Type="http://schemas.openxmlformats.org/officeDocument/2006/relationships/customXml" Target="../ink/ink2337.xml"/><Relationship Id="rId116" Type="http://schemas.openxmlformats.org/officeDocument/2006/relationships/image" Target="../media/image756.png"/><Relationship Id="rId137" Type="http://schemas.openxmlformats.org/officeDocument/2006/relationships/customXml" Target="../ink/ink2372.xml"/><Relationship Id="rId20" Type="http://schemas.openxmlformats.org/officeDocument/2006/relationships/image" Target="../media/image708.png"/><Relationship Id="rId41" Type="http://schemas.openxmlformats.org/officeDocument/2006/relationships/customXml" Target="../ink/ink2324.xml"/><Relationship Id="rId62" Type="http://schemas.openxmlformats.org/officeDocument/2006/relationships/image" Target="../media/image729.png"/><Relationship Id="rId83" Type="http://schemas.openxmlformats.org/officeDocument/2006/relationships/customXml" Target="../ink/ink2345.xml"/><Relationship Id="rId88" Type="http://schemas.openxmlformats.org/officeDocument/2006/relationships/image" Target="../media/image742.png"/><Relationship Id="rId111" Type="http://schemas.openxmlformats.org/officeDocument/2006/relationships/customXml" Target="../ink/ink2359.xml"/><Relationship Id="rId132" Type="http://schemas.openxmlformats.org/officeDocument/2006/relationships/image" Target="../media/image764.png"/><Relationship Id="rId15" Type="http://schemas.openxmlformats.org/officeDocument/2006/relationships/customXml" Target="../ink/ink2311.xml"/><Relationship Id="rId36" Type="http://schemas.openxmlformats.org/officeDocument/2006/relationships/image" Target="../media/image716.png"/><Relationship Id="rId57" Type="http://schemas.openxmlformats.org/officeDocument/2006/relationships/customXml" Target="../ink/ink2332.xml"/><Relationship Id="rId106" Type="http://schemas.openxmlformats.org/officeDocument/2006/relationships/image" Target="../media/image751.png"/><Relationship Id="rId127" Type="http://schemas.openxmlformats.org/officeDocument/2006/relationships/customXml" Target="../ink/ink2367.xml"/><Relationship Id="rId10" Type="http://schemas.openxmlformats.org/officeDocument/2006/relationships/image" Target="../media/image703.png"/><Relationship Id="rId31" Type="http://schemas.openxmlformats.org/officeDocument/2006/relationships/customXml" Target="../ink/ink2319.xml"/><Relationship Id="rId52" Type="http://schemas.openxmlformats.org/officeDocument/2006/relationships/image" Target="../media/image724.png"/><Relationship Id="rId73" Type="http://schemas.openxmlformats.org/officeDocument/2006/relationships/customXml" Target="../ink/ink2340.xml"/><Relationship Id="rId78" Type="http://schemas.openxmlformats.org/officeDocument/2006/relationships/image" Target="../media/image737.png"/><Relationship Id="rId94" Type="http://schemas.openxmlformats.org/officeDocument/2006/relationships/image" Target="../media/image745.png"/><Relationship Id="rId99" Type="http://schemas.openxmlformats.org/officeDocument/2006/relationships/customXml" Target="../ink/ink2353.xml"/><Relationship Id="rId101" Type="http://schemas.openxmlformats.org/officeDocument/2006/relationships/customXml" Target="../ink/ink2354.xml"/><Relationship Id="rId122" Type="http://schemas.openxmlformats.org/officeDocument/2006/relationships/image" Target="../media/image759.png"/><Relationship Id="rId143" Type="http://schemas.openxmlformats.org/officeDocument/2006/relationships/customXml" Target="../ink/ink2375.xml"/><Relationship Id="rId4" Type="http://schemas.openxmlformats.org/officeDocument/2006/relationships/image" Target="../media/image700.png"/><Relationship Id="rId9" Type="http://schemas.openxmlformats.org/officeDocument/2006/relationships/customXml" Target="../ink/ink2308.xml"/><Relationship Id="rId26" Type="http://schemas.openxmlformats.org/officeDocument/2006/relationships/image" Target="../media/image711.png"/><Relationship Id="rId47" Type="http://schemas.openxmlformats.org/officeDocument/2006/relationships/customXml" Target="../ink/ink2327.xml"/><Relationship Id="rId68" Type="http://schemas.openxmlformats.org/officeDocument/2006/relationships/image" Target="../media/image732.png"/><Relationship Id="rId89" Type="http://schemas.openxmlformats.org/officeDocument/2006/relationships/customXml" Target="../ink/ink2348.xml"/><Relationship Id="rId112" Type="http://schemas.openxmlformats.org/officeDocument/2006/relationships/image" Target="../media/image754.png"/><Relationship Id="rId133" Type="http://schemas.openxmlformats.org/officeDocument/2006/relationships/customXml" Target="../ink/ink2370.xml"/><Relationship Id="rId16" Type="http://schemas.openxmlformats.org/officeDocument/2006/relationships/image" Target="../media/image706.png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433.xml"/><Relationship Id="rId21" Type="http://schemas.openxmlformats.org/officeDocument/2006/relationships/customXml" Target="../ink/ink2385.xml"/><Relationship Id="rId42" Type="http://schemas.openxmlformats.org/officeDocument/2006/relationships/image" Target="../media/image719.png"/><Relationship Id="rId63" Type="http://schemas.openxmlformats.org/officeDocument/2006/relationships/customXml" Target="../ink/ink2406.xml"/><Relationship Id="rId84" Type="http://schemas.openxmlformats.org/officeDocument/2006/relationships/image" Target="../media/image740.png"/><Relationship Id="rId138" Type="http://schemas.openxmlformats.org/officeDocument/2006/relationships/image" Target="../media/image767.png"/><Relationship Id="rId107" Type="http://schemas.openxmlformats.org/officeDocument/2006/relationships/customXml" Target="../ink/ink2428.xml"/><Relationship Id="rId11" Type="http://schemas.openxmlformats.org/officeDocument/2006/relationships/customXml" Target="../ink/ink2380.xml"/><Relationship Id="rId32" Type="http://schemas.openxmlformats.org/officeDocument/2006/relationships/image" Target="../media/image714.png"/><Relationship Id="rId53" Type="http://schemas.openxmlformats.org/officeDocument/2006/relationships/customXml" Target="../ink/ink2401.xml"/><Relationship Id="rId74" Type="http://schemas.openxmlformats.org/officeDocument/2006/relationships/image" Target="../media/image735.png"/><Relationship Id="rId128" Type="http://schemas.openxmlformats.org/officeDocument/2006/relationships/image" Target="../media/image762.png"/><Relationship Id="rId149" Type="http://schemas.openxmlformats.org/officeDocument/2006/relationships/customXml" Target="../ink/ink2449.xml"/><Relationship Id="rId5" Type="http://schemas.openxmlformats.org/officeDocument/2006/relationships/customXml" Target="../ink/ink2377.xml"/><Relationship Id="rId95" Type="http://schemas.openxmlformats.org/officeDocument/2006/relationships/customXml" Target="../ink/ink2422.xml"/><Relationship Id="rId22" Type="http://schemas.openxmlformats.org/officeDocument/2006/relationships/image" Target="../media/image709.png"/><Relationship Id="rId27" Type="http://schemas.openxmlformats.org/officeDocument/2006/relationships/customXml" Target="../ink/ink2388.xml"/><Relationship Id="rId43" Type="http://schemas.openxmlformats.org/officeDocument/2006/relationships/customXml" Target="../ink/ink2396.xml"/><Relationship Id="rId48" Type="http://schemas.openxmlformats.org/officeDocument/2006/relationships/image" Target="../media/image722.png"/><Relationship Id="rId64" Type="http://schemas.openxmlformats.org/officeDocument/2006/relationships/image" Target="../media/image730.png"/><Relationship Id="rId69" Type="http://schemas.openxmlformats.org/officeDocument/2006/relationships/customXml" Target="../ink/ink2409.xml"/><Relationship Id="rId113" Type="http://schemas.openxmlformats.org/officeDocument/2006/relationships/customXml" Target="../ink/ink2431.xml"/><Relationship Id="rId118" Type="http://schemas.openxmlformats.org/officeDocument/2006/relationships/image" Target="../media/image757.png"/><Relationship Id="rId134" Type="http://schemas.openxmlformats.org/officeDocument/2006/relationships/image" Target="../media/image765.png"/><Relationship Id="rId139" Type="http://schemas.openxmlformats.org/officeDocument/2006/relationships/customXml" Target="../ink/ink2444.xml"/><Relationship Id="rId80" Type="http://schemas.openxmlformats.org/officeDocument/2006/relationships/image" Target="../media/image738.png"/><Relationship Id="rId85" Type="http://schemas.openxmlformats.org/officeDocument/2006/relationships/customXml" Target="../ink/ink2417.xml"/><Relationship Id="rId150" Type="http://schemas.openxmlformats.org/officeDocument/2006/relationships/image" Target="../media/image773.png"/><Relationship Id="rId12" Type="http://schemas.openxmlformats.org/officeDocument/2006/relationships/image" Target="../media/image704.png"/><Relationship Id="rId17" Type="http://schemas.openxmlformats.org/officeDocument/2006/relationships/customXml" Target="../ink/ink2383.xml"/><Relationship Id="rId33" Type="http://schemas.openxmlformats.org/officeDocument/2006/relationships/customXml" Target="../ink/ink2391.xml"/><Relationship Id="rId38" Type="http://schemas.openxmlformats.org/officeDocument/2006/relationships/image" Target="../media/image717.png"/><Relationship Id="rId59" Type="http://schemas.openxmlformats.org/officeDocument/2006/relationships/customXml" Target="../ink/ink2404.xml"/><Relationship Id="rId103" Type="http://schemas.openxmlformats.org/officeDocument/2006/relationships/customXml" Target="../ink/ink2426.xml"/><Relationship Id="rId108" Type="http://schemas.openxmlformats.org/officeDocument/2006/relationships/image" Target="../media/image752.png"/><Relationship Id="rId124" Type="http://schemas.openxmlformats.org/officeDocument/2006/relationships/image" Target="../media/image760.png"/><Relationship Id="rId129" Type="http://schemas.openxmlformats.org/officeDocument/2006/relationships/customXml" Target="../ink/ink2439.xml"/><Relationship Id="rId54" Type="http://schemas.openxmlformats.org/officeDocument/2006/relationships/image" Target="../media/image725.png"/><Relationship Id="rId70" Type="http://schemas.openxmlformats.org/officeDocument/2006/relationships/image" Target="../media/image733.png"/><Relationship Id="rId75" Type="http://schemas.openxmlformats.org/officeDocument/2006/relationships/customXml" Target="../ink/ink2412.xml"/><Relationship Id="rId91" Type="http://schemas.openxmlformats.org/officeDocument/2006/relationships/customXml" Target="../ink/ink2420.xml"/><Relationship Id="rId96" Type="http://schemas.openxmlformats.org/officeDocument/2006/relationships/image" Target="../media/image746.png"/><Relationship Id="rId140" Type="http://schemas.openxmlformats.org/officeDocument/2006/relationships/image" Target="../media/image768.png"/><Relationship Id="rId145" Type="http://schemas.openxmlformats.org/officeDocument/2006/relationships/customXml" Target="../ink/ink244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1.png"/><Relationship Id="rId23" Type="http://schemas.openxmlformats.org/officeDocument/2006/relationships/customXml" Target="../ink/ink2386.xml"/><Relationship Id="rId28" Type="http://schemas.openxmlformats.org/officeDocument/2006/relationships/image" Target="../media/image712.png"/><Relationship Id="rId49" Type="http://schemas.openxmlformats.org/officeDocument/2006/relationships/customXml" Target="../ink/ink2399.xml"/><Relationship Id="rId114" Type="http://schemas.openxmlformats.org/officeDocument/2006/relationships/image" Target="../media/image755.png"/><Relationship Id="rId119" Type="http://schemas.openxmlformats.org/officeDocument/2006/relationships/customXml" Target="../ink/ink2434.xml"/><Relationship Id="rId44" Type="http://schemas.openxmlformats.org/officeDocument/2006/relationships/image" Target="../media/image720.png"/><Relationship Id="rId60" Type="http://schemas.openxmlformats.org/officeDocument/2006/relationships/image" Target="../media/image728.png"/><Relationship Id="rId65" Type="http://schemas.openxmlformats.org/officeDocument/2006/relationships/customXml" Target="../ink/ink2407.xml"/><Relationship Id="rId81" Type="http://schemas.openxmlformats.org/officeDocument/2006/relationships/customXml" Target="../ink/ink2415.xml"/><Relationship Id="rId86" Type="http://schemas.openxmlformats.org/officeDocument/2006/relationships/image" Target="../media/image741.png"/><Relationship Id="rId130" Type="http://schemas.openxmlformats.org/officeDocument/2006/relationships/image" Target="../media/image763.png"/><Relationship Id="rId135" Type="http://schemas.openxmlformats.org/officeDocument/2006/relationships/customXml" Target="../ink/ink2442.xml"/><Relationship Id="rId13" Type="http://schemas.openxmlformats.org/officeDocument/2006/relationships/customXml" Target="../ink/ink2381.xml"/><Relationship Id="rId18" Type="http://schemas.openxmlformats.org/officeDocument/2006/relationships/image" Target="../media/image707.png"/><Relationship Id="rId39" Type="http://schemas.openxmlformats.org/officeDocument/2006/relationships/customXml" Target="../ink/ink2394.xml"/><Relationship Id="rId109" Type="http://schemas.openxmlformats.org/officeDocument/2006/relationships/customXml" Target="../ink/ink2429.xml"/><Relationship Id="rId34" Type="http://schemas.openxmlformats.org/officeDocument/2006/relationships/image" Target="../media/image715.png"/><Relationship Id="rId50" Type="http://schemas.openxmlformats.org/officeDocument/2006/relationships/image" Target="../media/image723.png"/><Relationship Id="rId55" Type="http://schemas.openxmlformats.org/officeDocument/2006/relationships/customXml" Target="../ink/ink2402.xml"/><Relationship Id="rId76" Type="http://schemas.openxmlformats.org/officeDocument/2006/relationships/image" Target="../media/image736.png"/><Relationship Id="rId97" Type="http://schemas.openxmlformats.org/officeDocument/2006/relationships/customXml" Target="../ink/ink2423.xml"/><Relationship Id="rId104" Type="http://schemas.openxmlformats.org/officeDocument/2006/relationships/image" Target="../media/image750.png"/><Relationship Id="rId120" Type="http://schemas.openxmlformats.org/officeDocument/2006/relationships/image" Target="../media/image758.png"/><Relationship Id="rId125" Type="http://schemas.openxmlformats.org/officeDocument/2006/relationships/customXml" Target="../ink/ink2437.xml"/><Relationship Id="rId141" Type="http://schemas.openxmlformats.org/officeDocument/2006/relationships/customXml" Target="../ink/ink2445.xml"/><Relationship Id="rId146" Type="http://schemas.openxmlformats.org/officeDocument/2006/relationships/image" Target="../media/image771.png"/><Relationship Id="rId7" Type="http://schemas.openxmlformats.org/officeDocument/2006/relationships/customXml" Target="../ink/ink2378.xml"/><Relationship Id="rId71" Type="http://schemas.openxmlformats.org/officeDocument/2006/relationships/customXml" Target="../ink/ink2410.xml"/><Relationship Id="rId92" Type="http://schemas.openxmlformats.org/officeDocument/2006/relationships/image" Target="../media/image744.png"/><Relationship Id="rId2" Type="http://schemas.openxmlformats.org/officeDocument/2006/relationships/notesSlide" Target="../notesSlides/notesSlide45.xml"/><Relationship Id="rId29" Type="http://schemas.openxmlformats.org/officeDocument/2006/relationships/customXml" Target="../ink/ink2389.xml"/><Relationship Id="rId24" Type="http://schemas.openxmlformats.org/officeDocument/2006/relationships/image" Target="../media/image710.png"/><Relationship Id="rId40" Type="http://schemas.openxmlformats.org/officeDocument/2006/relationships/image" Target="../media/image718.png"/><Relationship Id="rId45" Type="http://schemas.openxmlformats.org/officeDocument/2006/relationships/customXml" Target="../ink/ink2397.xml"/><Relationship Id="rId66" Type="http://schemas.openxmlformats.org/officeDocument/2006/relationships/image" Target="../media/image731.png"/><Relationship Id="rId87" Type="http://schemas.openxmlformats.org/officeDocument/2006/relationships/customXml" Target="../ink/ink2418.xml"/><Relationship Id="rId110" Type="http://schemas.openxmlformats.org/officeDocument/2006/relationships/image" Target="../media/image753.png"/><Relationship Id="rId115" Type="http://schemas.openxmlformats.org/officeDocument/2006/relationships/customXml" Target="../ink/ink2432.xml"/><Relationship Id="rId131" Type="http://schemas.openxmlformats.org/officeDocument/2006/relationships/customXml" Target="../ink/ink2440.xml"/><Relationship Id="rId136" Type="http://schemas.openxmlformats.org/officeDocument/2006/relationships/image" Target="../media/image766.png"/><Relationship Id="rId61" Type="http://schemas.openxmlformats.org/officeDocument/2006/relationships/customXml" Target="../ink/ink2405.xml"/><Relationship Id="rId82" Type="http://schemas.openxmlformats.org/officeDocument/2006/relationships/image" Target="../media/image739.png"/><Relationship Id="rId19" Type="http://schemas.openxmlformats.org/officeDocument/2006/relationships/customXml" Target="../ink/ink2384.xml"/><Relationship Id="rId14" Type="http://schemas.openxmlformats.org/officeDocument/2006/relationships/image" Target="../media/image705.png"/><Relationship Id="rId30" Type="http://schemas.openxmlformats.org/officeDocument/2006/relationships/image" Target="../media/image713.png"/><Relationship Id="rId35" Type="http://schemas.openxmlformats.org/officeDocument/2006/relationships/customXml" Target="../ink/ink2392.xml"/><Relationship Id="rId56" Type="http://schemas.openxmlformats.org/officeDocument/2006/relationships/image" Target="../media/image726.png"/><Relationship Id="rId77" Type="http://schemas.openxmlformats.org/officeDocument/2006/relationships/customXml" Target="../ink/ink2413.xml"/><Relationship Id="rId100" Type="http://schemas.openxmlformats.org/officeDocument/2006/relationships/image" Target="../media/image748.png"/><Relationship Id="rId105" Type="http://schemas.openxmlformats.org/officeDocument/2006/relationships/customXml" Target="../ink/ink2427.xml"/><Relationship Id="rId126" Type="http://schemas.openxmlformats.org/officeDocument/2006/relationships/image" Target="../media/image761.png"/><Relationship Id="rId147" Type="http://schemas.openxmlformats.org/officeDocument/2006/relationships/customXml" Target="../ink/ink2448.xml"/><Relationship Id="rId8" Type="http://schemas.openxmlformats.org/officeDocument/2006/relationships/image" Target="../media/image702.png"/><Relationship Id="rId51" Type="http://schemas.openxmlformats.org/officeDocument/2006/relationships/customXml" Target="../ink/ink2400.xml"/><Relationship Id="rId72" Type="http://schemas.openxmlformats.org/officeDocument/2006/relationships/image" Target="../media/image734.png"/><Relationship Id="rId93" Type="http://schemas.openxmlformats.org/officeDocument/2006/relationships/customXml" Target="../ink/ink2421.xml"/><Relationship Id="rId98" Type="http://schemas.openxmlformats.org/officeDocument/2006/relationships/image" Target="../media/image747.png"/><Relationship Id="rId121" Type="http://schemas.openxmlformats.org/officeDocument/2006/relationships/customXml" Target="../ink/ink2435.xml"/><Relationship Id="rId142" Type="http://schemas.openxmlformats.org/officeDocument/2006/relationships/image" Target="../media/image769.png"/><Relationship Id="rId3" Type="http://schemas.openxmlformats.org/officeDocument/2006/relationships/customXml" Target="../ink/ink2376.xml"/><Relationship Id="rId25" Type="http://schemas.openxmlformats.org/officeDocument/2006/relationships/customXml" Target="../ink/ink2387.xml"/><Relationship Id="rId46" Type="http://schemas.openxmlformats.org/officeDocument/2006/relationships/image" Target="../media/image721.png"/><Relationship Id="rId67" Type="http://schemas.openxmlformats.org/officeDocument/2006/relationships/customXml" Target="../ink/ink2408.xml"/><Relationship Id="rId116" Type="http://schemas.openxmlformats.org/officeDocument/2006/relationships/image" Target="../media/image756.png"/><Relationship Id="rId137" Type="http://schemas.openxmlformats.org/officeDocument/2006/relationships/customXml" Target="../ink/ink2443.xml"/><Relationship Id="rId20" Type="http://schemas.openxmlformats.org/officeDocument/2006/relationships/image" Target="../media/image708.png"/><Relationship Id="rId41" Type="http://schemas.openxmlformats.org/officeDocument/2006/relationships/customXml" Target="../ink/ink2395.xml"/><Relationship Id="rId62" Type="http://schemas.openxmlformats.org/officeDocument/2006/relationships/image" Target="../media/image729.png"/><Relationship Id="rId83" Type="http://schemas.openxmlformats.org/officeDocument/2006/relationships/customXml" Target="../ink/ink2416.xml"/><Relationship Id="rId88" Type="http://schemas.openxmlformats.org/officeDocument/2006/relationships/image" Target="../media/image742.png"/><Relationship Id="rId111" Type="http://schemas.openxmlformats.org/officeDocument/2006/relationships/customXml" Target="../ink/ink2430.xml"/><Relationship Id="rId132" Type="http://schemas.openxmlformats.org/officeDocument/2006/relationships/image" Target="../media/image764.png"/><Relationship Id="rId15" Type="http://schemas.openxmlformats.org/officeDocument/2006/relationships/customXml" Target="../ink/ink2382.xml"/><Relationship Id="rId36" Type="http://schemas.openxmlformats.org/officeDocument/2006/relationships/image" Target="../media/image716.png"/><Relationship Id="rId57" Type="http://schemas.openxmlformats.org/officeDocument/2006/relationships/customXml" Target="../ink/ink2403.xml"/><Relationship Id="rId106" Type="http://schemas.openxmlformats.org/officeDocument/2006/relationships/image" Target="../media/image751.png"/><Relationship Id="rId127" Type="http://schemas.openxmlformats.org/officeDocument/2006/relationships/customXml" Target="../ink/ink2438.xml"/><Relationship Id="rId10" Type="http://schemas.openxmlformats.org/officeDocument/2006/relationships/image" Target="../media/image703.png"/><Relationship Id="rId31" Type="http://schemas.openxmlformats.org/officeDocument/2006/relationships/customXml" Target="../ink/ink2390.xml"/><Relationship Id="rId52" Type="http://schemas.openxmlformats.org/officeDocument/2006/relationships/image" Target="../media/image724.png"/><Relationship Id="rId73" Type="http://schemas.openxmlformats.org/officeDocument/2006/relationships/customXml" Target="../ink/ink2411.xml"/><Relationship Id="rId78" Type="http://schemas.openxmlformats.org/officeDocument/2006/relationships/image" Target="../media/image737.png"/><Relationship Id="rId94" Type="http://schemas.openxmlformats.org/officeDocument/2006/relationships/image" Target="../media/image745.png"/><Relationship Id="rId99" Type="http://schemas.openxmlformats.org/officeDocument/2006/relationships/customXml" Target="../ink/ink2424.xml"/><Relationship Id="rId101" Type="http://schemas.openxmlformats.org/officeDocument/2006/relationships/customXml" Target="../ink/ink2425.xml"/><Relationship Id="rId122" Type="http://schemas.openxmlformats.org/officeDocument/2006/relationships/image" Target="../media/image759.png"/><Relationship Id="rId143" Type="http://schemas.openxmlformats.org/officeDocument/2006/relationships/customXml" Target="../ink/ink2446.xml"/><Relationship Id="rId148" Type="http://schemas.openxmlformats.org/officeDocument/2006/relationships/image" Target="../media/image772.png"/><Relationship Id="rId4" Type="http://schemas.openxmlformats.org/officeDocument/2006/relationships/image" Target="../media/image700.png"/><Relationship Id="rId9" Type="http://schemas.openxmlformats.org/officeDocument/2006/relationships/customXml" Target="../ink/ink2379.xml"/><Relationship Id="rId26" Type="http://schemas.openxmlformats.org/officeDocument/2006/relationships/image" Target="../media/image711.png"/><Relationship Id="rId47" Type="http://schemas.openxmlformats.org/officeDocument/2006/relationships/customXml" Target="../ink/ink2398.xml"/><Relationship Id="rId68" Type="http://schemas.openxmlformats.org/officeDocument/2006/relationships/image" Target="../media/image732.png"/><Relationship Id="rId89" Type="http://schemas.openxmlformats.org/officeDocument/2006/relationships/customXml" Target="../ink/ink2419.xml"/><Relationship Id="rId112" Type="http://schemas.openxmlformats.org/officeDocument/2006/relationships/image" Target="../media/image754.png"/><Relationship Id="rId133" Type="http://schemas.openxmlformats.org/officeDocument/2006/relationships/customXml" Target="../ink/ink2441.xml"/><Relationship Id="rId16" Type="http://schemas.openxmlformats.org/officeDocument/2006/relationships/image" Target="../media/image706.png"/><Relationship Id="rId37" Type="http://schemas.openxmlformats.org/officeDocument/2006/relationships/customXml" Target="../ink/ink2393.xml"/><Relationship Id="rId58" Type="http://schemas.openxmlformats.org/officeDocument/2006/relationships/image" Target="../media/image727.png"/><Relationship Id="rId79" Type="http://schemas.openxmlformats.org/officeDocument/2006/relationships/customXml" Target="../ink/ink2414.xml"/><Relationship Id="rId102" Type="http://schemas.openxmlformats.org/officeDocument/2006/relationships/image" Target="../media/image749.png"/><Relationship Id="rId123" Type="http://schemas.openxmlformats.org/officeDocument/2006/relationships/customXml" Target="../ink/ink2436.xml"/><Relationship Id="rId144" Type="http://schemas.openxmlformats.org/officeDocument/2006/relationships/image" Target="../media/image770.png"/><Relationship Id="rId90" Type="http://schemas.openxmlformats.org/officeDocument/2006/relationships/image" Target="../media/image743.png"/></Relationships>
</file>

<file path=ppt/slides/_rels/slide4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507.xml"/><Relationship Id="rId21" Type="http://schemas.openxmlformats.org/officeDocument/2006/relationships/customXml" Target="../ink/ink2459.xml"/><Relationship Id="rId42" Type="http://schemas.openxmlformats.org/officeDocument/2006/relationships/image" Target="../media/image719.png"/><Relationship Id="rId63" Type="http://schemas.openxmlformats.org/officeDocument/2006/relationships/customXml" Target="../ink/ink2480.xml"/><Relationship Id="rId84" Type="http://schemas.openxmlformats.org/officeDocument/2006/relationships/image" Target="../media/image740.png"/><Relationship Id="rId138" Type="http://schemas.openxmlformats.org/officeDocument/2006/relationships/image" Target="../media/image767.png"/><Relationship Id="rId107" Type="http://schemas.openxmlformats.org/officeDocument/2006/relationships/customXml" Target="../ink/ink2502.xml"/><Relationship Id="rId11" Type="http://schemas.openxmlformats.org/officeDocument/2006/relationships/customXml" Target="../ink/ink2454.xml"/><Relationship Id="rId32" Type="http://schemas.openxmlformats.org/officeDocument/2006/relationships/image" Target="../media/image714.png"/><Relationship Id="rId53" Type="http://schemas.openxmlformats.org/officeDocument/2006/relationships/customXml" Target="../ink/ink2475.xml"/><Relationship Id="rId74" Type="http://schemas.openxmlformats.org/officeDocument/2006/relationships/image" Target="../media/image735.png"/><Relationship Id="rId128" Type="http://schemas.openxmlformats.org/officeDocument/2006/relationships/image" Target="../media/image762.png"/><Relationship Id="rId149" Type="http://schemas.openxmlformats.org/officeDocument/2006/relationships/customXml" Target="../ink/ink2523.xml"/><Relationship Id="rId5" Type="http://schemas.openxmlformats.org/officeDocument/2006/relationships/customXml" Target="../ink/ink2451.xml"/><Relationship Id="rId95" Type="http://schemas.openxmlformats.org/officeDocument/2006/relationships/customXml" Target="../ink/ink2496.xml"/><Relationship Id="rId22" Type="http://schemas.openxmlformats.org/officeDocument/2006/relationships/image" Target="../media/image709.png"/><Relationship Id="rId27" Type="http://schemas.openxmlformats.org/officeDocument/2006/relationships/customXml" Target="../ink/ink2462.xml"/><Relationship Id="rId43" Type="http://schemas.openxmlformats.org/officeDocument/2006/relationships/customXml" Target="../ink/ink2470.xml"/><Relationship Id="rId48" Type="http://schemas.openxmlformats.org/officeDocument/2006/relationships/image" Target="../media/image722.png"/><Relationship Id="rId64" Type="http://schemas.openxmlformats.org/officeDocument/2006/relationships/image" Target="../media/image730.png"/><Relationship Id="rId69" Type="http://schemas.openxmlformats.org/officeDocument/2006/relationships/customXml" Target="../ink/ink2483.xml"/><Relationship Id="rId113" Type="http://schemas.openxmlformats.org/officeDocument/2006/relationships/customXml" Target="../ink/ink2505.xml"/><Relationship Id="rId118" Type="http://schemas.openxmlformats.org/officeDocument/2006/relationships/image" Target="../media/image757.png"/><Relationship Id="rId134" Type="http://schemas.openxmlformats.org/officeDocument/2006/relationships/image" Target="../media/image765.png"/><Relationship Id="rId139" Type="http://schemas.openxmlformats.org/officeDocument/2006/relationships/customXml" Target="../ink/ink2518.xml"/><Relationship Id="rId80" Type="http://schemas.openxmlformats.org/officeDocument/2006/relationships/image" Target="../media/image738.png"/><Relationship Id="rId85" Type="http://schemas.openxmlformats.org/officeDocument/2006/relationships/customXml" Target="../ink/ink2491.xml"/><Relationship Id="rId150" Type="http://schemas.openxmlformats.org/officeDocument/2006/relationships/image" Target="../media/image773.png"/><Relationship Id="rId155" Type="http://schemas.openxmlformats.org/officeDocument/2006/relationships/customXml" Target="../ink/ink2526.xml"/><Relationship Id="rId12" Type="http://schemas.openxmlformats.org/officeDocument/2006/relationships/image" Target="../media/image704.png"/><Relationship Id="rId17" Type="http://schemas.openxmlformats.org/officeDocument/2006/relationships/customXml" Target="../ink/ink2457.xml"/><Relationship Id="rId33" Type="http://schemas.openxmlformats.org/officeDocument/2006/relationships/customXml" Target="../ink/ink2465.xml"/><Relationship Id="rId38" Type="http://schemas.openxmlformats.org/officeDocument/2006/relationships/image" Target="../media/image717.png"/><Relationship Id="rId59" Type="http://schemas.openxmlformats.org/officeDocument/2006/relationships/customXml" Target="../ink/ink2478.xml"/><Relationship Id="rId103" Type="http://schemas.openxmlformats.org/officeDocument/2006/relationships/customXml" Target="../ink/ink2500.xml"/><Relationship Id="rId108" Type="http://schemas.openxmlformats.org/officeDocument/2006/relationships/image" Target="../media/image752.png"/><Relationship Id="rId124" Type="http://schemas.openxmlformats.org/officeDocument/2006/relationships/image" Target="../media/image760.png"/><Relationship Id="rId129" Type="http://schemas.openxmlformats.org/officeDocument/2006/relationships/customXml" Target="../ink/ink2513.xml"/><Relationship Id="rId54" Type="http://schemas.openxmlformats.org/officeDocument/2006/relationships/image" Target="../media/image725.png"/><Relationship Id="rId70" Type="http://schemas.openxmlformats.org/officeDocument/2006/relationships/image" Target="../media/image733.png"/><Relationship Id="rId75" Type="http://schemas.openxmlformats.org/officeDocument/2006/relationships/customXml" Target="../ink/ink2486.xml"/><Relationship Id="rId91" Type="http://schemas.openxmlformats.org/officeDocument/2006/relationships/customXml" Target="../ink/ink2494.xml"/><Relationship Id="rId96" Type="http://schemas.openxmlformats.org/officeDocument/2006/relationships/image" Target="../media/image746.png"/><Relationship Id="rId140" Type="http://schemas.openxmlformats.org/officeDocument/2006/relationships/image" Target="../media/image768.png"/><Relationship Id="rId145" Type="http://schemas.openxmlformats.org/officeDocument/2006/relationships/customXml" Target="../ink/ink25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1.png"/><Relationship Id="rId23" Type="http://schemas.openxmlformats.org/officeDocument/2006/relationships/customXml" Target="../ink/ink2460.xml"/><Relationship Id="rId28" Type="http://schemas.openxmlformats.org/officeDocument/2006/relationships/image" Target="../media/image712.png"/><Relationship Id="rId49" Type="http://schemas.openxmlformats.org/officeDocument/2006/relationships/customXml" Target="../ink/ink2473.xml"/><Relationship Id="rId114" Type="http://schemas.openxmlformats.org/officeDocument/2006/relationships/image" Target="../media/image755.png"/><Relationship Id="rId119" Type="http://schemas.openxmlformats.org/officeDocument/2006/relationships/customXml" Target="../ink/ink2508.xml"/><Relationship Id="rId44" Type="http://schemas.openxmlformats.org/officeDocument/2006/relationships/image" Target="../media/image720.png"/><Relationship Id="rId60" Type="http://schemas.openxmlformats.org/officeDocument/2006/relationships/image" Target="../media/image728.png"/><Relationship Id="rId65" Type="http://schemas.openxmlformats.org/officeDocument/2006/relationships/customXml" Target="../ink/ink2481.xml"/><Relationship Id="rId81" Type="http://schemas.openxmlformats.org/officeDocument/2006/relationships/customXml" Target="../ink/ink2489.xml"/><Relationship Id="rId86" Type="http://schemas.openxmlformats.org/officeDocument/2006/relationships/image" Target="../media/image741.png"/><Relationship Id="rId130" Type="http://schemas.openxmlformats.org/officeDocument/2006/relationships/image" Target="../media/image763.png"/><Relationship Id="rId135" Type="http://schemas.openxmlformats.org/officeDocument/2006/relationships/customXml" Target="../ink/ink2516.xml"/><Relationship Id="rId151" Type="http://schemas.openxmlformats.org/officeDocument/2006/relationships/customXml" Target="../ink/ink2524.xml"/><Relationship Id="rId156" Type="http://schemas.openxmlformats.org/officeDocument/2006/relationships/image" Target="../media/image776.png"/><Relationship Id="rId13" Type="http://schemas.openxmlformats.org/officeDocument/2006/relationships/customXml" Target="../ink/ink2455.xml"/><Relationship Id="rId18" Type="http://schemas.openxmlformats.org/officeDocument/2006/relationships/image" Target="../media/image707.png"/><Relationship Id="rId39" Type="http://schemas.openxmlformats.org/officeDocument/2006/relationships/customXml" Target="../ink/ink2468.xml"/><Relationship Id="rId109" Type="http://schemas.openxmlformats.org/officeDocument/2006/relationships/customXml" Target="../ink/ink2503.xml"/><Relationship Id="rId34" Type="http://schemas.openxmlformats.org/officeDocument/2006/relationships/image" Target="../media/image715.png"/><Relationship Id="rId50" Type="http://schemas.openxmlformats.org/officeDocument/2006/relationships/image" Target="../media/image723.png"/><Relationship Id="rId55" Type="http://schemas.openxmlformats.org/officeDocument/2006/relationships/customXml" Target="../ink/ink2476.xml"/><Relationship Id="rId76" Type="http://schemas.openxmlformats.org/officeDocument/2006/relationships/image" Target="../media/image736.png"/><Relationship Id="rId97" Type="http://schemas.openxmlformats.org/officeDocument/2006/relationships/customXml" Target="../ink/ink2497.xml"/><Relationship Id="rId104" Type="http://schemas.openxmlformats.org/officeDocument/2006/relationships/image" Target="../media/image750.png"/><Relationship Id="rId120" Type="http://schemas.openxmlformats.org/officeDocument/2006/relationships/image" Target="../media/image758.png"/><Relationship Id="rId125" Type="http://schemas.openxmlformats.org/officeDocument/2006/relationships/customXml" Target="../ink/ink2511.xml"/><Relationship Id="rId141" Type="http://schemas.openxmlformats.org/officeDocument/2006/relationships/customXml" Target="../ink/ink2519.xml"/><Relationship Id="rId146" Type="http://schemas.openxmlformats.org/officeDocument/2006/relationships/image" Target="../media/image771.png"/><Relationship Id="rId7" Type="http://schemas.openxmlformats.org/officeDocument/2006/relationships/customXml" Target="../ink/ink2452.xml"/><Relationship Id="rId71" Type="http://schemas.openxmlformats.org/officeDocument/2006/relationships/customXml" Target="../ink/ink2484.xml"/><Relationship Id="rId92" Type="http://schemas.openxmlformats.org/officeDocument/2006/relationships/image" Target="../media/image744.png"/><Relationship Id="rId2" Type="http://schemas.openxmlformats.org/officeDocument/2006/relationships/notesSlide" Target="../notesSlides/notesSlide46.xml"/><Relationship Id="rId29" Type="http://schemas.openxmlformats.org/officeDocument/2006/relationships/customXml" Target="../ink/ink2463.xml"/><Relationship Id="rId24" Type="http://schemas.openxmlformats.org/officeDocument/2006/relationships/image" Target="../media/image710.png"/><Relationship Id="rId40" Type="http://schemas.openxmlformats.org/officeDocument/2006/relationships/image" Target="../media/image718.png"/><Relationship Id="rId45" Type="http://schemas.openxmlformats.org/officeDocument/2006/relationships/customXml" Target="../ink/ink2471.xml"/><Relationship Id="rId66" Type="http://schemas.openxmlformats.org/officeDocument/2006/relationships/image" Target="../media/image731.png"/><Relationship Id="rId87" Type="http://schemas.openxmlformats.org/officeDocument/2006/relationships/customXml" Target="../ink/ink2492.xml"/><Relationship Id="rId110" Type="http://schemas.openxmlformats.org/officeDocument/2006/relationships/image" Target="../media/image753.png"/><Relationship Id="rId115" Type="http://schemas.openxmlformats.org/officeDocument/2006/relationships/customXml" Target="../ink/ink2506.xml"/><Relationship Id="rId131" Type="http://schemas.openxmlformats.org/officeDocument/2006/relationships/customXml" Target="../ink/ink2514.xml"/><Relationship Id="rId136" Type="http://schemas.openxmlformats.org/officeDocument/2006/relationships/image" Target="../media/image766.png"/><Relationship Id="rId61" Type="http://schemas.openxmlformats.org/officeDocument/2006/relationships/customXml" Target="../ink/ink2479.xml"/><Relationship Id="rId82" Type="http://schemas.openxmlformats.org/officeDocument/2006/relationships/image" Target="../media/image739.png"/><Relationship Id="rId152" Type="http://schemas.openxmlformats.org/officeDocument/2006/relationships/image" Target="../media/image774.png"/><Relationship Id="rId19" Type="http://schemas.openxmlformats.org/officeDocument/2006/relationships/customXml" Target="../ink/ink2458.xml"/><Relationship Id="rId14" Type="http://schemas.openxmlformats.org/officeDocument/2006/relationships/image" Target="../media/image705.png"/><Relationship Id="rId30" Type="http://schemas.openxmlformats.org/officeDocument/2006/relationships/image" Target="../media/image713.png"/><Relationship Id="rId35" Type="http://schemas.openxmlformats.org/officeDocument/2006/relationships/customXml" Target="../ink/ink2466.xml"/><Relationship Id="rId56" Type="http://schemas.openxmlformats.org/officeDocument/2006/relationships/image" Target="../media/image726.png"/><Relationship Id="rId77" Type="http://schemas.openxmlformats.org/officeDocument/2006/relationships/customXml" Target="../ink/ink2487.xml"/><Relationship Id="rId100" Type="http://schemas.openxmlformats.org/officeDocument/2006/relationships/image" Target="../media/image748.png"/><Relationship Id="rId105" Type="http://schemas.openxmlformats.org/officeDocument/2006/relationships/customXml" Target="../ink/ink2501.xml"/><Relationship Id="rId126" Type="http://schemas.openxmlformats.org/officeDocument/2006/relationships/image" Target="../media/image761.png"/><Relationship Id="rId147" Type="http://schemas.openxmlformats.org/officeDocument/2006/relationships/customXml" Target="../ink/ink2522.xml"/><Relationship Id="rId8" Type="http://schemas.openxmlformats.org/officeDocument/2006/relationships/image" Target="../media/image702.png"/><Relationship Id="rId51" Type="http://schemas.openxmlformats.org/officeDocument/2006/relationships/customXml" Target="../ink/ink2474.xml"/><Relationship Id="rId72" Type="http://schemas.openxmlformats.org/officeDocument/2006/relationships/image" Target="../media/image734.png"/><Relationship Id="rId93" Type="http://schemas.openxmlformats.org/officeDocument/2006/relationships/customXml" Target="../ink/ink2495.xml"/><Relationship Id="rId98" Type="http://schemas.openxmlformats.org/officeDocument/2006/relationships/image" Target="../media/image747.png"/><Relationship Id="rId121" Type="http://schemas.openxmlformats.org/officeDocument/2006/relationships/customXml" Target="../ink/ink2509.xml"/><Relationship Id="rId142" Type="http://schemas.openxmlformats.org/officeDocument/2006/relationships/image" Target="../media/image769.png"/><Relationship Id="rId3" Type="http://schemas.openxmlformats.org/officeDocument/2006/relationships/customXml" Target="../ink/ink2450.xml"/><Relationship Id="rId25" Type="http://schemas.openxmlformats.org/officeDocument/2006/relationships/customXml" Target="../ink/ink2461.xml"/><Relationship Id="rId46" Type="http://schemas.openxmlformats.org/officeDocument/2006/relationships/image" Target="../media/image721.png"/><Relationship Id="rId67" Type="http://schemas.openxmlformats.org/officeDocument/2006/relationships/customXml" Target="../ink/ink2482.xml"/><Relationship Id="rId116" Type="http://schemas.openxmlformats.org/officeDocument/2006/relationships/image" Target="../media/image756.png"/><Relationship Id="rId137" Type="http://schemas.openxmlformats.org/officeDocument/2006/relationships/customXml" Target="../ink/ink2517.xml"/><Relationship Id="rId20" Type="http://schemas.openxmlformats.org/officeDocument/2006/relationships/image" Target="../media/image708.png"/><Relationship Id="rId41" Type="http://schemas.openxmlformats.org/officeDocument/2006/relationships/customXml" Target="../ink/ink2469.xml"/><Relationship Id="rId62" Type="http://schemas.openxmlformats.org/officeDocument/2006/relationships/image" Target="../media/image729.png"/><Relationship Id="rId83" Type="http://schemas.openxmlformats.org/officeDocument/2006/relationships/customXml" Target="../ink/ink2490.xml"/><Relationship Id="rId88" Type="http://schemas.openxmlformats.org/officeDocument/2006/relationships/image" Target="../media/image742.png"/><Relationship Id="rId111" Type="http://schemas.openxmlformats.org/officeDocument/2006/relationships/customXml" Target="../ink/ink2504.xml"/><Relationship Id="rId132" Type="http://schemas.openxmlformats.org/officeDocument/2006/relationships/image" Target="../media/image764.png"/><Relationship Id="rId153" Type="http://schemas.openxmlformats.org/officeDocument/2006/relationships/customXml" Target="../ink/ink2525.xml"/><Relationship Id="rId15" Type="http://schemas.openxmlformats.org/officeDocument/2006/relationships/customXml" Target="../ink/ink2456.xml"/><Relationship Id="rId36" Type="http://schemas.openxmlformats.org/officeDocument/2006/relationships/image" Target="../media/image716.png"/><Relationship Id="rId57" Type="http://schemas.openxmlformats.org/officeDocument/2006/relationships/customXml" Target="../ink/ink2477.xml"/><Relationship Id="rId106" Type="http://schemas.openxmlformats.org/officeDocument/2006/relationships/image" Target="../media/image751.png"/><Relationship Id="rId127" Type="http://schemas.openxmlformats.org/officeDocument/2006/relationships/customXml" Target="../ink/ink2512.xml"/><Relationship Id="rId10" Type="http://schemas.openxmlformats.org/officeDocument/2006/relationships/image" Target="../media/image703.png"/><Relationship Id="rId31" Type="http://schemas.openxmlformats.org/officeDocument/2006/relationships/customXml" Target="../ink/ink2464.xml"/><Relationship Id="rId52" Type="http://schemas.openxmlformats.org/officeDocument/2006/relationships/image" Target="../media/image724.png"/><Relationship Id="rId73" Type="http://schemas.openxmlformats.org/officeDocument/2006/relationships/customXml" Target="../ink/ink2485.xml"/><Relationship Id="rId78" Type="http://schemas.openxmlformats.org/officeDocument/2006/relationships/image" Target="../media/image737.png"/><Relationship Id="rId94" Type="http://schemas.openxmlformats.org/officeDocument/2006/relationships/image" Target="../media/image745.png"/><Relationship Id="rId99" Type="http://schemas.openxmlformats.org/officeDocument/2006/relationships/customXml" Target="../ink/ink2498.xml"/><Relationship Id="rId101" Type="http://schemas.openxmlformats.org/officeDocument/2006/relationships/customXml" Target="../ink/ink2499.xml"/><Relationship Id="rId122" Type="http://schemas.openxmlformats.org/officeDocument/2006/relationships/image" Target="../media/image759.png"/><Relationship Id="rId143" Type="http://schemas.openxmlformats.org/officeDocument/2006/relationships/customXml" Target="../ink/ink2520.xml"/><Relationship Id="rId148" Type="http://schemas.openxmlformats.org/officeDocument/2006/relationships/image" Target="../media/image772.png"/><Relationship Id="rId4" Type="http://schemas.openxmlformats.org/officeDocument/2006/relationships/image" Target="../media/image700.png"/><Relationship Id="rId9" Type="http://schemas.openxmlformats.org/officeDocument/2006/relationships/customXml" Target="../ink/ink2453.xml"/><Relationship Id="rId26" Type="http://schemas.openxmlformats.org/officeDocument/2006/relationships/image" Target="../media/image711.png"/><Relationship Id="rId47" Type="http://schemas.openxmlformats.org/officeDocument/2006/relationships/customXml" Target="../ink/ink2472.xml"/><Relationship Id="rId68" Type="http://schemas.openxmlformats.org/officeDocument/2006/relationships/image" Target="../media/image732.png"/><Relationship Id="rId89" Type="http://schemas.openxmlformats.org/officeDocument/2006/relationships/customXml" Target="../ink/ink2493.xml"/><Relationship Id="rId112" Type="http://schemas.openxmlformats.org/officeDocument/2006/relationships/image" Target="../media/image754.png"/><Relationship Id="rId133" Type="http://schemas.openxmlformats.org/officeDocument/2006/relationships/customXml" Target="../ink/ink2515.xml"/><Relationship Id="rId154" Type="http://schemas.openxmlformats.org/officeDocument/2006/relationships/image" Target="../media/image775.png"/><Relationship Id="rId16" Type="http://schemas.openxmlformats.org/officeDocument/2006/relationships/image" Target="../media/image706.png"/><Relationship Id="rId37" Type="http://schemas.openxmlformats.org/officeDocument/2006/relationships/customXml" Target="../ink/ink2467.xml"/><Relationship Id="rId58" Type="http://schemas.openxmlformats.org/officeDocument/2006/relationships/image" Target="../media/image727.png"/><Relationship Id="rId79" Type="http://schemas.openxmlformats.org/officeDocument/2006/relationships/customXml" Target="../ink/ink2488.xml"/><Relationship Id="rId102" Type="http://schemas.openxmlformats.org/officeDocument/2006/relationships/image" Target="../media/image749.png"/><Relationship Id="rId123" Type="http://schemas.openxmlformats.org/officeDocument/2006/relationships/customXml" Target="../ink/ink2510.xml"/><Relationship Id="rId144" Type="http://schemas.openxmlformats.org/officeDocument/2006/relationships/image" Target="../media/image770.png"/><Relationship Id="rId90" Type="http://schemas.openxmlformats.org/officeDocument/2006/relationships/image" Target="../media/image743.png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584.xml"/><Relationship Id="rId21" Type="http://schemas.openxmlformats.org/officeDocument/2006/relationships/customXml" Target="../ink/ink2536.xml"/><Relationship Id="rId42" Type="http://schemas.openxmlformats.org/officeDocument/2006/relationships/image" Target="../media/image719.png"/><Relationship Id="rId63" Type="http://schemas.openxmlformats.org/officeDocument/2006/relationships/customXml" Target="../ink/ink2557.xml"/><Relationship Id="rId84" Type="http://schemas.openxmlformats.org/officeDocument/2006/relationships/image" Target="../media/image740.png"/><Relationship Id="rId138" Type="http://schemas.openxmlformats.org/officeDocument/2006/relationships/image" Target="../media/image767.png"/><Relationship Id="rId159" Type="http://schemas.openxmlformats.org/officeDocument/2006/relationships/customXml" Target="../ink/ink2605.xml"/><Relationship Id="rId107" Type="http://schemas.openxmlformats.org/officeDocument/2006/relationships/customXml" Target="../ink/ink2579.xml"/><Relationship Id="rId11" Type="http://schemas.openxmlformats.org/officeDocument/2006/relationships/customXml" Target="../ink/ink2531.xml"/><Relationship Id="rId32" Type="http://schemas.openxmlformats.org/officeDocument/2006/relationships/image" Target="../media/image714.png"/><Relationship Id="rId53" Type="http://schemas.openxmlformats.org/officeDocument/2006/relationships/customXml" Target="../ink/ink2552.xml"/><Relationship Id="rId74" Type="http://schemas.openxmlformats.org/officeDocument/2006/relationships/image" Target="../media/image735.png"/><Relationship Id="rId128" Type="http://schemas.openxmlformats.org/officeDocument/2006/relationships/image" Target="../media/image762.png"/><Relationship Id="rId149" Type="http://schemas.openxmlformats.org/officeDocument/2006/relationships/customXml" Target="../ink/ink2600.xml"/><Relationship Id="rId5" Type="http://schemas.openxmlformats.org/officeDocument/2006/relationships/customXml" Target="../ink/ink2528.xml"/><Relationship Id="rId95" Type="http://schemas.openxmlformats.org/officeDocument/2006/relationships/customXml" Target="../ink/ink2573.xml"/><Relationship Id="rId160" Type="http://schemas.openxmlformats.org/officeDocument/2006/relationships/image" Target="../media/image778.png"/><Relationship Id="rId22" Type="http://schemas.openxmlformats.org/officeDocument/2006/relationships/image" Target="../media/image709.png"/><Relationship Id="rId43" Type="http://schemas.openxmlformats.org/officeDocument/2006/relationships/customXml" Target="../ink/ink2547.xml"/><Relationship Id="rId64" Type="http://schemas.openxmlformats.org/officeDocument/2006/relationships/image" Target="../media/image730.png"/><Relationship Id="rId118" Type="http://schemas.openxmlformats.org/officeDocument/2006/relationships/image" Target="../media/image757.png"/><Relationship Id="rId139" Type="http://schemas.openxmlformats.org/officeDocument/2006/relationships/customXml" Target="../ink/ink2595.xml"/><Relationship Id="rId80" Type="http://schemas.openxmlformats.org/officeDocument/2006/relationships/image" Target="../media/image738.png"/><Relationship Id="rId85" Type="http://schemas.openxmlformats.org/officeDocument/2006/relationships/customXml" Target="../ink/ink2568.xml"/><Relationship Id="rId150" Type="http://schemas.openxmlformats.org/officeDocument/2006/relationships/image" Target="../media/image773.png"/><Relationship Id="rId155" Type="http://schemas.openxmlformats.org/officeDocument/2006/relationships/customXml" Target="../ink/ink2603.xml"/><Relationship Id="rId12" Type="http://schemas.openxmlformats.org/officeDocument/2006/relationships/image" Target="../media/image704.png"/><Relationship Id="rId17" Type="http://schemas.openxmlformats.org/officeDocument/2006/relationships/customXml" Target="../ink/ink2534.xml"/><Relationship Id="rId33" Type="http://schemas.openxmlformats.org/officeDocument/2006/relationships/customXml" Target="../ink/ink2542.xml"/><Relationship Id="rId38" Type="http://schemas.openxmlformats.org/officeDocument/2006/relationships/image" Target="../media/image717.png"/><Relationship Id="rId59" Type="http://schemas.openxmlformats.org/officeDocument/2006/relationships/customXml" Target="../ink/ink2555.xml"/><Relationship Id="rId103" Type="http://schemas.openxmlformats.org/officeDocument/2006/relationships/customXml" Target="../ink/ink2577.xml"/><Relationship Id="rId108" Type="http://schemas.openxmlformats.org/officeDocument/2006/relationships/image" Target="../media/image752.png"/><Relationship Id="rId124" Type="http://schemas.openxmlformats.org/officeDocument/2006/relationships/image" Target="../media/image760.png"/><Relationship Id="rId129" Type="http://schemas.openxmlformats.org/officeDocument/2006/relationships/customXml" Target="../ink/ink2590.xml"/><Relationship Id="rId54" Type="http://schemas.openxmlformats.org/officeDocument/2006/relationships/image" Target="../media/image725.png"/><Relationship Id="rId70" Type="http://schemas.openxmlformats.org/officeDocument/2006/relationships/image" Target="../media/image733.png"/><Relationship Id="rId75" Type="http://schemas.openxmlformats.org/officeDocument/2006/relationships/customXml" Target="../ink/ink2563.xml"/><Relationship Id="rId91" Type="http://schemas.openxmlformats.org/officeDocument/2006/relationships/customXml" Target="../ink/ink2571.xml"/><Relationship Id="rId96" Type="http://schemas.openxmlformats.org/officeDocument/2006/relationships/image" Target="../media/image746.png"/><Relationship Id="rId140" Type="http://schemas.openxmlformats.org/officeDocument/2006/relationships/image" Target="../media/image768.png"/><Relationship Id="rId145" Type="http://schemas.openxmlformats.org/officeDocument/2006/relationships/customXml" Target="../ink/ink259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1.png"/><Relationship Id="rId23" Type="http://schemas.openxmlformats.org/officeDocument/2006/relationships/customXml" Target="../ink/ink2537.xml"/><Relationship Id="rId28" Type="http://schemas.openxmlformats.org/officeDocument/2006/relationships/image" Target="../media/image712.png"/><Relationship Id="rId49" Type="http://schemas.openxmlformats.org/officeDocument/2006/relationships/customXml" Target="../ink/ink2550.xml"/><Relationship Id="rId114" Type="http://schemas.openxmlformats.org/officeDocument/2006/relationships/image" Target="../media/image755.png"/><Relationship Id="rId119" Type="http://schemas.openxmlformats.org/officeDocument/2006/relationships/customXml" Target="../ink/ink2585.xml"/><Relationship Id="rId44" Type="http://schemas.openxmlformats.org/officeDocument/2006/relationships/image" Target="../media/image720.png"/><Relationship Id="rId60" Type="http://schemas.openxmlformats.org/officeDocument/2006/relationships/image" Target="../media/image728.png"/><Relationship Id="rId65" Type="http://schemas.openxmlformats.org/officeDocument/2006/relationships/customXml" Target="../ink/ink2558.xml"/><Relationship Id="rId81" Type="http://schemas.openxmlformats.org/officeDocument/2006/relationships/customXml" Target="../ink/ink2566.xml"/><Relationship Id="rId86" Type="http://schemas.openxmlformats.org/officeDocument/2006/relationships/image" Target="../media/image741.png"/><Relationship Id="rId130" Type="http://schemas.openxmlformats.org/officeDocument/2006/relationships/image" Target="../media/image763.png"/><Relationship Id="rId135" Type="http://schemas.openxmlformats.org/officeDocument/2006/relationships/customXml" Target="../ink/ink2593.xml"/><Relationship Id="rId151" Type="http://schemas.openxmlformats.org/officeDocument/2006/relationships/customXml" Target="../ink/ink2601.xml"/><Relationship Id="rId156" Type="http://schemas.openxmlformats.org/officeDocument/2006/relationships/image" Target="../media/image776.png"/><Relationship Id="rId13" Type="http://schemas.openxmlformats.org/officeDocument/2006/relationships/customXml" Target="../ink/ink2532.xml"/><Relationship Id="rId18" Type="http://schemas.openxmlformats.org/officeDocument/2006/relationships/image" Target="../media/image707.png"/><Relationship Id="rId39" Type="http://schemas.openxmlformats.org/officeDocument/2006/relationships/customXml" Target="../ink/ink2545.xml"/><Relationship Id="rId109" Type="http://schemas.openxmlformats.org/officeDocument/2006/relationships/customXml" Target="../ink/ink2580.xml"/><Relationship Id="rId34" Type="http://schemas.openxmlformats.org/officeDocument/2006/relationships/image" Target="../media/image715.png"/><Relationship Id="rId50" Type="http://schemas.openxmlformats.org/officeDocument/2006/relationships/image" Target="../media/image723.png"/><Relationship Id="rId55" Type="http://schemas.openxmlformats.org/officeDocument/2006/relationships/customXml" Target="../ink/ink2553.xml"/><Relationship Id="rId76" Type="http://schemas.openxmlformats.org/officeDocument/2006/relationships/image" Target="../media/image736.png"/><Relationship Id="rId97" Type="http://schemas.openxmlformats.org/officeDocument/2006/relationships/customXml" Target="../ink/ink2574.xml"/><Relationship Id="rId104" Type="http://schemas.openxmlformats.org/officeDocument/2006/relationships/image" Target="../media/image750.png"/><Relationship Id="rId120" Type="http://schemas.openxmlformats.org/officeDocument/2006/relationships/image" Target="../media/image758.png"/><Relationship Id="rId125" Type="http://schemas.openxmlformats.org/officeDocument/2006/relationships/customXml" Target="../ink/ink2588.xml"/><Relationship Id="rId141" Type="http://schemas.openxmlformats.org/officeDocument/2006/relationships/customXml" Target="../ink/ink2596.xml"/><Relationship Id="rId146" Type="http://schemas.openxmlformats.org/officeDocument/2006/relationships/image" Target="../media/image771.png"/><Relationship Id="rId7" Type="http://schemas.openxmlformats.org/officeDocument/2006/relationships/customXml" Target="../ink/ink2529.xml"/><Relationship Id="rId71" Type="http://schemas.openxmlformats.org/officeDocument/2006/relationships/customXml" Target="../ink/ink2561.xml"/><Relationship Id="rId92" Type="http://schemas.openxmlformats.org/officeDocument/2006/relationships/image" Target="../media/image744.png"/><Relationship Id="rId2" Type="http://schemas.openxmlformats.org/officeDocument/2006/relationships/notesSlide" Target="../notesSlides/notesSlide47.xml"/><Relationship Id="rId29" Type="http://schemas.openxmlformats.org/officeDocument/2006/relationships/customXml" Target="../ink/ink2540.xml"/><Relationship Id="rId24" Type="http://schemas.openxmlformats.org/officeDocument/2006/relationships/image" Target="../media/image710.png"/><Relationship Id="rId40" Type="http://schemas.openxmlformats.org/officeDocument/2006/relationships/image" Target="../media/image718.png"/><Relationship Id="rId45" Type="http://schemas.openxmlformats.org/officeDocument/2006/relationships/customXml" Target="../ink/ink2548.xml"/><Relationship Id="rId66" Type="http://schemas.openxmlformats.org/officeDocument/2006/relationships/image" Target="../media/image731.png"/><Relationship Id="rId87" Type="http://schemas.openxmlformats.org/officeDocument/2006/relationships/customXml" Target="../ink/ink2569.xml"/><Relationship Id="rId110" Type="http://schemas.openxmlformats.org/officeDocument/2006/relationships/image" Target="../media/image753.png"/><Relationship Id="rId115" Type="http://schemas.openxmlformats.org/officeDocument/2006/relationships/customXml" Target="../ink/ink2583.xml"/><Relationship Id="rId131" Type="http://schemas.openxmlformats.org/officeDocument/2006/relationships/customXml" Target="../ink/ink2591.xml"/><Relationship Id="rId136" Type="http://schemas.openxmlformats.org/officeDocument/2006/relationships/image" Target="../media/image766.png"/><Relationship Id="rId157" Type="http://schemas.openxmlformats.org/officeDocument/2006/relationships/customXml" Target="../ink/ink2604.xml"/><Relationship Id="rId61" Type="http://schemas.openxmlformats.org/officeDocument/2006/relationships/customXml" Target="../ink/ink2556.xml"/><Relationship Id="rId82" Type="http://schemas.openxmlformats.org/officeDocument/2006/relationships/image" Target="../media/image739.png"/><Relationship Id="rId152" Type="http://schemas.openxmlformats.org/officeDocument/2006/relationships/image" Target="../media/image774.png"/><Relationship Id="rId19" Type="http://schemas.openxmlformats.org/officeDocument/2006/relationships/customXml" Target="../ink/ink2535.xml"/><Relationship Id="rId14" Type="http://schemas.openxmlformats.org/officeDocument/2006/relationships/image" Target="../media/image705.png"/><Relationship Id="rId30" Type="http://schemas.openxmlformats.org/officeDocument/2006/relationships/image" Target="../media/image713.png"/><Relationship Id="rId35" Type="http://schemas.openxmlformats.org/officeDocument/2006/relationships/customXml" Target="../ink/ink2543.xml"/><Relationship Id="rId56" Type="http://schemas.openxmlformats.org/officeDocument/2006/relationships/image" Target="../media/image726.png"/><Relationship Id="rId77" Type="http://schemas.openxmlformats.org/officeDocument/2006/relationships/customXml" Target="../ink/ink2564.xml"/><Relationship Id="rId100" Type="http://schemas.openxmlformats.org/officeDocument/2006/relationships/image" Target="../media/image748.png"/><Relationship Id="rId105" Type="http://schemas.openxmlformats.org/officeDocument/2006/relationships/customXml" Target="../ink/ink2578.xml"/><Relationship Id="rId126" Type="http://schemas.openxmlformats.org/officeDocument/2006/relationships/image" Target="../media/image761.png"/><Relationship Id="rId147" Type="http://schemas.openxmlformats.org/officeDocument/2006/relationships/customXml" Target="../ink/ink2599.xml"/><Relationship Id="rId8" Type="http://schemas.openxmlformats.org/officeDocument/2006/relationships/image" Target="../media/image702.png"/><Relationship Id="rId51" Type="http://schemas.openxmlformats.org/officeDocument/2006/relationships/customXml" Target="../ink/ink2551.xml"/><Relationship Id="rId72" Type="http://schemas.openxmlformats.org/officeDocument/2006/relationships/image" Target="../media/image734.png"/><Relationship Id="rId93" Type="http://schemas.openxmlformats.org/officeDocument/2006/relationships/customXml" Target="../ink/ink2572.xml"/><Relationship Id="rId98" Type="http://schemas.openxmlformats.org/officeDocument/2006/relationships/image" Target="../media/image747.png"/><Relationship Id="rId121" Type="http://schemas.openxmlformats.org/officeDocument/2006/relationships/customXml" Target="../ink/ink2586.xml"/><Relationship Id="rId142" Type="http://schemas.openxmlformats.org/officeDocument/2006/relationships/image" Target="../media/image769.png"/><Relationship Id="rId3" Type="http://schemas.openxmlformats.org/officeDocument/2006/relationships/customXml" Target="../ink/ink2527.xml"/><Relationship Id="rId25" Type="http://schemas.openxmlformats.org/officeDocument/2006/relationships/customXml" Target="../ink/ink2538.xml"/><Relationship Id="rId46" Type="http://schemas.openxmlformats.org/officeDocument/2006/relationships/image" Target="../media/image721.png"/><Relationship Id="rId67" Type="http://schemas.openxmlformats.org/officeDocument/2006/relationships/customXml" Target="../ink/ink2559.xml"/><Relationship Id="rId116" Type="http://schemas.openxmlformats.org/officeDocument/2006/relationships/image" Target="../media/image756.png"/><Relationship Id="rId137" Type="http://schemas.openxmlformats.org/officeDocument/2006/relationships/customXml" Target="../ink/ink2594.xml"/><Relationship Id="rId158" Type="http://schemas.openxmlformats.org/officeDocument/2006/relationships/image" Target="../media/image777.png"/><Relationship Id="rId20" Type="http://schemas.openxmlformats.org/officeDocument/2006/relationships/image" Target="../media/image708.png"/><Relationship Id="rId41" Type="http://schemas.openxmlformats.org/officeDocument/2006/relationships/customXml" Target="../ink/ink2546.xml"/><Relationship Id="rId62" Type="http://schemas.openxmlformats.org/officeDocument/2006/relationships/image" Target="../media/image729.png"/><Relationship Id="rId83" Type="http://schemas.openxmlformats.org/officeDocument/2006/relationships/customXml" Target="../ink/ink2567.xml"/><Relationship Id="rId88" Type="http://schemas.openxmlformats.org/officeDocument/2006/relationships/image" Target="../media/image742.png"/><Relationship Id="rId111" Type="http://schemas.openxmlformats.org/officeDocument/2006/relationships/customXml" Target="../ink/ink2581.xml"/><Relationship Id="rId132" Type="http://schemas.openxmlformats.org/officeDocument/2006/relationships/image" Target="../media/image764.png"/><Relationship Id="rId153" Type="http://schemas.openxmlformats.org/officeDocument/2006/relationships/customXml" Target="../ink/ink2602.xml"/><Relationship Id="rId15" Type="http://schemas.openxmlformats.org/officeDocument/2006/relationships/customXml" Target="../ink/ink2533.xml"/><Relationship Id="rId36" Type="http://schemas.openxmlformats.org/officeDocument/2006/relationships/image" Target="../media/image716.png"/><Relationship Id="rId57" Type="http://schemas.openxmlformats.org/officeDocument/2006/relationships/customXml" Target="../ink/ink2554.xml"/><Relationship Id="rId106" Type="http://schemas.openxmlformats.org/officeDocument/2006/relationships/image" Target="../media/image751.png"/><Relationship Id="rId127" Type="http://schemas.openxmlformats.org/officeDocument/2006/relationships/customXml" Target="../ink/ink2589.xml"/><Relationship Id="rId10" Type="http://schemas.openxmlformats.org/officeDocument/2006/relationships/image" Target="../media/image703.png"/><Relationship Id="rId31" Type="http://schemas.openxmlformats.org/officeDocument/2006/relationships/customXml" Target="../ink/ink2541.xml"/><Relationship Id="rId52" Type="http://schemas.openxmlformats.org/officeDocument/2006/relationships/image" Target="../media/image724.png"/><Relationship Id="rId73" Type="http://schemas.openxmlformats.org/officeDocument/2006/relationships/customXml" Target="../ink/ink2562.xml"/><Relationship Id="rId78" Type="http://schemas.openxmlformats.org/officeDocument/2006/relationships/image" Target="../media/image737.png"/><Relationship Id="rId94" Type="http://schemas.openxmlformats.org/officeDocument/2006/relationships/image" Target="../media/image745.png"/><Relationship Id="rId99" Type="http://schemas.openxmlformats.org/officeDocument/2006/relationships/customXml" Target="../ink/ink2575.xml"/><Relationship Id="rId101" Type="http://schemas.openxmlformats.org/officeDocument/2006/relationships/customXml" Target="../ink/ink2576.xml"/><Relationship Id="rId122" Type="http://schemas.openxmlformats.org/officeDocument/2006/relationships/image" Target="../media/image759.png"/><Relationship Id="rId143" Type="http://schemas.openxmlformats.org/officeDocument/2006/relationships/customXml" Target="../ink/ink2597.xml"/><Relationship Id="rId148" Type="http://schemas.openxmlformats.org/officeDocument/2006/relationships/image" Target="../media/image772.png"/><Relationship Id="rId4" Type="http://schemas.openxmlformats.org/officeDocument/2006/relationships/image" Target="../media/image700.png"/><Relationship Id="rId9" Type="http://schemas.openxmlformats.org/officeDocument/2006/relationships/customXml" Target="../ink/ink2530.xml"/><Relationship Id="rId26" Type="http://schemas.openxmlformats.org/officeDocument/2006/relationships/image" Target="../media/image711.png"/><Relationship Id="rId47" Type="http://schemas.openxmlformats.org/officeDocument/2006/relationships/customXml" Target="../ink/ink2549.xml"/><Relationship Id="rId68" Type="http://schemas.openxmlformats.org/officeDocument/2006/relationships/image" Target="../media/image732.png"/><Relationship Id="rId89" Type="http://schemas.openxmlformats.org/officeDocument/2006/relationships/customXml" Target="../ink/ink2570.xml"/><Relationship Id="rId112" Type="http://schemas.openxmlformats.org/officeDocument/2006/relationships/image" Target="../media/image754.png"/><Relationship Id="rId133" Type="http://schemas.openxmlformats.org/officeDocument/2006/relationships/customXml" Target="../ink/ink2592.xml"/><Relationship Id="rId154" Type="http://schemas.openxmlformats.org/officeDocument/2006/relationships/image" Target="../media/image775.png"/><Relationship Id="rId16" Type="http://schemas.openxmlformats.org/officeDocument/2006/relationships/image" Target="../media/image706.png"/><Relationship Id="rId37" Type="http://schemas.openxmlformats.org/officeDocument/2006/relationships/customXml" Target="../ink/ink2544.xml"/><Relationship Id="rId58" Type="http://schemas.openxmlformats.org/officeDocument/2006/relationships/image" Target="../media/image727.png"/><Relationship Id="rId79" Type="http://schemas.openxmlformats.org/officeDocument/2006/relationships/customXml" Target="../ink/ink2565.xml"/><Relationship Id="rId102" Type="http://schemas.openxmlformats.org/officeDocument/2006/relationships/image" Target="../media/image749.png"/><Relationship Id="rId123" Type="http://schemas.openxmlformats.org/officeDocument/2006/relationships/customXml" Target="../ink/ink2587.xml"/><Relationship Id="rId144" Type="http://schemas.openxmlformats.org/officeDocument/2006/relationships/image" Target="../media/image770.png"/><Relationship Id="rId90" Type="http://schemas.openxmlformats.org/officeDocument/2006/relationships/image" Target="../media/image743.png"/><Relationship Id="rId27" Type="http://schemas.openxmlformats.org/officeDocument/2006/relationships/customXml" Target="../ink/ink2539.xml"/><Relationship Id="rId48" Type="http://schemas.openxmlformats.org/officeDocument/2006/relationships/image" Target="../media/image722.png"/><Relationship Id="rId69" Type="http://schemas.openxmlformats.org/officeDocument/2006/relationships/customXml" Target="../ink/ink2560.xml"/><Relationship Id="rId113" Type="http://schemas.openxmlformats.org/officeDocument/2006/relationships/customXml" Target="../ink/ink2582.xml"/><Relationship Id="rId134" Type="http://schemas.openxmlformats.org/officeDocument/2006/relationships/image" Target="../media/image765.png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63.xml"/><Relationship Id="rId21" Type="http://schemas.openxmlformats.org/officeDocument/2006/relationships/customXml" Target="../ink/ink2615.xml"/><Relationship Id="rId42" Type="http://schemas.openxmlformats.org/officeDocument/2006/relationships/image" Target="../media/image719.png"/><Relationship Id="rId63" Type="http://schemas.openxmlformats.org/officeDocument/2006/relationships/customXml" Target="../ink/ink2636.xml"/><Relationship Id="rId84" Type="http://schemas.openxmlformats.org/officeDocument/2006/relationships/image" Target="../media/image740.png"/><Relationship Id="rId138" Type="http://schemas.openxmlformats.org/officeDocument/2006/relationships/image" Target="../media/image767.png"/><Relationship Id="rId159" Type="http://schemas.openxmlformats.org/officeDocument/2006/relationships/customXml" Target="../ink/ink2684.xml"/><Relationship Id="rId107" Type="http://schemas.openxmlformats.org/officeDocument/2006/relationships/customXml" Target="../ink/ink2658.xml"/><Relationship Id="rId11" Type="http://schemas.openxmlformats.org/officeDocument/2006/relationships/customXml" Target="../ink/ink2610.xml"/><Relationship Id="rId32" Type="http://schemas.openxmlformats.org/officeDocument/2006/relationships/image" Target="../media/image714.png"/><Relationship Id="rId53" Type="http://schemas.openxmlformats.org/officeDocument/2006/relationships/customXml" Target="../ink/ink2631.xml"/><Relationship Id="rId74" Type="http://schemas.openxmlformats.org/officeDocument/2006/relationships/image" Target="../media/image735.png"/><Relationship Id="rId128" Type="http://schemas.openxmlformats.org/officeDocument/2006/relationships/image" Target="../media/image762.png"/><Relationship Id="rId149" Type="http://schemas.openxmlformats.org/officeDocument/2006/relationships/customXml" Target="../ink/ink2679.xml"/><Relationship Id="rId5" Type="http://schemas.openxmlformats.org/officeDocument/2006/relationships/customXml" Target="../ink/ink2607.xml"/><Relationship Id="rId95" Type="http://schemas.openxmlformats.org/officeDocument/2006/relationships/customXml" Target="../ink/ink2652.xml"/><Relationship Id="rId160" Type="http://schemas.openxmlformats.org/officeDocument/2006/relationships/image" Target="../media/image778.png"/><Relationship Id="rId22" Type="http://schemas.openxmlformats.org/officeDocument/2006/relationships/image" Target="../media/image709.png"/><Relationship Id="rId43" Type="http://schemas.openxmlformats.org/officeDocument/2006/relationships/customXml" Target="../ink/ink2626.xml"/><Relationship Id="rId64" Type="http://schemas.openxmlformats.org/officeDocument/2006/relationships/image" Target="../media/image730.png"/><Relationship Id="rId118" Type="http://schemas.openxmlformats.org/officeDocument/2006/relationships/image" Target="../media/image757.png"/><Relationship Id="rId139" Type="http://schemas.openxmlformats.org/officeDocument/2006/relationships/customXml" Target="../ink/ink2674.xml"/><Relationship Id="rId85" Type="http://schemas.openxmlformats.org/officeDocument/2006/relationships/customXml" Target="../ink/ink2647.xml"/><Relationship Id="rId150" Type="http://schemas.openxmlformats.org/officeDocument/2006/relationships/image" Target="../media/image773.png"/><Relationship Id="rId12" Type="http://schemas.openxmlformats.org/officeDocument/2006/relationships/image" Target="../media/image704.png"/><Relationship Id="rId17" Type="http://schemas.openxmlformats.org/officeDocument/2006/relationships/customXml" Target="../ink/ink2613.xml"/><Relationship Id="rId33" Type="http://schemas.openxmlformats.org/officeDocument/2006/relationships/customXml" Target="../ink/ink2621.xml"/><Relationship Id="rId38" Type="http://schemas.openxmlformats.org/officeDocument/2006/relationships/image" Target="../media/image717.png"/><Relationship Id="rId59" Type="http://schemas.openxmlformats.org/officeDocument/2006/relationships/customXml" Target="../ink/ink2634.xml"/><Relationship Id="rId103" Type="http://schemas.openxmlformats.org/officeDocument/2006/relationships/customXml" Target="../ink/ink2656.xml"/><Relationship Id="rId108" Type="http://schemas.openxmlformats.org/officeDocument/2006/relationships/image" Target="../media/image752.png"/><Relationship Id="rId124" Type="http://schemas.openxmlformats.org/officeDocument/2006/relationships/image" Target="../media/image760.png"/><Relationship Id="rId129" Type="http://schemas.openxmlformats.org/officeDocument/2006/relationships/customXml" Target="../ink/ink2669.xml"/><Relationship Id="rId54" Type="http://schemas.openxmlformats.org/officeDocument/2006/relationships/image" Target="../media/image725.png"/><Relationship Id="rId70" Type="http://schemas.openxmlformats.org/officeDocument/2006/relationships/image" Target="../media/image733.png"/><Relationship Id="rId75" Type="http://schemas.openxmlformats.org/officeDocument/2006/relationships/customXml" Target="../ink/ink2642.xml"/><Relationship Id="rId91" Type="http://schemas.openxmlformats.org/officeDocument/2006/relationships/customXml" Target="../ink/ink2650.xml"/><Relationship Id="rId96" Type="http://schemas.openxmlformats.org/officeDocument/2006/relationships/image" Target="../media/image746.png"/><Relationship Id="rId140" Type="http://schemas.openxmlformats.org/officeDocument/2006/relationships/image" Target="../media/image768.png"/><Relationship Id="rId145" Type="http://schemas.openxmlformats.org/officeDocument/2006/relationships/customXml" Target="../ink/ink2677.xml"/><Relationship Id="rId161" Type="http://schemas.openxmlformats.org/officeDocument/2006/relationships/customXml" Target="../ink/ink268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1.png"/><Relationship Id="rId23" Type="http://schemas.openxmlformats.org/officeDocument/2006/relationships/customXml" Target="../ink/ink2616.xml"/><Relationship Id="rId28" Type="http://schemas.openxmlformats.org/officeDocument/2006/relationships/image" Target="../media/image712.png"/><Relationship Id="rId49" Type="http://schemas.openxmlformats.org/officeDocument/2006/relationships/customXml" Target="../ink/ink2629.xml"/><Relationship Id="rId114" Type="http://schemas.openxmlformats.org/officeDocument/2006/relationships/image" Target="../media/image755.png"/><Relationship Id="rId119" Type="http://schemas.openxmlformats.org/officeDocument/2006/relationships/customXml" Target="../ink/ink2664.xml"/><Relationship Id="rId44" Type="http://schemas.openxmlformats.org/officeDocument/2006/relationships/image" Target="../media/image720.png"/><Relationship Id="rId60" Type="http://schemas.openxmlformats.org/officeDocument/2006/relationships/image" Target="../media/image728.png"/><Relationship Id="rId65" Type="http://schemas.openxmlformats.org/officeDocument/2006/relationships/customXml" Target="../ink/ink2637.xml"/><Relationship Id="rId81" Type="http://schemas.openxmlformats.org/officeDocument/2006/relationships/customXml" Target="../ink/ink2645.xml"/><Relationship Id="rId86" Type="http://schemas.openxmlformats.org/officeDocument/2006/relationships/image" Target="../media/image741.png"/><Relationship Id="rId130" Type="http://schemas.openxmlformats.org/officeDocument/2006/relationships/image" Target="../media/image763.png"/><Relationship Id="rId135" Type="http://schemas.openxmlformats.org/officeDocument/2006/relationships/customXml" Target="../ink/ink2672.xml"/><Relationship Id="rId151" Type="http://schemas.openxmlformats.org/officeDocument/2006/relationships/customXml" Target="../ink/ink2680.xml"/><Relationship Id="rId156" Type="http://schemas.openxmlformats.org/officeDocument/2006/relationships/image" Target="../media/image776.png"/><Relationship Id="rId13" Type="http://schemas.openxmlformats.org/officeDocument/2006/relationships/customXml" Target="../ink/ink2611.xml"/><Relationship Id="rId18" Type="http://schemas.openxmlformats.org/officeDocument/2006/relationships/image" Target="../media/image707.png"/><Relationship Id="rId39" Type="http://schemas.openxmlformats.org/officeDocument/2006/relationships/customXml" Target="../ink/ink2624.xml"/><Relationship Id="rId109" Type="http://schemas.openxmlformats.org/officeDocument/2006/relationships/customXml" Target="../ink/ink2659.xml"/><Relationship Id="rId34" Type="http://schemas.openxmlformats.org/officeDocument/2006/relationships/image" Target="../media/image715.png"/><Relationship Id="rId50" Type="http://schemas.openxmlformats.org/officeDocument/2006/relationships/image" Target="../media/image723.png"/><Relationship Id="rId55" Type="http://schemas.openxmlformats.org/officeDocument/2006/relationships/customXml" Target="../ink/ink2632.xml"/><Relationship Id="rId76" Type="http://schemas.openxmlformats.org/officeDocument/2006/relationships/image" Target="../media/image736.png"/><Relationship Id="rId97" Type="http://schemas.openxmlformats.org/officeDocument/2006/relationships/customXml" Target="../ink/ink2653.xml"/><Relationship Id="rId104" Type="http://schemas.openxmlformats.org/officeDocument/2006/relationships/image" Target="../media/image750.png"/><Relationship Id="rId120" Type="http://schemas.openxmlformats.org/officeDocument/2006/relationships/image" Target="../media/image758.png"/><Relationship Id="rId125" Type="http://schemas.openxmlformats.org/officeDocument/2006/relationships/customXml" Target="../ink/ink2667.xml"/><Relationship Id="rId141" Type="http://schemas.openxmlformats.org/officeDocument/2006/relationships/customXml" Target="../ink/ink2675.xml"/><Relationship Id="rId146" Type="http://schemas.openxmlformats.org/officeDocument/2006/relationships/image" Target="../media/image771.png"/><Relationship Id="rId7" Type="http://schemas.openxmlformats.org/officeDocument/2006/relationships/customXml" Target="../ink/ink2608.xml"/><Relationship Id="rId71" Type="http://schemas.openxmlformats.org/officeDocument/2006/relationships/customXml" Target="../ink/ink2640.xml"/><Relationship Id="rId92" Type="http://schemas.openxmlformats.org/officeDocument/2006/relationships/image" Target="../media/image744.png"/><Relationship Id="rId162" Type="http://schemas.openxmlformats.org/officeDocument/2006/relationships/image" Target="../media/image779.png"/><Relationship Id="rId2" Type="http://schemas.openxmlformats.org/officeDocument/2006/relationships/notesSlide" Target="../notesSlides/notesSlide48.xml"/><Relationship Id="rId29" Type="http://schemas.openxmlformats.org/officeDocument/2006/relationships/customXml" Target="../ink/ink2619.xml"/><Relationship Id="rId24" Type="http://schemas.openxmlformats.org/officeDocument/2006/relationships/image" Target="../media/image710.png"/><Relationship Id="rId40" Type="http://schemas.openxmlformats.org/officeDocument/2006/relationships/image" Target="../media/image718.png"/><Relationship Id="rId45" Type="http://schemas.openxmlformats.org/officeDocument/2006/relationships/customXml" Target="../ink/ink2627.xml"/><Relationship Id="rId66" Type="http://schemas.openxmlformats.org/officeDocument/2006/relationships/image" Target="../media/image731.png"/><Relationship Id="rId87" Type="http://schemas.openxmlformats.org/officeDocument/2006/relationships/customXml" Target="../ink/ink2648.xml"/><Relationship Id="rId110" Type="http://schemas.openxmlformats.org/officeDocument/2006/relationships/image" Target="../media/image753.png"/><Relationship Id="rId115" Type="http://schemas.openxmlformats.org/officeDocument/2006/relationships/customXml" Target="../ink/ink2662.xml"/><Relationship Id="rId131" Type="http://schemas.openxmlformats.org/officeDocument/2006/relationships/customXml" Target="../ink/ink2670.xml"/><Relationship Id="rId136" Type="http://schemas.openxmlformats.org/officeDocument/2006/relationships/image" Target="../media/image766.png"/><Relationship Id="rId157" Type="http://schemas.openxmlformats.org/officeDocument/2006/relationships/customXml" Target="../ink/ink2683.xml"/><Relationship Id="rId61" Type="http://schemas.openxmlformats.org/officeDocument/2006/relationships/customXml" Target="../ink/ink2635.xml"/><Relationship Id="rId82" Type="http://schemas.openxmlformats.org/officeDocument/2006/relationships/image" Target="../media/image739.png"/><Relationship Id="rId152" Type="http://schemas.openxmlformats.org/officeDocument/2006/relationships/image" Target="../media/image774.png"/><Relationship Id="rId19" Type="http://schemas.openxmlformats.org/officeDocument/2006/relationships/customXml" Target="../ink/ink2614.xml"/><Relationship Id="rId14" Type="http://schemas.openxmlformats.org/officeDocument/2006/relationships/image" Target="../media/image705.png"/><Relationship Id="rId30" Type="http://schemas.openxmlformats.org/officeDocument/2006/relationships/image" Target="../media/image713.png"/><Relationship Id="rId35" Type="http://schemas.openxmlformats.org/officeDocument/2006/relationships/customXml" Target="../ink/ink2622.xml"/><Relationship Id="rId56" Type="http://schemas.openxmlformats.org/officeDocument/2006/relationships/image" Target="../media/image726.png"/><Relationship Id="rId77" Type="http://schemas.openxmlformats.org/officeDocument/2006/relationships/customXml" Target="../ink/ink2643.xml"/><Relationship Id="rId100" Type="http://schemas.openxmlformats.org/officeDocument/2006/relationships/image" Target="../media/image748.png"/><Relationship Id="rId105" Type="http://schemas.openxmlformats.org/officeDocument/2006/relationships/customXml" Target="../ink/ink2657.xml"/><Relationship Id="rId126" Type="http://schemas.openxmlformats.org/officeDocument/2006/relationships/image" Target="../media/image761.png"/><Relationship Id="rId147" Type="http://schemas.openxmlformats.org/officeDocument/2006/relationships/customXml" Target="../ink/ink2678.xml"/><Relationship Id="rId8" Type="http://schemas.openxmlformats.org/officeDocument/2006/relationships/image" Target="../media/image702.png"/><Relationship Id="rId51" Type="http://schemas.openxmlformats.org/officeDocument/2006/relationships/customXml" Target="../ink/ink2630.xml"/><Relationship Id="rId72" Type="http://schemas.openxmlformats.org/officeDocument/2006/relationships/image" Target="../media/image734.png"/><Relationship Id="rId93" Type="http://schemas.openxmlformats.org/officeDocument/2006/relationships/customXml" Target="../ink/ink2651.xml"/><Relationship Id="rId98" Type="http://schemas.openxmlformats.org/officeDocument/2006/relationships/image" Target="../media/image747.png"/><Relationship Id="rId121" Type="http://schemas.openxmlformats.org/officeDocument/2006/relationships/customXml" Target="../ink/ink2665.xml"/><Relationship Id="rId142" Type="http://schemas.openxmlformats.org/officeDocument/2006/relationships/image" Target="../media/image769.png"/><Relationship Id="rId163" Type="http://schemas.openxmlformats.org/officeDocument/2006/relationships/customXml" Target="../ink/ink2686.xml"/><Relationship Id="rId3" Type="http://schemas.openxmlformats.org/officeDocument/2006/relationships/customXml" Target="../ink/ink2606.xml"/><Relationship Id="rId25" Type="http://schemas.openxmlformats.org/officeDocument/2006/relationships/customXml" Target="../ink/ink2617.xml"/><Relationship Id="rId46" Type="http://schemas.openxmlformats.org/officeDocument/2006/relationships/image" Target="../media/image721.png"/><Relationship Id="rId67" Type="http://schemas.openxmlformats.org/officeDocument/2006/relationships/customXml" Target="../ink/ink2638.xml"/><Relationship Id="rId116" Type="http://schemas.openxmlformats.org/officeDocument/2006/relationships/image" Target="../media/image756.png"/><Relationship Id="rId137" Type="http://schemas.openxmlformats.org/officeDocument/2006/relationships/customXml" Target="../ink/ink2673.xml"/><Relationship Id="rId158" Type="http://schemas.openxmlformats.org/officeDocument/2006/relationships/image" Target="../media/image777.png"/><Relationship Id="rId20" Type="http://schemas.openxmlformats.org/officeDocument/2006/relationships/image" Target="../media/image708.png"/><Relationship Id="rId41" Type="http://schemas.openxmlformats.org/officeDocument/2006/relationships/customXml" Target="../ink/ink2625.xml"/><Relationship Id="rId62" Type="http://schemas.openxmlformats.org/officeDocument/2006/relationships/image" Target="../media/image729.png"/><Relationship Id="rId83" Type="http://schemas.openxmlformats.org/officeDocument/2006/relationships/customXml" Target="../ink/ink2646.xml"/><Relationship Id="rId88" Type="http://schemas.openxmlformats.org/officeDocument/2006/relationships/image" Target="../media/image742.png"/><Relationship Id="rId111" Type="http://schemas.openxmlformats.org/officeDocument/2006/relationships/customXml" Target="../ink/ink2660.xml"/><Relationship Id="rId132" Type="http://schemas.openxmlformats.org/officeDocument/2006/relationships/image" Target="../media/image764.png"/><Relationship Id="rId153" Type="http://schemas.openxmlformats.org/officeDocument/2006/relationships/customXml" Target="../ink/ink2681.xml"/><Relationship Id="rId15" Type="http://schemas.openxmlformats.org/officeDocument/2006/relationships/customXml" Target="../ink/ink2612.xml"/><Relationship Id="rId36" Type="http://schemas.openxmlformats.org/officeDocument/2006/relationships/image" Target="../media/image716.png"/><Relationship Id="rId57" Type="http://schemas.openxmlformats.org/officeDocument/2006/relationships/customXml" Target="../ink/ink2633.xml"/><Relationship Id="rId106" Type="http://schemas.openxmlformats.org/officeDocument/2006/relationships/image" Target="../media/image751.png"/><Relationship Id="rId127" Type="http://schemas.openxmlformats.org/officeDocument/2006/relationships/customXml" Target="../ink/ink2668.xml"/><Relationship Id="rId10" Type="http://schemas.openxmlformats.org/officeDocument/2006/relationships/image" Target="../media/image703.png"/><Relationship Id="rId31" Type="http://schemas.openxmlformats.org/officeDocument/2006/relationships/customXml" Target="../ink/ink2620.xml"/><Relationship Id="rId52" Type="http://schemas.openxmlformats.org/officeDocument/2006/relationships/image" Target="../media/image724.png"/><Relationship Id="rId73" Type="http://schemas.openxmlformats.org/officeDocument/2006/relationships/customXml" Target="../ink/ink2641.xml"/><Relationship Id="rId78" Type="http://schemas.openxmlformats.org/officeDocument/2006/relationships/image" Target="../media/image737.png"/><Relationship Id="rId94" Type="http://schemas.openxmlformats.org/officeDocument/2006/relationships/image" Target="../media/image745.png"/><Relationship Id="rId99" Type="http://schemas.openxmlformats.org/officeDocument/2006/relationships/customXml" Target="../ink/ink2654.xml"/><Relationship Id="rId101" Type="http://schemas.openxmlformats.org/officeDocument/2006/relationships/customXml" Target="../ink/ink2655.xml"/><Relationship Id="rId122" Type="http://schemas.openxmlformats.org/officeDocument/2006/relationships/image" Target="../media/image759.png"/><Relationship Id="rId143" Type="http://schemas.openxmlformats.org/officeDocument/2006/relationships/customXml" Target="../ink/ink2676.xml"/><Relationship Id="rId148" Type="http://schemas.openxmlformats.org/officeDocument/2006/relationships/image" Target="../media/image772.png"/><Relationship Id="rId164" Type="http://schemas.openxmlformats.org/officeDocument/2006/relationships/image" Target="../media/image780.png"/><Relationship Id="rId4" Type="http://schemas.openxmlformats.org/officeDocument/2006/relationships/image" Target="../media/image700.png"/><Relationship Id="rId9" Type="http://schemas.openxmlformats.org/officeDocument/2006/relationships/customXml" Target="../ink/ink2609.xml"/><Relationship Id="rId26" Type="http://schemas.openxmlformats.org/officeDocument/2006/relationships/image" Target="../media/image711.png"/><Relationship Id="rId47" Type="http://schemas.openxmlformats.org/officeDocument/2006/relationships/customXml" Target="../ink/ink2628.xml"/><Relationship Id="rId68" Type="http://schemas.openxmlformats.org/officeDocument/2006/relationships/image" Target="../media/image732.png"/><Relationship Id="rId89" Type="http://schemas.openxmlformats.org/officeDocument/2006/relationships/customXml" Target="../ink/ink2649.xml"/><Relationship Id="rId112" Type="http://schemas.openxmlformats.org/officeDocument/2006/relationships/image" Target="../media/image754.png"/><Relationship Id="rId133" Type="http://schemas.openxmlformats.org/officeDocument/2006/relationships/customXml" Target="../ink/ink2671.xml"/><Relationship Id="rId154" Type="http://schemas.openxmlformats.org/officeDocument/2006/relationships/image" Target="../media/image775.png"/><Relationship Id="rId16" Type="http://schemas.openxmlformats.org/officeDocument/2006/relationships/image" Target="../media/image706.png"/><Relationship Id="rId37" Type="http://schemas.openxmlformats.org/officeDocument/2006/relationships/customXml" Target="../ink/ink2623.xml"/><Relationship Id="rId58" Type="http://schemas.openxmlformats.org/officeDocument/2006/relationships/image" Target="../media/image727.png"/><Relationship Id="rId79" Type="http://schemas.openxmlformats.org/officeDocument/2006/relationships/customXml" Target="../ink/ink2644.xml"/><Relationship Id="rId102" Type="http://schemas.openxmlformats.org/officeDocument/2006/relationships/image" Target="../media/image749.png"/><Relationship Id="rId123" Type="http://schemas.openxmlformats.org/officeDocument/2006/relationships/customXml" Target="../ink/ink2666.xml"/><Relationship Id="rId144" Type="http://schemas.openxmlformats.org/officeDocument/2006/relationships/image" Target="../media/image770.png"/><Relationship Id="rId90" Type="http://schemas.openxmlformats.org/officeDocument/2006/relationships/image" Target="../media/image743.png"/><Relationship Id="rId27" Type="http://schemas.openxmlformats.org/officeDocument/2006/relationships/customXml" Target="../ink/ink2618.xml"/><Relationship Id="rId48" Type="http://schemas.openxmlformats.org/officeDocument/2006/relationships/image" Target="../media/image722.png"/><Relationship Id="rId69" Type="http://schemas.openxmlformats.org/officeDocument/2006/relationships/customXml" Target="../ink/ink2639.xml"/><Relationship Id="rId113" Type="http://schemas.openxmlformats.org/officeDocument/2006/relationships/customXml" Target="../ink/ink2661.xml"/><Relationship Id="rId134" Type="http://schemas.openxmlformats.org/officeDocument/2006/relationships/image" Target="../media/image765.png"/><Relationship Id="rId80" Type="http://schemas.openxmlformats.org/officeDocument/2006/relationships/image" Target="../media/image738.png"/><Relationship Id="rId155" Type="http://schemas.openxmlformats.org/officeDocument/2006/relationships/customXml" Target="../ink/ink2682.xml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744.xml"/><Relationship Id="rId21" Type="http://schemas.openxmlformats.org/officeDocument/2006/relationships/customXml" Target="../ink/ink2696.xml"/><Relationship Id="rId42" Type="http://schemas.openxmlformats.org/officeDocument/2006/relationships/image" Target="../media/image719.png"/><Relationship Id="rId63" Type="http://schemas.openxmlformats.org/officeDocument/2006/relationships/customXml" Target="../ink/ink2717.xml"/><Relationship Id="rId84" Type="http://schemas.openxmlformats.org/officeDocument/2006/relationships/image" Target="../media/image740.png"/><Relationship Id="rId138" Type="http://schemas.openxmlformats.org/officeDocument/2006/relationships/image" Target="../media/image767.png"/><Relationship Id="rId159" Type="http://schemas.openxmlformats.org/officeDocument/2006/relationships/customXml" Target="../ink/ink2765.xml"/><Relationship Id="rId170" Type="http://schemas.openxmlformats.org/officeDocument/2006/relationships/image" Target="../media/image783.png"/><Relationship Id="rId107" Type="http://schemas.openxmlformats.org/officeDocument/2006/relationships/customXml" Target="../ink/ink2739.xml"/><Relationship Id="rId11" Type="http://schemas.openxmlformats.org/officeDocument/2006/relationships/customXml" Target="../ink/ink2691.xml"/><Relationship Id="rId32" Type="http://schemas.openxmlformats.org/officeDocument/2006/relationships/image" Target="../media/image714.png"/><Relationship Id="rId53" Type="http://schemas.openxmlformats.org/officeDocument/2006/relationships/customXml" Target="../ink/ink2712.xml"/><Relationship Id="rId74" Type="http://schemas.openxmlformats.org/officeDocument/2006/relationships/image" Target="../media/image735.png"/><Relationship Id="rId128" Type="http://schemas.openxmlformats.org/officeDocument/2006/relationships/image" Target="../media/image762.png"/><Relationship Id="rId149" Type="http://schemas.openxmlformats.org/officeDocument/2006/relationships/customXml" Target="../ink/ink2760.xml"/><Relationship Id="rId5" Type="http://schemas.openxmlformats.org/officeDocument/2006/relationships/customXml" Target="../ink/ink2688.xml"/><Relationship Id="rId95" Type="http://schemas.openxmlformats.org/officeDocument/2006/relationships/customXml" Target="../ink/ink2733.xml"/><Relationship Id="rId160" Type="http://schemas.openxmlformats.org/officeDocument/2006/relationships/image" Target="../media/image778.png"/><Relationship Id="rId22" Type="http://schemas.openxmlformats.org/officeDocument/2006/relationships/image" Target="../media/image709.png"/><Relationship Id="rId43" Type="http://schemas.openxmlformats.org/officeDocument/2006/relationships/customXml" Target="../ink/ink2707.xml"/><Relationship Id="rId64" Type="http://schemas.openxmlformats.org/officeDocument/2006/relationships/image" Target="../media/image730.png"/><Relationship Id="rId118" Type="http://schemas.openxmlformats.org/officeDocument/2006/relationships/image" Target="../media/image757.png"/><Relationship Id="rId139" Type="http://schemas.openxmlformats.org/officeDocument/2006/relationships/customXml" Target="../ink/ink2755.xml"/><Relationship Id="rId85" Type="http://schemas.openxmlformats.org/officeDocument/2006/relationships/customXml" Target="../ink/ink2728.xml"/><Relationship Id="rId150" Type="http://schemas.openxmlformats.org/officeDocument/2006/relationships/image" Target="../media/image773.png"/><Relationship Id="rId12" Type="http://schemas.openxmlformats.org/officeDocument/2006/relationships/image" Target="../media/image704.png"/><Relationship Id="rId33" Type="http://schemas.openxmlformats.org/officeDocument/2006/relationships/customXml" Target="../ink/ink2702.xml"/><Relationship Id="rId108" Type="http://schemas.openxmlformats.org/officeDocument/2006/relationships/image" Target="../media/image752.png"/><Relationship Id="rId129" Type="http://schemas.openxmlformats.org/officeDocument/2006/relationships/customXml" Target="../ink/ink2750.xml"/><Relationship Id="rId54" Type="http://schemas.openxmlformats.org/officeDocument/2006/relationships/image" Target="../media/image725.png"/><Relationship Id="rId70" Type="http://schemas.openxmlformats.org/officeDocument/2006/relationships/image" Target="../media/image733.png"/><Relationship Id="rId75" Type="http://schemas.openxmlformats.org/officeDocument/2006/relationships/customXml" Target="../ink/ink2723.xml"/><Relationship Id="rId91" Type="http://schemas.openxmlformats.org/officeDocument/2006/relationships/customXml" Target="../ink/ink2731.xml"/><Relationship Id="rId96" Type="http://schemas.openxmlformats.org/officeDocument/2006/relationships/image" Target="../media/image746.png"/><Relationship Id="rId140" Type="http://schemas.openxmlformats.org/officeDocument/2006/relationships/image" Target="../media/image768.png"/><Relationship Id="rId145" Type="http://schemas.openxmlformats.org/officeDocument/2006/relationships/customXml" Target="../ink/ink2758.xml"/><Relationship Id="rId161" Type="http://schemas.openxmlformats.org/officeDocument/2006/relationships/customXml" Target="../ink/ink2766.xml"/><Relationship Id="rId166" Type="http://schemas.openxmlformats.org/officeDocument/2006/relationships/image" Target="../media/image78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1.png"/><Relationship Id="rId23" Type="http://schemas.openxmlformats.org/officeDocument/2006/relationships/customXml" Target="../ink/ink2697.xml"/><Relationship Id="rId28" Type="http://schemas.openxmlformats.org/officeDocument/2006/relationships/image" Target="../media/image712.png"/><Relationship Id="rId49" Type="http://schemas.openxmlformats.org/officeDocument/2006/relationships/customXml" Target="../ink/ink2710.xml"/><Relationship Id="rId114" Type="http://schemas.openxmlformats.org/officeDocument/2006/relationships/image" Target="../media/image755.png"/><Relationship Id="rId119" Type="http://schemas.openxmlformats.org/officeDocument/2006/relationships/customXml" Target="../ink/ink2745.xml"/><Relationship Id="rId44" Type="http://schemas.openxmlformats.org/officeDocument/2006/relationships/image" Target="../media/image720.png"/><Relationship Id="rId60" Type="http://schemas.openxmlformats.org/officeDocument/2006/relationships/image" Target="../media/image728.png"/><Relationship Id="rId65" Type="http://schemas.openxmlformats.org/officeDocument/2006/relationships/customXml" Target="../ink/ink2718.xml"/><Relationship Id="rId81" Type="http://schemas.openxmlformats.org/officeDocument/2006/relationships/customXml" Target="../ink/ink2726.xml"/><Relationship Id="rId86" Type="http://schemas.openxmlformats.org/officeDocument/2006/relationships/image" Target="../media/image741.png"/><Relationship Id="rId130" Type="http://schemas.openxmlformats.org/officeDocument/2006/relationships/image" Target="../media/image763.png"/><Relationship Id="rId135" Type="http://schemas.openxmlformats.org/officeDocument/2006/relationships/customXml" Target="../ink/ink2753.xml"/><Relationship Id="rId151" Type="http://schemas.openxmlformats.org/officeDocument/2006/relationships/customXml" Target="../ink/ink2761.xml"/><Relationship Id="rId156" Type="http://schemas.openxmlformats.org/officeDocument/2006/relationships/image" Target="../media/image776.png"/><Relationship Id="rId13" Type="http://schemas.openxmlformats.org/officeDocument/2006/relationships/customXml" Target="../ink/ink2692.xml"/><Relationship Id="rId18" Type="http://schemas.openxmlformats.org/officeDocument/2006/relationships/image" Target="../media/image707.png"/><Relationship Id="rId39" Type="http://schemas.openxmlformats.org/officeDocument/2006/relationships/customXml" Target="../ink/ink2705.xml"/><Relationship Id="rId109" Type="http://schemas.openxmlformats.org/officeDocument/2006/relationships/customXml" Target="../ink/ink2740.xml"/><Relationship Id="rId34" Type="http://schemas.openxmlformats.org/officeDocument/2006/relationships/image" Target="../media/image715.png"/><Relationship Id="rId50" Type="http://schemas.openxmlformats.org/officeDocument/2006/relationships/image" Target="../media/image723.png"/><Relationship Id="rId55" Type="http://schemas.openxmlformats.org/officeDocument/2006/relationships/customXml" Target="../ink/ink2713.xml"/><Relationship Id="rId76" Type="http://schemas.openxmlformats.org/officeDocument/2006/relationships/image" Target="../media/image736.png"/><Relationship Id="rId97" Type="http://schemas.openxmlformats.org/officeDocument/2006/relationships/customXml" Target="../ink/ink2734.xml"/><Relationship Id="rId104" Type="http://schemas.openxmlformats.org/officeDocument/2006/relationships/image" Target="../media/image750.png"/><Relationship Id="rId120" Type="http://schemas.openxmlformats.org/officeDocument/2006/relationships/image" Target="../media/image758.png"/><Relationship Id="rId125" Type="http://schemas.openxmlformats.org/officeDocument/2006/relationships/customXml" Target="../ink/ink2748.xml"/><Relationship Id="rId141" Type="http://schemas.openxmlformats.org/officeDocument/2006/relationships/customXml" Target="../ink/ink2756.xml"/><Relationship Id="rId146" Type="http://schemas.openxmlformats.org/officeDocument/2006/relationships/image" Target="../media/image771.png"/><Relationship Id="rId167" Type="http://schemas.openxmlformats.org/officeDocument/2006/relationships/customXml" Target="../ink/ink2769.xml"/><Relationship Id="rId7" Type="http://schemas.openxmlformats.org/officeDocument/2006/relationships/customXml" Target="../ink/ink2689.xml"/><Relationship Id="rId71" Type="http://schemas.openxmlformats.org/officeDocument/2006/relationships/customXml" Target="../ink/ink2721.xml"/><Relationship Id="rId92" Type="http://schemas.openxmlformats.org/officeDocument/2006/relationships/image" Target="../media/image744.png"/><Relationship Id="rId162" Type="http://schemas.openxmlformats.org/officeDocument/2006/relationships/image" Target="../media/image779.png"/><Relationship Id="rId2" Type="http://schemas.openxmlformats.org/officeDocument/2006/relationships/notesSlide" Target="../notesSlides/notesSlide49.xml"/><Relationship Id="rId29" Type="http://schemas.openxmlformats.org/officeDocument/2006/relationships/customXml" Target="../ink/ink2700.xml"/><Relationship Id="rId24" Type="http://schemas.openxmlformats.org/officeDocument/2006/relationships/image" Target="../media/image710.png"/><Relationship Id="rId40" Type="http://schemas.openxmlformats.org/officeDocument/2006/relationships/image" Target="../media/image718.png"/><Relationship Id="rId45" Type="http://schemas.openxmlformats.org/officeDocument/2006/relationships/customXml" Target="../ink/ink2708.xml"/><Relationship Id="rId66" Type="http://schemas.openxmlformats.org/officeDocument/2006/relationships/image" Target="../media/image731.png"/><Relationship Id="rId87" Type="http://schemas.openxmlformats.org/officeDocument/2006/relationships/customXml" Target="../ink/ink2729.xml"/><Relationship Id="rId110" Type="http://schemas.openxmlformats.org/officeDocument/2006/relationships/image" Target="../media/image753.png"/><Relationship Id="rId115" Type="http://schemas.openxmlformats.org/officeDocument/2006/relationships/customXml" Target="../ink/ink2743.xml"/><Relationship Id="rId131" Type="http://schemas.openxmlformats.org/officeDocument/2006/relationships/customXml" Target="../ink/ink2751.xml"/><Relationship Id="rId136" Type="http://schemas.openxmlformats.org/officeDocument/2006/relationships/image" Target="../media/image766.png"/><Relationship Id="rId157" Type="http://schemas.openxmlformats.org/officeDocument/2006/relationships/customXml" Target="../ink/ink2764.xml"/><Relationship Id="rId61" Type="http://schemas.openxmlformats.org/officeDocument/2006/relationships/customXml" Target="../ink/ink2716.xml"/><Relationship Id="rId82" Type="http://schemas.openxmlformats.org/officeDocument/2006/relationships/image" Target="../media/image739.png"/><Relationship Id="rId152" Type="http://schemas.openxmlformats.org/officeDocument/2006/relationships/image" Target="../media/image774.png"/><Relationship Id="rId19" Type="http://schemas.openxmlformats.org/officeDocument/2006/relationships/customXml" Target="../ink/ink2695.xml"/><Relationship Id="rId14" Type="http://schemas.openxmlformats.org/officeDocument/2006/relationships/image" Target="../media/image705.png"/><Relationship Id="rId30" Type="http://schemas.openxmlformats.org/officeDocument/2006/relationships/image" Target="../media/image713.png"/><Relationship Id="rId35" Type="http://schemas.openxmlformats.org/officeDocument/2006/relationships/customXml" Target="../ink/ink2703.xml"/><Relationship Id="rId56" Type="http://schemas.openxmlformats.org/officeDocument/2006/relationships/image" Target="../media/image726.png"/><Relationship Id="rId77" Type="http://schemas.openxmlformats.org/officeDocument/2006/relationships/customXml" Target="../ink/ink2724.xml"/><Relationship Id="rId100" Type="http://schemas.openxmlformats.org/officeDocument/2006/relationships/image" Target="../media/image748.png"/><Relationship Id="rId105" Type="http://schemas.openxmlformats.org/officeDocument/2006/relationships/customXml" Target="../ink/ink2738.xml"/><Relationship Id="rId126" Type="http://schemas.openxmlformats.org/officeDocument/2006/relationships/image" Target="../media/image761.png"/><Relationship Id="rId147" Type="http://schemas.openxmlformats.org/officeDocument/2006/relationships/customXml" Target="../ink/ink2759.xml"/><Relationship Id="rId168" Type="http://schemas.openxmlformats.org/officeDocument/2006/relationships/image" Target="../media/image782.png"/><Relationship Id="rId8" Type="http://schemas.openxmlformats.org/officeDocument/2006/relationships/image" Target="../media/image702.png"/><Relationship Id="rId51" Type="http://schemas.openxmlformats.org/officeDocument/2006/relationships/customXml" Target="../ink/ink2711.xml"/><Relationship Id="rId72" Type="http://schemas.openxmlformats.org/officeDocument/2006/relationships/image" Target="../media/image734.png"/><Relationship Id="rId93" Type="http://schemas.openxmlformats.org/officeDocument/2006/relationships/customXml" Target="../ink/ink2732.xml"/><Relationship Id="rId98" Type="http://schemas.openxmlformats.org/officeDocument/2006/relationships/image" Target="../media/image747.png"/><Relationship Id="rId121" Type="http://schemas.openxmlformats.org/officeDocument/2006/relationships/customXml" Target="../ink/ink2746.xml"/><Relationship Id="rId142" Type="http://schemas.openxmlformats.org/officeDocument/2006/relationships/image" Target="../media/image769.png"/><Relationship Id="rId163" Type="http://schemas.openxmlformats.org/officeDocument/2006/relationships/customXml" Target="../ink/ink2767.xml"/><Relationship Id="rId3" Type="http://schemas.openxmlformats.org/officeDocument/2006/relationships/customXml" Target="../ink/ink2687.xml"/><Relationship Id="rId25" Type="http://schemas.openxmlformats.org/officeDocument/2006/relationships/customXml" Target="../ink/ink2698.xml"/><Relationship Id="rId46" Type="http://schemas.openxmlformats.org/officeDocument/2006/relationships/image" Target="../media/image721.png"/><Relationship Id="rId67" Type="http://schemas.openxmlformats.org/officeDocument/2006/relationships/customXml" Target="../ink/ink2719.xml"/><Relationship Id="rId116" Type="http://schemas.openxmlformats.org/officeDocument/2006/relationships/image" Target="../media/image756.png"/><Relationship Id="rId137" Type="http://schemas.openxmlformats.org/officeDocument/2006/relationships/customXml" Target="../ink/ink2754.xml"/><Relationship Id="rId158" Type="http://schemas.openxmlformats.org/officeDocument/2006/relationships/image" Target="../media/image777.png"/><Relationship Id="rId20" Type="http://schemas.openxmlformats.org/officeDocument/2006/relationships/image" Target="../media/image708.png"/><Relationship Id="rId41" Type="http://schemas.openxmlformats.org/officeDocument/2006/relationships/customXml" Target="../ink/ink2706.xml"/><Relationship Id="rId62" Type="http://schemas.openxmlformats.org/officeDocument/2006/relationships/image" Target="../media/image729.png"/><Relationship Id="rId83" Type="http://schemas.openxmlformats.org/officeDocument/2006/relationships/customXml" Target="../ink/ink2727.xml"/><Relationship Id="rId88" Type="http://schemas.openxmlformats.org/officeDocument/2006/relationships/image" Target="../media/image742.png"/><Relationship Id="rId111" Type="http://schemas.openxmlformats.org/officeDocument/2006/relationships/customXml" Target="../ink/ink2741.xml"/><Relationship Id="rId132" Type="http://schemas.openxmlformats.org/officeDocument/2006/relationships/image" Target="../media/image764.png"/><Relationship Id="rId153" Type="http://schemas.openxmlformats.org/officeDocument/2006/relationships/customXml" Target="../ink/ink2762.xml"/><Relationship Id="rId15" Type="http://schemas.openxmlformats.org/officeDocument/2006/relationships/customXml" Target="../ink/ink2693.xml"/><Relationship Id="rId36" Type="http://schemas.openxmlformats.org/officeDocument/2006/relationships/image" Target="../media/image716.png"/><Relationship Id="rId57" Type="http://schemas.openxmlformats.org/officeDocument/2006/relationships/customXml" Target="../ink/ink2714.xml"/><Relationship Id="rId106" Type="http://schemas.openxmlformats.org/officeDocument/2006/relationships/image" Target="../media/image751.png"/><Relationship Id="rId127" Type="http://schemas.openxmlformats.org/officeDocument/2006/relationships/customXml" Target="../ink/ink2749.xml"/><Relationship Id="rId10" Type="http://schemas.openxmlformats.org/officeDocument/2006/relationships/image" Target="../media/image703.png"/><Relationship Id="rId31" Type="http://schemas.openxmlformats.org/officeDocument/2006/relationships/customXml" Target="../ink/ink2701.xml"/><Relationship Id="rId52" Type="http://schemas.openxmlformats.org/officeDocument/2006/relationships/image" Target="../media/image724.png"/><Relationship Id="rId73" Type="http://schemas.openxmlformats.org/officeDocument/2006/relationships/customXml" Target="../ink/ink2722.xml"/><Relationship Id="rId78" Type="http://schemas.openxmlformats.org/officeDocument/2006/relationships/image" Target="../media/image737.png"/><Relationship Id="rId94" Type="http://schemas.openxmlformats.org/officeDocument/2006/relationships/image" Target="../media/image745.png"/><Relationship Id="rId99" Type="http://schemas.openxmlformats.org/officeDocument/2006/relationships/customXml" Target="../ink/ink2735.xml"/><Relationship Id="rId101" Type="http://schemas.openxmlformats.org/officeDocument/2006/relationships/customXml" Target="../ink/ink2736.xml"/><Relationship Id="rId122" Type="http://schemas.openxmlformats.org/officeDocument/2006/relationships/image" Target="../media/image759.png"/><Relationship Id="rId143" Type="http://schemas.openxmlformats.org/officeDocument/2006/relationships/customXml" Target="../ink/ink2757.xml"/><Relationship Id="rId148" Type="http://schemas.openxmlformats.org/officeDocument/2006/relationships/image" Target="../media/image772.png"/><Relationship Id="rId164" Type="http://schemas.openxmlformats.org/officeDocument/2006/relationships/image" Target="../media/image780.png"/><Relationship Id="rId169" Type="http://schemas.openxmlformats.org/officeDocument/2006/relationships/customXml" Target="../ink/ink2770.xml"/><Relationship Id="rId4" Type="http://schemas.openxmlformats.org/officeDocument/2006/relationships/image" Target="../media/image700.png"/><Relationship Id="rId9" Type="http://schemas.openxmlformats.org/officeDocument/2006/relationships/customXml" Target="../ink/ink2690.xml"/><Relationship Id="rId26" Type="http://schemas.openxmlformats.org/officeDocument/2006/relationships/image" Target="../media/image711.png"/><Relationship Id="rId47" Type="http://schemas.openxmlformats.org/officeDocument/2006/relationships/customXml" Target="../ink/ink2709.xml"/><Relationship Id="rId68" Type="http://schemas.openxmlformats.org/officeDocument/2006/relationships/image" Target="../media/image732.png"/><Relationship Id="rId89" Type="http://schemas.openxmlformats.org/officeDocument/2006/relationships/customXml" Target="../ink/ink2730.xml"/><Relationship Id="rId112" Type="http://schemas.openxmlformats.org/officeDocument/2006/relationships/image" Target="../media/image754.png"/><Relationship Id="rId133" Type="http://schemas.openxmlformats.org/officeDocument/2006/relationships/customXml" Target="../ink/ink2752.xml"/><Relationship Id="rId154" Type="http://schemas.openxmlformats.org/officeDocument/2006/relationships/image" Target="../media/image775.png"/><Relationship Id="rId16" Type="http://schemas.openxmlformats.org/officeDocument/2006/relationships/image" Target="../media/image706.png"/><Relationship Id="rId37" Type="http://schemas.openxmlformats.org/officeDocument/2006/relationships/customXml" Target="../ink/ink2704.xml"/><Relationship Id="rId58" Type="http://schemas.openxmlformats.org/officeDocument/2006/relationships/image" Target="../media/image727.png"/><Relationship Id="rId79" Type="http://schemas.openxmlformats.org/officeDocument/2006/relationships/customXml" Target="../ink/ink2725.xml"/><Relationship Id="rId102" Type="http://schemas.openxmlformats.org/officeDocument/2006/relationships/image" Target="../media/image749.png"/><Relationship Id="rId123" Type="http://schemas.openxmlformats.org/officeDocument/2006/relationships/customXml" Target="../ink/ink2747.xml"/><Relationship Id="rId144" Type="http://schemas.openxmlformats.org/officeDocument/2006/relationships/image" Target="../media/image770.png"/><Relationship Id="rId90" Type="http://schemas.openxmlformats.org/officeDocument/2006/relationships/image" Target="../media/image743.png"/><Relationship Id="rId165" Type="http://schemas.openxmlformats.org/officeDocument/2006/relationships/customXml" Target="../ink/ink2768.xml"/><Relationship Id="rId27" Type="http://schemas.openxmlformats.org/officeDocument/2006/relationships/customXml" Target="../ink/ink2699.xml"/><Relationship Id="rId48" Type="http://schemas.openxmlformats.org/officeDocument/2006/relationships/image" Target="../media/image722.png"/><Relationship Id="rId69" Type="http://schemas.openxmlformats.org/officeDocument/2006/relationships/customXml" Target="../ink/ink2720.xml"/><Relationship Id="rId113" Type="http://schemas.openxmlformats.org/officeDocument/2006/relationships/customXml" Target="../ink/ink2742.xml"/><Relationship Id="rId134" Type="http://schemas.openxmlformats.org/officeDocument/2006/relationships/image" Target="../media/image765.png"/><Relationship Id="rId80" Type="http://schemas.openxmlformats.org/officeDocument/2006/relationships/image" Target="../media/image738.png"/><Relationship Id="rId155" Type="http://schemas.openxmlformats.org/officeDocument/2006/relationships/customXml" Target="../ink/ink2763.xml"/><Relationship Id="rId17" Type="http://schemas.openxmlformats.org/officeDocument/2006/relationships/customXml" Target="../ink/ink2694.xml"/><Relationship Id="rId38" Type="http://schemas.openxmlformats.org/officeDocument/2006/relationships/image" Target="../media/image717.png"/><Relationship Id="rId59" Type="http://schemas.openxmlformats.org/officeDocument/2006/relationships/customXml" Target="../ink/ink2715.xml"/><Relationship Id="rId103" Type="http://schemas.openxmlformats.org/officeDocument/2006/relationships/customXml" Target="../ink/ink2737.xml"/><Relationship Id="rId124" Type="http://schemas.openxmlformats.org/officeDocument/2006/relationships/image" Target="../media/image760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8.png"/><Relationship Id="rId21" Type="http://schemas.openxmlformats.org/officeDocument/2006/relationships/customXml" Target="../ink/ink182.xml"/><Relationship Id="rId34" Type="http://schemas.openxmlformats.org/officeDocument/2006/relationships/image" Target="../media/image122.png"/><Relationship Id="rId42" Type="http://schemas.openxmlformats.org/officeDocument/2006/relationships/image" Target="../media/image126.png"/><Relationship Id="rId47" Type="http://schemas.openxmlformats.org/officeDocument/2006/relationships/customXml" Target="../ink/ink195.xml"/><Relationship Id="rId50" Type="http://schemas.openxmlformats.org/officeDocument/2006/relationships/image" Target="../media/image130.png"/><Relationship Id="rId55" Type="http://schemas.openxmlformats.org/officeDocument/2006/relationships/customXml" Target="../ink/ink199.xml"/><Relationship Id="rId63" Type="http://schemas.openxmlformats.org/officeDocument/2006/relationships/customXml" Target="../ink/ink203.xml"/><Relationship Id="rId68" Type="http://schemas.openxmlformats.org/officeDocument/2006/relationships/image" Target="../media/image139.png"/><Relationship Id="rId7" Type="http://schemas.openxmlformats.org/officeDocument/2006/relationships/customXml" Target="../ink/ink175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3.png"/><Relationship Id="rId29" Type="http://schemas.openxmlformats.org/officeDocument/2006/relationships/customXml" Target="../ink/ink186.xml"/><Relationship Id="rId11" Type="http://schemas.openxmlformats.org/officeDocument/2006/relationships/customXml" Target="../ink/ink177.xml"/><Relationship Id="rId24" Type="http://schemas.openxmlformats.org/officeDocument/2006/relationships/image" Target="../media/image117.png"/><Relationship Id="rId32" Type="http://schemas.openxmlformats.org/officeDocument/2006/relationships/image" Target="../media/image121.png"/><Relationship Id="rId37" Type="http://schemas.openxmlformats.org/officeDocument/2006/relationships/customXml" Target="../ink/ink190.xml"/><Relationship Id="rId40" Type="http://schemas.openxmlformats.org/officeDocument/2006/relationships/image" Target="../media/image125.png"/><Relationship Id="rId45" Type="http://schemas.openxmlformats.org/officeDocument/2006/relationships/customXml" Target="../ink/ink194.xml"/><Relationship Id="rId53" Type="http://schemas.openxmlformats.org/officeDocument/2006/relationships/customXml" Target="../ink/ink198.xml"/><Relationship Id="rId58" Type="http://schemas.openxmlformats.org/officeDocument/2006/relationships/image" Target="../media/image134.png"/><Relationship Id="rId66" Type="http://schemas.openxmlformats.org/officeDocument/2006/relationships/image" Target="../media/image138.png"/><Relationship Id="rId5" Type="http://schemas.openxmlformats.org/officeDocument/2006/relationships/customXml" Target="../ink/ink174.xml"/><Relationship Id="rId61" Type="http://schemas.openxmlformats.org/officeDocument/2006/relationships/customXml" Target="../ink/ink202.xml"/><Relationship Id="rId19" Type="http://schemas.openxmlformats.org/officeDocument/2006/relationships/customXml" Target="../ink/ink181.xml"/><Relationship Id="rId14" Type="http://schemas.openxmlformats.org/officeDocument/2006/relationships/image" Target="../media/image112.png"/><Relationship Id="rId22" Type="http://schemas.openxmlformats.org/officeDocument/2006/relationships/image" Target="../media/image116.png"/><Relationship Id="rId27" Type="http://schemas.openxmlformats.org/officeDocument/2006/relationships/customXml" Target="../ink/ink185.xml"/><Relationship Id="rId30" Type="http://schemas.openxmlformats.org/officeDocument/2006/relationships/image" Target="../media/image120.png"/><Relationship Id="rId35" Type="http://schemas.openxmlformats.org/officeDocument/2006/relationships/customXml" Target="../ink/ink189.xml"/><Relationship Id="rId43" Type="http://schemas.openxmlformats.org/officeDocument/2006/relationships/customXml" Target="../ink/ink193.xml"/><Relationship Id="rId48" Type="http://schemas.openxmlformats.org/officeDocument/2006/relationships/image" Target="../media/image129.png"/><Relationship Id="rId56" Type="http://schemas.openxmlformats.org/officeDocument/2006/relationships/image" Target="../media/image133.png"/><Relationship Id="rId64" Type="http://schemas.openxmlformats.org/officeDocument/2006/relationships/image" Target="../media/image137.png"/><Relationship Id="rId8" Type="http://schemas.openxmlformats.org/officeDocument/2006/relationships/image" Target="../media/image109.png"/><Relationship Id="rId51" Type="http://schemas.openxmlformats.org/officeDocument/2006/relationships/customXml" Target="../ink/ink197.xml"/><Relationship Id="rId3" Type="http://schemas.openxmlformats.org/officeDocument/2006/relationships/customXml" Target="../ink/ink173.xml"/><Relationship Id="rId12" Type="http://schemas.openxmlformats.org/officeDocument/2006/relationships/image" Target="../media/image111.png"/><Relationship Id="rId17" Type="http://schemas.openxmlformats.org/officeDocument/2006/relationships/customXml" Target="../ink/ink180.xml"/><Relationship Id="rId25" Type="http://schemas.openxmlformats.org/officeDocument/2006/relationships/customXml" Target="../ink/ink184.xml"/><Relationship Id="rId33" Type="http://schemas.openxmlformats.org/officeDocument/2006/relationships/customXml" Target="../ink/ink188.xml"/><Relationship Id="rId38" Type="http://schemas.openxmlformats.org/officeDocument/2006/relationships/image" Target="../media/image124.png"/><Relationship Id="rId46" Type="http://schemas.openxmlformats.org/officeDocument/2006/relationships/image" Target="../media/image128.png"/><Relationship Id="rId59" Type="http://schemas.openxmlformats.org/officeDocument/2006/relationships/customXml" Target="../ink/ink201.xml"/><Relationship Id="rId67" Type="http://schemas.openxmlformats.org/officeDocument/2006/relationships/customXml" Target="../ink/ink205.xml"/><Relationship Id="rId20" Type="http://schemas.openxmlformats.org/officeDocument/2006/relationships/image" Target="../media/image115.png"/><Relationship Id="rId41" Type="http://schemas.openxmlformats.org/officeDocument/2006/relationships/customXml" Target="../ink/ink192.xml"/><Relationship Id="rId54" Type="http://schemas.openxmlformats.org/officeDocument/2006/relationships/image" Target="../media/image132.png"/><Relationship Id="rId6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15" Type="http://schemas.openxmlformats.org/officeDocument/2006/relationships/customXml" Target="../ink/ink179.xml"/><Relationship Id="rId23" Type="http://schemas.openxmlformats.org/officeDocument/2006/relationships/customXml" Target="../ink/ink183.xml"/><Relationship Id="rId28" Type="http://schemas.openxmlformats.org/officeDocument/2006/relationships/image" Target="../media/image119.png"/><Relationship Id="rId36" Type="http://schemas.openxmlformats.org/officeDocument/2006/relationships/image" Target="../media/image123.png"/><Relationship Id="rId49" Type="http://schemas.openxmlformats.org/officeDocument/2006/relationships/customXml" Target="../ink/ink196.xml"/><Relationship Id="rId57" Type="http://schemas.openxmlformats.org/officeDocument/2006/relationships/customXml" Target="../ink/ink200.xml"/><Relationship Id="rId10" Type="http://schemas.openxmlformats.org/officeDocument/2006/relationships/image" Target="../media/image110.png"/><Relationship Id="rId31" Type="http://schemas.openxmlformats.org/officeDocument/2006/relationships/customXml" Target="../ink/ink187.xml"/><Relationship Id="rId44" Type="http://schemas.openxmlformats.org/officeDocument/2006/relationships/image" Target="../media/image127.png"/><Relationship Id="rId52" Type="http://schemas.openxmlformats.org/officeDocument/2006/relationships/image" Target="../media/image131.png"/><Relationship Id="rId60" Type="http://schemas.openxmlformats.org/officeDocument/2006/relationships/image" Target="../media/image135.png"/><Relationship Id="rId65" Type="http://schemas.openxmlformats.org/officeDocument/2006/relationships/customXml" Target="../ink/ink204.xml"/><Relationship Id="rId4" Type="http://schemas.openxmlformats.org/officeDocument/2006/relationships/image" Target="../media/image107.png"/><Relationship Id="rId9" Type="http://schemas.openxmlformats.org/officeDocument/2006/relationships/customXml" Target="../ink/ink176.xml"/><Relationship Id="rId13" Type="http://schemas.openxmlformats.org/officeDocument/2006/relationships/customXml" Target="../ink/ink178.xml"/><Relationship Id="rId18" Type="http://schemas.openxmlformats.org/officeDocument/2006/relationships/image" Target="../media/image114.png"/><Relationship Id="rId39" Type="http://schemas.openxmlformats.org/officeDocument/2006/relationships/customXml" Target="../ink/ink191.xml"/></Relationships>
</file>

<file path=ppt/slides/_rels/slide5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828.xml"/><Relationship Id="rId21" Type="http://schemas.openxmlformats.org/officeDocument/2006/relationships/customXml" Target="../ink/ink2780.xml"/><Relationship Id="rId42" Type="http://schemas.openxmlformats.org/officeDocument/2006/relationships/image" Target="../media/image719.png"/><Relationship Id="rId63" Type="http://schemas.openxmlformats.org/officeDocument/2006/relationships/customXml" Target="../ink/ink2801.xml"/><Relationship Id="rId84" Type="http://schemas.openxmlformats.org/officeDocument/2006/relationships/image" Target="../media/image740.png"/><Relationship Id="rId138" Type="http://schemas.openxmlformats.org/officeDocument/2006/relationships/image" Target="../media/image767.png"/><Relationship Id="rId159" Type="http://schemas.openxmlformats.org/officeDocument/2006/relationships/customXml" Target="../ink/ink2849.xml"/><Relationship Id="rId170" Type="http://schemas.openxmlformats.org/officeDocument/2006/relationships/image" Target="../media/image783.png"/><Relationship Id="rId191" Type="http://schemas.openxmlformats.org/officeDocument/2006/relationships/customXml" Target="../ink/ink2865.xml"/><Relationship Id="rId107" Type="http://schemas.openxmlformats.org/officeDocument/2006/relationships/customXml" Target="../ink/ink2823.xml"/><Relationship Id="rId11" Type="http://schemas.openxmlformats.org/officeDocument/2006/relationships/customXml" Target="../ink/ink2775.xml"/><Relationship Id="rId32" Type="http://schemas.openxmlformats.org/officeDocument/2006/relationships/image" Target="../media/image714.png"/><Relationship Id="rId53" Type="http://schemas.openxmlformats.org/officeDocument/2006/relationships/customXml" Target="../ink/ink2796.xml"/><Relationship Id="rId74" Type="http://schemas.openxmlformats.org/officeDocument/2006/relationships/image" Target="../media/image735.png"/><Relationship Id="rId128" Type="http://schemas.openxmlformats.org/officeDocument/2006/relationships/image" Target="../media/image762.png"/><Relationship Id="rId149" Type="http://schemas.openxmlformats.org/officeDocument/2006/relationships/customXml" Target="../ink/ink2844.xml"/><Relationship Id="rId5" Type="http://schemas.openxmlformats.org/officeDocument/2006/relationships/customXml" Target="../ink/ink2772.xml"/><Relationship Id="rId95" Type="http://schemas.openxmlformats.org/officeDocument/2006/relationships/customXml" Target="../ink/ink2817.xml"/><Relationship Id="rId160" Type="http://schemas.openxmlformats.org/officeDocument/2006/relationships/image" Target="../media/image778.png"/><Relationship Id="rId181" Type="http://schemas.openxmlformats.org/officeDocument/2006/relationships/customXml" Target="../ink/ink2860.xml"/><Relationship Id="rId22" Type="http://schemas.openxmlformats.org/officeDocument/2006/relationships/image" Target="../media/image709.png"/><Relationship Id="rId43" Type="http://schemas.openxmlformats.org/officeDocument/2006/relationships/customXml" Target="../ink/ink2791.xml"/><Relationship Id="rId64" Type="http://schemas.openxmlformats.org/officeDocument/2006/relationships/image" Target="../media/image730.png"/><Relationship Id="rId118" Type="http://schemas.openxmlformats.org/officeDocument/2006/relationships/image" Target="../media/image757.png"/><Relationship Id="rId139" Type="http://schemas.openxmlformats.org/officeDocument/2006/relationships/customXml" Target="../ink/ink2839.xml"/><Relationship Id="rId85" Type="http://schemas.openxmlformats.org/officeDocument/2006/relationships/customXml" Target="../ink/ink2812.xml"/><Relationship Id="rId150" Type="http://schemas.openxmlformats.org/officeDocument/2006/relationships/image" Target="../media/image773.png"/><Relationship Id="rId171" Type="http://schemas.openxmlformats.org/officeDocument/2006/relationships/customXml" Target="../ink/ink2855.xml"/><Relationship Id="rId192" Type="http://schemas.openxmlformats.org/officeDocument/2006/relationships/image" Target="../media/image794.png"/><Relationship Id="rId12" Type="http://schemas.openxmlformats.org/officeDocument/2006/relationships/image" Target="../media/image704.png"/><Relationship Id="rId33" Type="http://schemas.openxmlformats.org/officeDocument/2006/relationships/customXml" Target="../ink/ink2786.xml"/><Relationship Id="rId108" Type="http://schemas.openxmlformats.org/officeDocument/2006/relationships/image" Target="../media/image752.png"/><Relationship Id="rId129" Type="http://schemas.openxmlformats.org/officeDocument/2006/relationships/customXml" Target="../ink/ink2834.xml"/><Relationship Id="rId54" Type="http://schemas.openxmlformats.org/officeDocument/2006/relationships/image" Target="../media/image725.png"/><Relationship Id="rId75" Type="http://schemas.openxmlformats.org/officeDocument/2006/relationships/customXml" Target="../ink/ink2807.xml"/><Relationship Id="rId96" Type="http://schemas.openxmlformats.org/officeDocument/2006/relationships/image" Target="../media/image746.png"/><Relationship Id="rId140" Type="http://schemas.openxmlformats.org/officeDocument/2006/relationships/image" Target="../media/image768.png"/><Relationship Id="rId161" Type="http://schemas.openxmlformats.org/officeDocument/2006/relationships/customXml" Target="../ink/ink2850.xml"/><Relationship Id="rId182" Type="http://schemas.openxmlformats.org/officeDocument/2006/relationships/image" Target="../media/image789.png"/><Relationship Id="rId6" Type="http://schemas.openxmlformats.org/officeDocument/2006/relationships/image" Target="../media/image701.png"/><Relationship Id="rId23" Type="http://schemas.openxmlformats.org/officeDocument/2006/relationships/customXml" Target="../ink/ink2781.xml"/><Relationship Id="rId119" Type="http://schemas.openxmlformats.org/officeDocument/2006/relationships/customXml" Target="../ink/ink2829.xml"/><Relationship Id="rId44" Type="http://schemas.openxmlformats.org/officeDocument/2006/relationships/image" Target="../media/image720.png"/><Relationship Id="rId65" Type="http://schemas.openxmlformats.org/officeDocument/2006/relationships/customXml" Target="../ink/ink2802.xml"/><Relationship Id="rId86" Type="http://schemas.openxmlformats.org/officeDocument/2006/relationships/image" Target="../media/image741.png"/><Relationship Id="rId130" Type="http://schemas.openxmlformats.org/officeDocument/2006/relationships/image" Target="../media/image763.png"/><Relationship Id="rId151" Type="http://schemas.openxmlformats.org/officeDocument/2006/relationships/customXml" Target="../ink/ink2845.xml"/><Relationship Id="rId172" Type="http://schemas.openxmlformats.org/officeDocument/2006/relationships/image" Target="../media/image784.png"/><Relationship Id="rId193" Type="http://schemas.openxmlformats.org/officeDocument/2006/relationships/customXml" Target="../ink/ink2866.xml"/><Relationship Id="rId13" Type="http://schemas.openxmlformats.org/officeDocument/2006/relationships/customXml" Target="../ink/ink2776.xml"/><Relationship Id="rId109" Type="http://schemas.openxmlformats.org/officeDocument/2006/relationships/customXml" Target="../ink/ink2824.xml"/><Relationship Id="rId34" Type="http://schemas.openxmlformats.org/officeDocument/2006/relationships/image" Target="../media/image715.png"/><Relationship Id="rId55" Type="http://schemas.openxmlformats.org/officeDocument/2006/relationships/customXml" Target="../ink/ink2797.xml"/><Relationship Id="rId76" Type="http://schemas.openxmlformats.org/officeDocument/2006/relationships/image" Target="../media/image736.png"/><Relationship Id="rId97" Type="http://schemas.openxmlformats.org/officeDocument/2006/relationships/customXml" Target="../ink/ink2818.xml"/><Relationship Id="rId120" Type="http://schemas.openxmlformats.org/officeDocument/2006/relationships/image" Target="../media/image758.png"/><Relationship Id="rId141" Type="http://schemas.openxmlformats.org/officeDocument/2006/relationships/customXml" Target="../ink/ink2840.xml"/><Relationship Id="rId7" Type="http://schemas.openxmlformats.org/officeDocument/2006/relationships/customXml" Target="../ink/ink2773.xml"/><Relationship Id="rId71" Type="http://schemas.openxmlformats.org/officeDocument/2006/relationships/customXml" Target="../ink/ink2805.xml"/><Relationship Id="rId92" Type="http://schemas.openxmlformats.org/officeDocument/2006/relationships/image" Target="../media/image744.png"/><Relationship Id="rId162" Type="http://schemas.openxmlformats.org/officeDocument/2006/relationships/image" Target="../media/image779.png"/><Relationship Id="rId183" Type="http://schemas.openxmlformats.org/officeDocument/2006/relationships/customXml" Target="../ink/ink2861.xml"/><Relationship Id="rId2" Type="http://schemas.openxmlformats.org/officeDocument/2006/relationships/notesSlide" Target="../notesSlides/notesSlide50.xml"/><Relationship Id="rId29" Type="http://schemas.openxmlformats.org/officeDocument/2006/relationships/customXml" Target="../ink/ink2784.xml"/><Relationship Id="rId24" Type="http://schemas.openxmlformats.org/officeDocument/2006/relationships/image" Target="../media/image710.png"/><Relationship Id="rId40" Type="http://schemas.openxmlformats.org/officeDocument/2006/relationships/image" Target="../media/image718.png"/><Relationship Id="rId45" Type="http://schemas.openxmlformats.org/officeDocument/2006/relationships/customXml" Target="../ink/ink2792.xml"/><Relationship Id="rId66" Type="http://schemas.openxmlformats.org/officeDocument/2006/relationships/image" Target="../media/image731.png"/><Relationship Id="rId87" Type="http://schemas.openxmlformats.org/officeDocument/2006/relationships/customXml" Target="../ink/ink2813.xml"/><Relationship Id="rId110" Type="http://schemas.openxmlformats.org/officeDocument/2006/relationships/image" Target="../media/image753.png"/><Relationship Id="rId115" Type="http://schemas.openxmlformats.org/officeDocument/2006/relationships/customXml" Target="../ink/ink2827.xml"/><Relationship Id="rId131" Type="http://schemas.openxmlformats.org/officeDocument/2006/relationships/customXml" Target="../ink/ink2835.xml"/><Relationship Id="rId136" Type="http://schemas.openxmlformats.org/officeDocument/2006/relationships/image" Target="../media/image766.png"/><Relationship Id="rId157" Type="http://schemas.openxmlformats.org/officeDocument/2006/relationships/customXml" Target="../ink/ink2848.xml"/><Relationship Id="rId178" Type="http://schemas.openxmlformats.org/officeDocument/2006/relationships/image" Target="../media/image787.png"/><Relationship Id="rId61" Type="http://schemas.openxmlformats.org/officeDocument/2006/relationships/customXml" Target="../ink/ink2800.xml"/><Relationship Id="rId82" Type="http://schemas.openxmlformats.org/officeDocument/2006/relationships/image" Target="../media/image739.png"/><Relationship Id="rId152" Type="http://schemas.openxmlformats.org/officeDocument/2006/relationships/image" Target="../media/image774.png"/><Relationship Id="rId173" Type="http://schemas.openxmlformats.org/officeDocument/2006/relationships/customXml" Target="../ink/ink2856.xml"/><Relationship Id="rId194" Type="http://schemas.openxmlformats.org/officeDocument/2006/relationships/image" Target="../media/image795.png"/><Relationship Id="rId19" Type="http://schemas.openxmlformats.org/officeDocument/2006/relationships/customXml" Target="../ink/ink2779.xml"/><Relationship Id="rId14" Type="http://schemas.openxmlformats.org/officeDocument/2006/relationships/image" Target="../media/image705.png"/><Relationship Id="rId30" Type="http://schemas.openxmlformats.org/officeDocument/2006/relationships/image" Target="../media/image713.png"/><Relationship Id="rId35" Type="http://schemas.openxmlformats.org/officeDocument/2006/relationships/customXml" Target="../ink/ink2787.xml"/><Relationship Id="rId56" Type="http://schemas.openxmlformats.org/officeDocument/2006/relationships/image" Target="../media/image726.png"/><Relationship Id="rId77" Type="http://schemas.openxmlformats.org/officeDocument/2006/relationships/customXml" Target="../ink/ink2808.xml"/><Relationship Id="rId100" Type="http://schemas.openxmlformats.org/officeDocument/2006/relationships/image" Target="../media/image748.png"/><Relationship Id="rId105" Type="http://schemas.openxmlformats.org/officeDocument/2006/relationships/customXml" Target="../ink/ink2822.xml"/><Relationship Id="rId126" Type="http://schemas.openxmlformats.org/officeDocument/2006/relationships/image" Target="../media/image761.png"/><Relationship Id="rId147" Type="http://schemas.openxmlformats.org/officeDocument/2006/relationships/customXml" Target="../ink/ink2843.xml"/><Relationship Id="rId168" Type="http://schemas.openxmlformats.org/officeDocument/2006/relationships/image" Target="../media/image782.png"/><Relationship Id="rId8" Type="http://schemas.openxmlformats.org/officeDocument/2006/relationships/image" Target="../media/image702.png"/><Relationship Id="rId51" Type="http://schemas.openxmlformats.org/officeDocument/2006/relationships/customXml" Target="../ink/ink2795.xml"/><Relationship Id="rId72" Type="http://schemas.openxmlformats.org/officeDocument/2006/relationships/image" Target="../media/image734.png"/><Relationship Id="rId93" Type="http://schemas.openxmlformats.org/officeDocument/2006/relationships/customXml" Target="../ink/ink2816.xml"/><Relationship Id="rId98" Type="http://schemas.openxmlformats.org/officeDocument/2006/relationships/image" Target="../media/image747.png"/><Relationship Id="rId121" Type="http://schemas.openxmlformats.org/officeDocument/2006/relationships/customXml" Target="../ink/ink2830.xml"/><Relationship Id="rId142" Type="http://schemas.openxmlformats.org/officeDocument/2006/relationships/image" Target="../media/image769.png"/><Relationship Id="rId163" Type="http://schemas.openxmlformats.org/officeDocument/2006/relationships/customXml" Target="../ink/ink2851.xml"/><Relationship Id="rId184" Type="http://schemas.openxmlformats.org/officeDocument/2006/relationships/image" Target="../media/image790.png"/><Relationship Id="rId189" Type="http://schemas.openxmlformats.org/officeDocument/2006/relationships/customXml" Target="../ink/ink2864.xml"/><Relationship Id="rId3" Type="http://schemas.openxmlformats.org/officeDocument/2006/relationships/customXml" Target="../ink/ink2771.xml"/><Relationship Id="rId25" Type="http://schemas.openxmlformats.org/officeDocument/2006/relationships/customXml" Target="../ink/ink2782.xml"/><Relationship Id="rId46" Type="http://schemas.openxmlformats.org/officeDocument/2006/relationships/image" Target="../media/image721.png"/><Relationship Id="rId67" Type="http://schemas.openxmlformats.org/officeDocument/2006/relationships/customXml" Target="../ink/ink2803.xml"/><Relationship Id="rId116" Type="http://schemas.openxmlformats.org/officeDocument/2006/relationships/image" Target="../media/image756.png"/><Relationship Id="rId137" Type="http://schemas.openxmlformats.org/officeDocument/2006/relationships/customXml" Target="../ink/ink2838.xml"/><Relationship Id="rId158" Type="http://schemas.openxmlformats.org/officeDocument/2006/relationships/image" Target="../media/image777.png"/><Relationship Id="rId20" Type="http://schemas.openxmlformats.org/officeDocument/2006/relationships/image" Target="../media/image708.png"/><Relationship Id="rId41" Type="http://schemas.openxmlformats.org/officeDocument/2006/relationships/customXml" Target="../ink/ink2790.xml"/><Relationship Id="rId62" Type="http://schemas.openxmlformats.org/officeDocument/2006/relationships/image" Target="../media/image729.png"/><Relationship Id="rId83" Type="http://schemas.openxmlformats.org/officeDocument/2006/relationships/customXml" Target="../ink/ink2811.xml"/><Relationship Id="rId88" Type="http://schemas.openxmlformats.org/officeDocument/2006/relationships/image" Target="../media/image742.png"/><Relationship Id="rId111" Type="http://schemas.openxmlformats.org/officeDocument/2006/relationships/customXml" Target="../ink/ink2825.xml"/><Relationship Id="rId132" Type="http://schemas.openxmlformats.org/officeDocument/2006/relationships/image" Target="../media/image764.png"/><Relationship Id="rId153" Type="http://schemas.openxmlformats.org/officeDocument/2006/relationships/customXml" Target="../ink/ink2846.xml"/><Relationship Id="rId174" Type="http://schemas.openxmlformats.org/officeDocument/2006/relationships/image" Target="../media/image785.png"/><Relationship Id="rId179" Type="http://schemas.openxmlformats.org/officeDocument/2006/relationships/customXml" Target="../ink/ink2859.xml"/><Relationship Id="rId195" Type="http://schemas.openxmlformats.org/officeDocument/2006/relationships/customXml" Target="../ink/ink2867.xml"/><Relationship Id="rId190" Type="http://schemas.openxmlformats.org/officeDocument/2006/relationships/image" Target="../media/image793.png"/><Relationship Id="rId15" Type="http://schemas.openxmlformats.org/officeDocument/2006/relationships/customXml" Target="../ink/ink2777.xml"/><Relationship Id="rId36" Type="http://schemas.openxmlformats.org/officeDocument/2006/relationships/image" Target="../media/image716.png"/><Relationship Id="rId57" Type="http://schemas.openxmlformats.org/officeDocument/2006/relationships/customXml" Target="../ink/ink2798.xml"/><Relationship Id="rId106" Type="http://schemas.openxmlformats.org/officeDocument/2006/relationships/image" Target="../media/image751.png"/><Relationship Id="rId127" Type="http://schemas.openxmlformats.org/officeDocument/2006/relationships/customXml" Target="../ink/ink2833.xml"/><Relationship Id="rId10" Type="http://schemas.openxmlformats.org/officeDocument/2006/relationships/image" Target="../media/image703.png"/><Relationship Id="rId31" Type="http://schemas.openxmlformats.org/officeDocument/2006/relationships/customXml" Target="../ink/ink2785.xml"/><Relationship Id="rId52" Type="http://schemas.openxmlformats.org/officeDocument/2006/relationships/image" Target="../media/image724.png"/><Relationship Id="rId73" Type="http://schemas.openxmlformats.org/officeDocument/2006/relationships/customXml" Target="../ink/ink2806.xml"/><Relationship Id="rId78" Type="http://schemas.openxmlformats.org/officeDocument/2006/relationships/image" Target="../media/image737.png"/><Relationship Id="rId94" Type="http://schemas.openxmlformats.org/officeDocument/2006/relationships/image" Target="../media/image745.png"/><Relationship Id="rId99" Type="http://schemas.openxmlformats.org/officeDocument/2006/relationships/customXml" Target="../ink/ink2819.xml"/><Relationship Id="rId101" Type="http://schemas.openxmlformats.org/officeDocument/2006/relationships/customXml" Target="../ink/ink2820.xml"/><Relationship Id="rId122" Type="http://schemas.openxmlformats.org/officeDocument/2006/relationships/image" Target="../media/image759.png"/><Relationship Id="rId143" Type="http://schemas.openxmlformats.org/officeDocument/2006/relationships/customXml" Target="../ink/ink2841.xml"/><Relationship Id="rId148" Type="http://schemas.openxmlformats.org/officeDocument/2006/relationships/image" Target="../media/image772.png"/><Relationship Id="rId164" Type="http://schemas.openxmlformats.org/officeDocument/2006/relationships/image" Target="../media/image780.png"/><Relationship Id="rId169" Type="http://schemas.openxmlformats.org/officeDocument/2006/relationships/customXml" Target="../ink/ink2854.xml"/><Relationship Id="rId185" Type="http://schemas.openxmlformats.org/officeDocument/2006/relationships/customXml" Target="../ink/ink2862.xml"/><Relationship Id="rId4" Type="http://schemas.openxmlformats.org/officeDocument/2006/relationships/image" Target="../media/image700.png"/><Relationship Id="rId9" Type="http://schemas.openxmlformats.org/officeDocument/2006/relationships/customXml" Target="../ink/ink2774.xml"/><Relationship Id="rId180" Type="http://schemas.openxmlformats.org/officeDocument/2006/relationships/image" Target="../media/image788.png"/><Relationship Id="rId26" Type="http://schemas.openxmlformats.org/officeDocument/2006/relationships/image" Target="../media/image711.png"/><Relationship Id="rId47" Type="http://schemas.openxmlformats.org/officeDocument/2006/relationships/customXml" Target="../ink/ink2793.xml"/><Relationship Id="rId68" Type="http://schemas.openxmlformats.org/officeDocument/2006/relationships/image" Target="../media/image732.png"/><Relationship Id="rId89" Type="http://schemas.openxmlformats.org/officeDocument/2006/relationships/customXml" Target="../ink/ink2814.xml"/><Relationship Id="rId112" Type="http://schemas.openxmlformats.org/officeDocument/2006/relationships/image" Target="../media/image754.png"/><Relationship Id="rId133" Type="http://schemas.openxmlformats.org/officeDocument/2006/relationships/customXml" Target="../ink/ink2836.xml"/><Relationship Id="rId154" Type="http://schemas.openxmlformats.org/officeDocument/2006/relationships/image" Target="../media/image775.png"/><Relationship Id="rId175" Type="http://schemas.openxmlformats.org/officeDocument/2006/relationships/customXml" Target="../ink/ink2857.xml"/><Relationship Id="rId196" Type="http://schemas.openxmlformats.org/officeDocument/2006/relationships/image" Target="../media/image796.png"/><Relationship Id="rId16" Type="http://schemas.openxmlformats.org/officeDocument/2006/relationships/image" Target="../media/image706.png"/><Relationship Id="rId37" Type="http://schemas.openxmlformats.org/officeDocument/2006/relationships/customXml" Target="../ink/ink2788.xml"/><Relationship Id="rId58" Type="http://schemas.openxmlformats.org/officeDocument/2006/relationships/image" Target="../media/image727.png"/><Relationship Id="rId79" Type="http://schemas.openxmlformats.org/officeDocument/2006/relationships/customXml" Target="../ink/ink2809.xml"/><Relationship Id="rId102" Type="http://schemas.openxmlformats.org/officeDocument/2006/relationships/image" Target="../media/image749.png"/><Relationship Id="rId123" Type="http://schemas.openxmlformats.org/officeDocument/2006/relationships/customXml" Target="../ink/ink2831.xml"/><Relationship Id="rId144" Type="http://schemas.openxmlformats.org/officeDocument/2006/relationships/image" Target="../media/image770.png"/><Relationship Id="rId90" Type="http://schemas.openxmlformats.org/officeDocument/2006/relationships/image" Target="../media/image743.png"/><Relationship Id="rId165" Type="http://schemas.openxmlformats.org/officeDocument/2006/relationships/customXml" Target="../ink/ink2852.xml"/><Relationship Id="rId186" Type="http://schemas.openxmlformats.org/officeDocument/2006/relationships/image" Target="../media/image791.png"/><Relationship Id="rId27" Type="http://schemas.openxmlformats.org/officeDocument/2006/relationships/customXml" Target="../ink/ink2783.xml"/><Relationship Id="rId48" Type="http://schemas.openxmlformats.org/officeDocument/2006/relationships/image" Target="../media/image722.png"/><Relationship Id="rId69" Type="http://schemas.openxmlformats.org/officeDocument/2006/relationships/customXml" Target="../ink/ink2804.xml"/><Relationship Id="rId113" Type="http://schemas.openxmlformats.org/officeDocument/2006/relationships/customXml" Target="../ink/ink2826.xml"/><Relationship Id="rId134" Type="http://schemas.openxmlformats.org/officeDocument/2006/relationships/image" Target="../media/image765.png"/><Relationship Id="rId80" Type="http://schemas.openxmlformats.org/officeDocument/2006/relationships/image" Target="../media/image738.png"/><Relationship Id="rId155" Type="http://schemas.openxmlformats.org/officeDocument/2006/relationships/customXml" Target="../ink/ink2847.xml"/><Relationship Id="rId176" Type="http://schemas.openxmlformats.org/officeDocument/2006/relationships/image" Target="../media/image786.png"/><Relationship Id="rId197" Type="http://schemas.openxmlformats.org/officeDocument/2006/relationships/customXml" Target="../ink/ink2868.xml"/><Relationship Id="rId17" Type="http://schemas.openxmlformats.org/officeDocument/2006/relationships/customXml" Target="../ink/ink2778.xml"/><Relationship Id="rId38" Type="http://schemas.openxmlformats.org/officeDocument/2006/relationships/image" Target="../media/image717.png"/><Relationship Id="rId59" Type="http://schemas.openxmlformats.org/officeDocument/2006/relationships/customXml" Target="../ink/ink2799.xml"/><Relationship Id="rId103" Type="http://schemas.openxmlformats.org/officeDocument/2006/relationships/customXml" Target="../ink/ink2821.xml"/><Relationship Id="rId124" Type="http://schemas.openxmlformats.org/officeDocument/2006/relationships/image" Target="../media/image760.png"/><Relationship Id="rId70" Type="http://schemas.openxmlformats.org/officeDocument/2006/relationships/image" Target="../media/image733.png"/><Relationship Id="rId91" Type="http://schemas.openxmlformats.org/officeDocument/2006/relationships/customXml" Target="../ink/ink2815.xml"/><Relationship Id="rId145" Type="http://schemas.openxmlformats.org/officeDocument/2006/relationships/customXml" Target="../ink/ink2842.xml"/><Relationship Id="rId166" Type="http://schemas.openxmlformats.org/officeDocument/2006/relationships/image" Target="../media/image781.png"/><Relationship Id="rId187" Type="http://schemas.openxmlformats.org/officeDocument/2006/relationships/customXml" Target="../ink/ink2863.xml"/><Relationship Id="rId1" Type="http://schemas.openxmlformats.org/officeDocument/2006/relationships/slideLayout" Target="../slideLayouts/slideLayout10.xml"/><Relationship Id="rId28" Type="http://schemas.openxmlformats.org/officeDocument/2006/relationships/image" Target="../media/image712.png"/><Relationship Id="rId49" Type="http://schemas.openxmlformats.org/officeDocument/2006/relationships/customXml" Target="../ink/ink2794.xml"/><Relationship Id="rId114" Type="http://schemas.openxmlformats.org/officeDocument/2006/relationships/image" Target="../media/image755.png"/><Relationship Id="rId60" Type="http://schemas.openxmlformats.org/officeDocument/2006/relationships/image" Target="../media/image728.png"/><Relationship Id="rId81" Type="http://schemas.openxmlformats.org/officeDocument/2006/relationships/customXml" Target="../ink/ink2810.xml"/><Relationship Id="rId135" Type="http://schemas.openxmlformats.org/officeDocument/2006/relationships/customXml" Target="../ink/ink2837.xml"/><Relationship Id="rId156" Type="http://schemas.openxmlformats.org/officeDocument/2006/relationships/image" Target="../media/image776.png"/><Relationship Id="rId177" Type="http://schemas.openxmlformats.org/officeDocument/2006/relationships/customXml" Target="../ink/ink2858.xml"/><Relationship Id="rId198" Type="http://schemas.openxmlformats.org/officeDocument/2006/relationships/image" Target="../media/image797.png"/><Relationship Id="rId18" Type="http://schemas.openxmlformats.org/officeDocument/2006/relationships/image" Target="../media/image707.png"/><Relationship Id="rId39" Type="http://schemas.openxmlformats.org/officeDocument/2006/relationships/customXml" Target="../ink/ink2789.xml"/><Relationship Id="rId50" Type="http://schemas.openxmlformats.org/officeDocument/2006/relationships/image" Target="../media/image723.png"/><Relationship Id="rId104" Type="http://schemas.openxmlformats.org/officeDocument/2006/relationships/image" Target="../media/image750.png"/><Relationship Id="rId125" Type="http://schemas.openxmlformats.org/officeDocument/2006/relationships/customXml" Target="../ink/ink2832.xml"/><Relationship Id="rId146" Type="http://schemas.openxmlformats.org/officeDocument/2006/relationships/image" Target="../media/image771.png"/><Relationship Id="rId167" Type="http://schemas.openxmlformats.org/officeDocument/2006/relationships/customXml" Target="../ink/ink2853.xml"/><Relationship Id="rId188" Type="http://schemas.openxmlformats.org/officeDocument/2006/relationships/image" Target="../media/image792.png"/></Relationships>
</file>

<file path=ppt/slides/_rels/slide5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09.png"/><Relationship Id="rId21" Type="http://schemas.openxmlformats.org/officeDocument/2006/relationships/customXml" Target="../ink/ink2878.xml"/><Relationship Id="rId42" Type="http://schemas.openxmlformats.org/officeDocument/2006/relationships/image" Target="../media/image817.png"/><Relationship Id="rId47" Type="http://schemas.openxmlformats.org/officeDocument/2006/relationships/customXml" Target="../ink/ink2891.xml"/><Relationship Id="rId63" Type="http://schemas.openxmlformats.org/officeDocument/2006/relationships/customXml" Target="../ink/ink2899.xml"/><Relationship Id="rId68" Type="http://schemas.openxmlformats.org/officeDocument/2006/relationships/image" Target="../media/image830.png"/><Relationship Id="rId84" Type="http://schemas.openxmlformats.org/officeDocument/2006/relationships/image" Target="../media/image838.png"/><Relationship Id="rId89" Type="http://schemas.openxmlformats.org/officeDocument/2006/relationships/customXml" Target="../ink/ink2912.xml"/><Relationship Id="rId16" Type="http://schemas.openxmlformats.org/officeDocument/2006/relationships/image" Target="../media/image804.png"/><Relationship Id="rId11" Type="http://schemas.openxmlformats.org/officeDocument/2006/relationships/customXml" Target="../ink/ink2873.xml"/><Relationship Id="rId32" Type="http://schemas.openxmlformats.org/officeDocument/2006/relationships/image" Target="../media/image812.png"/><Relationship Id="rId37" Type="http://schemas.openxmlformats.org/officeDocument/2006/relationships/customXml" Target="../ink/ink2886.xml"/><Relationship Id="rId53" Type="http://schemas.openxmlformats.org/officeDocument/2006/relationships/customXml" Target="../ink/ink2894.xml"/><Relationship Id="rId58" Type="http://schemas.openxmlformats.org/officeDocument/2006/relationships/image" Target="../media/image825.png"/><Relationship Id="rId74" Type="http://schemas.openxmlformats.org/officeDocument/2006/relationships/image" Target="../media/image833.png"/><Relationship Id="rId79" Type="http://schemas.openxmlformats.org/officeDocument/2006/relationships/customXml" Target="../ink/ink2907.xml"/><Relationship Id="rId102" Type="http://schemas.openxmlformats.org/officeDocument/2006/relationships/image" Target="../media/image847.png"/><Relationship Id="rId5" Type="http://schemas.openxmlformats.org/officeDocument/2006/relationships/customXml" Target="../ink/ink2870.xml"/><Relationship Id="rId90" Type="http://schemas.openxmlformats.org/officeDocument/2006/relationships/image" Target="../media/image841.png"/><Relationship Id="rId95" Type="http://schemas.openxmlformats.org/officeDocument/2006/relationships/customXml" Target="../ink/ink2915.xml"/><Relationship Id="rId22" Type="http://schemas.openxmlformats.org/officeDocument/2006/relationships/image" Target="../media/image807.png"/><Relationship Id="rId27" Type="http://schemas.openxmlformats.org/officeDocument/2006/relationships/customXml" Target="../ink/ink2881.xml"/><Relationship Id="rId43" Type="http://schemas.openxmlformats.org/officeDocument/2006/relationships/customXml" Target="../ink/ink2889.xml"/><Relationship Id="rId48" Type="http://schemas.openxmlformats.org/officeDocument/2006/relationships/image" Target="../media/image820.png"/><Relationship Id="rId64" Type="http://schemas.openxmlformats.org/officeDocument/2006/relationships/image" Target="../media/image828.png"/><Relationship Id="rId69" Type="http://schemas.openxmlformats.org/officeDocument/2006/relationships/customXml" Target="../ink/ink2902.xml"/><Relationship Id="rId80" Type="http://schemas.openxmlformats.org/officeDocument/2006/relationships/image" Target="../media/image836.png"/><Relationship Id="rId85" Type="http://schemas.openxmlformats.org/officeDocument/2006/relationships/customXml" Target="../ink/ink2910.xml"/><Relationship Id="rId12" Type="http://schemas.openxmlformats.org/officeDocument/2006/relationships/image" Target="../media/image802.png"/><Relationship Id="rId17" Type="http://schemas.openxmlformats.org/officeDocument/2006/relationships/customXml" Target="../ink/ink2876.xml"/><Relationship Id="rId25" Type="http://schemas.openxmlformats.org/officeDocument/2006/relationships/customXml" Target="../ink/ink2880.xml"/><Relationship Id="rId33" Type="http://schemas.openxmlformats.org/officeDocument/2006/relationships/customXml" Target="../ink/ink2884.xml"/><Relationship Id="rId38" Type="http://schemas.openxmlformats.org/officeDocument/2006/relationships/image" Target="../media/image815.png"/><Relationship Id="rId46" Type="http://schemas.openxmlformats.org/officeDocument/2006/relationships/image" Target="../media/image819.png"/><Relationship Id="rId59" Type="http://schemas.openxmlformats.org/officeDocument/2006/relationships/customXml" Target="../ink/ink2897.xml"/><Relationship Id="rId67" Type="http://schemas.openxmlformats.org/officeDocument/2006/relationships/customXml" Target="../ink/ink2901.xml"/><Relationship Id="rId20" Type="http://schemas.openxmlformats.org/officeDocument/2006/relationships/image" Target="../media/image806.png"/><Relationship Id="rId41" Type="http://schemas.openxmlformats.org/officeDocument/2006/relationships/customXml" Target="../ink/ink2888.xml"/><Relationship Id="rId54" Type="http://schemas.openxmlformats.org/officeDocument/2006/relationships/image" Target="../media/image823.png"/><Relationship Id="rId62" Type="http://schemas.openxmlformats.org/officeDocument/2006/relationships/image" Target="../media/image827.png"/><Relationship Id="rId70" Type="http://schemas.openxmlformats.org/officeDocument/2006/relationships/image" Target="../media/image831.png"/><Relationship Id="rId75" Type="http://schemas.openxmlformats.org/officeDocument/2006/relationships/customXml" Target="../ink/ink2905.xml"/><Relationship Id="rId83" Type="http://schemas.openxmlformats.org/officeDocument/2006/relationships/customXml" Target="../ink/ink2909.xml"/><Relationship Id="rId88" Type="http://schemas.openxmlformats.org/officeDocument/2006/relationships/image" Target="../media/image840.png"/><Relationship Id="rId91" Type="http://schemas.openxmlformats.org/officeDocument/2006/relationships/customXml" Target="../ink/ink2913.xml"/><Relationship Id="rId96" Type="http://schemas.openxmlformats.org/officeDocument/2006/relationships/image" Target="../media/image84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9.png"/><Relationship Id="rId15" Type="http://schemas.openxmlformats.org/officeDocument/2006/relationships/customXml" Target="../ink/ink2875.xml"/><Relationship Id="rId23" Type="http://schemas.openxmlformats.org/officeDocument/2006/relationships/customXml" Target="../ink/ink2879.xml"/><Relationship Id="rId28" Type="http://schemas.openxmlformats.org/officeDocument/2006/relationships/image" Target="../media/image810.png"/><Relationship Id="rId36" Type="http://schemas.openxmlformats.org/officeDocument/2006/relationships/image" Target="../media/image814.png"/><Relationship Id="rId49" Type="http://schemas.openxmlformats.org/officeDocument/2006/relationships/customXml" Target="../ink/ink2892.xml"/><Relationship Id="rId57" Type="http://schemas.openxmlformats.org/officeDocument/2006/relationships/customXml" Target="../ink/ink2896.xml"/><Relationship Id="rId10" Type="http://schemas.openxmlformats.org/officeDocument/2006/relationships/image" Target="../media/image801.png"/><Relationship Id="rId31" Type="http://schemas.openxmlformats.org/officeDocument/2006/relationships/customXml" Target="../ink/ink2883.xml"/><Relationship Id="rId44" Type="http://schemas.openxmlformats.org/officeDocument/2006/relationships/image" Target="../media/image818.png"/><Relationship Id="rId52" Type="http://schemas.openxmlformats.org/officeDocument/2006/relationships/image" Target="../media/image822.png"/><Relationship Id="rId60" Type="http://schemas.openxmlformats.org/officeDocument/2006/relationships/image" Target="../media/image826.png"/><Relationship Id="rId65" Type="http://schemas.openxmlformats.org/officeDocument/2006/relationships/customXml" Target="../ink/ink2900.xml"/><Relationship Id="rId73" Type="http://schemas.openxmlformats.org/officeDocument/2006/relationships/customXml" Target="../ink/ink2904.xml"/><Relationship Id="rId78" Type="http://schemas.openxmlformats.org/officeDocument/2006/relationships/image" Target="../media/image835.png"/><Relationship Id="rId81" Type="http://schemas.openxmlformats.org/officeDocument/2006/relationships/customXml" Target="../ink/ink2908.xml"/><Relationship Id="rId86" Type="http://schemas.openxmlformats.org/officeDocument/2006/relationships/image" Target="../media/image839.png"/><Relationship Id="rId94" Type="http://schemas.openxmlformats.org/officeDocument/2006/relationships/image" Target="../media/image843.png"/><Relationship Id="rId99" Type="http://schemas.openxmlformats.org/officeDocument/2006/relationships/customXml" Target="../ink/ink2917.xml"/><Relationship Id="rId101" Type="http://schemas.openxmlformats.org/officeDocument/2006/relationships/customXml" Target="../ink/ink2918.xml"/><Relationship Id="rId4" Type="http://schemas.openxmlformats.org/officeDocument/2006/relationships/image" Target="../media/image798.png"/><Relationship Id="rId9" Type="http://schemas.openxmlformats.org/officeDocument/2006/relationships/customXml" Target="../ink/ink2872.xml"/><Relationship Id="rId13" Type="http://schemas.openxmlformats.org/officeDocument/2006/relationships/customXml" Target="../ink/ink2874.xml"/><Relationship Id="rId18" Type="http://schemas.openxmlformats.org/officeDocument/2006/relationships/image" Target="../media/image805.png"/><Relationship Id="rId39" Type="http://schemas.openxmlformats.org/officeDocument/2006/relationships/customXml" Target="../ink/ink2887.xml"/><Relationship Id="rId34" Type="http://schemas.openxmlformats.org/officeDocument/2006/relationships/image" Target="../media/image813.png"/><Relationship Id="rId50" Type="http://schemas.openxmlformats.org/officeDocument/2006/relationships/image" Target="../media/image821.png"/><Relationship Id="rId55" Type="http://schemas.openxmlformats.org/officeDocument/2006/relationships/customXml" Target="../ink/ink2895.xml"/><Relationship Id="rId76" Type="http://schemas.openxmlformats.org/officeDocument/2006/relationships/image" Target="../media/image834.png"/><Relationship Id="rId97" Type="http://schemas.openxmlformats.org/officeDocument/2006/relationships/customXml" Target="../ink/ink2916.xml"/><Relationship Id="rId7" Type="http://schemas.openxmlformats.org/officeDocument/2006/relationships/customXml" Target="../ink/ink2871.xml"/><Relationship Id="rId71" Type="http://schemas.openxmlformats.org/officeDocument/2006/relationships/customXml" Target="../ink/ink2903.xml"/><Relationship Id="rId92" Type="http://schemas.openxmlformats.org/officeDocument/2006/relationships/image" Target="../media/image842.png"/><Relationship Id="rId2" Type="http://schemas.openxmlformats.org/officeDocument/2006/relationships/notesSlide" Target="../notesSlides/notesSlide51.xml"/><Relationship Id="rId29" Type="http://schemas.openxmlformats.org/officeDocument/2006/relationships/customXml" Target="../ink/ink2882.xml"/><Relationship Id="rId24" Type="http://schemas.openxmlformats.org/officeDocument/2006/relationships/image" Target="../media/image808.png"/><Relationship Id="rId40" Type="http://schemas.openxmlformats.org/officeDocument/2006/relationships/image" Target="../media/image816.png"/><Relationship Id="rId45" Type="http://schemas.openxmlformats.org/officeDocument/2006/relationships/customXml" Target="../ink/ink2890.xml"/><Relationship Id="rId66" Type="http://schemas.openxmlformats.org/officeDocument/2006/relationships/image" Target="../media/image829.png"/><Relationship Id="rId87" Type="http://schemas.openxmlformats.org/officeDocument/2006/relationships/customXml" Target="../ink/ink2911.xml"/><Relationship Id="rId61" Type="http://schemas.openxmlformats.org/officeDocument/2006/relationships/customXml" Target="../ink/ink2898.xml"/><Relationship Id="rId82" Type="http://schemas.openxmlformats.org/officeDocument/2006/relationships/image" Target="../media/image837.png"/><Relationship Id="rId19" Type="http://schemas.openxmlformats.org/officeDocument/2006/relationships/customXml" Target="../ink/ink2877.xml"/><Relationship Id="rId14" Type="http://schemas.openxmlformats.org/officeDocument/2006/relationships/image" Target="../media/image803.png"/><Relationship Id="rId30" Type="http://schemas.openxmlformats.org/officeDocument/2006/relationships/image" Target="../media/image811.png"/><Relationship Id="rId35" Type="http://schemas.openxmlformats.org/officeDocument/2006/relationships/customXml" Target="../ink/ink2885.xml"/><Relationship Id="rId56" Type="http://schemas.openxmlformats.org/officeDocument/2006/relationships/image" Target="../media/image824.png"/><Relationship Id="rId77" Type="http://schemas.openxmlformats.org/officeDocument/2006/relationships/customXml" Target="../ink/ink2906.xml"/><Relationship Id="rId100" Type="http://schemas.openxmlformats.org/officeDocument/2006/relationships/image" Target="../media/image846.png"/><Relationship Id="rId8" Type="http://schemas.openxmlformats.org/officeDocument/2006/relationships/image" Target="../media/image800.png"/><Relationship Id="rId51" Type="http://schemas.openxmlformats.org/officeDocument/2006/relationships/customXml" Target="../ink/ink2893.xml"/><Relationship Id="rId72" Type="http://schemas.openxmlformats.org/officeDocument/2006/relationships/image" Target="../media/image832.png"/><Relationship Id="rId93" Type="http://schemas.openxmlformats.org/officeDocument/2006/relationships/customXml" Target="../ink/ink2914.xml"/><Relationship Id="rId98" Type="http://schemas.openxmlformats.org/officeDocument/2006/relationships/image" Target="../media/image845.png"/><Relationship Id="rId3" Type="http://schemas.openxmlformats.org/officeDocument/2006/relationships/customXml" Target="../ink/ink2869.xml"/></Relationships>
</file>

<file path=ppt/slides/_rels/slide5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09.png"/><Relationship Id="rId21" Type="http://schemas.openxmlformats.org/officeDocument/2006/relationships/customXml" Target="../ink/ink2928.xml"/><Relationship Id="rId42" Type="http://schemas.openxmlformats.org/officeDocument/2006/relationships/image" Target="../media/image817.png"/><Relationship Id="rId47" Type="http://schemas.openxmlformats.org/officeDocument/2006/relationships/customXml" Target="../ink/ink2941.xml"/><Relationship Id="rId63" Type="http://schemas.openxmlformats.org/officeDocument/2006/relationships/customXml" Target="../ink/ink2949.xml"/><Relationship Id="rId68" Type="http://schemas.openxmlformats.org/officeDocument/2006/relationships/image" Target="../media/image830.png"/><Relationship Id="rId84" Type="http://schemas.openxmlformats.org/officeDocument/2006/relationships/image" Target="../media/image838.png"/><Relationship Id="rId89" Type="http://schemas.openxmlformats.org/officeDocument/2006/relationships/customXml" Target="../ink/ink2962.xml"/><Relationship Id="rId112" Type="http://schemas.openxmlformats.org/officeDocument/2006/relationships/image" Target="../media/image852.png"/><Relationship Id="rId16" Type="http://schemas.openxmlformats.org/officeDocument/2006/relationships/image" Target="../media/image804.png"/><Relationship Id="rId107" Type="http://schemas.openxmlformats.org/officeDocument/2006/relationships/customXml" Target="../ink/ink2971.xml"/><Relationship Id="rId11" Type="http://schemas.openxmlformats.org/officeDocument/2006/relationships/customXml" Target="../ink/ink2923.xml"/><Relationship Id="rId32" Type="http://schemas.openxmlformats.org/officeDocument/2006/relationships/image" Target="../media/image812.png"/><Relationship Id="rId37" Type="http://schemas.openxmlformats.org/officeDocument/2006/relationships/customXml" Target="../ink/ink2936.xml"/><Relationship Id="rId53" Type="http://schemas.openxmlformats.org/officeDocument/2006/relationships/customXml" Target="../ink/ink2944.xml"/><Relationship Id="rId58" Type="http://schemas.openxmlformats.org/officeDocument/2006/relationships/image" Target="../media/image825.png"/><Relationship Id="rId74" Type="http://schemas.openxmlformats.org/officeDocument/2006/relationships/image" Target="../media/image833.png"/><Relationship Id="rId79" Type="http://schemas.openxmlformats.org/officeDocument/2006/relationships/customXml" Target="../ink/ink2957.xml"/><Relationship Id="rId102" Type="http://schemas.openxmlformats.org/officeDocument/2006/relationships/image" Target="../media/image847.png"/><Relationship Id="rId5" Type="http://schemas.openxmlformats.org/officeDocument/2006/relationships/customXml" Target="../ink/ink2920.xml"/><Relationship Id="rId90" Type="http://schemas.openxmlformats.org/officeDocument/2006/relationships/image" Target="../media/image841.png"/><Relationship Id="rId95" Type="http://schemas.openxmlformats.org/officeDocument/2006/relationships/customXml" Target="../ink/ink2965.xml"/><Relationship Id="rId22" Type="http://schemas.openxmlformats.org/officeDocument/2006/relationships/image" Target="../media/image807.png"/><Relationship Id="rId27" Type="http://schemas.openxmlformats.org/officeDocument/2006/relationships/customXml" Target="../ink/ink2931.xml"/><Relationship Id="rId43" Type="http://schemas.openxmlformats.org/officeDocument/2006/relationships/customXml" Target="../ink/ink2939.xml"/><Relationship Id="rId48" Type="http://schemas.openxmlformats.org/officeDocument/2006/relationships/image" Target="../media/image820.png"/><Relationship Id="rId64" Type="http://schemas.openxmlformats.org/officeDocument/2006/relationships/image" Target="../media/image828.png"/><Relationship Id="rId69" Type="http://schemas.openxmlformats.org/officeDocument/2006/relationships/customXml" Target="../ink/ink2952.xml"/><Relationship Id="rId113" Type="http://schemas.openxmlformats.org/officeDocument/2006/relationships/customXml" Target="../ink/ink2974.xml"/><Relationship Id="rId80" Type="http://schemas.openxmlformats.org/officeDocument/2006/relationships/image" Target="../media/image836.png"/><Relationship Id="rId85" Type="http://schemas.openxmlformats.org/officeDocument/2006/relationships/customXml" Target="../ink/ink2960.xml"/><Relationship Id="rId12" Type="http://schemas.openxmlformats.org/officeDocument/2006/relationships/image" Target="../media/image802.png"/><Relationship Id="rId17" Type="http://schemas.openxmlformats.org/officeDocument/2006/relationships/customXml" Target="../ink/ink2926.xml"/><Relationship Id="rId33" Type="http://schemas.openxmlformats.org/officeDocument/2006/relationships/customXml" Target="../ink/ink2934.xml"/><Relationship Id="rId38" Type="http://schemas.openxmlformats.org/officeDocument/2006/relationships/image" Target="../media/image815.png"/><Relationship Id="rId59" Type="http://schemas.openxmlformats.org/officeDocument/2006/relationships/customXml" Target="../ink/ink2947.xml"/><Relationship Id="rId103" Type="http://schemas.openxmlformats.org/officeDocument/2006/relationships/customXml" Target="../ink/ink2969.xml"/><Relationship Id="rId108" Type="http://schemas.openxmlformats.org/officeDocument/2006/relationships/image" Target="../media/image850.png"/><Relationship Id="rId54" Type="http://schemas.openxmlformats.org/officeDocument/2006/relationships/image" Target="../media/image823.png"/><Relationship Id="rId70" Type="http://schemas.openxmlformats.org/officeDocument/2006/relationships/image" Target="../media/image831.png"/><Relationship Id="rId75" Type="http://schemas.openxmlformats.org/officeDocument/2006/relationships/customXml" Target="../ink/ink2955.xml"/><Relationship Id="rId91" Type="http://schemas.openxmlformats.org/officeDocument/2006/relationships/customXml" Target="../ink/ink2963.xml"/><Relationship Id="rId96" Type="http://schemas.openxmlformats.org/officeDocument/2006/relationships/image" Target="../media/image84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9.png"/><Relationship Id="rId15" Type="http://schemas.openxmlformats.org/officeDocument/2006/relationships/customXml" Target="../ink/ink2925.xml"/><Relationship Id="rId23" Type="http://schemas.openxmlformats.org/officeDocument/2006/relationships/customXml" Target="../ink/ink2929.xml"/><Relationship Id="rId28" Type="http://schemas.openxmlformats.org/officeDocument/2006/relationships/image" Target="../media/image810.png"/><Relationship Id="rId36" Type="http://schemas.openxmlformats.org/officeDocument/2006/relationships/image" Target="../media/image814.png"/><Relationship Id="rId49" Type="http://schemas.openxmlformats.org/officeDocument/2006/relationships/customXml" Target="../ink/ink2942.xml"/><Relationship Id="rId57" Type="http://schemas.openxmlformats.org/officeDocument/2006/relationships/customXml" Target="../ink/ink2946.xml"/><Relationship Id="rId106" Type="http://schemas.openxmlformats.org/officeDocument/2006/relationships/image" Target="../media/image849.png"/><Relationship Id="rId114" Type="http://schemas.openxmlformats.org/officeDocument/2006/relationships/image" Target="../media/image853.png"/><Relationship Id="rId10" Type="http://schemas.openxmlformats.org/officeDocument/2006/relationships/image" Target="../media/image801.png"/><Relationship Id="rId31" Type="http://schemas.openxmlformats.org/officeDocument/2006/relationships/customXml" Target="../ink/ink2933.xml"/><Relationship Id="rId44" Type="http://schemas.openxmlformats.org/officeDocument/2006/relationships/image" Target="../media/image818.png"/><Relationship Id="rId52" Type="http://schemas.openxmlformats.org/officeDocument/2006/relationships/image" Target="../media/image822.png"/><Relationship Id="rId60" Type="http://schemas.openxmlformats.org/officeDocument/2006/relationships/image" Target="../media/image826.png"/><Relationship Id="rId65" Type="http://schemas.openxmlformats.org/officeDocument/2006/relationships/customXml" Target="../ink/ink2950.xml"/><Relationship Id="rId73" Type="http://schemas.openxmlformats.org/officeDocument/2006/relationships/customXml" Target="../ink/ink2954.xml"/><Relationship Id="rId78" Type="http://schemas.openxmlformats.org/officeDocument/2006/relationships/image" Target="../media/image835.png"/><Relationship Id="rId81" Type="http://schemas.openxmlformats.org/officeDocument/2006/relationships/customXml" Target="../ink/ink2958.xml"/><Relationship Id="rId86" Type="http://schemas.openxmlformats.org/officeDocument/2006/relationships/image" Target="../media/image839.png"/><Relationship Id="rId94" Type="http://schemas.openxmlformats.org/officeDocument/2006/relationships/image" Target="../media/image843.png"/><Relationship Id="rId99" Type="http://schemas.openxmlformats.org/officeDocument/2006/relationships/customXml" Target="../ink/ink2967.xml"/><Relationship Id="rId101" Type="http://schemas.openxmlformats.org/officeDocument/2006/relationships/customXml" Target="../ink/ink2968.xml"/><Relationship Id="rId4" Type="http://schemas.openxmlformats.org/officeDocument/2006/relationships/image" Target="../media/image798.png"/><Relationship Id="rId9" Type="http://schemas.openxmlformats.org/officeDocument/2006/relationships/customXml" Target="../ink/ink2922.xml"/><Relationship Id="rId13" Type="http://schemas.openxmlformats.org/officeDocument/2006/relationships/customXml" Target="../ink/ink2924.xml"/><Relationship Id="rId18" Type="http://schemas.openxmlformats.org/officeDocument/2006/relationships/image" Target="../media/image805.png"/><Relationship Id="rId39" Type="http://schemas.openxmlformats.org/officeDocument/2006/relationships/customXml" Target="../ink/ink2937.xml"/><Relationship Id="rId109" Type="http://schemas.openxmlformats.org/officeDocument/2006/relationships/customXml" Target="../ink/ink2972.xml"/><Relationship Id="rId34" Type="http://schemas.openxmlformats.org/officeDocument/2006/relationships/image" Target="../media/image813.png"/><Relationship Id="rId50" Type="http://schemas.openxmlformats.org/officeDocument/2006/relationships/image" Target="../media/image821.png"/><Relationship Id="rId55" Type="http://schemas.openxmlformats.org/officeDocument/2006/relationships/customXml" Target="../ink/ink2945.xml"/><Relationship Id="rId76" Type="http://schemas.openxmlformats.org/officeDocument/2006/relationships/image" Target="../media/image834.png"/><Relationship Id="rId97" Type="http://schemas.openxmlformats.org/officeDocument/2006/relationships/customXml" Target="../ink/ink2966.xml"/><Relationship Id="rId104" Type="http://schemas.openxmlformats.org/officeDocument/2006/relationships/image" Target="../media/image848.png"/><Relationship Id="rId7" Type="http://schemas.openxmlformats.org/officeDocument/2006/relationships/customXml" Target="../ink/ink2921.xml"/><Relationship Id="rId71" Type="http://schemas.openxmlformats.org/officeDocument/2006/relationships/customXml" Target="../ink/ink2953.xml"/><Relationship Id="rId92" Type="http://schemas.openxmlformats.org/officeDocument/2006/relationships/image" Target="../media/image842.png"/><Relationship Id="rId2" Type="http://schemas.openxmlformats.org/officeDocument/2006/relationships/notesSlide" Target="../notesSlides/notesSlide52.xml"/><Relationship Id="rId29" Type="http://schemas.openxmlformats.org/officeDocument/2006/relationships/customXml" Target="../ink/ink2932.xml"/><Relationship Id="rId24" Type="http://schemas.openxmlformats.org/officeDocument/2006/relationships/image" Target="../media/image808.png"/><Relationship Id="rId40" Type="http://schemas.openxmlformats.org/officeDocument/2006/relationships/image" Target="../media/image816.png"/><Relationship Id="rId45" Type="http://schemas.openxmlformats.org/officeDocument/2006/relationships/customXml" Target="../ink/ink2940.xml"/><Relationship Id="rId66" Type="http://schemas.openxmlformats.org/officeDocument/2006/relationships/image" Target="../media/image829.png"/><Relationship Id="rId87" Type="http://schemas.openxmlformats.org/officeDocument/2006/relationships/customXml" Target="../ink/ink2961.xml"/><Relationship Id="rId110" Type="http://schemas.openxmlformats.org/officeDocument/2006/relationships/image" Target="../media/image851.png"/><Relationship Id="rId61" Type="http://schemas.openxmlformats.org/officeDocument/2006/relationships/customXml" Target="../ink/ink2948.xml"/><Relationship Id="rId82" Type="http://schemas.openxmlformats.org/officeDocument/2006/relationships/image" Target="../media/image837.png"/><Relationship Id="rId19" Type="http://schemas.openxmlformats.org/officeDocument/2006/relationships/customXml" Target="../ink/ink2927.xml"/><Relationship Id="rId14" Type="http://schemas.openxmlformats.org/officeDocument/2006/relationships/image" Target="../media/image803.png"/><Relationship Id="rId30" Type="http://schemas.openxmlformats.org/officeDocument/2006/relationships/image" Target="../media/image811.png"/><Relationship Id="rId35" Type="http://schemas.openxmlformats.org/officeDocument/2006/relationships/customXml" Target="../ink/ink2935.xml"/><Relationship Id="rId56" Type="http://schemas.openxmlformats.org/officeDocument/2006/relationships/image" Target="../media/image824.png"/><Relationship Id="rId77" Type="http://schemas.openxmlformats.org/officeDocument/2006/relationships/customXml" Target="../ink/ink2956.xml"/><Relationship Id="rId100" Type="http://schemas.openxmlformats.org/officeDocument/2006/relationships/image" Target="../media/image846.png"/><Relationship Id="rId105" Type="http://schemas.openxmlformats.org/officeDocument/2006/relationships/customXml" Target="../ink/ink2970.xml"/><Relationship Id="rId8" Type="http://schemas.openxmlformats.org/officeDocument/2006/relationships/image" Target="../media/image800.png"/><Relationship Id="rId51" Type="http://schemas.openxmlformats.org/officeDocument/2006/relationships/customXml" Target="../ink/ink2943.xml"/><Relationship Id="rId72" Type="http://schemas.openxmlformats.org/officeDocument/2006/relationships/image" Target="../media/image832.png"/><Relationship Id="rId93" Type="http://schemas.openxmlformats.org/officeDocument/2006/relationships/customXml" Target="../ink/ink2964.xml"/><Relationship Id="rId98" Type="http://schemas.openxmlformats.org/officeDocument/2006/relationships/image" Target="../media/image845.png"/><Relationship Id="rId3" Type="http://schemas.openxmlformats.org/officeDocument/2006/relationships/customXml" Target="../ink/ink2919.xml"/><Relationship Id="rId25" Type="http://schemas.openxmlformats.org/officeDocument/2006/relationships/customXml" Target="../ink/ink2930.xml"/><Relationship Id="rId46" Type="http://schemas.openxmlformats.org/officeDocument/2006/relationships/image" Target="../media/image819.png"/><Relationship Id="rId67" Type="http://schemas.openxmlformats.org/officeDocument/2006/relationships/customXml" Target="../ink/ink2951.xml"/><Relationship Id="rId20" Type="http://schemas.openxmlformats.org/officeDocument/2006/relationships/image" Target="../media/image806.png"/><Relationship Id="rId41" Type="http://schemas.openxmlformats.org/officeDocument/2006/relationships/customXml" Target="../ink/ink2938.xml"/><Relationship Id="rId62" Type="http://schemas.openxmlformats.org/officeDocument/2006/relationships/image" Target="../media/image827.png"/><Relationship Id="rId83" Type="http://schemas.openxmlformats.org/officeDocument/2006/relationships/customXml" Target="../ink/ink2959.xml"/><Relationship Id="rId88" Type="http://schemas.openxmlformats.org/officeDocument/2006/relationships/image" Target="../media/image840.png"/><Relationship Id="rId111" Type="http://schemas.openxmlformats.org/officeDocument/2006/relationships/customXml" Target="../ink/ink2973.xml"/></Relationships>
</file>

<file path=ppt/slides/_rels/slide5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32.xml"/><Relationship Id="rId21" Type="http://schemas.openxmlformats.org/officeDocument/2006/relationships/customXml" Target="../ink/ink2984.xml"/><Relationship Id="rId42" Type="http://schemas.openxmlformats.org/officeDocument/2006/relationships/image" Target="../media/image817.png"/><Relationship Id="rId63" Type="http://schemas.openxmlformats.org/officeDocument/2006/relationships/customXml" Target="../ink/ink3005.xml"/><Relationship Id="rId84" Type="http://schemas.openxmlformats.org/officeDocument/2006/relationships/image" Target="../media/image838.png"/><Relationship Id="rId138" Type="http://schemas.openxmlformats.org/officeDocument/2006/relationships/image" Target="../media/image865.png"/><Relationship Id="rId107" Type="http://schemas.openxmlformats.org/officeDocument/2006/relationships/customXml" Target="../ink/ink3027.xml"/><Relationship Id="rId11" Type="http://schemas.openxmlformats.org/officeDocument/2006/relationships/customXml" Target="../ink/ink2979.xml"/><Relationship Id="rId32" Type="http://schemas.openxmlformats.org/officeDocument/2006/relationships/image" Target="../media/image812.png"/><Relationship Id="rId53" Type="http://schemas.openxmlformats.org/officeDocument/2006/relationships/customXml" Target="../ink/ink3000.xml"/><Relationship Id="rId74" Type="http://schemas.openxmlformats.org/officeDocument/2006/relationships/image" Target="../media/image833.png"/><Relationship Id="rId128" Type="http://schemas.openxmlformats.org/officeDocument/2006/relationships/image" Target="../media/image860.png"/><Relationship Id="rId149" Type="http://schemas.openxmlformats.org/officeDocument/2006/relationships/customXml" Target="../ink/ink3048.xml"/><Relationship Id="rId5" Type="http://schemas.openxmlformats.org/officeDocument/2006/relationships/customXml" Target="../ink/ink2976.xml"/><Relationship Id="rId95" Type="http://schemas.openxmlformats.org/officeDocument/2006/relationships/customXml" Target="../ink/ink3021.xml"/><Relationship Id="rId22" Type="http://schemas.openxmlformats.org/officeDocument/2006/relationships/image" Target="../media/image807.png"/><Relationship Id="rId27" Type="http://schemas.openxmlformats.org/officeDocument/2006/relationships/customXml" Target="../ink/ink2987.xml"/><Relationship Id="rId43" Type="http://schemas.openxmlformats.org/officeDocument/2006/relationships/customXml" Target="../ink/ink2995.xml"/><Relationship Id="rId48" Type="http://schemas.openxmlformats.org/officeDocument/2006/relationships/image" Target="../media/image820.png"/><Relationship Id="rId64" Type="http://schemas.openxmlformats.org/officeDocument/2006/relationships/image" Target="../media/image828.png"/><Relationship Id="rId69" Type="http://schemas.openxmlformats.org/officeDocument/2006/relationships/customXml" Target="../ink/ink3008.xml"/><Relationship Id="rId113" Type="http://schemas.openxmlformats.org/officeDocument/2006/relationships/customXml" Target="../ink/ink3030.xml"/><Relationship Id="rId118" Type="http://schemas.openxmlformats.org/officeDocument/2006/relationships/image" Target="../media/image853.png"/><Relationship Id="rId134" Type="http://schemas.openxmlformats.org/officeDocument/2006/relationships/image" Target="../media/image863.png"/><Relationship Id="rId139" Type="http://schemas.openxmlformats.org/officeDocument/2006/relationships/customXml" Target="../ink/ink3043.xml"/><Relationship Id="rId80" Type="http://schemas.openxmlformats.org/officeDocument/2006/relationships/image" Target="../media/image836.png"/><Relationship Id="rId85" Type="http://schemas.openxmlformats.org/officeDocument/2006/relationships/customXml" Target="../ink/ink3016.xml"/><Relationship Id="rId150" Type="http://schemas.openxmlformats.org/officeDocument/2006/relationships/image" Target="../media/image871.png"/><Relationship Id="rId155" Type="http://schemas.openxmlformats.org/officeDocument/2006/relationships/customXml" Target="../ink/ink3051.xml"/><Relationship Id="rId12" Type="http://schemas.openxmlformats.org/officeDocument/2006/relationships/image" Target="../media/image802.png"/><Relationship Id="rId17" Type="http://schemas.openxmlformats.org/officeDocument/2006/relationships/customXml" Target="../ink/ink2982.xml"/><Relationship Id="rId33" Type="http://schemas.openxmlformats.org/officeDocument/2006/relationships/customXml" Target="../ink/ink2990.xml"/><Relationship Id="rId38" Type="http://schemas.openxmlformats.org/officeDocument/2006/relationships/image" Target="../media/image815.png"/><Relationship Id="rId59" Type="http://schemas.openxmlformats.org/officeDocument/2006/relationships/customXml" Target="../ink/ink3003.xml"/><Relationship Id="rId103" Type="http://schemas.openxmlformats.org/officeDocument/2006/relationships/customXml" Target="../ink/ink3025.xml"/><Relationship Id="rId108" Type="http://schemas.openxmlformats.org/officeDocument/2006/relationships/image" Target="../media/image848.png"/><Relationship Id="rId124" Type="http://schemas.openxmlformats.org/officeDocument/2006/relationships/image" Target="../media/image858.png"/><Relationship Id="rId129" Type="http://schemas.openxmlformats.org/officeDocument/2006/relationships/customXml" Target="../ink/ink3038.xml"/><Relationship Id="rId54" Type="http://schemas.openxmlformats.org/officeDocument/2006/relationships/image" Target="../media/image823.png"/><Relationship Id="rId70" Type="http://schemas.openxmlformats.org/officeDocument/2006/relationships/image" Target="../media/image831.png"/><Relationship Id="rId75" Type="http://schemas.openxmlformats.org/officeDocument/2006/relationships/customXml" Target="../ink/ink3011.xml"/><Relationship Id="rId91" Type="http://schemas.openxmlformats.org/officeDocument/2006/relationships/customXml" Target="../ink/ink3019.xml"/><Relationship Id="rId96" Type="http://schemas.openxmlformats.org/officeDocument/2006/relationships/image" Target="../media/image844.png"/><Relationship Id="rId140" Type="http://schemas.openxmlformats.org/officeDocument/2006/relationships/image" Target="../media/image866.png"/><Relationship Id="rId145" Type="http://schemas.openxmlformats.org/officeDocument/2006/relationships/customXml" Target="../ink/ink304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9.png"/><Relationship Id="rId23" Type="http://schemas.openxmlformats.org/officeDocument/2006/relationships/customXml" Target="../ink/ink2985.xml"/><Relationship Id="rId28" Type="http://schemas.openxmlformats.org/officeDocument/2006/relationships/image" Target="../media/image810.png"/><Relationship Id="rId49" Type="http://schemas.openxmlformats.org/officeDocument/2006/relationships/customXml" Target="../ink/ink2998.xml"/><Relationship Id="rId114" Type="http://schemas.openxmlformats.org/officeDocument/2006/relationships/image" Target="../media/image851.png"/><Relationship Id="rId119" Type="http://schemas.openxmlformats.org/officeDocument/2006/relationships/customXml" Target="../ink/ink3033.xml"/><Relationship Id="rId44" Type="http://schemas.openxmlformats.org/officeDocument/2006/relationships/image" Target="../media/image818.png"/><Relationship Id="rId60" Type="http://schemas.openxmlformats.org/officeDocument/2006/relationships/image" Target="../media/image826.png"/><Relationship Id="rId65" Type="http://schemas.openxmlformats.org/officeDocument/2006/relationships/customXml" Target="../ink/ink3006.xml"/><Relationship Id="rId81" Type="http://schemas.openxmlformats.org/officeDocument/2006/relationships/customXml" Target="../ink/ink3014.xml"/><Relationship Id="rId86" Type="http://schemas.openxmlformats.org/officeDocument/2006/relationships/image" Target="../media/image839.png"/><Relationship Id="rId130" Type="http://schemas.openxmlformats.org/officeDocument/2006/relationships/image" Target="../media/image861.png"/><Relationship Id="rId135" Type="http://schemas.openxmlformats.org/officeDocument/2006/relationships/customXml" Target="../ink/ink3041.xml"/><Relationship Id="rId151" Type="http://schemas.openxmlformats.org/officeDocument/2006/relationships/customXml" Target="../ink/ink3049.xml"/><Relationship Id="rId156" Type="http://schemas.openxmlformats.org/officeDocument/2006/relationships/image" Target="../media/image874.png"/><Relationship Id="rId13" Type="http://schemas.openxmlformats.org/officeDocument/2006/relationships/customXml" Target="../ink/ink2980.xml"/><Relationship Id="rId18" Type="http://schemas.openxmlformats.org/officeDocument/2006/relationships/image" Target="../media/image805.png"/><Relationship Id="rId39" Type="http://schemas.openxmlformats.org/officeDocument/2006/relationships/customXml" Target="../ink/ink2993.xml"/><Relationship Id="rId109" Type="http://schemas.openxmlformats.org/officeDocument/2006/relationships/customXml" Target="../ink/ink3028.xml"/><Relationship Id="rId34" Type="http://schemas.openxmlformats.org/officeDocument/2006/relationships/image" Target="../media/image813.png"/><Relationship Id="rId50" Type="http://schemas.openxmlformats.org/officeDocument/2006/relationships/image" Target="../media/image821.png"/><Relationship Id="rId55" Type="http://schemas.openxmlformats.org/officeDocument/2006/relationships/customXml" Target="../ink/ink3001.xml"/><Relationship Id="rId76" Type="http://schemas.openxmlformats.org/officeDocument/2006/relationships/image" Target="../media/image834.png"/><Relationship Id="rId97" Type="http://schemas.openxmlformats.org/officeDocument/2006/relationships/customXml" Target="../ink/ink3022.xml"/><Relationship Id="rId104" Type="http://schemas.openxmlformats.org/officeDocument/2006/relationships/image" Target="../media/image854.png"/><Relationship Id="rId120" Type="http://schemas.openxmlformats.org/officeDocument/2006/relationships/image" Target="../media/image856.png"/><Relationship Id="rId125" Type="http://schemas.openxmlformats.org/officeDocument/2006/relationships/customXml" Target="../ink/ink3036.xml"/><Relationship Id="rId141" Type="http://schemas.openxmlformats.org/officeDocument/2006/relationships/customXml" Target="../ink/ink3044.xml"/><Relationship Id="rId146" Type="http://schemas.openxmlformats.org/officeDocument/2006/relationships/image" Target="../media/image869.png"/><Relationship Id="rId7" Type="http://schemas.openxmlformats.org/officeDocument/2006/relationships/customXml" Target="../ink/ink2977.xml"/><Relationship Id="rId71" Type="http://schemas.openxmlformats.org/officeDocument/2006/relationships/customXml" Target="../ink/ink3009.xml"/><Relationship Id="rId92" Type="http://schemas.openxmlformats.org/officeDocument/2006/relationships/image" Target="../media/image842.png"/><Relationship Id="rId2" Type="http://schemas.openxmlformats.org/officeDocument/2006/relationships/notesSlide" Target="../notesSlides/notesSlide53.xml"/><Relationship Id="rId29" Type="http://schemas.openxmlformats.org/officeDocument/2006/relationships/customXml" Target="../ink/ink2988.xml"/><Relationship Id="rId24" Type="http://schemas.openxmlformats.org/officeDocument/2006/relationships/image" Target="../media/image808.png"/><Relationship Id="rId40" Type="http://schemas.openxmlformats.org/officeDocument/2006/relationships/image" Target="../media/image816.png"/><Relationship Id="rId45" Type="http://schemas.openxmlformats.org/officeDocument/2006/relationships/customXml" Target="../ink/ink2996.xml"/><Relationship Id="rId66" Type="http://schemas.openxmlformats.org/officeDocument/2006/relationships/image" Target="../media/image829.png"/><Relationship Id="rId87" Type="http://schemas.openxmlformats.org/officeDocument/2006/relationships/customXml" Target="../ink/ink3017.xml"/><Relationship Id="rId110" Type="http://schemas.openxmlformats.org/officeDocument/2006/relationships/image" Target="../media/image849.png"/><Relationship Id="rId115" Type="http://schemas.openxmlformats.org/officeDocument/2006/relationships/customXml" Target="../ink/ink3031.xml"/><Relationship Id="rId131" Type="http://schemas.openxmlformats.org/officeDocument/2006/relationships/customXml" Target="../ink/ink3039.xml"/><Relationship Id="rId136" Type="http://schemas.openxmlformats.org/officeDocument/2006/relationships/image" Target="../media/image864.png"/><Relationship Id="rId61" Type="http://schemas.openxmlformats.org/officeDocument/2006/relationships/customXml" Target="../ink/ink3004.xml"/><Relationship Id="rId82" Type="http://schemas.openxmlformats.org/officeDocument/2006/relationships/image" Target="../media/image837.png"/><Relationship Id="rId152" Type="http://schemas.openxmlformats.org/officeDocument/2006/relationships/image" Target="../media/image872.png"/><Relationship Id="rId19" Type="http://schemas.openxmlformats.org/officeDocument/2006/relationships/customXml" Target="../ink/ink2983.xml"/><Relationship Id="rId14" Type="http://schemas.openxmlformats.org/officeDocument/2006/relationships/image" Target="../media/image803.png"/><Relationship Id="rId30" Type="http://schemas.openxmlformats.org/officeDocument/2006/relationships/image" Target="../media/image811.png"/><Relationship Id="rId35" Type="http://schemas.openxmlformats.org/officeDocument/2006/relationships/customXml" Target="../ink/ink2991.xml"/><Relationship Id="rId56" Type="http://schemas.openxmlformats.org/officeDocument/2006/relationships/image" Target="../media/image824.png"/><Relationship Id="rId77" Type="http://schemas.openxmlformats.org/officeDocument/2006/relationships/customXml" Target="../ink/ink3012.xml"/><Relationship Id="rId100" Type="http://schemas.openxmlformats.org/officeDocument/2006/relationships/image" Target="../media/image846.png"/><Relationship Id="rId105" Type="http://schemas.openxmlformats.org/officeDocument/2006/relationships/customXml" Target="../ink/ink3026.xml"/><Relationship Id="rId126" Type="http://schemas.openxmlformats.org/officeDocument/2006/relationships/image" Target="../media/image859.png"/><Relationship Id="rId147" Type="http://schemas.openxmlformats.org/officeDocument/2006/relationships/customXml" Target="../ink/ink3047.xml"/><Relationship Id="rId8" Type="http://schemas.openxmlformats.org/officeDocument/2006/relationships/image" Target="../media/image800.png"/><Relationship Id="rId51" Type="http://schemas.openxmlformats.org/officeDocument/2006/relationships/customXml" Target="../ink/ink2999.xml"/><Relationship Id="rId72" Type="http://schemas.openxmlformats.org/officeDocument/2006/relationships/image" Target="../media/image832.png"/><Relationship Id="rId93" Type="http://schemas.openxmlformats.org/officeDocument/2006/relationships/customXml" Target="../ink/ink3020.xml"/><Relationship Id="rId98" Type="http://schemas.openxmlformats.org/officeDocument/2006/relationships/image" Target="../media/image845.png"/><Relationship Id="rId121" Type="http://schemas.openxmlformats.org/officeDocument/2006/relationships/customXml" Target="../ink/ink3034.xml"/><Relationship Id="rId142" Type="http://schemas.openxmlformats.org/officeDocument/2006/relationships/image" Target="../media/image867.png"/><Relationship Id="rId3" Type="http://schemas.openxmlformats.org/officeDocument/2006/relationships/customXml" Target="../ink/ink2975.xml"/><Relationship Id="rId25" Type="http://schemas.openxmlformats.org/officeDocument/2006/relationships/customXml" Target="../ink/ink2986.xml"/><Relationship Id="rId46" Type="http://schemas.openxmlformats.org/officeDocument/2006/relationships/image" Target="../media/image819.png"/><Relationship Id="rId67" Type="http://schemas.openxmlformats.org/officeDocument/2006/relationships/customXml" Target="../ink/ink3007.xml"/><Relationship Id="rId116" Type="http://schemas.openxmlformats.org/officeDocument/2006/relationships/image" Target="../media/image852.png"/><Relationship Id="rId137" Type="http://schemas.openxmlformats.org/officeDocument/2006/relationships/customXml" Target="../ink/ink3042.xml"/><Relationship Id="rId20" Type="http://schemas.openxmlformats.org/officeDocument/2006/relationships/image" Target="../media/image806.png"/><Relationship Id="rId41" Type="http://schemas.openxmlformats.org/officeDocument/2006/relationships/customXml" Target="../ink/ink2994.xml"/><Relationship Id="rId62" Type="http://schemas.openxmlformats.org/officeDocument/2006/relationships/image" Target="../media/image827.png"/><Relationship Id="rId83" Type="http://schemas.openxmlformats.org/officeDocument/2006/relationships/customXml" Target="../ink/ink3015.xml"/><Relationship Id="rId88" Type="http://schemas.openxmlformats.org/officeDocument/2006/relationships/image" Target="../media/image840.png"/><Relationship Id="rId111" Type="http://schemas.openxmlformats.org/officeDocument/2006/relationships/customXml" Target="../ink/ink3029.xml"/><Relationship Id="rId132" Type="http://schemas.openxmlformats.org/officeDocument/2006/relationships/image" Target="../media/image862.png"/><Relationship Id="rId153" Type="http://schemas.openxmlformats.org/officeDocument/2006/relationships/customXml" Target="../ink/ink3050.xml"/><Relationship Id="rId15" Type="http://schemas.openxmlformats.org/officeDocument/2006/relationships/customXml" Target="../ink/ink2981.xml"/><Relationship Id="rId36" Type="http://schemas.openxmlformats.org/officeDocument/2006/relationships/image" Target="../media/image814.png"/><Relationship Id="rId57" Type="http://schemas.openxmlformats.org/officeDocument/2006/relationships/customXml" Target="../ink/ink3002.xml"/><Relationship Id="rId106" Type="http://schemas.openxmlformats.org/officeDocument/2006/relationships/image" Target="../media/image855.png"/><Relationship Id="rId127" Type="http://schemas.openxmlformats.org/officeDocument/2006/relationships/customXml" Target="../ink/ink3037.xml"/><Relationship Id="rId10" Type="http://schemas.openxmlformats.org/officeDocument/2006/relationships/image" Target="../media/image801.png"/><Relationship Id="rId31" Type="http://schemas.openxmlformats.org/officeDocument/2006/relationships/customXml" Target="../ink/ink2989.xml"/><Relationship Id="rId52" Type="http://schemas.openxmlformats.org/officeDocument/2006/relationships/image" Target="../media/image822.png"/><Relationship Id="rId73" Type="http://schemas.openxmlformats.org/officeDocument/2006/relationships/customXml" Target="../ink/ink3010.xml"/><Relationship Id="rId78" Type="http://schemas.openxmlformats.org/officeDocument/2006/relationships/image" Target="../media/image835.png"/><Relationship Id="rId94" Type="http://schemas.openxmlformats.org/officeDocument/2006/relationships/image" Target="../media/image843.png"/><Relationship Id="rId99" Type="http://schemas.openxmlformats.org/officeDocument/2006/relationships/customXml" Target="../ink/ink3023.xml"/><Relationship Id="rId101" Type="http://schemas.openxmlformats.org/officeDocument/2006/relationships/customXml" Target="../ink/ink3024.xml"/><Relationship Id="rId122" Type="http://schemas.openxmlformats.org/officeDocument/2006/relationships/image" Target="../media/image857.png"/><Relationship Id="rId143" Type="http://schemas.openxmlformats.org/officeDocument/2006/relationships/customXml" Target="../ink/ink3045.xml"/><Relationship Id="rId148" Type="http://schemas.openxmlformats.org/officeDocument/2006/relationships/image" Target="../media/image870.png"/><Relationship Id="rId4" Type="http://schemas.openxmlformats.org/officeDocument/2006/relationships/image" Target="../media/image798.png"/><Relationship Id="rId9" Type="http://schemas.openxmlformats.org/officeDocument/2006/relationships/customXml" Target="../ink/ink2978.xml"/><Relationship Id="rId26" Type="http://schemas.openxmlformats.org/officeDocument/2006/relationships/image" Target="../media/image809.png"/><Relationship Id="rId47" Type="http://schemas.openxmlformats.org/officeDocument/2006/relationships/customXml" Target="../ink/ink2997.xml"/><Relationship Id="rId68" Type="http://schemas.openxmlformats.org/officeDocument/2006/relationships/image" Target="../media/image830.png"/><Relationship Id="rId89" Type="http://schemas.openxmlformats.org/officeDocument/2006/relationships/customXml" Target="../ink/ink3018.xml"/><Relationship Id="rId112" Type="http://schemas.openxmlformats.org/officeDocument/2006/relationships/image" Target="../media/image850.png"/><Relationship Id="rId133" Type="http://schemas.openxmlformats.org/officeDocument/2006/relationships/customXml" Target="../ink/ink3040.xml"/><Relationship Id="rId154" Type="http://schemas.openxmlformats.org/officeDocument/2006/relationships/image" Target="../media/image873.png"/><Relationship Id="rId16" Type="http://schemas.openxmlformats.org/officeDocument/2006/relationships/image" Target="../media/image804.png"/><Relationship Id="rId37" Type="http://schemas.openxmlformats.org/officeDocument/2006/relationships/customXml" Target="../ink/ink2992.xml"/><Relationship Id="rId58" Type="http://schemas.openxmlformats.org/officeDocument/2006/relationships/image" Target="../media/image825.png"/><Relationship Id="rId79" Type="http://schemas.openxmlformats.org/officeDocument/2006/relationships/customXml" Target="../ink/ink3013.xml"/><Relationship Id="rId102" Type="http://schemas.openxmlformats.org/officeDocument/2006/relationships/image" Target="../media/image847.png"/><Relationship Id="rId123" Type="http://schemas.openxmlformats.org/officeDocument/2006/relationships/customXml" Target="../ink/ink3035.xml"/><Relationship Id="rId144" Type="http://schemas.openxmlformats.org/officeDocument/2006/relationships/image" Target="../media/image868.png"/><Relationship Id="rId90" Type="http://schemas.openxmlformats.org/officeDocument/2006/relationships/image" Target="../media/image841.png"/></Relationships>
</file>

<file path=ppt/slides/_rels/slide5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109.xml"/><Relationship Id="rId21" Type="http://schemas.openxmlformats.org/officeDocument/2006/relationships/customXml" Target="../ink/ink3061.xml"/><Relationship Id="rId42" Type="http://schemas.openxmlformats.org/officeDocument/2006/relationships/image" Target="../media/image817.png"/><Relationship Id="rId63" Type="http://schemas.openxmlformats.org/officeDocument/2006/relationships/customXml" Target="../ink/ink3082.xml"/><Relationship Id="rId84" Type="http://schemas.openxmlformats.org/officeDocument/2006/relationships/image" Target="../media/image838.png"/><Relationship Id="rId138" Type="http://schemas.openxmlformats.org/officeDocument/2006/relationships/image" Target="../media/image865.png"/><Relationship Id="rId159" Type="http://schemas.openxmlformats.org/officeDocument/2006/relationships/customXml" Target="../ink/ink3131.xml"/><Relationship Id="rId170" Type="http://schemas.openxmlformats.org/officeDocument/2006/relationships/customXml" Target="../ink/ink3142.xml"/><Relationship Id="rId191" Type="http://schemas.openxmlformats.org/officeDocument/2006/relationships/customXml" Target="../ink/ink3163.xml"/><Relationship Id="rId107" Type="http://schemas.openxmlformats.org/officeDocument/2006/relationships/customXml" Target="../ink/ink3104.xml"/><Relationship Id="rId11" Type="http://schemas.openxmlformats.org/officeDocument/2006/relationships/customXml" Target="../ink/ink3056.xml"/><Relationship Id="rId32" Type="http://schemas.openxmlformats.org/officeDocument/2006/relationships/image" Target="../media/image812.png"/><Relationship Id="rId53" Type="http://schemas.openxmlformats.org/officeDocument/2006/relationships/customXml" Target="../ink/ink3077.xml"/><Relationship Id="rId74" Type="http://schemas.openxmlformats.org/officeDocument/2006/relationships/image" Target="../media/image833.png"/><Relationship Id="rId128" Type="http://schemas.openxmlformats.org/officeDocument/2006/relationships/image" Target="../media/image860.png"/><Relationship Id="rId149" Type="http://schemas.openxmlformats.org/officeDocument/2006/relationships/customXml" Target="../ink/ink3125.xml"/><Relationship Id="rId5" Type="http://schemas.openxmlformats.org/officeDocument/2006/relationships/customXml" Target="../ink/ink3053.xml"/><Relationship Id="rId95" Type="http://schemas.openxmlformats.org/officeDocument/2006/relationships/customXml" Target="../ink/ink3098.xml"/><Relationship Id="rId160" Type="http://schemas.openxmlformats.org/officeDocument/2006/relationships/customXml" Target="../ink/ink3132.xml"/><Relationship Id="rId181" Type="http://schemas.openxmlformats.org/officeDocument/2006/relationships/customXml" Target="../ink/ink3153.xml"/><Relationship Id="rId22" Type="http://schemas.openxmlformats.org/officeDocument/2006/relationships/image" Target="../media/image807.png"/><Relationship Id="rId43" Type="http://schemas.openxmlformats.org/officeDocument/2006/relationships/customXml" Target="../ink/ink3072.xml"/><Relationship Id="rId64" Type="http://schemas.openxmlformats.org/officeDocument/2006/relationships/image" Target="../media/image828.png"/><Relationship Id="rId118" Type="http://schemas.openxmlformats.org/officeDocument/2006/relationships/image" Target="../media/image853.png"/><Relationship Id="rId139" Type="http://schemas.openxmlformats.org/officeDocument/2006/relationships/customXml" Target="../ink/ink3120.xml"/><Relationship Id="rId85" Type="http://schemas.openxmlformats.org/officeDocument/2006/relationships/customXml" Target="../ink/ink3093.xml"/><Relationship Id="rId150" Type="http://schemas.openxmlformats.org/officeDocument/2006/relationships/image" Target="../media/image871.png"/><Relationship Id="rId171" Type="http://schemas.openxmlformats.org/officeDocument/2006/relationships/customXml" Target="../ink/ink3143.xml"/><Relationship Id="rId192" Type="http://schemas.openxmlformats.org/officeDocument/2006/relationships/image" Target="../media/image875.png"/><Relationship Id="rId12" Type="http://schemas.openxmlformats.org/officeDocument/2006/relationships/image" Target="../media/image802.png"/><Relationship Id="rId33" Type="http://schemas.openxmlformats.org/officeDocument/2006/relationships/customXml" Target="../ink/ink3067.xml"/><Relationship Id="rId108" Type="http://schemas.openxmlformats.org/officeDocument/2006/relationships/image" Target="../media/image848.png"/><Relationship Id="rId129" Type="http://schemas.openxmlformats.org/officeDocument/2006/relationships/customXml" Target="../ink/ink3115.xml"/><Relationship Id="rId54" Type="http://schemas.openxmlformats.org/officeDocument/2006/relationships/image" Target="../media/image823.png"/><Relationship Id="rId75" Type="http://schemas.openxmlformats.org/officeDocument/2006/relationships/customXml" Target="../ink/ink3088.xml"/><Relationship Id="rId96" Type="http://schemas.openxmlformats.org/officeDocument/2006/relationships/image" Target="../media/image844.png"/><Relationship Id="rId140" Type="http://schemas.openxmlformats.org/officeDocument/2006/relationships/image" Target="../media/image866.png"/><Relationship Id="rId161" Type="http://schemas.openxmlformats.org/officeDocument/2006/relationships/customXml" Target="../ink/ink3133.xml"/><Relationship Id="rId182" Type="http://schemas.openxmlformats.org/officeDocument/2006/relationships/customXml" Target="../ink/ink3154.xml"/><Relationship Id="rId6" Type="http://schemas.openxmlformats.org/officeDocument/2006/relationships/image" Target="../media/image799.png"/><Relationship Id="rId23" Type="http://schemas.openxmlformats.org/officeDocument/2006/relationships/customXml" Target="../ink/ink3062.xml"/><Relationship Id="rId119" Type="http://schemas.openxmlformats.org/officeDocument/2006/relationships/customXml" Target="../ink/ink3110.xml"/><Relationship Id="rId44" Type="http://schemas.openxmlformats.org/officeDocument/2006/relationships/image" Target="../media/image818.png"/><Relationship Id="rId65" Type="http://schemas.openxmlformats.org/officeDocument/2006/relationships/customXml" Target="../ink/ink3083.xml"/><Relationship Id="rId86" Type="http://schemas.openxmlformats.org/officeDocument/2006/relationships/image" Target="../media/image839.png"/><Relationship Id="rId130" Type="http://schemas.openxmlformats.org/officeDocument/2006/relationships/image" Target="../media/image861.png"/><Relationship Id="rId151" Type="http://schemas.openxmlformats.org/officeDocument/2006/relationships/customXml" Target="../ink/ink3126.xml"/><Relationship Id="rId172" Type="http://schemas.openxmlformats.org/officeDocument/2006/relationships/customXml" Target="../ink/ink3144.xml"/><Relationship Id="rId193" Type="http://schemas.openxmlformats.org/officeDocument/2006/relationships/customXml" Target="../ink/ink3164.xml"/><Relationship Id="rId13" Type="http://schemas.openxmlformats.org/officeDocument/2006/relationships/customXml" Target="../ink/ink3057.xml"/><Relationship Id="rId109" Type="http://schemas.openxmlformats.org/officeDocument/2006/relationships/customXml" Target="../ink/ink3105.xml"/><Relationship Id="rId34" Type="http://schemas.openxmlformats.org/officeDocument/2006/relationships/image" Target="../media/image813.png"/><Relationship Id="rId55" Type="http://schemas.openxmlformats.org/officeDocument/2006/relationships/customXml" Target="../ink/ink3078.xml"/><Relationship Id="rId76" Type="http://schemas.openxmlformats.org/officeDocument/2006/relationships/image" Target="../media/image834.png"/><Relationship Id="rId97" Type="http://schemas.openxmlformats.org/officeDocument/2006/relationships/customXml" Target="../ink/ink3099.xml"/><Relationship Id="rId120" Type="http://schemas.openxmlformats.org/officeDocument/2006/relationships/image" Target="../media/image856.png"/><Relationship Id="rId141" Type="http://schemas.openxmlformats.org/officeDocument/2006/relationships/customXml" Target="../ink/ink3121.xml"/><Relationship Id="rId7" Type="http://schemas.openxmlformats.org/officeDocument/2006/relationships/customXml" Target="../ink/ink3054.xml"/><Relationship Id="rId162" Type="http://schemas.openxmlformats.org/officeDocument/2006/relationships/customXml" Target="../ink/ink3134.xml"/><Relationship Id="rId183" Type="http://schemas.openxmlformats.org/officeDocument/2006/relationships/customXml" Target="../ink/ink3155.xml"/><Relationship Id="rId2" Type="http://schemas.openxmlformats.org/officeDocument/2006/relationships/notesSlide" Target="../notesSlides/notesSlide54.xml"/><Relationship Id="rId29" Type="http://schemas.openxmlformats.org/officeDocument/2006/relationships/customXml" Target="../ink/ink3065.xml"/><Relationship Id="rId24" Type="http://schemas.openxmlformats.org/officeDocument/2006/relationships/image" Target="../media/image808.png"/><Relationship Id="rId40" Type="http://schemas.openxmlformats.org/officeDocument/2006/relationships/image" Target="../media/image816.png"/><Relationship Id="rId45" Type="http://schemas.openxmlformats.org/officeDocument/2006/relationships/customXml" Target="../ink/ink3073.xml"/><Relationship Id="rId66" Type="http://schemas.openxmlformats.org/officeDocument/2006/relationships/image" Target="../media/image829.png"/><Relationship Id="rId87" Type="http://schemas.openxmlformats.org/officeDocument/2006/relationships/customXml" Target="../ink/ink3094.xml"/><Relationship Id="rId110" Type="http://schemas.openxmlformats.org/officeDocument/2006/relationships/image" Target="../media/image849.png"/><Relationship Id="rId115" Type="http://schemas.openxmlformats.org/officeDocument/2006/relationships/customXml" Target="../ink/ink3108.xml"/><Relationship Id="rId131" Type="http://schemas.openxmlformats.org/officeDocument/2006/relationships/customXml" Target="../ink/ink3116.xml"/><Relationship Id="rId136" Type="http://schemas.openxmlformats.org/officeDocument/2006/relationships/image" Target="../media/image864.png"/><Relationship Id="rId157" Type="http://schemas.openxmlformats.org/officeDocument/2006/relationships/customXml" Target="../ink/ink3129.xml"/><Relationship Id="rId178" Type="http://schemas.openxmlformats.org/officeDocument/2006/relationships/customXml" Target="../ink/ink3150.xml"/><Relationship Id="rId61" Type="http://schemas.openxmlformats.org/officeDocument/2006/relationships/customXml" Target="../ink/ink3081.xml"/><Relationship Id="rId82" Type="http://schemas.openxmlformats.org/officeDocument/2006/relationships/image" Target="../media/image837.png"/><Relationship Id="rId152" Type="http://schemas.openxmlformats.org/officeDocument/2006/relationships/image" Target="../media/image872.png"/><Relationship Id="rId173" Type="http://schemas.openxmlformats.org/officeDocument/2006/relationships/customXml" Target="../ink/ink3145.xml"/><Relationship Id="rId194" Type="http://schemas.openxmlformats.org/officeDocument/2006/relationships/image" Target="../media/image876.png"/><Relationship Id="rId199" Type="http://schemas.openxmlformats.org/officeDocument/2006/relationships/customXml" Target="../ink/ink3167.xml"/><Relationship Id="rId203" Type="http://schemas.openxmlformats.org/officeDocument/2006/relationships/customXml" Target="../ink/ink3169.xml"/><Relationship Id="rId19" Type="http://schemas.openxmlformats.org/officeDocument/2006/relationships/customXml" Target="../ink/ink3060.xml"/><Relationship Id="rId14" Type="http://schemas.openxmlformats.org/officeDocument/2006/relationships/image" Target="../media/image803.png"/><Relationship Id="rId30" Type="http://schemas.openxmlformats.org/officeDocument/2006/relationships/image" Target="../media/image811.png"/><Relationship Id="rId35" Type="http://schemas.openxmlformats.org/officeDocument/2006/relationships/customXml" Target="../ink/ink3068.xml"/><Relationship Id="rId56" Type="http://schemas.openxmlformats.org/officeDocument/2006/relationships/image" Target="../media/image824.png"/><Relationship Id="rId77" Type="http://schemas.openxmlformats.org/officeDocument/2006/relationships/customXml" Target="../ink/ink3089.xml"/><Relationship Id="rId100" Type="http://schemas.openxmlformats.org/officeDocument/2006/relationships/image" Target="../media/image846.png"/><Relationship Id="rId105" Type="http://schemas.openxmlformats.org/officeDocument/2006/relationships/customXml" Target="../ink/ink3103.xml"/><Relationship Id="rId126" Type="http://schemas.openxmlformats.org/officeDocument/2006/relationships/image" Target="../media/image859.png"/><Relationship Id="rId147" Type="http://schemas.openxmlformats.org/officeDocument/2006/relationships/customXml" Target="../ink/ink3124.xml"/><Relationship Id="rId168" Type="http://schemas.openxmlformats.org/officeDocument/2006/relationships/customXml" Target="../ink/ink3140.xml"/><Relationship Id="rId8" Type="http://schemas.openxmlformats.org/officeDocument/2006/relationships/image" Target="../media/image800.png"/><Relationship Id="rId51" Type="http://schemas.openxmlformats.org/officeDocument/2006/relationships/customXml" Target="../ink/ink3076.xml"/><Relationship Id="rId72" Type="http://schemas.openxmlformats.org/officeDocument/2006/relationships/image" Target="../media/image832.png"/><Relationship Id="rId93" Type="http://schemas.openxmlformats.org/officeDocument/2006/relationships/customXml" Target="../ink/ink3097.xml"/><Relationship Id="rId98" Type="http://schemas.openxmlformats.org/officeDocument/2006/relationships/image" Target="../media/image845.png"/><Relationship Id="rId121" Type="http://schemas.openxmlformats.org/officeDocument/2006/relationships/customXml" Target="../ink/ink3111.xml"/><Relationship Id="rId142" Type="http://schemas.openxmlformats.org/officeDocument/2006/relationships/image" Target="../media/image867.png"/><Relationship Id="rId163" Type="http://schemas.openxmlformats.org/officeDocument/2006/relationships/customXml" Target="../ink/ink3135.xml"/><Relationship Id="rId184" Type="http://schemas.openxmlformats.org/officeDocument/2006/relationships/customXml" Target="../ink/ink3156.xml"/><Relationship Id="rId189" Type="http://schemas.openxmlformats.org/officeDocument/2006/relationships/customXml" Target="../ink/ink3161.xml"/><Relationship Id="rId3" Type="http://schemas.openxmlformats.org/officeDocument/2006/relationships/customXml" Target="../ink/ink3052.xml"/><Relationship Id="rId25" Type="http://schemas.openxmlformats.org/officeDocument/2006/relationships/customXml" Target="../ink/ink3063.xml"/><Relationship Id="rId46" Type="http://schemas.openxmlformats.org/officeDocument/2006/relationships/image" Target="../media/image819.png"/><Relationship Id="rId67" Type="http://schemas.openxmlformats.org/officeDocument/2006/relationships/customXml" Target="../ink/ink3084.xml"/><Relationship Id="rId116" Type="http://schemas.openxmlformats.org/officeDocument/2006/relationships/image" Target="../media/image852.png"/><Relationship Id="rId137" Type="http://schemas.openxmlformats.org/officeDocument/2006/relationships/customXml" Target="../ink/ink3119.xml"/><Relationship Id="rId158" Type="http://schemas.openxmlformats.org/officeDocument/2006/relationships/customXml" Target="../ink/ink3130.xml"/><Relationship Id="rId20" Type="http://schemas.openxmlformats.org/officeDocument/2006/relationships/image" Target="../media/image806.png"/><Relationship Id="rId41" Type="http://schemas.openxmlformats.org/officeDocument/2006/relationships/customXml" Target="../ink/ink3071.xml"/><Relationship Id="rId62" Type="http://schemas.openxmlformats.org/officeDocument/2006/relationships/image" Target="../media/image827.png"/><Relationship Id="rId83" Type="http://schemas.openxmlformats.org/officeDocument/2006/relationships/customXml" Target="../ink/ink3092.xml"/><Relationship Id="rId88" Type="http://schemas.openxmlformats.org/officeDocument/2006/relationships/image" Target="../media/image840.png"/><Relationship Id="rId111" Type="http://schemas.openxmlformats.org/officeDocument/2006/relationships/customXml" Target="../ink/ink3106.xml"/><Relationship Id="rId132" Type="http://schemas.openxmlformats.org/officeDocument/2006/relationships/image" Target="../media/image862.png"/><Relationship Id="rId153" Type="http://schemas.openxmlformats.org/officeDocument/2006/relationships/customXml" Target="../ink/ink3127.xml"/><Relationship Id="rId174" Type="http://schemas.openxmlformats.org/officeDocument/2006/relationships/customXml" Target="../ink/ink3146.xml"/><Relationship Id="rId179" Type="http://schemas.openxmlformats.org/officeDocument/2006/relationships/customXml" Target="../ink/ink3151.xml"/><Relationship Id="rId195" Type="http://schemas.openxmlformats.org/officeDocument/2006/relationships/customXml" Target="../ink/ink3165.xml"/><Relationship Id="rId190" Type="http://schemas.openxmlformats.org/officeDocument/2006/relationships/customXml" Target="../ink/ink3162.xml"/><Relationship Id="rId204" Type="http://schemas.openxmlformats.org/officeDocument/2006/relationships/image" Target="../media/image881.png"/><Relationship Id="rId15" Type="http://schemas.openxmlformats.org/officeDocument/2006/relationships/customXml" Target="../ink/ink3058.xml"/><Relationship Id="rId36" Type="http://schemas.openxmlformats.org/officeDocument/2006/relationships/image" Target="../media/image814.png"/><Relationship Id="rId57" Type="http://schemas.openxmlformats.org/officeDocument/2006/relationships/customXml" Target="../ink/ink3079.xml"/><Relationship Id="rId106" Type="http://schemas.openxmlformats.org/officeDocument/2006/relationships/image" Target="../media/image855.png"/><Relationship Id="rId127" Type="http://schemas.openxmlformats.org/officeDocument/2006/relationships/customXml" Target="../ink/ink3114.xml"/><Relationship Id="rId10" Type="http://schemas.openxmlformats.org/officeDocument/2006/relationships/image" Target="../media/image801.png"/><Relationship Id="rId31" Type="http://schemas.openxmlformats.org/officeDocument/2006/relationships/customXml" Target="../ink/ink3066.xml"/><Relationship Id="rId52" Type="http://schemas.openxmlformats.org/officeDocument/2006/relationships/image" Target="../media/image822.png"/><Relationship Id="rId73" Type="http://schemas.openxmlformats.org/officeDocument/2006/relationships/customXml" Target="../ink/ink3087.xml"/><Relationship Id="rId78" Type="http://schemas.openxmlformats.org/officeDocument/2006/relationships/image" Target="../media/image835.png"/><Relationship Id="rId94" Type="http://schemas.openxmlformats.org/officeDocument/2006/relationships/image" Target="../media/image843.png"/><Relationship Id="rId99" Type="http://schemas.openxmlformats.org/officeDocument/2006/relationships/customXml" Target="../ink/ink3100.xml"/><Relationship Id="rId101" Type="http://schemas.openxmlformats.org/officeDocument/2006/relationships/customXml" Target="../ink/ink3101.xml"/><Relationship Id="rId122" Type="http://schemas.openxmlformats.org/officeDocument/2006/relationships/image" Target="../media/image857.png"/><Relationship Id="rId143" Type="http://schemas.openxmlformats.org/officeDocument/2006/relationships/customXml" Target="../ink/ink3122.xml"/><Relationship Id="rId148" Type="http://schemas.openxmlformats.org/officeDocument/2006/relationships/image" Target="../media/image870.png"/><Relationship Id="rId164" Type="http://schemas.openxmlformats.org/officeDocument/2006/relationships/customXml" Target="../ink/ink3136.xml"/><Relationship Id="rId169" Type="http://schemas.openxmlformats.org/officeDocument/2006/relationships/customXml" Target="../ink/ink3141.xml"/><Relationship Id="rId185" Type="http://schemas.openxmlformats.org/officeDocument/2006/relationships/customXml" Target="../ink/ink3157.xml"/><Relationship Id="rId4" Type="http://schemas.openxmlformats.org/officeDocument/2006/relationships/image" Target="../media/image798.png"/><Relationship Id="rId9" Type="http://schemas.openxmlformats.org/officeDocument/2006/relationships/customXml" Target="../ink/ink3055.xml"/><Relationship Id="rId180" Type="http://schemas.openxmlformats.org/officeDocument/2006/relationships/customXml" Target="../ink/ink3152.xml"/><Relationship Id="rId26" Type="http://schemas.openxmlformats.org/officeDocument/2006/relationships/image" Target="../media/image809.png"/><Relationship Id="rId47" Type="http://schemas.openxmlformats.org/officeDocument/2006/relationships/customXml" Target="../ink/ink3074.xml"/><Relationship Id="rId68" Type="http://schemas.openxmlformats.org/officeDocument/2006/relationships/image" Target="../media/image830.png"/><Relationship Id="rId89" Type="http://schemas.openxmlformats.org/officeDocument/2006/relationships/customXml" Target="../ink/ink3095.xml"/><Relationship Id="rId112" Type="http://schemas.openxmlformats.org/officeDocument/2006/relationships/image" Target="../media/image850.png"/><Relationship Id="rId133" Type="http://schemas.openxmlformats.org/officeDocument/2006/relationships/customXml" Target="../ink/ink3117.xml"/><Relationship Id="rId154" Type="http://schemas.openxmlformats.org/officeDocument/2006/relationships/image" Target="../media/image873.png"/><Relationship Id="rId175" Type="http://schemas.openxmlformats.org/officeDocument/2006/relationships/customXml" Target="../ink/ink3147.xml"/><Relationship Id="rId196" Type="http://schemas.openxmlformats.org/officeDocument/2006/relationships/image" Target="../media/image877.png"/><Relationship Id="rId200" Type="http://schemas.openxmlformats.org/officeDocument/2006/relationships/image" Target="../media/image879.png"/><Relationship Id="rId16" Type="http://schemas.openxmlformats.org/officeDocument/2006/relationships/image" Target="../media/image804.png"/><Relationship Id="rId37" Type="http://schemas.openxmlformats.org/officeDocument/2006/relationships/customXml" Target="../ink/ink3069.xml"/><Relationship Id="rId58" Type="http://schemas.openxmlformats.org/officeDocument/2006/relationships/image" Target="../media/image825.png"/><Relationship Id="rId79" Type="http://schemas.openxmlformats.org/officeDocument/2006/relationships/customXml" Target="../ink/ink3090.xml"/><Relationship Id="rId102" Type="http://schemas.openxmlformats.org/officeDocument/2006/relationships/image" Target="../media/image847.png"/><Relationship Id="rId123" Type="http://schemas.openxmlformats.org/officeDocument/2006/relationships/customXml" Target="../ink/ink3112.xml"/><Relationship Id="rId144" Type="http://schemas.openxmlformats.org/officeDocument/2006/relationships/image" Target="../media/image868.png"/><Relationship Id="rId90" Type="http://schemas.openxmlformats.org/officeDocument/2006/relationships/image" Target="../media/image841.png"/><Relationship Id="rId165" Type="http://schemas.openxmlformats.org/officeDocument/2006/relationships/customXml" Target="../ink/ink3137.xml"/><Relationship Id="rId186" Type="http://schemas.openxmlformats.org/officeDocument/2006/relationships/customXml" Target="../ink/ink3158.xml"/><Relationship Id="rId27" Type="http://schemas.openxmlformats.org/officeDocument/2006/relationships/customXml" Target="../ink/ink3064.xml"/><Relationship Id="rId48" Type="http://schemas.openxmlformats.org/officeDocument/2006/relationships/image" Target="../media/image820.png"/><Relationship Id="rId69" Type="http://schemas.openxmlformats.org/officeDocument/2006/relationships/customXml" Target="../ink/ink3085.xml"/><Relationship Id="rId113" Type="http://schemas.openxmlformats.org/officeDocument/2006/relationships/customXml" Target="../ink/ink3107.xml"/><Relationship Id="rId134" Type="http://schemas.openxmlformats.org/officeDocument/2006/relationships/image" Target="../media/image863.png"/><Relationship Id="rId80" Type="http://schemas.openxmlformats.org/officeDocument/2006/relationships/image" Target="../media/image836.png"/><Relationship Id="rId155" Type="http://schemas.openxmlformats.org/officeDocument/2006/relationships/customXml" Target="../ink/ink3128.xml"/><Relationship Id="rId176" Type="http://schemas.openxmlformats.org/officeDocument/2006/relationships/customXml" Target="../ink/ink3148.xml"/><Relationship Id="rId197" Type="http://schemas.openxmlformats.org/officeDocument/2006/relationships/customXml" Target="../ink/ink3166.xml"/><Relationship Id="rId201" Type="http://schemas.openxmlformats.org/officeDocument/2006/relationships/customXml" Target="../ink/ink3168.xml"/><Relationship Id="rId17" Type="http://schemas.openxmlformats.org/officeDocument/2006/relationships/customXml" Target="../ink/ink3059.xml"/><Relationship Id="rId38" Type="http://schemas.openxmlformats.org/officeDocument/2006/relationships/image" Target="../media/image815.png"/><Relationship Id="rId59" Type="http://schemas.openxmlformats.org/officeDocument/2006/relationships/customXml" Target="../ink/ink3080.xml"/><Relationship Id="rId103" Type="http://schemas.openxmlformats.org/officeDocument/2006/relationships/customXml" Target="../ink/ink3102.xml"/><Relationship Id="rId124" Type="http://schemas.openxmlformats.org/officeDocument/2006/relationships/image" Target="../media/image858.png"/><Relationship Id="rId70" Type="http://schemas.openxmlformats.org/officeDocument/2006/relationships/image" Target="../media/image831.png"/><Relationship Id="rId91" Type="http://schemas.openxmlformats.org/officeDocument/2006/relationships/customXml" Target="../ink/ink3096.xml"/><Relationship Id="rId145" Type="http://schemas.openxmlformats.org/officeDocument/2006/relationships/customXml" Target="../ink/ink3123.xml"/><Relationship Id="rId166" Type="http://schemas.openxmlformats.org/officeDocument/2006/relationships/customXml" Target="../ink/ink3138.xml"/><Relationship Id="rId187" Type="http://schemas.openxmlformats.org/officeDocument/2006/relationships/customXml" Target="../ink/ink3159.xml"/><Relationship Id="rId1" Type="http://schemas.openxmlformats.org/officeDocument/2006/relationships/slideLayout" Target="../slideLayouts/slideLayout11.xml"/><Relationship Id="rId28" Type="http://schemas.openxmlformats.org/officeDocument/2006/relationships/image" Target="../media/image810.png"/><Relationship Id="rId49" Type="http://schemas.openxmlformats.org/officeDocument/2006/relationships/customXml" Target="../ink/ink3075.xml"/><Relationship Id="rId114" Type="http://schemas.openxmlformats.org/officeDocument/2006/relationships/image" Target="../media/image851.png"/><Relationship Id="rId60" Type="http://schemas.openxmlformats.org/officeDocument/2006/relationships/image" Target="../media/image826.png"/><Relationship Id="rId81" Type="http://schemas.openxmlformats.org/officeDocument/2006/relationships/customXml" Target="../ink/ink3091.xml"/><Relationship Id="rId135" Type="http://schemas.openxmlformats.org/officeDocument/2006/relationships/customXml" Target="../ink/ink3118.xml"/><Relationship Id="rId156" Type="http://schemas.openxmlformats.org/officeDocument/2006/relationships/image" Target="../media/image874.png"/><Relationship Id="rId177" Type="http://schemas.openxmlformats.org/officeDocument/2006/relationships/customXml" Target="../ink/ink3149.xml"/><Relationship Id="rId198" Type="http://schemas.openxmlformats.org/officeDocument/2006/relationships/image" Target="../media/image878.png"/><Relationship Id="rId202" Type="http://schemas.openxmlformats.org/officeDocument/2006/relationships/image" Target="../media/image880.png"/><Relationship Id="rId18" Type="http://schemas.openxmlformats.org/officeDocument/2006/relationships/image" Target="../media/image805.png"/><Relationship Id="rId39" Type="http://schemas.openxmlformats.org/officeDocument/2006/relationships/customXml" Target="../ink/ink3070.xml"/><Relationship Id="rId50" Type="http://schemas.openxmlformats.org/officeDocument/2006/relationships/image" Target="../media/image821.png"/><Relationship Id="rId104" Type="http://schemas.openxmlformats.org/officeDocument/2006/relationships/image" Target="../media/image854.png"/><Relationship Id="rId125" Type="http://schemas.openxmlformats.org/officeDocument/2006/relationships/customXml" Target="../ink/ink3113.xml"/><Relationship Id="rId146" Type="http://schemas.openxmlformats.org/officeDocument/2006/relationships/image" Target="../media/image869.png"/><Relationship Id="rId167" Type="http://schemas.openxmlformats.org/officeDocument/2006/relationships/customXml" Target="../ink/ink3139.xml"/><Relationship Id="rId188" Type="http://schemas.openxmlformats.org/officeDocument/2006/relationships/customXml" Target="../ink/ink3160.xml"/><Relationship Id="rId71" Type="http://schemas.openxmlformats.org/officeDocument/2006/relationships/customXml" Target="../ink/ink3086.xml"/><Relationship Id="rId92" Type="http://schemas.openxmlformats.org/officeDocument/2006/relationships/image" Target="../media/image842.png"/></Relationships>
</file>

<file path=ppt/slides/_rels/slide5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227.xml"/><Relationship Id="rId21" Type="http://schemas.openxmlformats.org/officeDocument/2006/relationships/customXml" Target="../ink/ink3179.xml"/><Relationship Id="rId42" Type="http://schemas.openxmlformats.org/officeDocument/2006/relationships/image" Target="../media/image817.png"/><Relationship Id="rId63" Type="http://schemas.openxmlformats.org/officeDocument/2006/relationships/customXml" Target="../ink/ink3200.xml"/><Relationship Id="rId84" Type="http://schemas.openxmlformats.org/officeDocument/2006/relationships/image" Target="../media/image838.png"/><Relationship Id="rId138" Type="http://schemas.openxmlformats.org/officeDocument/2006/relationships/image" Target="../media/image865.png"/><Relationship Id="rId159" Type="http://schemas.openxmlformats.org/officeDocument/2006/relationships/customXml" Target="../ink/ink3249.xml"/><Relationship Id="rId170" Type="http://schemas.openxmlformats.org/officeDocument/2006/relationships/customXml" Target="../ink/ink3260.xml"/><Relationship Id="rId191" Type="http://schemas.openxmlformats.org/officeDocument/2006/relationships/customXml" Target="../ink/ink3281.xml"/><Relationship Id="rId205" Type="http://schemas.openxmlformats.org/officeDocument/2006/relationships/image" Target="../media/image882.png"/><Relationship Id="rId107" Type="http://schemas.openxmlformats.org/officeDocument/2006/relationships/customXml" Target="../ink/ink3222.xml"/><Relationship Id="rId11" Type="http://schemas.openxmlformats.org/officeDocument/2006/relationships/customXml" Target="../ink/ink3174.xml"/><Relationship Id="rId32" Type="http://schemas.openxmlformats.org/officeDocument/2006/relationships/image" Target="../media/image812.png"/><Relationship Id="rId53" Type="http://schemas.openxmlformats.org/officeDocument/2006/relationships/customXml" Target="../ink/ink3195.xml"/><Relationship Id="rId74" Type="http://schemas.openxmlformats.org/officeDocument/2006/relationships/image" Target="../media/image833.png"/><Relationship Id="rId128" Type="http://schemas.openxmlformats.org/officeDocument/2006/relationships/image" Target="../media/image860.png"/><Relationship Id="rId149" Type="http://schemas.openxmlformats.org/officeDocument/2006/relationships/customXml" Target="../ink/ink3243.xml"/><Relationship Id="rId5" Type="http://schemas.openxmlformats.org/officeDocument/2006/relationships/customXml" Target="../ink/ink3171.xml"/><Relationship Id="rId95" Type="http://schemas.openxmlformats.org/officeDocument/2006/relationships/customXml" Target="../ink/ink3216.xml"/><Relationship Id="rId160" Type="http://schemas.openxmlformats.org/officeDocument/2006/relationships/customXml" Target="../ink/ink3250.xml"/><Relationship Id="rId181" Type="http://schemas.openxmlformats.org/officeDocument/2006/relationships/customXml" Target="../ink/ink3271.xml"/><Relationship Id="rId22" Type="http://schemas.openxmlformats.org/officeDocument/2006/relationships/image" Target="../media/image807.png"/><Relationship Id="rId43" Type="http://schemas.openxmlformats.org/officeDocument/2006/relationships/customXml" Target="../ink/ink3190.xml"/><Relationship Id="rId64" Type="http://schemas.openxmlformats.org/officeDocument/2006/relationships/image" Target="../media/image828.png"/><Relationship Id="rId118" Type="http://schemas.openxmlformats.org/officeDocument/2006/relationships/image" Target="../media/image853.png"/><Relationship Id="rId139" Type="http://schemas.openxmlformats.org/officeDocument/2006/relationships/customXml" Target="../ink/ink3238.xml"/><Relationship Id="rId85" Type="http://schemas.openxmlformats.org/officeDocument/2006/relationships/customXml" Target="../ink/ink3211.xml"/><Relationship Id="rId150" Type="http://schemas.openxmlformats.org/officeDocument/2006/relationships/image" Target="../media/image871.png"/><Relationship Id="rId171" Type="http://schemas.openxmlformats.org/officeDocument/2006/relationships/customXml" Target="../ink/ink3261.xml"/><Relationship Id="rId192" Type="http://schemas.openxmlformats.org/officeDocument/2006/relationships/image" Target="../media/image875.png"/><Relationship Id="rId206" Type="http://schemas.openxmlformats.org/officeDocument/2006/relationships/image" Target="../media/image883.svg"/><Relationship Id="rId12" Type="http://schemas.openxmlformats.org/officeDocument/2006/relationships/image" Target="../media/image802.png"/><Relationship Id="rId33" Type="http://schemas.openxmlformats.org/officeDocument/2006/relationships/customXml" Target="../ink/ink3185.xml"/><Relationship Id="rId108" Type="http://schemas.openxmlformats.org/officeDocument/2006/relationships/image" Target="../media/image848.png"/><Relationship Id="rId129" Type="http://schemas.openxmlformats.org/officeDocument/2006/relationships/customXml" Target="../ink/ink3233.xml"/><Relationship Id="rId54" Type="http://schemas.openxmlformats.org/officeDocument/2006/relationships/image" Target="../media/image823.png"/><Relationship Id="rId75" Type="http://schemas.openxmlformats.org/officeDocument/2006/relationships/customXml" Target="../ink/ink3206.xml"/><Relationship Id="rId96" Type="http://schemas.openxmlformats.org/officeDocument/2006/relationships/image" Target="../media/image844.png"/><Relationship Id="rId140" Type="http://schemas.openxmlformats.org/officeDocument/2006/relationships/image" Target="../media/image866.png"/><Relationship Id="rId161" Type="http://schemas.openxmlformats.org/officeDocument/2006/relationships/customXml" Target="../ink/ink3251.xml"/><Relationship Id="rId182" Type="http://schemas.openxmlformats.org/officeDocument/2006/relationships/customXml" Target="../ink/ink3272.xml"/><Relationship Id="rId6" Type="http://schemas.openxmlformats.org/officeDocument/2006/relationships/image" Target="../media/image799.png"/><Relationship Id="rId23" Type="http://schemas.openxmlformats.org/officeDocument/2006/relationships/customXml" Target="../ink/ink3180.xml"/><Relationship Id="rId119" Type="http://schemas.openxmlformats.org/officeDocument/2006/relationships/customXml" Target="../ink/ink3228.xml"/><Relationship Id="rId44" Type="http://schemas.openxmlformats.org/officeDocument/2006/relationships/image" Target="../media/image818.png"/><Relationship Id="rId65" Type="http://schemas.openxmlformats.org/officeDocument/2006/relationships/customXml" Target="../ink/ink3201.xml"/><Relationship Id="rId86" Type="http://schemas.openxmlformats.org/officeDocument/2006/relationships/image" Target="../media/image839.png"/><Relationship Id="rId130" Type="http://schemas.openxmlformats.org/officeDocument/2006/relationships/image" Target="../media/image861.png"/><Relationship Id="rId151" Type="http://schemas.openxmlformats.org/officeDocument/2006/relationships/customXml" Target="../ink/ink3244.xml"/><Relationship Id="rId172" Type="http://schemas.openxmlformats.org/officeDocument/2006/relationships/customXml" Target="../ink/ink3262.xml"/><Relationship Id="rId193" Type="http://schemas.openxmlformats.org/officeDocument/2006/relationships/customXml" Target="../ink/ink3282.xml"/><Relationship Id="rId13" Type="http://schemas.openxmlformats.org/officeDocument/2006/relationships/customXml" Target="../ink/ink3175.xml"/><Relationship Id="rId109" Type="http://schemas.openxmlformats.org/officeDocument/2006/relationships/customXml" Target="../ink/ink3223.xml"/><Relationship Id="rId34" Type="http://schemas.openxmlformats.org/officeDocument/2006/relationships/image" Target="../media/image813.png"/><Relationship Id="rId55" Type="http://schemas.openxmlformats.org/officeDocument/2006/relationships/customXml" Target="../ink/ink3196.xml"/><Relationship Id="rId76" Type="http://schemas.openxmlformats.org/officeDocument/2006/relationships/image" Target="../media/image834.png"/><Relationship Id="rId97" Type="http://schemas.openxmlformats.org/officeDocument/2006/relationships/customXml" Target="../ink/ink3217.xml"/><Relationship Id="rId120" Type="http://schemas.openxmlformats.org/officeDocument/2006/relationships/image" Target="../media/image856.png"/><Relationship Id="rId141" Type="http://schemas.openxmlformats.org/officeDocument/2006/relationships/customXml" Target="../ink/ink3239.xml"/><Relationship Id="rId7" Type="http://schemas.openxmlformats.org/officeDocument/2006/relationships/customXml" Target="../ink/ink3172.xml"/><Relationship Id="rId162" Type="http://schemas.openxmlformats.org/officeDocument/2006/relationships/customXml" Target="../ink/ink3252.xml"/><Relationship Id="rId183" Type="http://schemas.openxmlformats.org/officeDocument/2006/relationships/customXml" Target="../ink/ink3273.xml"/><Relationship Id="rId24" Type="http://schemas.openxmlformats.org/officeDocument/2006/relationships/image" Target="../media/image808.png"/><Relationship Id="rId40" Type="http://schemas.openxmlformats.org/officeDocument/2006/relationships/image" Target="../media/image816.png"/><Relationship Id="rId45" Type="http://schemas.openxmlformats.org/officeDocument/2006/relationships/customXml" Target="../ink/ink3191.xml"/><Relationship Id="rId66" Type="http://schemas.openxmlformats.org/officeDocument/2006/relationships/image" Target="../media/image829.png"/><Relationship Id="rId87" Type="http://schemas.openxmlformats.org/officeDocument/2006/relationships/customXml" Target="../ink/ink3212.xml"/><Relationship Id="rId110" Type="http://schemas.openxmlformats.org/officeDocument/2006/relationships/image" Target="../media/image849.png"/><Relationship Id="rId115" Type="http://schemas.openxmlformats.org/officeDocument/2006/relationships/customXml" Target="../ink/ink3226.xml"/><Relationship Id="rId131" Type="http://schemas.openxmlformats.org/officeDocument/2006/relationships/customXml" Target="../ink/ink3234.xml"/><Relationship Id="rId136" Type="http://schemas.openxmlformats.org/officeDocument/2006/relationships/image" Target="../media/image864.png"/><Relationship Id="rId157" Type="http://schemas.openxmlformats.org/officeDocument/2006/relationships/customXml" Target="../ink/ink3247.xml"/><Relationship Id="rId178" Type="http://schemas.openxmlformats.org/officeDocument/2006/relationships/customXml" Target="../ink/ink3268.xml"/><Relationship Id="rId61" Type="http://schemas.openxmlformats.org/officeDocument/2006/relationships/customXml" Target="../ink/ink3199.xml"/><Relationship Id="rId82" Type="http://schemas.openxmlformats.org/officeDocument/2006/relationships/image" Target="../media/image837.png"/><Relationship Id="rId152" Type="http://schemas.openxmlformats.org/officeDocument/2006/relationships/image" Target="../media/image872.png"/><Relationship Id="rId173" Type="http://schemas.openxmlformats.org/officeDocument/2006/relationships/customXml" Target="../ink/ink3263.xml"/><Relationship Id="rId194" Type="http://schemas.openxmlformats.org/officeDocument/2006/relationships/image" Target="../media/image876.png"/><Relationship Id="rId199" Type="http://schemas.openxmlformats.org/officeDocument/2006/relationships/customXml" Target="../ink/ink3285.xml"/><Relationship Id="rId203" Type="http://schemas.openxmlformats.org/officeDocument/2006/relationships/customXml" Target="../ink/ink3287.xml"/><Relationship Id="rId19" Type="http://schemas.openxmlformats.org/officeDocument/2006/relationships/customXml" Target="../ink/ink3178.xml"/><Relationship Id="rId14" Type="http://schemas.openxmlformats.org/officeDocument/2006/relationships/image" Target="../media/image803.png"/><Relationship Id="rId30" Type="http://schemas.openxmlformats.org/officeDocument/2006/relationships/image" Target="../media/image811.png"/><Relationship Id="rId35" Type="http://schemas.openxmlformats.org/officeDocument/2006/relationships/customXml" Target="../ink/ink3186.xml"/><Relationship Id="rId56" Type="http://schemas.openxmlformats.org/officeDocument/2006/relationships/image" Target="../media/image824.png"/><Relationship Id="rId77" Type="http://schemas.openxmlformats.org/officeDocument/2006/relationships/customXml" Target="../ink/ink3207.xml"/><Relationship Id="rId100" Type="http://schemas.openxmlformats.org/officeDocument/2006/relationships/image" Target="../media/image846.png"/><Relationship Id="rId105" Type="http://schemas.openxmlformats.org/officeDocument/2006/relationships/customXml" Target="../ink/ink3221.xml"/><Relationship Id="rId126" Type="http://schemas.openxmlformats.org/officeDocument/2006/relationships/image" Target="../media/image859.png"/><Relationship Id="rId147" Type="http://schemas.openxmlformats.org/officeDocument/2006/relationships/customXml" Target="../ink/ink3242.xml"/><Relationship Id="rId168" Type="http://schemas.openxmlformats.org/officeDocument/2006/relationships/customXml" Target="../ink/ink3258.xml"/><Relationship Id="rId8" Type="http://schemas.openxmlformats.org/officeDocument/2006/relationships/image" Target="../media/image800.png"/><Relationship Id="rId51" Type="http://schemas.openxmlformats.org/officeDocument/2006/relationships/customXml" Target="../ink/ink3194.xml"/><Relationship Id="rId72" Type="http://schemas.openxmlformats.org/officeDocument/2006/relationships/image" Target="../media/image832.png"/><Relationship Id="rId93" Type="http://schemas.openxmlformats.org/officeDocument/2006/relationships/customXml" Target="../ink/ink3215.xml"/><Relationship Id="rId98" Type="http://schemas.openxmlformats.org/officeDocument/2006/relationships/image" Target="../media/image845.png"/><Relationship Id="rId121" Type="http://schemas.openxmlformats.org/officeDocument/2006/relationships/customXml" Target="../ink/ink3229.xml"/><Relationship Id="rId142" Type="http://schemas.openxmlformats.org/officeDocument/2006/relationships/image" Target="../media/image867.png"/><Relationship Id="rId163" Type="http://schemas.openxmlformats.org/officeDocument/2006/relationships/customXml" Target="../ink/ink3253.xml"/><Relationship Id="rId184" Type="http://schemas.openxmlformats.org/officeDocument/2006/relationships/customXml" Target="../ink/ink3274.xml"/><Relationship Id="rId189" Type="http://schemas.openxmlformats.org/officeDocument/2006/relationships/customXml" Target="../ink/ink3279.xml"/><Relationship Id="rId3" Type="http://schemas.openxmlformats.org/officeDocument/2006/relationships/customXml" Target="../ink/ink3170.xml"/><Relationship Id="rId25" Type="http://schemas.openxmlformats.org/officeDocument/2006/relationships/customXml" Target="../ink/ink3181.xml"/><Relationship Id="rId46" Type="http://schemas.openxmlformats.org/officeDocument/2006/relationships/image" Target="../media/image819.png"/><Relationship Id="rId67" Type="http://schemas.openxmlformats.org/officeDocument/2006/relationships/customXml" Target="../ink/ink3202.xml"/><Relationship Id="rId116" Type="http://schemas.openxmlformats.org/officeDocument/2006/relationships/image" Target="../media/image852.png"/><Relationship Id="rId137" Type="http://schemas.openxmlformats.org/officeDocument/2006/relationships/customXml" Target="../ink/ink3237.xml"/><Relationship Id="rId158" Type="http://schemas.openxmlformats.org/officeDocument/2006/relationships/customXml" Target="../ink/ink3248.xml"/><Relationship Id="rId20" Type="http://schemas.openxmlformats.org/officeDocument/2006/relationships/image" Target="../media/image806.png"/><Relationship Id="rId41" Type="http://schemas.openxmlformats.org/officeDocument/2006/relationships/customXml" Target="../ink/ink3189.xml"/><Relationship Id="rId62" Type="http://schemas.openxmlformats.org/officeDocument/2006/relationships/image" Target="../media/image827.png"/><Relationship Id="rId83" Type="http://schemas.openxmlformats.org/officeDocument/2006/relationships/customXml" Target="../ink/ink3210.xml"/><Relationship Id="rId88" Type="http://schemas.openxmlformats.org/officeDocument/2006/relationships/image" Target="../media/image840.png"/><Relationship Id="rId111" Type="http://schemas.openxmlformats.org/officeDocument/2006/relationships/customXml" Target="../ink/ink3224.xml"/><Relationship Id="rId132" Type="http://schemas.openxmlformats.org/officeDocument/2006/relationships/image" Target="../media/image862.png"/><Relationship Id="rId153" Type="http://schemas.openxmlformats.org/officeDocument/2006/relationships/customXml" Target="../ink/ink3245.xml"/><Relationship Id="rId174" Type="http://schemas.openxmlformats.org/officeDocument/2006/relationships/customXml" Target="../ink/ink3264.xml"/><Relationship Id="rId179" Type="http://schemas.openxmlformats.org/officeDocument/2006/relationships/customXml" Target="../ink/ink3269.xml"/><Relationship Id="rId195" Type="http://schemas.openxmlformats.org/officeDocument/2006/relationships/customXml" Target="../ink/ink3283.xml"/><Relationship Id="rId190" Type="http://schemas.openxmlformats.org/officeDocument/2006/relationships/customXml" Target="../ink/ink3280.xml"/><Relationship Id="rId204" Type="http://schemas.openxmlformats.org/officeDocument/2006/relationships/image" Target="../media/image881.png"/><Relationship Id="rId15" Type="http://schemas.openxmlformats.org/officeDocument/2006/relationships/customXml" Target="../ink/ink3176.xml"/><Relationship Id="rId36" Type="http://schemas.openxmlformats.org/officeDocument/2006/relationships/image" Target="../media/image814.png"/><Relationship Id="rId57" Type="http://schemas.openxmlformats.org/officeDocument/2006/relationships/customXml" Target="../ink/ink3197.xml"/><Relationship Id="rId106" Type="http://schemas.openxmlformats.org/officeDocument/2006/relationships/image" Target="../media/image855.png"/><Relationship Id="rId127" Type="http://schemas.openxmlformats.org/officeDocument/2006/relationships/customXml" Target="../ink/ink3232.xml"/><Relationship Id="rId10" Type="http://schemas.openxmlformats.org/officeDocument/2006/relationships/image" Target="../media/image801.png"/><Relationship Id="rId31" Type="http://schemas.openxmlformats.org/officeDocument/2006/relationships/customXml" Target="../ink/ink3184.xml"/><Relationship Id="rId52" Type="http://schemas.openxmlformats.org/officeDocument/2006/relationships/image" Target="../media/image822.png"/><Relationship Id="rId73" Type="http://schemas.openxmlformats.org/officeDocument/2006/relationships/customXml" Target="../ink/ink3205.xml"/><Relationship Id="rId78" Type="http://schemas.openxmlformats.org/officeDocument/2006/relationships/image" Target="../media/image835.png"/><Relationship Id="rId94" Type="http://schemas.openxmlformats.org/officeDocument/2006/relationships/image" Target="../media/image843.png"/><Relationship Id="rId99" Type="http://schemas.openxmlformats.org/officeDocument/2006/relationships/customXml" Target="../ink/ink3218.xml"/><Relationship Id="rId101" Type="http://schemas.openxmlformats.org/officeDocument/2006/relationships/customXml" Target="../ink/ink3219.xml"/><Relationship Id="rId122" Type="http://schemas.openxmlformats.org/officeDocument/2006/relationships/image" Target="../media/image857.png"/><Relationship Id="rId143" Type="http://schemas.openxmlformats.org/officeDocument/2006/relationships/customXml" Target="../ink/ink3240.xml"/><Relationship Id="rId148" Type="http://schemas.openxmlformats.org/officeDocument/2006/relationships/image" Target="../media/image870.png"/><Relationship Id="rId164" Type="http://schemas.openxmlformats.org/officeDocument/2006/relationships/customXml" Target="../ink/ink3254.xml"/><Relationship Id="rId169" Type="http://schemas.openxmlformats.org/officeDocument/2006/relationships/customXml" Target="../ink/ink3259.xml"/><Relationship Id="rId185" Type="http://schemas.openxmlformats.org/officeDocument/2006/relationships/customXml" Target="../ink/ink3275.xml"/><Relationship Id="rId4" Type="http://schemas.openxmlformats.org/officeDocument/2006/relationships/image" Target="../media/image798.png"/><Relationship Id="rId9" Type="http://schemas.openxmlformats.org/officeDocument/2006/relationships/customXml" Target="../ink/ink3173.xml"/><Relationship Id="rId180" Type="http://schemas.openxmlformats.org/officeDocument/2006/relationships/customXml" Target="../ink/ink3270.xml"/><Relationship Id="rId26" Type="http://schemas.openxmlformats.org/officeDocument/2006/relationships/image" Target="../media/image809.png"/><Relationship Id="rId47" Type="http://schemas.openxmlformats.org/officeDocument/2006/relationships/customXml" Target="../ink/ink3192.xml"/><Relationship Id="rId68" Type="http://schemas.openxmlformats.org/officeDocument/2006/relationships/image" Target="../media/image830.png"/><Relationship Id="rId89" Type="http://schemas.openxmlformats.org/officeDocument/2006/relationships/customXml" Target="../ink/ink3213.xml"/><Relationship Id="rId112" Type="http://schemas.openxmlformats.org/officeDocument/2006/relationships/image" Target="../media/image850.png"/><Relationship Id="rId133" Type="http://schemas.openxmlformats.org/officeDocument/2006/relationships/customXml" Target="../ink/ink3235.xml"/><Relationship Id="rId154" Type="http://schemas.openxmlformats.org/officeDocument/2006/relationships/image" Target="../media/image873.png"/><Relationship Id="rId175" Type="http://schemas.openxmlformats.org/officeDocument/2006/relationships/customXml" Target="../ink/ink3265.xml"/><Relationship Id="rId196" Type="http://schemas.openxmlformats.org/officeDocument/2006/relationships/image" Target="../media/image877.png"/><Relationship Id="rId200" Type="http://schemas.openxmlformats.org/officeDocument/2006/relationships/image" Target="../media/image879.png"/><Relationship Id="rId16" Type="http://schemas.openxmlformats.org/officeDocument/2006/relationships/image" Target="../media/image804.png"/><Relationship Id="rId37" Type="http://schemas.openxmlformats.org/officeDocument/2006/relationships/customXml" Target="../ink/ink3187.xml"/><Relationship Id="rId58" Type="http://schemas.openxmlformats.org/officeDocument/2006/relationships/image" Target="../media/image825.png"/><Relationship Id="rId79" Type="http://schemas.openxmlformats.org/officeDocument/2006/relationships/customXml" Target="../ink/ink3208.xml"/><Relationship Id="rId102" Type="http://schemas.openxmlformats.org/officeDocument/2006/relationships/image" Target="../media/image847.png"/><Relationship Id="rId123" Type="http://schemas.openxmlformats.org/officeDocument/2006/relationships/customXml" Target="../ink/ink3230.xml"/><Relationship Id="rId144" Type="http://schemas.openxmlformats.org/officeDocument/2006/relationships/image" Target="../media/image868.png"/><Relationship Id="rId90" Type="http://schemas.openxmlformats.org/officeDocument/2006/relationships/image" Target="../media/image841.png"/><Relationship Id="rId165" Type="http://schemas.openxmlformats.org/officeDocument/2006/relationships/customXml" Target="../ink/ink3255.xml"/><Relationship Id="rId186" Type="http://schemas.openxmlformats.org/officeDocument/2006/relationships/customXml" Target="../ink/ink3276.xml"/><Relationship Id="rId27" Type="http://schemas.openxmlformats.org/officeDocument/2006/relationships/customXml" Target="../ink/ink3182.xml"/><Relationship Id="rId48" Type="http://schemas.openxmlformats.org/officeDocument/2006/relationships/image" Target="../media/image820.png"/><Relationship Id="rId69" Type="http://schemas.openxmlformats.org/officeDocument/2006/relationships/customXml" Target="../ink/ink3203.xml"/><Relationship Id="rId113" Type="http://schemas.openxmlformats.org/officeDocument/2006/relationships/customXml" Target="../ink/ink3225.xml"/><Relationship Id="rId134" Type="http://schemas.openxmlformats.org/officeDocument/2006/relationships/image" Target="../media/image863.png"/><Relationship Id="rId80" Type="http://schemas.openxmlformats.org/officeDocument/2006/relationships/image" Target="../media/image836.png"/><Relationship Id="rId155" Type="http://schemas.openxmlformats.org/officeDocument/2006/relationships/customXml" Target="../ink/ink3246.xml"/><Relationship Id="rId176" Type="http://schemas.openxmlformats.org/officeDocument/2006/relationships/customXml" Target="../ink/ink3266.xml"/><Relationship Id="rId197" Type="http://schemas.openxmlformats.org/officeDocument/2006/relationships/customXml" Target="../ink/ink3284.xml"/><Relationship Id="rId201" Type="http://schemas.openxmlformats.org/officeDocument/2006/relationships/customXml" Target="../ink/ink3286.xml"/><Relationship Id="rId17" Type="http://schemas.openxmlformats.org/officeDocument/2006/relationships/customXml" Target="../ink/ink3177.xml"/><Relationship Id="rId38" Type="http://schemas.openxmlformats.org/officeDocument/2006/relationships/image" Target="../media/image815.png"/><Relationship Id="rId59" Type="http://schemas.openxmlformats.org/officeDocument/2006/relationships/customXml" Target="../ink/ink3198.xml"/><Relationship Id="rId103" Type="http://schemas.openxmlformats.org/officeDocument/2006/relationships/customXml" Target="../ink/ink3220.xml"/><Relationship Id="rId124" Type="http://schemas.openxmlformats.org/officeDocument/2006/relationships/image" Target="../media/image858.png"/><Relationship Id="rId70" Type="http://schemas.openxmlformats.org/officeDocument/2006/relationships/image" Target="../media/image831.png"/><Relationship Id="rId91" Type="http://schemas.openxmlformats.org/officeDocument/2006/relationships/customXml" Target="../ink/ink3214.xml"/><Relationship Id="rId145" Type="http://schemas.openxmlformats.org/officeDocument/2006/relationships/customXml" Target="../ink/ink3241.xml"/><Relationship Id="rId166" Type="http://schemas.openxmlformats.org/officeDocument/2006/relationships/customXml" Target="../ink/ink3256.xml"/><Relationship Id="rId187" Type="http://schemas.openxmlformats.org/officeDocument/2006/relationships/customXml" Target="../ink/ink3277.xml"/><Relationship Id="rId1" Type="http://schemas.openxmlformats.org/officeDocument/2006/relationships/slideLayout" Target="../slideLayouts/slideLayout11.xml"/><Relationship Id="rId28" Type="http://schemas.openxmlformats.org/officeDocument/2006/relationships/image" Target="../media/image810.png"/><Relationship Id="rId49" Type="http://schemas.openxmlformats.org/officeDocument/2006/relationships/customXml" Target="../ink/ink3193.xml"/><Relationship Id="rId114" Type="http://schemas.openxmlformats.org/officeDocument/2006/relationships/image" Target="../media/image851.png"/><Relationship Id="rId60" Type="http://schemas.openxmlformats.org/officeDocument/2006/relationships/image" Target="../media/image826.png"/><Relationship Id="rId81" Type="http://schemas.openxmlformats.org/officeDocument/2006/relationships/customXml" Target="../ink/ink3209.xml"/><Relationship Id="rId135" Type="http://schemas.openxmlformats.org/officeDocument/2006/relationships/customXml" Target="../ink/ink3236.xml"/><Relationship Id="rId156" Type="http://schemas.openxmlformats.org/officeDocument/2006/relationships/image" Target="../media/image874.png"/><Relationship Id="rId177" Type="http://schemas.openxmlformats.org/officeDocument/2006/relationships/customXml" Target="../ink/ink3267.xml"/><Relationship Id="rId198" Type="http://schemas.openxmlformats.org/officeDocument/2006/relationships/image" Target="../media/image878.png"/><Relationship Id="rId202" Type="http://schemas.openxmlformats.org/officeDocument/2006/relationships/image" Target="../media/image880.png"/><Relationship Id="rId18" Type="http://schemas.openxmlformats.org/officeDocument/2006/relationships/image" Target="../media/image805.png"/><Relationship Id="rId39" Type="http://schemas.openxmlformats.org/officeDocument/2006/relationships/customXml" Target="../ink/ink3188.xml"/><Relationship Id="rId50" Type="http://schemas.openxmlformats.org/officeDocument/2006/relationships/image" Target="../media/image821.png"/><Relationship Id="rId104" Type="http://schemas.openxmlformats.org/officeDocument/2006/relationships/image" Target="../media/image854.png"/><Relationship Id="rId125" Type="http://schemas.openxmlformats.org/officeDocument/2006/relationships/customXml" Target="../ink/ink3231.xml"/><Relationship Id="rId146" Type="http://schemas.openxmlformats.org/officeDocument/2006/relationships/image" Target="../media/image869.png"/><Relationship Id="rId167" Type="http://schemas.openxmlformats.org/officeDocument/2006/relationships/customXml" Target="../ink/ink3257.xml"/><Relationship Id="rId188" Type="http://schemas.openxmlformats.org/officeDocument/2006/relationships/customXml" Target="../ink/ink3278.xml"/><Relationship Id="rId71" Type="http://schemas.openxmlformats.org/officeDocument/2006/relationships/customXml" Target="../ink/ink3204.xml"/><Relationship Id="rId92" Type="http://schemas.openxmlformats.org/officeDocument/2006/relationships/image" Target="../media/image842.png"/><Relationship Id="rId2" Type="http://schemas.openxmlformats.org/officeDocument/2006/relationships/notesSlide" Target="../notesSlides/notesSlide55.xml"/><Relationship Id="rId29" Type="http://schemas.openxmlformats.org/officeDocument/2006/relationships/customXml" Target="../ink/ink3183.xml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293.xml"/><Relationship Id="rId18" Type="http://schemas.openxmlformats.org/officeDocument/2006/relationships/image" Target="../media/image891.png"/><Relationship Id="rId26" Type="http://schemas.openxmlformats.org/officeDocument/2006/relationships/image" Target="../media/image895.png"/><Relationship Id="rId39" Type="http://schemas.openxmlformats.org/officeDocument/2006/relationships/customXml" Target="../ink/ink3306.xml"/><Relationship Id="rId21" Type="http://schemas.openxmlformats.org/officeDocument/2006/relationships/customXml" Target="../ink/ink3297.xml"/><Relationship Id="rId34" Type="http://schemas.openxmlformats.org/officeDocument/2006/relationships/image" Target="../media/image899.png"/><Relationship Id="rId42" Type="http://schemas.openxmlformats.org/officeDocument/2006/relationships/image" Target="../media/image903.png"/><Relationship Id="rId47" Type="http://schemas.openxmlformats.org/officeDocument/2006/relationships/customXml" Target="../ink/ink3310.xml"/><Relationship Id="rId50" Type="http://schemas.openxmlformats.org/officeDocument/2006/relationships/image" Target="../media/image907.png"/><Relationship Id="rId55" Type="http://schemas.openxmlformats.org/officeDocument/2006/relationships/customXml" Target="../ink/ink3314.xml"/><Relationship Id="rId7" Type="http://schemas.openxmlformats.org/officeDocument/2006/relationships/customXml" Target="../ink/ink3290.xml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890.png"/><Relationship Id="rId29" Type="http://schemas.openxmlformats.org/officeDocument/2006/relationships/customXml" Target="../ink/ink3301.xml"/><Relationship Id="rId11" Type="http://schemas.openxmlformats.org/officeDocument/2006/relationships/customXml" Target="../ink/ink3292.xml"/><Relationship Id="rId24" Type="http://schemas.openxmlformats.org/officeDocument/2006/relationships/image" Target="../media/image894.png"/><Relationship Id="rId32" Type="http://schemas.openxmlformats.org/officeDocument/2006/relationships/image" Target="../media/image898.png"/><Relationship Id="rId37" Type="http://schemas.openxmlformats.org/officeDocument/2006/relationships/customXml" Target="../ink/ink3305.xml"/><Relationship Id="rId40" Type="http://schemas.openxmlformats.org/officeDocument/2006/relationships/image" Target="../media/image902.png"/><Relationship Id="rId45" Type="http://schemas.openxmlformats.org/officeDocument/2006/relationships/customXml" Target="../ink/ink3309.xml"/><Relationship Id="rId53" Type="http://schemas.openxmlformats.org/officeDocument/2006/relationships/customXml" Target="../ink/ink3313.xml"/><Relationship Id="rId58" Type="http://schemas.openxmlformats.org/officeDocument/2006/relationships/image" Target="../media/image911.png"/><Relationship Id="rId5" Type="http://schemas.openxmlformats.org/officeDocument/2006/relationships/customXml" Target="../ink/ink3289.xml"/><Relationship Id="rId61" Type="http://schemas.openxmlformats.org/officeDocument/2006/relationships/customXml" Target="../ink/ink3317.xml"/><Relationship Id="rId19" Type="http://schemas.openxmlformats.org/officeDocument/2006/relationships/customXml" Target="../ink/ink3296.xml"/><Relationship Id="rId14" Type="http://schemas.openxmlformats.org/officeDocument/2006/relationships/image" Target="../media/image889.png"/><Relationship Id="rId22" Type="http://schemas.openxmlformats.org/officeDocument/2006/relationships/image" Target="../media/image893.png"/><Relationship Id="rId27" Type="http://schemas.openxmlformats.org/officeDocument/2006/relationships/customXml" Target="../ink/ink3300.xml"/><Relationship Id="rId30" Type="http://schemas.openxmlformats.org/officeDocument/2006/relationships/image" Target="../media/image897.png"/><Relationship Id="rId35" Type="http://schemas.openxmlformats.org/officeDocument/2006/relationships/customXml" Target="../ink/ink3304.xml"/><Relationship Id="rId43" Type="http://schemas.openxmlformats.org/officeDocument/2006/relationships/customXml" Target="../ink/ink3308.xml"/><Relationship Id="rId48" Type="http://schemas.openxmlformats.org/officeDocument/2006/relationships/image" Target="../media/image906.png"/><Relationship Id="rId56" Type="http://schemas.openxmlformats.org/officeDocument/2006/relationships/image" Target="../media/image910.png"/><Relationship Id="rId8" Type="http://schemas.openxmlformats.org/officeDocument/2006/relationships/image" Target="../media/image886.png"/><Relationship Id="rId51" Type="http://schemas.openxmlformats.org/officeDocument/2006/relationships/customXml" Target="../ink/ink3312.xml"/><Relationship Id="rId3" Type="http://schemas.openxmlformats.org/officeDocument/2006/relationships/customXml" Target="../ink/ink3288.xml"/><Relationship Id="rId12" Type="http://schemas.openxmlformats.org/officeDocument/2006/relationships/image" Target="../media/image888.png"/><Relationship Id="rId17" Type="http://schemas.openxmlformats.org/officeDocument/2006/relationships/customXml" Target="../ink/ink3295.xml"/><Relationship Id="rId25" Type="http://schemas.openxmlformats.org/officeDocument/2006/relationships/customXml" Target="../ink/ink3299.xml"/><Relationship Id="rId33" Type="http://schemas.openxmlformats.org/officeDocument/2006/relationships/customXml" Target="../ink/ink3303.xml"/><Relationship Id="rId38" Type="http://schemas.openxmlformats.org/officeDocument/2006/relationships/image" Target="../media/image901.png"/><Relationship Id="rId46" Type="http://schemas.openxmlformats.org/officeDocument/2006/relationships/image" Target="../media/image905.png"/><Relationship Id="rId59" Type="http://schemas.openxmlformats.org/officeDocument/2006/relationships/customXml" Target="../ink/ink3316.xml"/><Relationship Id="rId20" Type="http://schemas.openxmlformats.org/officeDocument/2006/relationships/image" Target="../media/image892.png"/><Relationship Id="rId41" Type="http://schemas.openxmlformats.org/officeDocument/2006/relationships/customXml" Target="../ink/ink3307.xml"/><Relationship Id="rId54" Type="http://schemas.openxmlformats.org/officeDocument/2006/relationships/image" Target="../media/image909.png"/><Relationship Id="rId62" Type="http://schemas.openxmlformats.org/officeDocument/2006/relationships/image" Target="../media/image9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5.png"/><Relationship Id="rId15" Type="http://schemas.openxmlformats.org/officeDocument/2006/relationships/customXml" Target="../ink/ink3294.xml"/><Relationship Id="rId23" Type="http://schemas.openxmlformats.org/officeDocument/2006/relationships/customXml" Target="../ink/ink3298.xml"/><Relationship Id="rId28" Type="http://schemas.openxmlformats.org/officeDocument/2006/relationships/image" Target="../media/image896.png"/><Relationship Id="rId36" Type="http://schemas.openxmlformats.org/officeDocument/2006/relationships/image" Target="../media/image900.png"/><Relationship Id="rId49" Type="http://schemas.openxmlformats.org/officeDocument/2006/relationships/customXml" Target="../ink/ink3311.xml"/><Relationship Id="rId57" Type="http://schemas.openxmlformats.org/officeDocument/2006/relationships/customXml" Target="../ink/ink3315.xml"/><Relationship Id="rId10" Type="http://schemas.openxmlformats.org/officeDocument/2006/relationships/image" Target="../media/image887.png"/><Relationship Id="rId31" Type="http://schemas.openxmlformats.org/officeDocument/2006/relationships/customXml" Target="../ink/ink3302.xml"/><Relationship Id="rId44" Type="http://schemas.openxmlformats.org/officeDocument/2006/relationships/image" Target="../media/image904.png"/><Relationship Id="rId52" Type="http://schemas.openxmlformats.org/officeDocument/2006/relationships/image" Target="../media/image908.png"/><Relationship Id="rId60" Type="http://schemas.openxmlformats.org/officeDocument/2006/relationships/image" Target="../media/image912.png"/><Relationship Id="rId4" Type="http://schemas.openxmlformats.org/officeDocument/2006/relationships/image" Target="../media/image884.png"/><Relationship Id="rId9" Type="http://schemas.openxmlformats.org/officeDocument/2006/relationships/customXml" Target="../ink/ink3291.xml"/></Relationships>
</file>

<file path=ppt/slides/_rels/slide5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95.png"/><Relationship Id="rId21" Type="http://schemas.openxmlformats.org/officeDocument/2006/relationships/customXml" Target="../ink/ink3327.xml"/><Relationship Id="rId42" Type="http://schemas.openxmlformats.org/officeDocument/2006/relationships/image" Target="../media/image903.png"/><Relationship Id="rId47" Type="http://schemas.openxmlformats.org/officeDocument/2006/relationships/customXml" Target="../ink/ink3340.xml"/><Relationship Id="rId63" Type="http://schemas.openxmlformats.org/officeDocument/2006/relationships/customXml" Target="../ink/ink3348.xml"/><Relationship Id="rId68" Type="http://schemas.openxmlformats.org/officeDocument/2006/relationships/image" Target="../media/image916.png"/><Relationship Id="rId84" Type="http://schemas.openxmlformats.org/officeDocument/2006/relationships/image" Target="../media/image924.png"/><Relationship Id="rId89" Type="http://schemas.openxmlformats.org/officeDocument/2006/relationships/customXml" Target="../ink/ink3361.xml"/><Relationship Id="rId112" Type="http://schemas.openxmlformats.org/officeDocument/2006/relationships/image" Target="../media/image938.png"/><Relationship Id="rId16" Type="http://schemas.openxmlformats.org/officeDocument/2006/relationships/image" Target="../media/image890.png"/><Relationship Id="rId107" Type="http://schemas.openxmlformats.org/officeDocument/2006/relationships/customXml" Target="../ink/ink3370.xml"/><Relationship Id="rId11" Type="http://schemas.openxmlformats.org/officeDocument/2006/relationships/customXml" Target="../ink/ink3322.xml"/><Relationship Id="rId32" Type="http://schemas.openxmlformats.org/officeDocument/2006/relationships/image" Target="../media/image898.png"/><Relationship Id="rId37" Type="http://schemas.openxmlformats.org/officeDocument/2006/relationships/customXml" Target="../ink/ink3335.xml"/><Relationship Id="rId53" Type="http://schemas.openxmlformats.org/officeDocument/2006/relationships/customXml" Target="../ink/ink3343.xml"/><Relationship Id="rId58" Type="http://schemas.openxmlformats.org/officeDocument/2006/relationships/image" Target="../media/image911.png"/><Relationship Id="rId74" Type="http://schemas.openxmlformats.org/officeDocument/2006/relationships/image" Target="../media/image919.png"/><Relationship Id="rId79" Type="http://schemas.openxmlformats.org/officeDocument/2006/relationships/customXml" Target="../ink/ink3356.xml"/><Relationship Id="rId102" Type="http://schemas.openxmlformats.org/officeDocument/2006/relationships/image" Target="../media/image933.png"/><Relationship Id="rId5" Type="http://schemas.openxmlformats.org/officeDocument/2006/relationships/customXml" Target="../ink/ink3319.xml"/><Relationship Id="rId90" Type="http://schemas.openxmlformats.org/officeDocument/2006/relationships/image" Target="../media/image927.png"/><Relationship Id="rId95" Type="http://schemas.openxmlformats.org/officeDocument/2006/relationships/customXml" Target="../ink/ink3364.xml"/><Relationship Id="rId22" Type="http://schemas.openxmlformats.org/officeDocument/2006/relationships/image" Target="../media/image893.png"/><Relationship Id="rId27" Type="http://schemas.openxmlformats.org/officeDocument/2006/relationships/customXml" Target="../ink/ink3330.xml"/><Relationship Id="rId43" Type="http://schemas.openxmlformats.org/officeDocument/2006/relationships/customXml" Target="../ink/ink3338.xml"/><Relationship Id="rId48" Type="http://schemas.openxmlformats.org/officeDocument/2006/relationships/image" Target="../media/image906.png"/><Relationship Id="rId64" Type="http://schemas.openxmlformats.org/officeDocument/2006/relationships/image" Target="../media/image914.png"/><Relationship Id="rId69" Type="http://schemas.openxmlformats.org/officeDocument/2006/relationships/customXml" Target="../ink/ink3351.xml"/><Relationship Id="rId113" Type="http://schemas.openxmlformats.org/officeDocument/2006/relationships/customXml" Target="../ink/ink3373.xml"/><Relationship Id="rId80" Type="http://schemas.openxmlformats.org/officeDocument/2006/relationships/image" Target="../media/image922.png"/><Relationship Id="rId85" Type="http://schemas.openxmlformats.org/officeDocument/2006/relationships/customXml" Target="../ink/ink3359.xml"/><Relationship Id="rId12" Type="http://schemas.openxmlformats.org/officeDocument/2006/relationships/image" Target="../media/image888.png"/><Relationship Id="rId17" Type="http://schemas.openxmlformats.org/officeDocument/2006/relationships/customXml" Target="../ink/ink3325.xml"/><Relationship Id="rId33" Type="http://schemas.openxmlformats.org/officeDocument/2006/relationships/customXml" Target="../ink/ink3333.xml"/><Relationship Id="rId38" Type="http://schemas.openxmlformats.org/officeDocument/2006/relationships/image" Target="../media/image901.png"/><Relationship Id="rId59" Type="http://schemas.openxmlformats.org/officeDocument/2006/relationships/customXml" Target="../ink/ink3346.xml"/><Relationship Id="rId103" Type="http://schemas.openxmlformats.org/officeDocument/2006/relationships/customXml" Target="../ink/ink3368.xml"/><Relationship Id="rId108" Type="http://schemas.openxmlformats.org/officeDocument/2006/relationships/image" Target="../media/image936.png"/><Relationship Id="rId54" Type="http://schemas.openxmlformats.org/officeDocument/2006/relationships/image" Target="../media/image909.png"/><Relationship Id="rId70" Type="http://schemas.openxmlformats.org/officeDocument/2006/relationships/image" Target="../media/image917.png"/><Relationship Id="rId75" Type="http://schemas.openxmlformats.org/officeDocument/2006/relationships/customXml" Target="../ink/ink3354.xml"/><Relationship Id="rId91" Type="http://schemas.openxmlformats.org/officeDocument/2006/relationships/customXml" Target="../ink/ink3362.xml"/><Relationship Id="rId96" Type="http://schemas.openxmlformats.org/officeDocument/2006/relationships/image" Target="../media/image9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5.png"/><Relationship Id="rId15" Type="http://schemas.openxmlformats.org/officeDocument/2006/relationships/customXml" Target="../ink/ink3324.xml"/><Relationship Id="rId23" Type="http://schemas.openxmlformats.org/officeDocument/2006/relationships/customXml" Target="../ink/ink3328.xml"/><Relationship Id="rId28" Type="http://schemas.openxmlformats.org/officeDocument/2006/relationships/image" Target="../media/image896.png"/><Relationship Id="rId36" Type="http://schemas.openxmlformats.org/officeDocument/2006/relationships/image" Target="../media/image900.png"/><Relationship Id="rId49" Type="http://schemas.openxmlformats.org/officeDocument/2006/relationships/customXml" Target="../ink/ink3341.xml"/><Relationship Id="rId57" Type="http://schemas.openxmlformats.org/officeDocument/2006/relationships/customXml" Target="../ink/ink3345.xml"/><Relationship Id="rId106" Type="http://schemas.openxmlformats.org/officeDocument/2006/relationships/image" Target="../media/image935.png"/><Relationship Id="rId114" Type="http://schemas.openxmlformats.org/officeDocument/2006/relationships/image" Target="../media/image939.png"/><Relationship Id="rId10" Type="http://schemas.openxmlformats.org/officeDocument/2006/relationships/image" Target="../media/image887.png"/><Relationship Id="rId31" Type="http://schemas.openxmlformats.org/officeDocument/2006/relationships/customXml" Target="../ink/ink3332.xml"/><Relationship Id="rId44" Type="http://schemas.openxmlformats.org/officeDocument/2006/relationships/image" Target="../media/image904.png"/><Relationship Id="rId52" Type="http://schemas.openxmlformats.org/officeDocument/2006/relationships/image" Target="../media/image908.png"/><Relationship Id="rId60" Type="http://schemas.openxmlformats.org/officeDocument/2006/relationships/image" Target="../media/image912.png"/><Relationship Id="rId65" Type="http://schemas.openxmlformats.org/officeDocument/2006/relationships/customXml" Target="../ink/ink3349.xml"/><Relationship Id="rId73" Type="http://schemas.openxmlformats.org/officeDocument/2006/relationships/customXml" Target="../ink/ink3353.xml"/><Relationship Id="rId78" Type="http://schemas.openxmlformats.org/officeDocument/2006/relationships/image" Target="../media/image921.png"/><Relationship Id="rId81" Type="http://schemas.openxmlformats.org/officeDocument/2006/relationships/customXml" Target="../ink/ink3357.xml"/><Relationship Id="rId86" Type="http://schemas.openxmlformats.org/officeDocument/2006/relationships/image" Target="../media/image925.png"/><Relationship Id="rId94" Type="http://schemas.openxmlformats.org/officeDocument/2006/relationships/image" Target="../media/image929.png"/><Relationship Id="rId99" Type="http://schemas.openxmlformats.org/officeDocument/2006/relationships/customXml" Target="../ink/ink3366.xml"/><Relationship Id="rId101" Type="http://schemas.openxmlformats.org/officeDocument/2006/relationships/customXml" Target="../ink/ink3367.xml"/><Relationship Id="rId4" Type="http://schemas.openxmlformats.org/officeDocument/2006/relationships/image" Target="../media/image884.png"/><Relationship Id="rId9" Type="http://schemas.openxmlformats.org/officeDocument/2006/relationships/customXml" Target="../ink/ink3321.xml"/><Relationship Id="rId13" Type="http://schemas.openxmlformats.org/officeDocument/2006/relationships/customXml" Target="../ink/ink3323.xml"/><Relationship Id="rId18" Type="http://schemas.openxmlformats.org/officeDocument/2006/relationships/image" Target="../media/image891.png"/><Relationship Id="rId39" Type="http://schemas.openxmlformats.org/officeDocument/2006/relationships/customXml" Target="../ink/ink3336.xml"/><Relationship Id="rId109" Type="http://schemas.openxmlformats.org/officeDocument/2006/relationships/customXml" Target="../ink/ink3371.xml"/><Relationship Id="rId34" Type="http://schemas.openxmlformats.org/officeDocument/2006/relationships/image" Target="../media/image899.png"/><Relationship Id="rId50" Type="http://schemas.openxmlformats.org/officeDocument/2006/relationships/image" Target="../media/image907.png"/><Relationship Id="rId55" Type="http://schemas.openxmlformats.org/officeDocument/2006/relationships/customXml" Target="../ink/ink3344.xml"/><Relationship Id="rId76" Type="http://schemas.openxmlformats.org/officeDocument/2006/relationships/image" Target="../media/image920.png"/><Relationship Id="rId97" Type="http://schemas.openxmlformats.org/officeDocument/2006/relationships/customXml" Target="../ink/ink3365.xml"/><Relationship Id="rId104" Type="http://schemas.openxmlformats.org/officeDocument/2006/relationships/image" Target="../media/image934.png"/><Relationship Id="rId7" Type="http://schemas.openxmlformats.org/officeDocument/2006/relationships/customXml" Target="../ink/ink3320.xml"/><Relationship Id="rId71" Type="http://schemas.openxmlformats.org/officeDocument/2006/relationships/customXml" Target="../ink/ink3352.xml"/><Relationship Id="rId92" Type="http://schemas.openxmlformats.org/officeDocument/2006/relationships/image" Target="../media/image928.png"/><Relationship Id="rId2" Type="http://schemas.openxmlformats.org/officeDocument/2006/relationships/notesSlide" Target="../notesSlides/notesSlide57.xml"/><Relationship Id="rId29" Type="http://schemas.openxmlformats.org/officeDocument/2006/relationships/customXml" Target="../ink/ink3331.xml"/><Relationship Id="rId24" Type="http://schemas.openxmlformats.org/officeDocument/2006/relationships/image" Target="../media/image894.png"/><Relationship Id="rId40" Type="http://schemas.openxmlformats.org/officeDocument/2006/relationships/image" Target="../media/image902.png"/><Relationship Id="rId45" Type="http://schemas.openxmlformats.org/officeDocument/2006/relationships/customXml" Target="../ink/ink3339.xml"/><Relationship Id="rId66" Type="http://schemas.openxmlformats.org/officeDocument/2006/relationships/image" Target="../media/image915.png"/><Relationship Id="rId87" Type="http://schemas.openxmlformats.org/officeDocument/2006/relationships/customXml" Target="../ink/ink3360.xml"/><Relationship Id="rId110" Type="http://schemas.openxmlformats.org/officeDocument/2006/relationships/image" Target="../media/image937.png"/><Relationship Id="rId61" Type="http://schemas.openxmlformats.org/officeDocument/2006/relationships/customXml" Target="../ink/ink3347.xml"/><Relationship Id="rId82" Type="http://schemas.openxmlformats.org/officeDocument/2006/relationships/image" Target="../media/image923.png"/><Relationship Id="rId19" Type="http://schemas.openxmlformats.org/officeDocument/2006/relationships/customXml" Target="../ink/ink3326.xml"/><Relationship Id="rId14" Type="http://schemas.openxmlformats.org/officeDocument/2006/relationships/image" Target="../media/image889.png"/><Relationship Id="rId30" Type="http://schemas.openxmlformats.org/officeDocument/2006/relationships/image" Target="../media/image897.png"/><Relationship Id="rId35" Type="http://schemas.openxmlformats.org/officeDocument/2006/relationships/customXml" Target="../ink/ink3334.xml"/><Relationship Id="rId56" Type="http://schemas.openxmlformats.org/officeDocument/2006/relationships/image" Target="../media/image910.png"/><Relationship Id="rId77" Type="http://schemas.openxmlformats.org/officeDocument/2006/relationships/customXml" Target="../ink/ink3355.xml"/><Relationship Id="rId100" Type="http://schemas.openxmlformats.org/officeDocument/2006/relationships/image" Target="../media/image932.png"/><Relationship Id="rId105" Type="http://schemas.openxmlformats.org/officeDocument/2006/relationships/customXml" Target="../ink/ink3369.xml"/><Relationship Id="rId8" Type="http://schemas.openxmlformats.org/officeDocument/2006/relationships/image" Target="../media/image886.png"/><Relationship Id="rId51" Type="http://schemas.openxmlformats.org/officeDocument/2006/relationships/customXml" Target="../ink/ink3342.xml"/><Relationship Id="rId72" Type="http://schemas.openxmlformats.org/officeDocument/2006/relationships/image" Target="../media/image918.png"/><Relationship Id="rId93" Type="http://schemas.openxmlformats.org/officeDocument/2006/relationships/customXml" Target="../ink/ink3363.xml"/><Relationship Id="rId98" Type="http://schemas.openxmlformats.org/officeDocument/2006/relationships/image" Target="../media/image931.png"/><Relationship Id="rId3" Type="http://schemas.openxmlformats.org/officeDocument/2006/relationships/customXml" Target="../ink/ink3318.xml"/><Relationship Id="rId25" Type="http://schemas.openxmlformats.org/officeDocument/2006/relationships/customXml" Target="../ink/ink3329.xml"/><Relationship Id="rId46" Type="http://schemas.openxmlformats.org/officeDocument/2006/relationships/image" Target="../media/image905.png"/><Relationship Id="rId67" Type="http://schemas.openxmlformats.org/officeDocument/2006/relationships/customXml" Target="../ink/ink3350.xml"/><Relationship Id="rId20" Type="http://schemas.openxmlformats.org/officeDocument/2006/relationships/image" Target="../media/image892.png"/><Relationship Id="rId41" Type="http://schemas.openxmlformats.org/officeDocument/2006/relationships/customXml" Target="../ink/ink3337.xml"/><Relationship Id="rId62" Type="http://schemas.openxmlformats.org/officeDocument/2006/relationships/image" Target="../media/image913.png"/><Relationship Id="rId83" Type="http://schemas.openxmlformats.org/officeDocument/2006/relationships/customXml" Target="../ink/ink3358.xml"/><Relationship Id="rId88" Type="http://schemas.openxmlformats.org/officeDocument/2006/relationships/image" Target="../media/image926.png"/><Relationship Id="rId111" Type="http://schemas.openxmlformats.org/officeDocument/2006/relationships/customXml" Target="../ink/ink3372.xml"/></Relationships>
</file>

<file path=ppt/slides/_rels/slide5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431.xml"/><Relationship Id="rId21" Type="http://schemas.openxmlformats.org/officeDocument/2006/relationships/customXml" Target="../ink/ink3383.xml"/><Relationship Id="rId42" Type="http://schemas.openxmlformats.org/officeDocument/2006/relationships/image" Target="../media/image903.png"/><Relationship Id="rId63" Type="http://schemas.openxmlformats.org/officeDocument/2006/relationships/customXml" Target="../ink/ink3404.xml"/><Relationship Id="rId84" Type="http://schemas.openxmlformats.org/officeDocument/2006/relationships/image" Target="../media/image924.png"/><Relationship Id="rId138" Type="http://schemas.openxmlformats.org/officeDocument/2006/relationships/image" Target="../media/image951.png"/><Relationship Id="rId159" Type="http://schemas.openxmlformats.org/officeDocument/2006/relationships/customXml" Target="../ink/ink3452.xml"/><Relationship Id="rId107" Type="http://schemas.openxmlformats.org/officeDocument/2006/relationships/customXml" Target="../ink/ink3426.xml"/><Relationship Id="rId11" Type="http://schemas.openxmlformats.org/officeDocument/2006/relationships/customXml" Target="../ink/ink3378.xml"/><Relationship Id="rId32" Type="http://schemas.openxmlformats.org/officeDocument/2006/relationships/image" Target="../media/image898.png"/><Relationship Id="rId53" Type="http://schemas.openxmlformats.org/officeDocument/2006/relationships/customXml" Target="../ink/ink3399.xml"/><Relationship Id="rId74" Type="http://schemas.openxmlformats.org/officeDocument/2006/relationships/image" Target="../media/image919.png"/><Relationship Id="rId128" Type="http://schemas.openxmlformats.org/officeDocument/2006/relationships/image" Target="../media/image946.png"/><Relationship Id="rId149" Type="http://schemas.openxmlformats.org/officeDocument/2006/relationships/customXml" Target="../ink/ink3447.xml"/><Relationship Id="rId5" Type="http://schemas.openxmlformats.org/officeDocument/2006/relationships/customXml" Target="../ink/ink3375.xml"/><Relationship Id="rId95" Type="http://schemas.openxmlformats.org/officeDocument/2006/relationships/customXml" Target="../ink/ink3420.xml"/><Relationship Id="rId160" Type="http://schemas.openxmlformats.org/officeDocument/2006/relationships/image" Target="../media/image962.png"/><Relationship Id="rId22" Type="http://schemas.openxmlformats.org/officeDocument/2006/relationships/image" Target="../media/image893.png"/><Relationship Id="rId43" Type="http://schemas.openxmlformats.org/officeDocument/2006/relationships/customXml" Target="../ink/ink3394.xml"/><Relationship Id="rId64" Type="http://schemas.openxmlformats.org/officeDocument/2006/relationships/image" Target="../media/image914.png"/><Relationship Id="rId118" Type="http://schemas.openxmlformats.org/officeDocument/2006/relationships/image" Target="../media/image941.png"/><Relationship Id="rId139" Type="http://schemas.openxmlformats.org/officeDocument/2006/relationships/customXml" Target="../ink/ink3442.xml"/><Relationship Id="rId85" Type="http://schemas.openxmlformats.org/officeDocument/2006/relationships/customXml" Target="../ink/ink3415.xml"/><Relationship Id="rId150" Type="http://schemas.openxmlformats.org/officeDocument/2006/relationships/image" Target="../media/image957.png"/><Relationship Id="rId12" Type="http://schemas.openxmlformats.org/officeDocument/2006/relationships/image" Target="../media/image888.png"/><Relationship Id="rId17" Type="http://schemas.openxmlformats.org/officeDocument/2006/relationships/customXml" Target="../ink/ink3381.xml"/><Relationship Id="rId33" Type="http://schemas.openxmlformats.org/officeDocument/2006/relationships/customXml" Target="../ink/ink3389.xml"/><Relationship Id="rId38" Type="http://schemas.openxmlformats.org/officeDocument/2006/relationships/image" Target="../media/image901.png"/><Relationship Id="rId59" Type="http://schemas.openxmlformats.org/officeDocument/2006/relationships/customXml" Target="../ink/ink3402.xml"/><Relationship Id="rId103" Type="http://schemas.openxmlformats.org/officeDocument/2006/relationships/customXml" Target="../ink/ink3424.xml"/><Relationship Id="rId108" Type="http://schemas.openxmlformats.org/officeDocument/2006/relationships/image" Target="../media/image936.png"/><Relationship Id="rId124" Type="http://schemas.openxmlformats.org/officeDocument/2006/relationships/image" Target="../media/image944.png"/><Relationship Id="rId129" Type="http://schemas.openxmlformats.org/officeDocument/2006/relationships/customXml" Target="../ink/ink3437.xml"/><Relationship Id="rId54" Type="http://schemas.openxmlformats.org/officeDocument/2006/relationships/image" Target="../media/image909.png"/><Relationship Id="rId70" Type="http://schemas.openxmlformats.org/officeDocument/2006/relationships/image" Target="../media/image917.png"/><Relationship Id="rId75" Type="http://schemas.openxmlformats.org/officeDocument/2006/relationships/customXml" Target="../ink/ink3410.xml"/><Relationship Id="rId91" Type="http://schemas.openxmlformats.org/officeDocument/2006/relationships/customXml" Target="../ink/ink3418.xml"/><Relationship Id="rId96" Type="http://schemas.openxmlformats.org/officeDocument/2006/relationships/image" Target="../media/image930.png"/><Relationship Id="rId140" Type="http://schemas.openxmlformats.org/officeDocument/2006/relationships/image" Target="../media/image952.png"/><Relationship Id="rId145" Type="http://schemas.openxmlformats.org/officeDocument/2006/relationships/customXml" Target="../ink/ink3445.xml"/><Relationship Id="rId161" Type="http://schemas.openxmlformats.org/officeDocument/2006/relationships/customXml" Target="../ink/ink345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5.png"/><Relationship Id="rId23" Type="http://schemas.openxmlformats.org/officeDocument/2006/relationships/customXml" Target="../ink/ink3384.xml"/><Relationship Id="rId28" Type="http://schemas.openxmlformats.org/officeDocument/2006/relationships/image" Target="../media/image896.png"/><Relationship Id="rId49" Type="http://schemas.openxmlformats.org/officeDocument/2006/relationships/customXml" Target="../ink/ink3397.xml"/><Relationship Id="rId114" Type="http://schemas.openxmlformats.org/officeDocument/2006/relationships/image" Target="../media/image939.png"/><Relationship Id="rId119" Type="http://schemas.openxmlformats.org/officeDocument/2006/relationships/customXml" Target="../ink/ink3432.xml"/><Relationship Id="rId44" Type="http://schemas.openxmlformats.org/officeDocument/2006/relationships/image" Target="../media/image904.png"/><Relationship Id="rId60" Type="http://schemas.openxmlformats.org/officeDocument/2006/relationships/image" Target="../media/image912.png"/><Relationship Id="rId65" Type="http://schemas.openxmlformats.org/officeDocument/2006/relationships/customXml" Target="../ink/ink3405.xml"/><Relationship Id="rId81" Type="http://schemas.openxmlformats.org/officeDocument/2006/relationships/customXml" Target="../ink/ink3413.xml"/><Relationship Id="rId86" Type="http://schemas.openxmlformats.org/officeDocument/2006/relationships/image" Target="../media/image925.png"/><Relationship Id="rId130" Type="http://schemas.openxmlformats.org/officeDocument/2006/relationships/image" Target="../media/image947.png"/><Relationship Id="rId135" Type="http://schemas.openxmlformats.org/officeDocument/2006/relationships/customXml" Target="../ink/ink3440.xml"/><Relationship Id="rId151" Type="http://schemas.openxmlformats.org/officeDocument/2006/relationships/customXml" Target="../ink/ink3448.xml"/><Relationship Id="rId156" Type="http://schemas.openxmlformats.org/officeDocument/2006/relationships/image" Target="../media/image960.png"/><Relationship Id="rId13" Type="http://schemas.openxmlformats.org/officeDocument/2006/relationships/customXml" Target="../ink/ink3379.xml"/><Relationship Id="rId18" Type="http://schemas.openxmlformats.org/officeDocument/2006/relationships/image" Target="../media/image891.png"/><Relationship Id="rId39" Type="http://schemas.openxmlformats.org/officeDocument/2006/relationships/customXml" Target="../ink/ink3392.xml"/><Relationship Id="rId109" Type="http://schemas.openxmlformats.org/officeDocument/2006/relationships/customXml" Target="../ink/ink3427.xml"/><Relationship Id="rId34" Type="http://schemas.openxmlformats.org/officeDocument/2006/relationships/image" Target="../media/image899.png"/><Relationship Id="rId50" Type="http://schemas.openxmlformats.org/officeDocument/2006/relationships/image" Target="../media/image907.png"/><Relationship Id="rId55" Type="http://schemas.openxmlformats.org/officeDocument/2006/relationships/customXml" Target="../ink/ink3400.xml"/><Relationship Id="rId76" Type="http://schemas.openxmlformats.org/officeDocument/2006/relationships/image" Target="../media/image920.png"/><Relationship Id="rId97" Type="http://schemas.openxmlformats.org/officeDocument/2006/relationships/customXml" Target="../ink/ink3421.xml"/><Relationship Id="rId104" Type="http://schemas.openxmlformats.org/officeDocument/2006/relationships/image" Target="../media/image934.png"/><Relationship Id="rId120" Type="http://schemas.openxmlformats.org/officeDocument/2006/relationships/image" Target="../media/image942.png"/><Relationship Id="rId125" Type="http://schemas.openxmlformats.org/officeDocument/2006/relationships/customXml" Target="../ink/ink3435.xml"/><Relationship Id="rId141" Type="http://schemas.openxmlformats.org/officeDocument/2006/relationships/customXml" Target="../ink/ink3443.xml"/><Relationship Id="rId146" Type="http://schemas.openxmlformats.org/officeDocument/2006/relationships/image" Target="../media/image955.png"/><Relationship Id="rId7" Type="http://schemas.openxmlformats.org/officeDocument/2006/relationships/customXml" Target="../ink/ink3376.xml"/><Relationship Id="rId71" Type="http://schemas.openxmlformats.org/officeDocument/2006/relationships/customXml" Target="../ink/ink3408.xml"/><Relationship Id="rId92" Type="http://schemas.openxmlformats.org/officeDocument/2006/relationships/image" Target="../media/image928.png"/><Relationship Id="rId162" Type="http://schemas.openxmlformats.org/officeDocument/2006/relationships/image" Target="../media/image963.png"/><Relationship Id="rId2" Type="http://schemas.openxmlformats.org/officeDocument/2006/relationships/notesSlide" Target="../notesSlides/notesSlide58.xml"/><Relationship Id="rId29" Type="http://schemas.openxmlformats.org/officeDocument/2006/relationships/customXml" Target="../ink/ink3387.xml"/><Relationship Id="rId24" Type="http://schemas.openxmlformats.org/officeDocument/2006/relationships/image" Target="../media/image894.png"/><Relationship Id="rId40" Type="http://schemas.openxmlformats.org/officeDocument/2006/relationships/image" Target="../media/image902.png"/><Relationship Id="rId45" Type="http://schemas.openxmlformats.org/officeDocument/2006/relationships/customXml" Target="../ink/ink3395.xml"/><Relationship Id="rId66" Type="http://schemas.openxmlformats.org/officeDocument/2006/relationships/image" Target="../media/image915.png"/><Relationship Id="rId87" Type="http://schemas.openxmlformats.org/officeDocument/2006/relationships/customXml" Target="../ink/ink3416.xml"/><Relationship Id="rId110" Type="http://schemas.openxmlformats.org/officeDocument/2006/relationships/image" Target="../media/image937.png"/><Relationship Id="rId115" Type="http://schemas.openxmlformats.org/officeDocument/2006/relationships/customXml" Target="../ink/ink3430.xml"/><Relationship Id="rId131" Type="http://schemas.openxmlformats.org/officeDocument/2006/relationships/customXml" Target="../ink/ink3438.xml"/><Relationship Id="rId136" Type="http://schemas.openxmlformats.org/officeDocument/2006/relationships/image" Target="../media/image950.png"/><Relationship Id="rId157" Type="http://schemas.openxmlformats.org/officeDocument/2006/relationships/customXml" Target="../ink/ink3451.xml"/><Relationship Id="rId61" Type="http://schemas.openxmlformats.org/officeDocument/2006/relationships/customXml" Target="../ink/ink3403.xml"/><Relationship Id="rId82" Type="http://schemas.openxmlformats.org/officeDocument/2006/relationships/image" Target="../media/image923.png"/><Relationship Id="rId152" Type="http://schemas.openxmlformats.org/officeDocument/2006/relationships/image" Target="../media/image958.png"/><Relationship Id="rId19" Type="http://schemas.openxmlformats.org/officeDocument/2006/relationships/customXml" Target="../ink/ink3382.xml"/><Relationship Id="rId14" Type="http://schemas.openxmlformats.org/officeDocument/2006/relationships/image" Target="../media/image889.png"/><Relationship Id="rId30" Type="http://schemas.openxmlformats.org/officeDocument/2006/relationships/image" Target="../media/image897.png"/><Relationship Id="rId35" Type="http://schemas.openxmlformats.org/officeDocument/2006/relationships/customXml" Target="../ink/ink3390.xml"/><Relationship Id="rId56" Type="http://schemas.openxmlformats.org/officeDocument/2006/relationships/image" Target="../media/image910.png"/><Relationship Id="rId77" Type="http://schemas.openxmlformats.org/officeDocument/2006/relationships/customXml" Target="../ink/ink3411.xml"/><Relationship Id="rId100" Type="http://schemas.openxmlformats.org/officeDocument/2006/relationships/image" Target="../media/image932.png"/><Relationship Id="rId105" Type="http://schemas.openxmlformats.org/officeDocument/2006/relationships/customXml" Target="../ink/ink3425.xml"/><Relationship Id="rId126" Type="http://schemas.openxmlformats.org/officeDocument/2006/relationships/image" Target="../media/image945.png"/><Relationship Id="rId147" Type="http://schemas.openxmlformats.org/officeDocument/2006/relationships/customXml" Target="../ink/ink3446.xml"/><Relationship Id="rId8" Type="http://schemas.openxmlformats.org/officeDocument/2006/relationships/image" Target="../media/image886.png"/><Relationship Id="rId51" Type="http://schemas.openxmlformats.org/officeDocument/2006/relationships/customXml" Target="../ink/ink3398.xml"/><Relationship Id="rId72" Type="http://schemas.openxmlformats.org/officeDocument/2006/relationships/image" Target="../media/image918.png"/><Relationship Id="rId93" Type="http://schemas.openxmlformats.org/officeDocument/2006/relationships/customXml" Target="../ink/ink3419.xml"/><Relationship Id="rId98" Type="http://schemas.openxmlformats.org/officeDocument/2006/relationships/image" Target="../media/image931.png"/><Relationship Id="rId121" Type="http://schemas.openxmlformats.org/officeDocument/2006/relationships/customXml" Target="../ink/ink3433.xml"/><Relationship Id="rId142" Type="http://schemas.openxmlformats.org/officeDocument/2006/relationships/image" Target="../media/image953.png"/><Relationship Id="rId163" Type="http://schemas.openxmlformats.org/officeDocument/2006/relationships/customXml" Target="../ink/ink3454.xml"/><Relationship Id="rId3" Type="http://schemas.openxmlformats.org/officeDocument/2006/relationships/customXml" Target="../ink/ink3374.xml"/><Relationship Id="rId25" Type="http://schemas.openxmlformats.org/officeDocument/2006/relationships/customXml" Target="../ink/ink3385.xml"/><Relationship Id="rId46" Type="http://schemas.openxmlformats.org/officeDocument/2006/relationships/image" Target="../media/image905.png"/><Relationship Id="rId67" Type="http://schemas.openxmlformats.org/officeDocument/2006/relationships/customXml" Target="../ink/ink3406.xml"/><Relationship Id="rId116" Type="http://schemas.openxmlformats.org/officeDocument/2006/relationships/image" Target="../media/image940.png"/><Relationship Id="rId137" Type="http://schemas.openxmlformats.org/officeDocument/2006/relationships/customXml" Target="../ink/ink3441.xml"/><Relationship Id="rId158" Type="http://schemas.openxmlformats.org/officeDocument/2006/relationships/image" Target="../media/image961.png"/><Relationship Id="rId20" Type="http://schemas.openxmlformats.org/officeDocument/2006/relationships/image" Target="../media/image892.png"/><Relationship Id="rId41" Type="http://schemas.openxmlformats.org/officeDocument/2006/relationships/customXml" Target="../ink/ink3393.xml"/><Relationship Id="rId62" Type="http://schemas.openxmlformats.org/officeDocument/2006/relationships/image" Target="../media/image913.png"/><Relationship Id="rId83" Type="http://schemas.openxmlformats.org/officeDocument/2006/relationships/customXml" Target="../ink/ink3414.xml"/><Relationship Id="rId88" Type="http://schemas.openxmlformats.org/officeDocument/2006/relationships/image" Target="../media/image926.png"/><Relationship Id="rId111" Type="http://schemas.openxmlformats.org/officeDocument/2006/relationships/customXml" Target="../ink/ink3428.xml"/><Relationship Id="rId132" Type="http://schemas.openxmlformats.org/officeDocument/2006/relationships/image" Target="../media/image948.png"/><Relationship Id="rId153" Type="http://schemas.openxmlformats.org/officeDocument/2006/relationships/customXml" Target="../ink/ink3449.xml"/><Relationship Id="rId15" Type="http://schemas.openxmlformats.org/officeDocument/2006/relationships/customXml" Target="../ink/ink3380.xml"/><Relationship Id="rId36" Type="http://schemas.openxmlformats.org/officeDocument/2006/relationships/image" Target="../media/image900.png"/><Relationship Id="rId57" Type="http://schemas.openxmlformats.org/officeDocument/2006/relationships/customXml" Target="../ink/ink3401.xml"/><Relationship Id="rId106" Type="http://schemas.openxmlformats.org/officeDocument/2006/relationships/image" Target="../media/image935.png"/><Relationship Id="rId127" Type="http://schemas.openxmlformats.org/officeDocument/2006/relationships/customXml" Target="../ink/ink3436.xml"/><Relationship Id="rId10" Type="http://schemas.openxmlformats.org/officeDocument/2006/relationships/image" Target="../media/image887.png"/><Relationship Id="rId31" Type="http://schemas.openxmlformats.org/officeDocument/2006/relationships/customXml" Target="../ink/ink3388.xml"/><Relationship Id="rId52" Type="http://schemas.openxmlformats.org/officeDocument/2006/relationships/image" Target="../media/image908.png"/><Relationship Id="rId73" Type="http://schemas.openxmlformats.org/officeDocument/2006/relationships/customXml" Target="../ink/ink3409.xml"/><Relationship Id="rId78" Type="http://schemas.openxmlformats.org/officeDocument/2006/relationships/image" Target="../media/image921.png"/><Relationship Id="rId94" Type="http://schemas.openxmlformats.org/officeDocument/2006/relationships/image" Target="../media/image929.png"/><Relationship Id="rId99" Type="http://schemas.openxmlformats.org/officeDocument/2006/relationships/customXml" Target="../ink/ink3422.xml"/><Relationship Id="rId101" Type="http://schemas.openxmlformats.org/officeDocument/2006/relationships/customXml" Target="../ink/ink3423.xml"/><Relationship Id="rId122" Type="http://schemas.openxmlformats.org/officeDocument/2006/relationships/image" Target="../media/image943.png"/><Relationship Id="rId143" Type="http://schemas.openxmlformats.org/officeDocument/2006/relationships/customXml" Target="../ink/ink3444.xml"/><Relationship Id="rId148" Type="http://schemas.openxmlformats.org/officeDocument/2006/relationships/image" Target="../media/image956.png"/><Relationship Id="rId164" Type="http://schemas.openxmlformats.org/officeDocument/2006/relationships/image" Target="../media/image964.png"/><Relationship Id="rId4" Type="http://schemas.openxmlformats.org/officeDocument/2006/relationships/image" Target="../media/image884.png"/><Relationship Id="rId9" Type="http://schemas.openxmlformats.org/officeDocument/2006/relationships/customXml" Target="../ink/ink3377.xml"/><Relationship Id="rId26" Type="http://schemas.openxmlformats.org/officeDocument/2006/relationships/image" Target="../media/image895.png"/><Relationship Id="rId47" Type="http://schemas.openxmlformats.org/officeDocument/2006/relationships/customXml" Target="../ink/ink3396.xml"/><Relationship Id="rId68" Type="http://schemas.openxmlformats.org/officeDocument/2006/relationships/image" Target="../media/image916.png"/><Relationship Id="rId89" Type="http://schemas.openxmlformats.org/officeDocument/2006/relationships/customXml" Target="../ink/ink3417.xml"/><Relationship Id="rId112" Type="http://schemas.openxmlformats.org/officeDocument/2006/relationships/image" Target="../media/image938.png"/><Relationship Id="rId133" Type="http://schemas.openxmlformats.org/officeDocument/2006/relationships/customXml" Target="../ink/ink3439.xml"/><Relationship Id="rId154" Type="http://schemas.openxmlformats.org/officeDocument/2006/relationships/image" Target="../media/image959.png"/><Relationship Id="rId16" Type="http://schemas.openxmlformats.org/officeDocument/2006/relationships/image" Target="../media/image890.png"/><Relationship Id="rId37" Type="http://schemas.openxmlformats.org/officeDocument/2006/relationships/customXml" Target="../ink/ink3391.xml"/><Relationship Id="rId58" Type="http://schemas.openxmlformats.org/officeDocument/2006/relationships/image" Target="../media/image911.png"/><Relationship Id="rId79" Type="http://schemas.openxmlformats.org/officeDocument/2006/relationships/customXml" Target="../ink/ink3412.xml"/><Relationship Id="rId102" Type="http://schemas.openxmlformats.org/officeDocument/2006/relationships/image" Target="../media/image933.png"/><Relationship Id="rId123" Type="http://schemas.openxmlformats.org/officeDocument/2006/relationships/customXml" Target="../ink/ink3434.xml"/><Relationship Id="rId144" Type="http://schemas.openxmlformats.org/officeDocument/2006/relationships/image" Target="../media/image954.png"/><Relationship Id="rId90" Type="http://schemas.openxmlformats.org/officeDocument/2006/relationships/image" Target="../media/image927.png"/><Relationship Id="rId27" Type="http://schemas.openxmlformats.org/officeDocument/2006/relationships/customXml" Target="../ink/ink3386.xml"/><Relationship Id="rId48" Type="http://schemas.openxmlformats.org/officeDocument/2006/relationships/image" Target="../media/image906.png"/><Relationship Id="rId69" Type="http://schemas.openxmlformats.org/officeDocument/2006/relationships/customXml" Target="../ink/ink3407.xml"/><Relationship Id="rId113" Type="http://schemas.openxmlformats.org/officeDocument/2006/relationships/customXml" Target="../ink/ink3429.xml"/><Relationship Id="rId134" Type="http://schemas.openxmlformats.org/officeDocument/2006/relationships/image" Target="../media/image949.png"/><Relationship Id="rId80" Type="http://schemas.openxmlformats.org/officeDocument/2006/relationships/image" Target="../media/image922.png"/><Relationship Id="rId155" Type="http://schemas.openxmlformats.org/officeDocument/2006/relationships/customXml" Target="../ink/ink3450.xml"/></Relationships>
</file>

<file path=ppt/slides/_rels/slide5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512.xml"/><Relationship Id="rId21" Type="http://schemas.openxmlformats.org/officeDocument/2006/relationships/customXml" Target="../ink/ink3464.xml"/><Relationship Id="rId42" Type="http://schemas.openxmlformats.org/officeDocument/2006/relationships/image" Target="../media/image903.png"/><Relationship Id="rId63" Type="http://schemas.openxmlformats.org/officeDocument/2006/relationships/customXml" Target="../ink/ink3485.xml"/><Relationship Id="rId84" Type="http://schemas.openxmlformats.org/officeDocument/2006/relationships/image" Target="../media/image924.png"/><Relationship Id="rId138" Type="http://schemas.openxmlformats.org/officeDocument/2006/relationships/image" Target="../media/image951.png"/><Relationship Id="rId159" Type="http://schemas.openxmlformats.org/officeDocument/2006/relationships/customXml" Target="../ink/ink3533.xml"/><Relationship Id="rId170" Type="http://schemas.openxmlformats.org/officeDocument/2006/relationships/image" Target="../media/image967.png"/><Relationship Id="rId191" Type="http://schemas.openxmlformats.org/officeDocument/2006/relationships/customXml" Target="../ink/ink3549.xml"/><Relationship Id="rId205" Type="http://schemas.openxmlformats.org/officeDocument/2006/relationships/customXml" Target="../ink/ink3556.xml"/><Relationship Id="rId107" Type="http://schemas.openxmlformats.org/officeDocument/2006/relationships/customXml" Target="../ink/ink3507.xml"/><Relationship Id="rId11" Type="http://schemas.openxmlformats.org/officeDocument/2006/relationships/customXml" Target="../ink/ink3459.xml"/><Relationship Id="rId32" Type="http://schemas.openxmlformats.org/officeDocument/2006/relationships/image" Target="../media/image898.png"/><Relationship Id="rId53" Type="http://schemas.openxmlformats.org/officeDocument/2006/relationships/customXml" Target="../ink/ink3480.xml"/><Relationship Id="rId74" Type="http://schemas.openxmlformats.org/officeDocument/2006/relationships/image" Target="../media/image919.png"/><Relationship Id="rId128" Type="http://schemas.openxmlformats.org/officeDocument/2006/relationships/image" Target="../media/image946.png"/><Relationship Id="rId149" Type="http://schemas.openxmlformats.org/officeDocument/2006/relationships/customXml" Target="../ink/ink3528.xml"/><Relationship Id="rId5" Type="http://schemas.openxmlformats.org/officeDocument/2006/relationships/customXml" Target="../ink/ink3456.xml"/><Relationship Id="rId95" Type="http://schemas.openxmlformats.org/officeDocument/2006/relationships/customXml" Target="../ink/ink3501.xml"/><Relationship Id="rId160" Type="http://schemas.openxmlformats.org/officeDocument/2006/relationships/image" Target="../media/image962.png"/><Relationship Id="rId181" Type="http://schemas.openxmlformats.org/officeDocument/2006/relationships/customXml" Target="../ink/ink3544.xml"/><Relationship Id="rId22" Type="http://schemas.openxmlformats.org/officeDocument/2006/relationships/image" Target="../media/image893.png"/><Relationship Id="rId43" Type="http://schemas.openxmlformats.org/officeDocument/2006/relationships/customXml" Target="../ink/ink3475.xml"/><Relationship Id="rId64" Type="http://schemas.openxmlformats.org/officeDocument/2006/relationships/image" Target="../media/image914.png"/><Relationship Id="rId118" Type="http://schemas.openxmlformats.org/officeDocument/2006/relationships/image" Target="../media/image941.png"/><Relationship Id="rId139" Type="http://schemas.openxmlformats.org/officeDocument/2006/relationships/customXml" Target="../ink/ink3523.xml"/><Relationship Id="rId85" Type="http://schemas.openxmlformats.org/officeDocument/2006/relationships/customXml" Target="../ink/ink3496.xml"/><Relationship Id="rId150" Type="http://schemas.openxmlformats.org/officeDocument/2006/relationships/image" Target="../media/image957.png"/><Relationship Id="rId171" Type="http://schemas.openxmlformats.org/officeDocument/2006/relationships/customXml" Target="../ink/ink3539.xml"/><Relationship Id="rId192" Type="http://schemas.openxmlformats.org/officeDocument/2006/relationships/image" Target="../media/image978.png"/><Relationship Id="rId206" Type="http://schemas.openxmlformats.org/officeDocument/2006/relationships/image" Target="../media/image985.png"/><Relationship Id="rId12" Type="http://schemas.openxmlformats.org/officeDocument/2006/relationships/image" Target="../media/image888.png"/><Relationship Id="rId33" Type="http://schemas.openxmlformats.org/officeDocument/2006/relationships/customXml" Target="../ink/ink3470.xml"/><Relationship Id="rId108" Type="http://schemas.openxmlformats.org/officeDocument/2006/relationships/image" Target="../media/image936.png"/><Relationship Id="rId129" Type="http://schemas.openxmlformats.org/officeDocument/2006/relationships/customXml" Target="../ink/ink3518.xml"/><Relationship Id="rId54" Type="http://schemas.openxmlformats.org/officeDocument/2006/relationships/image" Target="../media/image909.png"/><Relationship Id="rId75" Type="http://schemas.openxmlformats.org/officeDocument/2006/relationships/customXml" Target="../ink/ink3491.xml"/><Relationship Id="rId96" Type="http://schemas.openxmlformats.org/officeDocument/2006/relationships/image" Target="../media/image930.png"/><Relationship Id="rId140" Type="http://schemas.openxmlformats.org/officeDocument/2006/relationships/image" Target="../media/image952.png"/><Relationship Id="rId161" Type="http://schemas.openxmlformats.org/officeDocument/2006/relationships/customXml" Target="../ink/ink3534.xml"/><Relationship Id="rId182" Type="http://schemas.openxmlformats.org/officeDocument/2006/relationships/image" Target="../media/image973.png"/><Relationship Id="rId6" Type="http://schemas.openxmlformats.org/officeDocument/2006/relationships/image" Target="../media/image885.png"/><Relationship Id="rId23" Type="http://schemas.openxmlformats.org/officeDocument/2006/relationships/customXml" Target="../ink/ink3465.xml"/><Relationship Id="rId119" Type="http://schemas.openxmlformats.org/officeDocument/2006/relationships/customXml" Target="../ink/ink3513.xml"/><Relationship Id="rId44" Type="http://schemas.openxmlformats.org/officeDocument/2006/relationships/image" Target="../media/image904.png"/><Relationship Id="rId65" Type="http://schemas.openxmlformats.org/officeDocument/2006/relationships/customXml" Target="../ink/ink3486.xml"/><Relationship Id="rId86" Type="http://schemas.openxmlformats.org/officeDocument/2006/relationships/image" Target="../media/image925.png"/><Relationship Id="rId130" Type="http://schemas.openxmlformats.org/officeDocument/2006/relationships/image" Target="../media/image947.png"/><Relationship Id="rId151" Type="http://schemas.openxmlformats.org/officeDocument/2006/relationships/customXml" Target="../ink/ink3529.xml"/><Relationship Id="rId172" Type="http://schemas.openxmlformats.org/officeDocument/2006/relationships/image" Target="../media/image968.png"/><Relationship Id="rId193" Type="http://schemas.openxmlformats.org/officeDocument/2006/relationships/customXml" Target="../ink/ink3550.xml"/><Relationship Id="rId207" Type="http://schemas.openxmlformats.org/officeDocument/2006/relationships/customXml" Target="../ink/ink3557.xml"/><Relationship Id="rId13" Type="http://schemas.openxmlformats.org/officeDocument/2006/relationships/customXml" Target="../ink/ink3460.xml"/><Relationship Id="rId109" Type="http://schemas.openxmlformats.org/officeDocument/2006/relationships/customXml" Target="../ink/ink3508.xml"/><Relationship Id="rId34" Type="http://schemas.openxmlformats.org/officeDocument/2006/relationships/image" Target="../media/image899.png"/><Relationship Id="rId55" Type="http://schemas.openxmlformats.org/officeDocument/2006/relationships/customXml" Target="../ink/ink3481.xml"/><Relationship Id="rId76" Type="http://schemas.openxmlformats.org/officeDocument/2006/relationships/image" Target="../media/image920.png"/><Relationship Id="rId97" Type="http://schemas.openxmlformats.org/officeDocument/2006/relationships/customXml" Target="../ink/ink3502.xml"/><Relationship Id="rId120" Type="http://schemas.openxmlformats.org/officeDocument/2006/relationships/image" Target="../media/image942.png"/><Relationship Id="rId141" Type="http://schemas.openxmlformats.org/officeDocument/2006/relationships/customXml" Target="../ink/ink3524.xml"/><Relationship Id="rId7" Type="http://schemas.openxmlformats.org/officeDocument/2006/relationships/customXml" Target="../ink/ink3457.xml"/><Relationship Id="rId162" Type="http://schemas.openxmlformats.org/officeDocument/2006/relationships/image" Target="../media/image963.png"/><Relationship Id="rId183" Type="http://schemas.openxmlformats.org/officeDocument/2006/relationships/customXml" Target="../ink/ink3545.xml"/><Relationship Id="rId24" Type="http://schemas.openxmlformats.org/officeDocument/2006/relationships/image" Target="../media/image894.png"/><Relationship Id="rId45" Type="http://schemas.openxmlformats.org/officeDocument/2006/relationships/customXml" Target="../ink/ink3476.xml"/><Relationship Id="rId66" Type="http://schemas.openxmlformats.org/officeDocument/2006/relationships/image" Target="../media/image915.png"/><Relationship Id="rId87" Type="http://schemas.openxmlformats.org/officeDocument/2006/relationships/customXml" Target="../ink/ink3497.xml"/><Relationship Id="rId110" Type="http://schemas.openxmlformats.org/officeDocument/2006/relationships/image" Target="../media/image937.png"/><Relationship Id="rId131" Type="http://schemas.openxmlformats.org/officeDocument/2006/relationships/customXml" Target="../ink/ink3519.xml"/><Relationship Id="rId61" Type="http://schemas.openxmlformats.org/officeDocument/2006/relationships/customXml" Target="../ink/ink3484.xml"/><Relationship Id="rId82" Type="http://schemas.openxmlformats.org/officeDocument/2006/relationships/image" Target="../media/image923.png"/><Relationship Id="rId152" Type="http://schemas.openxmlformats.org/officeDocument/2006/relationships/image" Target="../media/image958.png"/><Relationship Id="rId173" Type="http://schemas.openxmlformats.org/officeDocument/2006/relationships/customXml" Target="../ink/ink3540.xml"/><Relationship Id="rId194" Type="http://schemas.openxmlformats.org/officeDocument/2006/relationships/image" Target="../media/image979.png"/><Relationship Id="rId199" Type="http://schemas.openxmlformats.org/officeDocument/2006/relationships/customXml" Target="../ink/ink3553.xml"/><Relationship Id="rId203" Type="http://schemas.openxmlformats.org/officeDocument/2006/relationships/customXml" Target="../ink/ink3555.xml"/><Relationship Id="rId208" Type="http://schemas.openxmlformats.org/officeDocument/2006/relationships/image" Target="../media/image986.png"/><Relationship Id="rId19" Type="http://schemas.openxmlformats.org/officeDocument/2006/relationships/customXml" Target="../ink/ink3463.xml"/><Relationship Id="rId14" Type="http://schemas.openxmlformats.org/officeDocument/2006/relationships/image" Target="../media/image889.png"/><Relationship Id="rId30" Type="http://schemas.openxmlformats.org/officeDocument/2006/relationships/image" Target="../media/image897.png"/><Relationship Id="rId35" Type="http://schemas.openxmlformats.org/officeDocument/2006/relationships/customXml" Target="../ink/ink3471.xml"/><Relationship Id="rId56" Type="http://schemas.openxmlformats.org/officeDocument/2006/relationships/image" Target="../media/image910.png"/><Relationship Id="rId77" Type="http://schemas.openxmlformats.org/officeDocument/2006/relationships/customXml" Target="../ink/ink3492.xml"/><Relationship Id="rId100" Type="http://schemas.openxmlformats.org/officeDocument/2006/relationships/image" Target="../media/image932.png"/><Relationship Id="rId105" Type="http://schemas.openxmlformats.org/officeDocument/2006/relationships/customXml" Target="../ink/ink3506.xml"/><Relationship Id="rId126" Type="http://schemas.openxmlformats.org/officeDocument/2006/relationships/image" Target="../media/image945.png"/><Relationship Id="rId147" Type="http://schemas.openxmlformats.org/officeDocument/2006/relationships/customXml" Target="../ink/ink3527.xml"/><Relationship Id="rId168" Type="http://schemas.openxmlformats.org/officeDocument/2006/relationships/image" Target="../media/image966.png"/><Relationship Id="rId8" Type="http://schemas.openxmlformats.org/officeDocument/2006/relationships/image" Target="../media/image886.png"/><Relationship Id="rId51" Type="http://schemas.openxmlformats.org/officeDocument/2006/relationships/customXml" Target="../ink/ink3479.xml"/><Relationship Id="rId72" Type="http://schemas.openxmlformats.org/officeDocument/2006/relationships/image" Target="../media/image918.png"/><Relationship Id="rId93" Type="http://schemas.openxmlformats.org/officeDocument/2006/relationships/customXml" Target="../ink/ink3500.xml"/><Relationship Id="rId98" Type="http://schemas.openxmlformats.org/officeDocument/2006/relationships/image" Target="../media/image931.png"/><Relationship Id="rId121" Type="http://schemas.openxmlformats.org/officeDocument/2006/relationships/customXml" Target="../ink/ink3514.xml"/><Relationship Id="rId142" Type="http://schemas.openxmlformats.org/officeDocument/2006/relationships/image" Target="../media/image953.png"/><Relationship Id="rId163" Type="http://schemas.openxmlformats.org/officeDocument/2006/relationships/customXml" Target="../ink/ink3535.xml"/><Relationship Id="rId184" Type="http://schemas.openxmlformats.org/officeDocument/2006/relationships/image" Target="../media/image974.png"/><Relationship Id="rId189" Type="http://schemas.openxmlformats.org/officeDocument/2006/relationships/customXml" Target="../ink/ink3548.xml"/><Relationship Id="rId3" Type="http://schemas.openxmlformats.org/officeDocument/2006/relationships/customXml" Target="../ink/ink3455.xml"/><Relationship Id="rId25" Type="http://schemas.openxmlformats.org/officeDocument/2006/relationships/customXml" Target="../ink/ink3466.xml"/><Relationship Id="rId46" Type="http://schemas.openxmlformats.org/officeDocument/2006/relationships/image" Target="../media/image905.png"/><Relationship Id="rId67" Type="http://schemas.openxmlformats.org/officeDocument/2006/relationships/customXml" Target="../ink/ink3487.xml"/><Relationship Id="rId116" Type="http://schemas.openxmlformats.org/officeDocument/2006/relationships/image" Target="../media/image940.png"/><Relationship Id="rId137" Type="http://schemas.openxmlformats.org/officeDocument/2006/relationships/customXml" Target="../ink/ink3522.xml"/><Relationship Id="rId158" Type="http://schemas.openxmlformats.org/officeDocument/2006/relationships/image" Target="../media/image961.png"/><Relationship Id="rId20" Type="http://schemas.openxmlformats.org/officeDocument/2006/relationships/image" Target="../media/image892.png"/><Relationship Id="rId41" Type="http://schemas.openxmlformats.org/officeDocument/2006/relationships/customXml" Target="../ink/ink3474.xml"/><Relationship Id="rId62" Type="http://schemas.openxmlformats.org/officeDocument/2006/relationships/image" Target="../media/image913.png"/><Relationship Id="rId83" Type="http://schemas.openxmlformats.org/officeDocument/2006/relationships/customXml" Target="../ink/ink3495.xml"/><Relationship Id="rId88" Type="http://schemas.openxmlformats.org/officeDocument/2006/relationships/image" Target="../media/image926.png"/><Relationship Id="rId111" Type="http://schemas.openxmlformats.org/officeDocument/2006/relationships/customXml" Target="../ink/ink3509.xml"/><Relationship Id="rId132" Type="http://schemas.openxmlformats.org/officeDocument/2006/relationships/image" Target="../media/image948.png"/><Relationship Id="rId153" Type="http://schemas.openxmlformats.org/officeDocument/2006/relationships/customXml" Target="../ink/ink3530.xml"/><Relationship Id="rId174" Type="http://schemas.openxmlformats.org/officeDocument/2006/relationships/image" Target="../media/image969.png"/><Relationship Id="rId179" Type="http://schemas.openxmlformats.org/officeDocument/2006/relationships/customXml" Target="../ink/ink3543.xml"/><Relationship Id="rId195" Type="http://schemas.openxmlformats.org/officeDocument/2006/relationships/customXml" Target="../ink/ink3551.xml"/><Relationship Id="rId209" Type="http://schemas.openxmlformats.org/officeDocument/2006/relationships/customXml" Target="../ink/ink3558.xml"/><Relationship Id="rId190" Type="http://schemas.openxmlformats.org/officeDocument/2006/relationships/image" Target="../media/image977.png"/><Relationship Id="rId204" Type="http://schemas.openxmlformats.org/officeDocument/2006/relationships/image" Target="../media/image984.png"/><Relationship Id="rId15" Type="http://schemas.openxmlformats.org/officeDocument/2006/relationships/customXml" Target="../ink/ink3461.xml"/><Relationship Id="rId36" Type="http://schemas.openxmlformats.org/officeDocument/2006/relationships/image" Target="../media/image900.png"/><Relationship Id="rId57" Type="http://schemas.openxmlformats.org/officeDocument/2006/relationships/customXml" Target="../ink/ink3482.xml"/><Relationship Id="rId106" Type="http://schemas.openxmlformats.org/officeDocument/2006/relationships/image" Target="../media/image935.png"/><Relationship Id="rId127" Type="http://schemas.openxmlformats.org/officeDocument/2006/relationships/customXml" Target="../ink/ink3517.xml"/><Relationship Id="rId10" Type="http://schemas.openxmlformats.org/officeDocument/2006/relationships/image" Target="../media/image887.png"/><Relationship Id="rId31" Type="http://schemas.openxmlformats.org/officeDocument/2006/relationships/customXml" Target="../ink/ink3469.xml"/><Relationship Id="rId52" Type="http://schemas.openxmlformats.org/officeDocument/2006/relationships/image" Target="../media/image908.png"/><Relationship Id="rId73" Type="http://schemas.openxmlformats.org/officeDocument/2006/relationships/customXml" Target="../ink/ink3490.xml"/><Relationship Id="rId78" Type="http://schemas.openxmlformats.org/officeDocument/2006/relationships/image" Target="../media/image921.png"/><Relationship Id="rId94" Type="http://schemas.openxmlformats.org/officeDocument/2006/relationships/image" Target="../media/image929.png"/><Relationship Id="rId99" Type="http://schemas.openxmlformats.org/officeDocument/2006/relationships/customXml" Target="../ink/ink3503.xml"/><Relationship Id="rId101" Type="http://schemas.openxmlformats.org/officeDocument/2006/relationships/customXml" Target="../ink/ink3504.xml"/><Relationship Id="rId122" Type="http://schemas.openxmlformats.org/officeDocument/2006/relationships/image" Target="../media/image943.png"/><Relationship Id="rId143" Type="http://schemas.openxmlformats.org/officeDocument/2006/relationships/customXml" Target="../ink/ink3525.xml"/><Relationship Id="rId148" Type="http://schemas.openxmlformats.org/officeDocument/2006/relationships/image" Target="../media/image956.png"/><Relationship Id="rId164" Type="http://schemas.openxmlformats.org/officeDocument/2006/relationships/image" Target="../media/image964.png"/><Relationship Id="rId169" Type="http://schemas.openxmlformats.org/officeDocument/2006/relationships/customXml" Target="../ink/ink3538.xml"/><Relationship Id="rId185" Type="http://schemas.openxmlformats.org/officeDocument/2006/relationships/customXml" Target="../ink/ink3546.xml"/><Relationship Id="rId4" Type="http://schemas.openxmlformats.org/officeDocument/2006/relationships/image" Target="../media/image884.png"/><Relationship Id="rId9" Type="http://schemas.openxmlformats.org/officeDocument/2006/relationships/customXml" Target="../ink/ink3458.xml"/><Relationship Id="rId180" Type="http://schemas.openxmlformats.org/officeDocument/2006/relationships/image" Target="../media/image972.png"/><Relationship Id="rId210" Type="http://schemas.openxmlformats.org/officeDocument/2006/relationships/image" Target="../media/image987.png"/><Relationship Id="rId26" Type="http://schemas.openxmlformats.org/officeDocument/2006/relationships/image" Target="../media/image895.png"/><Relationship Id="rId47" Type="http://schemas.openxmlformats.org/officeDocument/2006/relationships/customXml" Target="../ink/ink3477.xml"/><Relationship Id="rId68" Type="http://schemas.openxmlformats.org/officeDocument/2006/relationships/image" Target="../media/image916.png"/><Relationship Id="rId89" Type="http://schemas.openxmlformats.org/officeDocument/2006/relationships/customXml" Target="../ink/ink3498.xml"/><Relationship Id="rId112" Type="http://schemas.openxmlformats.org/officeDocument/2006/relationships/image" Target="../media/image938.png"/><Relationship Id="rId133" Type="http://schemas.openxmlformats.org/officeDocument/2006/relationships/customXml" Target="../ink/ink3520.xml"/><Relationship Id="rId154" Type="http://schemas.openxmlformats.org/officeDocument/2006/relationships/image" Target="../media/image959.png"/><Relationship Id="rId175" Type="http://schemas.openxmlformats.org/officeDocument/2006/relationships/customXml" Target="../ink/ink3541.xml"/><Relationship Id="rId196" Type="http://schemas.openxmlformats.org/officeDocument/2006/relationships/image" Target="../media/image980.png"/><Relationship Id="rId200" Type="http://schemas.openxmlformats.org/officeDocument/2006/relationships/image" Target="../media/image982.png"/><Relationship Id="rId16" Type="http://schemas.openxmlformats.org/officeDocument/2006/relationships/image" Target="../media/image890.png"/><Relationship Id="rId37" Type="http://schemas.openxmlformats.org/officeDocument/2006/relationships/customXml" Target="../ink/ink3472.xml"/><Relationship Id="rId58" Type="http://schemas.openxmlformats.org/officeDocument/2006/relationships/image" Target="../media/image911.png"/><Relationship Id="rId79" Type="http://schemas.openxmlformats.org/officeDocument/2006/relationships/customXml" Target="../ink/ink3493.xml"/><Relationship Id="rId102" Type="http://schemas.openxmlformats.org/officeDocument/2006/relationships/image" Target="../media/image933.png"/><Relationship Id="rId123" Type="http://schemas.openxmlformats.org/officeDocument/2006/relationships/customXml" Target="../ink/ink3515.xml"/><Relationship Id="rId144" Type="http://schemas.openxmlformats.org/officeDocument/2006/relationships/image" Target="../media/image954.png"/><Relationship Id="rId90" Type="http://schemas.openxmlformats.org/officeDocument/2006/relationships/image" Target="../media/image927.png"/><Relationship Id="rId165" Type="http://schemas.openxmlformats.org/officeDocument/2006/relationships/customXml" Target="../ink/ink3536.xml"/><Relationship Id="rId186" Type="http://schemas.openxmlformats.org/officeDocument/2006/relationships/image" Target="../media/image975.png"/><Relationship Id="rId211" Type="http://schemas.openxmlformats.org/officeDocument/2006/relationships/customXml" Target="../ink/ink3559.xml"/><Relationship Id="rId27" Type="http://schemas.openxmlformats.org/officeDocument/2006/relationships/customXml" Target="../ink/ink3467.xml"/><Relationship Id="rId48" Type="http://schemas.openxmlformats.org/officeDocument/2006/relationships/image" Target="../media/image906.png"/><Relationship Id="rId69" Type="http://schemas.openxmlformats.org/officeDocument/2006/relationships/customXml" Target="../ink/ink3488.xml"/><Relationship Id="rId113" Type="http://schemas.openxmlformats.org/officeDocument/2006/relationships/customXml" Target="../ink/ink3510.xml"/><Relationship Id="rId134" Type="http://schemas.openxmlformats.org/officeDocument/2006/relationships/image" Target="../media/image949.png"/><Relationship Id="rId80" Type="http://schemas.openxmlformats.org/officeDocument/2006/relationships/image" Target="../media/image922.png"/><Relationship Id="rId155" Type="http://schemas.openxmlformats.org/officeDocument/2006/relationships/customXml" Target="../ink/ink3531.xml"/><Relationship Id="rId176" Type="http://schemas.openxmlformats.org/officeDocument/2006/relationships/image" Target="../media/image970.png"/><Relationship Id="rId197" Type="http://schemas.openxmlformats.org/officeDocument/2006/relationships/customXml" Target="../ink/ink3552.xml"/><Relationship Id="rId201" Type="http://schemas.openxmlformats.org/officeDocument/2006/relationships/customXml" Target="../ink/ink3554.xml"/><Relationship Id="rId17" Type="http://schemas.openxmlformats.org/officeDocument/2006/relationships/customXml" Target="../ink/ink3462.xml"/><Relationship Id="rId38" Type="http://schemas.openxmlformats.org/officeDocument/2006/relationships/image" Target="../media/image901.png"/><Relationship Id="rId59" Type="http://schemas.openxmlformats.org/officeDocument/2006/relationships/customXml" Target="../ink/ink3483.xml"/><Relationship Id="rId103" Type="http://schemas.openxmlformats.org/officeDocument/2006/relationships/customXml" Target="../ink/ink3505.xml"/><Relationship Id="rId124" Type="http://schemas.openxmlformats.org/officeDocument/2006/relationships/image" Target="../media/image944.png"/><Relationship Id="rId70" Type="http://schemas.openxmlformats.org/officeDocument/2006/relationships/image" Target="../media/image917.png"/><Relationship Id="rId91" Type="http://schemas.openxmlformats.org/officeDocument/2006/relationships/customXml" Target="../ink/ink3499.xml"/><Relationship Id="rId145" Type="http://schemas.openxmlformats.org/officeDocument/2006/relationships/customXml" Target="../ink/ink3526.xml"/><Relationship Id="rId166" Type="http://schemas.openxmlformats.org/officeDocument/2006/relationships/image" Target="../media/image965.png"/><Relationship Id="rId187" Type="http://schemas.openxmlformats.org/officeDocument/2006/relationships/customXml" Target="../ink/ink3547.xml"/><Relationship Id="rId1" Type="http://schemas.openxmlformats.org/officeDocument/2006/relationships/slideLayout" Target="../slideLayouts/slideLayout12.xml"/><Relationship Id="rId212" Type="http://schemas.openxmlformats.org/officeDocument/2006/relationships/image" Target="../media/image988.png"/><Relationship Id="rId28" Type="http://schemas.openxmlformats.org/officeDocument/2006/relationships/image" Target="../media/image896.png"/><Relationship Id="rId49" Type="http://schemas.openxmlformats.org/officeDocument/2006/relationships/customXml" Target="../ink/ink3478.xml"/><Relationship Id="rId114" Type="http://schemas.openxmlformats.org/officeDocument/2006/relationships/image" Target="../media/image939.png"/><Relationship Id="rId60" Type="http://schemas.openxmlformats.org/officeDocument/2006/relationships/image" Target="../media/image912.png"/><Relationship Id="rId81" Type="http://schemas.openxmlformats.org/officeDocument/2006/relationships/customXml" Target="../ink/ink3494.xml"/><Relationship Id="rId135" Type="http://schemas.openxmlformats.org/officeDocument/2006/relationships/customXml" Target="../ink/ink3521.xml"/><Relationship Id="rId156" Type="http://schemas.openxmlformats.org/officeDocument/2006/relationships/image" Target="../media/image960.png"/><Relationship Id="rId177" Type="http://schemas.openxmlformats.org/officeDocument/2006/relationships/customXml" Target="../ink/ink3542.xml"/><Relationship Id="rId198" Type="http://schemas.openxmlformats.org/officeDocument/2006/relationships/image" Target="../media/image981.png"/><Relationship Id="rId202" Type="http://schemas.openxmlformats.org/officeDocument/2006/relationships/image" Target="../media/image983.png"/><Relationship Id="rId18" Type="http://schemas.openxmlformats.org/officeDocument/2006/relationships/image" Target="../media/image891.png"/><Relationship Id="rId39" Type="http://schemas.openxmlformats.org/officeDocument/2006/relationships/customXml" Target="../ink/ink3473.xml"/><Relationship Id="rId50" Type="http://schemas.openxmlformats.org/officeDocument/2006/relationships/image" Target="../media/image907.png"/><Relationship Id="rId104" Type="http://schemas.openxmlformats.org/officeDocument/2006/relationships/image" Target="../media/image934.png"/><Relationship Id="rId125" Type="http://schemas.openxmlformats.org/officeDocument/2006/relationships/customXml" Target="../ink/ink3516.xml"/><Relationship Id="rId146" Type="http://schemas.openxmlformats.org/officeDocument/2006/relationships/image" Target="../media/image955.png"/><Relationship Id="rId167" Type="http://schemas.openxmlformats.org/officeDocument/2006/relationships/customXml" Target="../ink/ink3537.xml"/><Relationship Id="rId188" Type="http://schemas.openxmlformats.org/officeDocument/2006/relationships/image" Target="../media/image976.png"/><Relationship Id="rId71" Type="http://schemas.openxmlformats.org/officeDocument/2006/relationships/customXml" Target="../ink/ink3489.xml"/><Relationship Id="rId92" Type="http://schemas.openxmlformats.org/officeDocument/2006/relationships/image" Target="../media/image928.png"/><Relationship Id="rId2" Type="http://schemas.openxmlformats.org/officeDocument/2006/relationships/notesSlide" Target="../notesSlides/notesSlide59.xml"/><Relationship Id="rId29" Type="http://schemas.openxmlformats.org/officeDocument/2006/relationships/customXml" Target="../ink/ink3468.xml"/><Relationship Id="rId40" Type="http://schemas.openxmlformats.org/officeDocument/2006/relationships/image" Target="../media/image902.png"/><Relationship Id="rId115" Type="http://schemas.openxmlformats.org/officeDocument/2006/relationships/customXml" Target="../ink/ink3511.xml"/><Relationship Id="rId136" Type="http://schemas.openxmlformats.org/officeDocument/2006/relationships/image" Target="../media/image950.png"/><Relationship Id="rId157" Type="http://schemas.openxmlformats.org/officeDocument/2006/relationships/customXml" Target="../ink/ink3532.xml"/><Relationship Id="rId178" Type="http://schemas.openxmlformats.org/officeDocument/2006/relationships/image" Target="../media/image971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3.xml"/><Relationship Id="rId21" Type="http://schemas.openxmlformats.org/officeDocument/2006/relationships/customXml" Target="../ink/ink215.xml"/><Relationship Id="rId42" Type="http://schemas.openxmlformats.org/officeDocument/2006/relationships/image" Target="../media/image159.png"/><Relationship Id="rId63" Type="http://schemas.openxmlformats.org/officeDocument/2006/relationships/customXml" Target="../ink/ink236.xml"/><Relationship Id="rId84" Type="http://schemas.openxmlformats.org/officeDocument/2006/relationships/image" Target="../media/image167.png"/><Relationship Id="rId138" Type="http://schemas.openxmlformats.org/officeDocument/2006/relationships/image" Target="../media/image132.png"/><Relationship Id="rId107" Type="http://schemas.openxmlformats.org/officeDocument/2006/relationships/customXml" Target="../ink/ink258.xml"/><Relationship Id="rId11" Type="http://schemas.openxmlformats.org/officeDocument/2006/relationships/customXml" Target="../ink/ink210.xml"/><Relationship Id="rId32" Type="http://schemas.openxmlformats.org/officeDocument/2006/relationships/image" Target="../media/image154.png"/><Relationship Id="rId53" Type="http://schemas.openxmlformats.org/officeDocument/2006/relationships/customXml" Target="../ink/ink231.xml"/><Relationship Id="rId74" Type="http://schemas.openxmlformats.org/officeDocument/2006/relationships/image" Target="../media/image101.png"/><Relationship Id="rId128" Type="http://schemas.openxmlformats.org/officeDocument/2006/relationships/image" Target="../media/image127.png"/><Relationship Id="rId149" Type="http://schemas.openxmlformats.org/officeDocument/2006/relationships/customXml" Target="../ink/ink279.xml"/><Relationship Id="rId5" Type="http://schemas.openxmlformats.org/officeDocument/2006/relationships/customXml" Target="../ink/ink207.xml"/><Relationship Id="rId95" Type="http://schemas.openxmlformats.org/officeDocument/2006/relationships/customXml" Target="../ink/ink252.xml"/><Relationship Id="rId22" Type="http://schemas.openxmlformats.org/officeDocument/2006/relationships/image" Target="../media/image149.png"/><Relationship Id="rId43" Type="http://schemas.openxmlformats.org/officeDocument/2006/relationships/customXml" Target="../ink/ink226.xml"/><Relationship Id="rId64" Type="http://schemas.openxmlformats.org/officeDocument/2006/relationships/image" Target="../media/image96.png"/><Relationship Id="rId118" Type="http://schemas.openxmlformats.org/officeDocument/2006/relationships/image" Target="../media/image122.png"/><Relationship Id="rId139" Type="http://schemas.openxmlformats.org/officeDocument/2006/relationships/customXml" Target="../ink/ink274.xml"/><Relationship Id="rId80" Type="http://schemas.openxmlformats.org/officeDocument/2006/relationships/image" Target="../media/image165.png"/><Relationship Id="rId85" Type="http://schemas.openxmlformats.org/officeDocument/2006/relationships/customXml" Target="../ink/ink247.xml"/><Relationship Id="rId150" Type="http://schemas.openxmlformats.org/officeDocument/2006/relationships/image" Target="../media/image138.png"/><Relationship Id="rId155" Type="http://schemas.openxmlformats.org/officeDocument/2006/relationships/customXml" Target="../ink/ink282.xml"/><Relationship Id="rId12" Type="http://schemas.openxmlformats.org/officeDocument/2006/relationships/image" Target="../media/image144.png"/><Relationship Id="rId17" Type="http://schemas.openxmlformats.org/officeDocument/2006/relationships/customXml" Target="../ink/ink213.xml"/><Relationship Id="rId33" Type="http://schemas.openxmlformats.org/officeDocument/2006/relationships/customXml" Target="../ink/ink221.xml"/><Relationship Id="rId38" Type="http://schemas.openxmlformats.org/officeDocument/2006/relationships/image" Target="../media/image157.png"/><Relationship Id="rId59" Type="http://schemas.openxmlformats.org/officeDocument/2006/relationships/customXml" Target="../ink/ink234.xml"/><Relationship Id="rId103" Type="http://schemas.openxmlformats.org/officeDocument/2006/relationships/customXml" Target="../ink/ink256.xml"/><Relationship Id="rId108" Type="http://schemas.openxmlformats.org/officeDocument/2006/relationships/image" Target="../media/image117.png"/><Relationship Id="rId124" Type="http://schemas.openxmlformats.org/officeDocument/2006/relationships/image" Target="../media/image125.png"/><Relationship Id="rId129" Type="http://schemas.openxmlformats.org/officeDocument/2006/relationships/customXml" Target="../ink/ink269.xml"/><Relationship Id="rId54" Type="http://schemas.openxmlformats.org/officeDocument/2006/relationships/image" Target="../media/image91.png"/><Relationship Id="rId70" Type="http://schemas.openxmlformats.org/officeDocument/2006/relationships/image" Target="../media/image99.png"/><Relationship Id="rId75" Type="http://schemas.openxmlformats.org/officeDocument/2006/relationships/customXml" Target="../ink/ink242.xml"/><Relationship Id="rId91" Type="http://schemas.openxmlformats.org/officeDocument/2006/relationships/customXml" Target="../ink/ink250.xml"/><Relationship Id="rId96" Type="http://schemas.openxmlformats.org/officeDocument/2006/relationships/image" Target="../media/image111.png"/><Relationship Id="rId140" Type="http://schemas.openxmlformats.org/officeDocument/2006/relationships/image" Target="../media/image133.png"/><Relationship Id="rId145" Type="http://schemas.openxmlformats.org/officeDocument/2006/relationships/customXml" Target="../ink/ink27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1.png"/><Relationship Id="rId23" Type="http://schemas.openxmlformats.org/officeDocument/2006/relationships/customXml" Target="../ink/ink216.xml"/><Relationship Id="rId28" Type="http://schemas.openxmlformats.org/officeDocument/2006/relationships/image" Target="../media/image152.png"/><Relationship Id="rId49" Type="http://schemas.openxmlformats.org/officeDocument/2006/relationships/customXml" Target="../ink/ink229.xml"/><Relationship Id="rId114" Type="http://schemas.openxmlformats.org/officeDocument/2006/relationships/image" Target="../media/image120.png"/><Relationship Id="rId119" Type="http://schemas.openxmlformats.org/officeDocument/2006/relationships/customXml" Target="../ink/ink264.xml"/><Relationship Id="rId44" Type="http://schemas.openxmlformats.org/officeDocument/2006/relationships/image" Target="../media/image160.png"/><Relationship Id="rId60" Type="http://schemas.openxmlformats.org/officeDocument/2006/relationships/image" Target="../media/image94.png"/><Relationship Id="rId65" Type="http://schemas.openxmlformats.org/officeDocument/2006/relationships/customXml" Target="../ink/ink237.xml"/><Relationship Id="rId81" Type="http://schemas.openxmlformats.org/officeDocument/2006/relationships/customXml" Target="../ink/ink245.xml"/><Relationship Id="rId86" Type="http://schemas.openxmlformats.org/officeDocument/2006/relationships/image" Target="../media/image168.png"/><Relationship Id="rId130" Type="http://schemas.openxmlformats.org/officeDocument/2006/relationships/image" Target="../media/image128.png"/><Relationship Id="rId135" Type="http://schemas.openxmlformats.org/officeDocument/2006/relationships/customXml" Target="../ink/ink272.xml"/><Relationship Id="rId151" Type="http://schemas.openxmlformats.org/officeDocument/2006/relationships/customXml" Target="../ink/ink280.xml"/><Relationship Id="rId156" Type="http://schemas.openxmlformats.org/officeDocument/2006/relationships/image" Target="../media/image170.png"/><Relationship Id="rId13" Type="http://schemas.openxmlformats.org/officeDocument/2006/relationships/customXml" Target="../ink/ink211.xml"/><Relationship Id="rId18" Type="http://schemas.openxmlformats.org/officeDocument/2006/relationships/image" Target="../media/image147.png"/><Relationship Id="rId39" Type="http://schemas.openxmlformats.org/officeDocument/2006/relationships/customXml" Target="../ink/ink224.xml"/><Relationship Id="rId109" Type="http://schemas.openxmlformats.org/officeDocument/2006/relationships/customXml" Target="../ink/ink259.xml"/><Relationship Id="rId34" Type="http://schemas.openxmlformats.org/officeDocument/2006/relationships/image" Target="../media/image155.png"/><Relationship Id="rId50" Type="http://schemas.openxmlformats.org/officeDocument/2006/relationships/image" Target="../media/image163.png"/><Relationship Id="rId55" Type="http://schemas.openxmlformats.org/officeDocument/2006/relationships/customXml" Target="../ink/ink232.xml"/><Relationship Id="rId76" Type="http://schemas.openxmlformats.org/officeDocument/2006/relationships/image" Target="../media/image102.png"/><Relationship Id="rId97" Type="http://schemas.openxmlformats.org/officeDocument/2006/relationships/customXml" Target="../ink/ink253.xml"/><Relationship Id="rId104" Type="http://schemas.openxmlformats.org/officeDocument/2006/relationships/image" Target="../media/image115.png"/><Relationship Id="rId120" Type="http://schemas.openxmlformats.org/officeDocument/2006/relationships/image" Target="../media/image123.png"/><Relationship Id="rId125" Type="http://schemas.openxmlformats.org/officeDocument/2006/relationships/customXml" Target="../ink/ink267.xml"/><Relationship Id="rId141" Type="http://schemas.openxmlformats.org/officeDocument/2006/relationships/customXml" Target="../ink/ink275.xml"/><Relationship Id="rId146" Type="http://schemas.openxmlformats.org/officeDocument/2006/relationships/image" Target="../media/image136.png"/><Relationship Id="rId7" Type="http://schemas.openxmlformats.org/officeDocument/2006/relationships/customXml" Target="../ink/ink208.xml"/><Relationship Id="rId71" Type="http://schemas.openxmlformats.org/officeDocument/2006/relationships/customXml" Target="../ink/ink240.xml"/><Relationship Id="rId92" Type="http://schemas.openxmlformats.org/officeDocument/2006/relationships/image" Target="../media/image109.png"/><Relationship Id="rId2" Type="http://schemas.openxmlformats.org/officeDocument/2006/relationships/notesSlide" Target="../notesSlides/notesSlide6.xml"/><Relationship Id="rId29" Type="http://schemas.openxmlformats.org/officeDocument/2006/relationships/customXml" Target="../ink/ink219.xml"/><Relationship Id="rId24" Type="http://schemas.openxmlformats.org/officeDocument/2006/relationships/image" Target="../media/image150.png"/><Relationship Id="rId40" Type="http://schemas.openxmlformats.org/officeDocument/2006/relationships/image" Target="../media/image158.png"/><Relationship Id="rId45" Type="http://schemas.openxmlformats.org/officeDocument/2006/relationships/customXml" Target="../ink/ink227.xml"/><Relationship Id="rId66" Type="http://schemas.openxmlformats.org/officeDocument/2006/relationships/image" Target="../media/image97.png"/><Relationship Id="rId87" Type="http://schemas.openxmlformats.org/officeDocument/2006/relationships/customXml" Target="../ink/ink248.xml"/><Relationship Id="rId110" Type="http://schemas.openxmlformats.org/officeDocument/2006/relationships/image" Target="../media/image118.png"/><Relationship Id="rId115" Type="http://schemas.openxmlformats.org/officeDocument/2006/relationships/customXml" Target="../ink/ink262.xml"/><Relationship Id="rId131" Type="http://schemas.openxmlformats.org/officeDocument/2006/relationships/customXml" Target="../ink/ink270.xml"/><Relationship Id="rId136" Type="http://schemas.openxmlformats.org/officeDocument/2006/relationships/image" Target="../media/image131.png"/><Relationship Id="rId157" Type="http://schemas.openxmlformats.org/officeDocument/2006/relationships/customXml" Target="../ink/ink283.xml"/><Relationship Id="rId61" Type="http://schemas.openxmlformats.org/officeDocument/2006/relationships/customXml" Target="../ink/ink235.xml"/><Relationship Id="rId82" Type="http://schemas.openxmlformats.org/officeDocument/2006/relationships/image" Target="../media/image166.png"/><Relationship Id="rId152" Type="http://schemas.openxmlformats.org/officeDocument/2006/relationships/image" Target="../media/image139.png"/><Relationship Id="rId19" Type="http://schemas.openxmlformats.org/officeDocument/2006/relationships/customXml" Target="../ink/ink214.xml"/><Relationship Id="rId14" Type="http://schemas.openxmlformats.org/officeDocument/2006/relationships/image" Target="../media/image145.png"/><Relationship Id="rId30" Type="http://schemas.openxmlformats.org/officeDocument/2006/relationships/image" Target="../media/image153.png"/><Relationship Id="rId35" Type="http://schemas.openxmlformats.org/officeDocument/2006/relationships/customXml" Target="../ink/ink222.xml"/><Relationship Id="rId56" Type="http://schemas.openxmlformats.org/officeDocument/2006/relationships/image" Target="../media/image92.png"/><Relationship Id="rId77" Type="http://schemas.openxmlformats.org/officeDocument/2006/relationships/customXml" Target="../ink/ink243.xml"/><Relationship Id="rId100" Type="http://schemas.openxmlformats.org/officeDocument/2006/relationships/image" Target="../media/image113.png"/><Relationship Id="rId105" Type="http://schemas.openxmlformats.org/officeDocument/2006/relationships/customXml" Target="../ink/ink257.xml"/><Relationship Id="rId126" Type="http://schemas.openxmlformats.org/officeDocument/2006/relationships/image" Target="../media/image126.png"/><Relationship Id="rId147" Type="http://schemas.openxmlformats.org/officeDocument/2006/relationships/customXml" Target="../ink/ink278.xml"/><Relationship Id="rId8" Type="http://schemas.openxmlformats.org/officeDocument/2006/relationships/image" Target="../media/image142.png"/><Relationship Id="rId51" Type="http://schemas.openxmlformats.org/officeDocument/2006/relationships/customXml" Target="../ink/ink230.xml"/><Relationship Id="rId72" Type="http://schemas.openxmlformats.org/officeDocument/2006/relationships/image" Target="../media/image100.png"/><Relationship Id="rId93" Type="http://schemas.openxmlformats.org/officeDocument/2006/relationships/customXml" Target="../ink/ink251.xml"/><Relationship Id="rId98" Type="http://schemas.openxmlformats.org/officeDocument/2006/relationships/image" Target="../media/image112.png"/><Relationship Id="rId121" Type="http://schemas.openxmlformats.org/officeDocument/2006/relationships/customXml" Target="../ink/ink265.xml"/><Relationship Id="rId142" Type="http://schemas.openxmlformats.org/officeDocument/2006/relationships/image" Target="../media/image134.png"/><Relationship Id="rId3" Type="http://schemas.openxmlformats.org/officeDocument/2006/relationships/customXml" Target="../ink/ink206.xml"/><Relationship Id="rId25" Type="http://schemas.openxmlformats.org/officeDocument/2006/relationships/customXml" Target="../ink/ink217.xml"/><Relationship Id="rId46" Type="http://schemas.openxmlformats.org/officeDocument/2006/relationships/image" Target="../media/image161.png"/><Relationship Id="rId67" Type="http://schemas.openxmlformats.org/officeDocument/2006/relationships/customXml" Target="../ink/ink238.xml"/><Relationship Id="rId116" Type="http://schemas.openxmlformats.org/officeDocument/2006/relationships/image" Target="../media/image121.png"/><Relationship Id="rId137" Type="http://schemas.openxmlformats.org/officeDocument/2006/relationships/customXml" Target="../ink/ink273.xml"/><Relationship Id="rId158" Type="http://schemas.openxmlformats.org/officeDocument/2006/relationships/image" Target="../media/image171.png"/><Relationship Id="rId20" Type="http://schemas.openxmlformats.org/officeDocument/2006/relationships/image" Target="../media/image148.png"/><Relationship Id="rId41" Type="http://schemas.openxmlformats.org/officeDocument/2006/relationships/customXml" Target="../ink/ink225.xml"/><Relationship Id="rId62" Type="http://schemas.openxmlformats.org/officeDocument/2006/relationships/image" Target="../media/image95.png"/><Relationship Id="rId83" Type="http://schemas.openxmlformats.org/officeDocument/2006/relationships/customXml" Target="../ink/ink246.xml"/><Relationship Id="rId88" Type="http://schemas.openxmlformats.org/officeDocument/2006/relationships/image" Target="../media/image107.png"/><Relationship Id="rId111" Type="http://schemas.openxmlformats.org/officeDocument/2006/relationships/customXml" Target="../ink/ink260.xml"/><Relationship Id="rId132" Type="http://schemas.openxmlformats.org/officeDocument/2006/relationships/image" Target="../media/image129.png"/><Relationship Id="rId153" Type="http://schemas.openxmlformats.org/officeDocument/2006/relationships/customXml" Target="../ink/ink281.xml"/><Relationship Id="rId15" Type="http://schemas.openxmlformats.org/officeDocument/2006/relationships/customXml" Target="../ink/ink212.xml"/><Relationship Id="rId36" Type="http://schemas.openxmlformats.org/officeDocument/2006/relationships/image" Target="../media/image156.png"/><Relationship Id="rId57" Type="http://schemas.openxmlformats.org/officeDocument/2006/relationships/customXml" Target="../ink/ink233.xml"/><Relationship Id="rId106" Type="http://schemas.openxmlformats.org/officeDocument/2006/relationships/image" Target="../media/image116.png"/><Relationship Id="rId127" Type="http://schemas.openxmlformats.org/officeDocument/2006/relationships/customXml" Target="../ink/ink268.xml"/><Relationship Id="rId10" Type="http://schemas.openxmlformats.org/officeDocument/2006/relationships/image" Target="../media/image143.png"/><Relationship Id="rId31" Type="http://schemas.openxmlformats.org/officeDocument/2006/relationships/customXml" Target="../ink/ink220.xml"/><Relationship Id="rId52" Type="http://schemas.openxmlformats.org/officeDocument/2006/relationships/image" Target="../media/image164.png"/><Relationship Id="rId73" Type="http://schemas.openxmlformats.org/officeDocument/2006/relationships/customXml" Target="../ink/ink241.xml"/><Relationship Id="rId78" Type="http://schemas.openxmlformats.org/officeDocument/2006/relationships/image" Target="../media/image106.png"/><Relationship Id="rId94" Type="http://schemas.openxmlformats.org/officeDocument/2006/relationships/image" Target="../media/image110.png"/><Relationship Id="rId99" Type="http://schemas.openxmlformats.org/officeDocument/2006/relationships/customXml" Target="../ink/ink254.xml"/><Relationship Id="rId101" Type="http://schemas.openxmlformats.org/officeDocument/2006/relationships/customXml" Target="../ink/ink255.xml"/><Relationship Id="rId122" Type="http://schemas.openxmlformats.org/officeDocument/2006/relationships/image" Target="../media/image124.png"/><Relationship Id="rId143" Type="http://schemas.openxmlformats.org/officeDocument/2006/relationships/customXml" Target="../ink/ink276.xml"/><Relationship Id="rId148" Type="http://schemas.openxmlformats.org/officeDocument/2006/relationships/image" Target="../media/image137.png"/><Relationship Id="rId4" Type="http://schemas.openxmlformats.org/officeDocument/2006/relationships/image" Target="../media/image140.png"/><Relationship Id="rId9" Type="http://schemas.openxmlformats.org/officeDocument/2006/relationships/customXml" Target="../ink/ink209.xml"/><Relationship Id="rId26" Type="http://schemas.openxmlformats.org/officeDocument/2006/relationships/image" Target="../media/image151.png"/><Relationship Id="rId47" Type="http://schemas.openxmlformats.org/officeDocument/2006/relationships/customXml" Target="../ink/ink228.xml"/><Relationship Id="rId68" Type="http://schemas.openxmlformats.org/officeDocument/2006/relationships/image" Target="../media/image98.png"/><Relationship Id="rId89" Type="http://schemas.openxmlformats.org/officeDocument/2006/relationships/customXml" Target="../ink/ink249.xml"/><Relationship Id="rId112" Type="http://schemas.openxmlformats.org/officeDocument/2006/relationships/image" Target="../media/image119.png"/><Relationship Id="rId133" Type="http://schemas.openxmlformats.org/officeDocument/2006/relationships/customXml" Target="../ink/ink271.xml"/><Relationship Id="rId154" Type="http://schemas.openxmlformats.org/officeDocument/2006/relationships/image" Target="../media/image169.png"/><Relationship Id="rId16" Type="http://schemas.openxmlformats.org/officeDocument/2006/relationships/image" Target="../media/image146.png"/><Relationship Id="rId37" Type="http://schemas.openxmlformats.org/officeDocument/2006/relationships/customXml" Target="../ink/ink223.xml"/><Relationship Id="rId58" Type="http://schemas.openxmlformats.org/officeDocument/2006/relationships/image" Target="../media/image93.png"/><Relationship Id="rId79" Type="http://schemas.openxmlformats.org/officeDocument/2006/relationships/customXml" Target="../ink/ink244.xml"/><Relationship Id="rId102" Type="http://schemas.openxmlformats.org/officeDocument/2006/relationships/image" Target="../media/image114.png"/><Relationship Id="rId123" Type="http://schemas.openxmlformats.org/officeDocument/2006/relationships/customXml" Target="../ink/ink266.xml"/><Relationship Id="rId144" Type="http://schemas.openxmlformats.org/officeDocument/2006/relationships/image" Target="../media/image135.png"/><Relationship Id="rId90" Type="http://schemas.openxmlformats.org/officeDocument/2006/relationships/image" Target="../media/image108.png"/><Relationship Id="rId27" Type="http://schemas.openxmlformats.org/officeDocument/2006/relationships/customXml" Target="../ink/ink218.xml"/><Relationship Id="rId48" Type="http://schemas.openxmlformats.org/officeDocument/2006/relationships/image" Target="../media/image162.png"/><Relationship Id="rId69" Type="http://schemas.openxmlformats.org/officeDocument/2006/relationships/customXml" Target="../ink/ink239.xml"/><Relationship Id="rId113" Type="http://schemas.openxmlformats.org/officeDocument/2006/relationships/customXml" Target="../ink/ink261.xml"/><Relationship Id="rId134" Type="http://schemas.openxmlformats.org/officeDocument/2006/relationships/image" Target="../media/image130.png"/></Relationships>
</file>

<file path=ppt/slides/_rels/slide6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617.xml"/><Relationship Id="rId21" Type="http://schemas.openxmlformats.org/officeDocument/2006/relationships/customXml" Target="../ink/ink3569.xml"/><Relationship Id="rId63" Type="http://schemas.openxmlformats.org/officeDocument/2006/relationships/customXml" Target="../ink/ink3590.xml"/><Relationship Id="rId159" Type="http://schemas.openxmlformats.org/officeDocument/2006/relationships/customXml" Target="../ink/ink3638.xml"/><Relationship Id="rId170" Type="http://schemas.openxmlformats.org/officeDocument/2006/relationships/image" Target="../media/image967.png"/><Relationship Id="rId226" Type="http://schemas.openxmlformats.org/officeDocument/2006/relationships/image" Target="../media/image995.png"/><Relationship Id="rId268" Type="http://schemas.openxmlformats.org/officeDocument/2006/relationships/image" Target="../media/image1016.png"/><Relationship Id="rId32" Type="http://schemas.openxmlformats.org/officeDocument/2006/relationships/image" Target="../media/image898.png"/><Relationship Id="rId74" Type="http://schemas.openxmlformats.org/officeDocument/2006/relationships/image" Target="../media/image919.png"/><Relationship Id="rId128" Type="http://schemas.openxmlformats.org/officeDocument/2006/relationships/image" Target="../media/image946.png"/><Relationship Id="rId5" Type="http://schemas.openxmlformats.org/officeDocument/2006/relationships/customXml" Target="../ink/ink3561.xml"/><Relationship Id="rId95" Type="http://schemas.openxmlformats.org/officeDocument/2006/relationships/customXml" Target="../ink/ink3606.xml"/><Relationship Id="rId160" Type="http://schemas.openxmlformats.org/officeDocument/2006/relationships/image" Target="../media/image962.png"/><Relationship Id="rId181" Type="http://schemas.openxmlformats.org/officeDocument/2006/relationships/customXml" Target="../ink/ink3649.xml"/><Relationship Id="rId216" Type="http://schemas.openxmlformats.org/officeDocument/2006/relationships/image" Target="../media/image990.png"/><Relationship Id="rId237" Type="http://schemas.openxmlformats.org/officeDocument/2006/relationships/customXml" Target="../ink/ink3677.xml"/><Relationship Id="rId258" Type="http://schemas.openxmlformats.org/officeDocument/2006/relationships/image" Target="../media/image1011.png"/><Relationship Id="rId22" Type="http://schemas.openxmlformats.org/officeDocument/2006/relationships/image" Target="../media/image893.png"/><Relationship Id="rId43" Type="http://schemas.openxmlformats.org/officeDocument/2006/relationships/customXml" Target="../ink/ink3580.xml"/><Relationship Id="rId64" Type="http://schemas.openxmlformats.org/officeDocument/2006/relationships/image" Target="../media/image914.png"/><Relationship Id="rId118" Type="http://schemas.openxmlformats.org/officeDocument/2006/relationships/image" Target="../media/image941.png"/><Relationship Id="rId139" Type="http://schemas.openxmlformats.org/officeDocument/2006/relationships/customXml" Target="../ink/ink3628.xml"/><Relationship Id="rId85" Type="http://schemas.openxmlformats.org/officeDocument/2006/relationships/customXml" Target="../ink/ink3601.xml"/><Relationship Id="rId150" Type="http://schemas.openxmlformats.org/officeDocument/2006/relationships/image" Target="../media/image957.png"/><Relationship Id="rId171" Type="http://schemas.openxmlformats.org/officeDocument/2006/relationships/customXml" Target="../ink/ink3644.xml"/><Relationship Id="rId192" Type="http://schemas.openxmlformats.org/officeDocument/2006/relationships/image" Target="../media/image978.png"/><Relationship Id="rId206" Type="http://schemas.openxmlformats.org/officeDocument/2006/relationships/image" Target="../media/image985.png"/><Relationship Id="rId227" Type="http://schemas.openxmlformats.org/officeDocument/2006/relationships/customXml" Target="../ink/ink3672.xml"/><Relationship Id="rId248" Type="http://schemas.openxmlformats.org/officeDocument/2006/relationships/image" Target="../media/image1006.png"/><Relationship Id="rId269" Type="http://schemas.openxmlformats.org/officeDocument/2006/relationships/customXml" Target="../ink/ink3693.xml"/><Relationship Id="rId12" Type="http://schemas.openxmlformats.org/officeDocument/2006/relationships/image" Target="../media/image888.png"/><Relationship Id="rId33" Type="http://schemas.openxmlformats.org/officeDocument/2006/relationships/customXml" Target="../ink/ink3575.xml"/><Relationship Id="rId108" Type="http://schemas.openxmlformats.org/officeDocument/2006/relationships/image" Target="../media/image936.png"/><Relationship Id="rId129" Type="http://schemas.openxmlformats.org/officeDocument/2006/relationships/customXml" Target="../ink/ink3623.xml"/><Relationship Id="rId54" Type="http://schemas.openxmlformats.org/officeDocument/2006/relationships/image" Target="../media/image909.png"/><Relationship Id="rId75" Type="http://schemas.openxmlformats.org/officeDocument/2006/relationships/customXml" Target="../ink/ink3596.xml"/><Relationship Id="rId96" Type="http://schemas.openxmlformats.org/officeDocument/2006/relationships/image" Target="../media/image930.png"/><Relationship Id="rId140" Type="http://schemas.openxmlformats.org/officeDocument/2006/relationships/image" Target="../media/image952.png"/><Relationship Id="rId161" Type="http://schemas.openxmlformats.org/officeDocument/2006/relationships/customXml" Target="../ink/ink3639.xml"/><Relationship Id="rId182" Type="http://schemas.openxmlformats.org/officeDocument/2006/relationships/image" Target="../media/image973.png"/><Relationship Id="rId217" Type="http://schemas.openxmlformats.org/officeDocument/2006/relationships/customXml" Target="../ink/ink3667.xml"/><Relationship Id="rId6" Type="http://schemas.openxmlformats.org/officeDocument/2006/relationships/image" Target="../media/image885.png"/><Relationship Id="rId238" Type="http://schemas.openxmlformats.org/officeDocument/2006/relationships/image" Target="../media/image1001.png"/><Relationship Id="rId259" Type="http://schemas.openxmlformats.org/officeDocument/2006/relationships/customXml" Target="../ink/ink3688.xml"/><Relationship Id="rId23" Type="http://schemas.openxmlformats.org/officeDocument/2006/relationships/customXml" Target="../ink/ink3570.xml"/><Relationship Id="rId119" Type="http://schemas.openxmlformats.org/officeDocument/2006/relationships/customXml" Target="../ink/ink3618.xml"/><Relationship Id="rId270" Type="http://schemas.openxmlformats.org/officeDocument/2006/relationships/image" Target="../media/image1017.png"/><Relationship Id="rId44" Type="http://schemas.openxmlformats.org/officeDocument/2006/relationships/image" Target="../media/image904.png"/><Relationship Id="rId65" Type="http://schemas.openxmlformats.org/officeDocument/2006/relationships/customXml" Target="../ink/ink3591.xml"/><Relationship Id="rId86" Type="http://schemas.openxmlformats.org/officeDocument/2006/relationships/image" Target="../media/image925.png"/><Relationship Id="rId130" Type="http://schemas.openxmlformats.org/officeDocument/2006/relationships/image" Target="../media/image947.png"/><Relationship Id="rId151" Type="http://schemas.openxmlformats.org/officeDocument/2006/relationships/customXml" Target="../ink/ink3634.xml"/><Relationship Id="rId172" Type="http://schemas.openxmlformats.org/officeDocument/2006/relationships/image" Target="../media/image968.png"/><Relationship Id="rId193" Type="http://schemas.openxmlformats.org/officeDocument/2006/relationships/customXml" Target="../ink/ink3655.xml"/><Relationship Id="rId207" Type="http://schemas.openxmlformats.org/officeDocument/2006/relationships/customXml" Target="../ink/ink3662.xml"/><Relationship Id="rId228" Type="http://schemas.openxmlformats.org/officeDocument/2006/relationships/image" Target="../media/image996.png"/><Relationship Id="rId249" Type="http://schemas.openxmlformats.org/officeDocument/2006/relationships/customXml" Target="../ink/ink3683.xml"/><Relationship Id="rId13" Type="http://schemas.openxmlformats.org/officeDocument/2006/relationships/customXml" Target="../ink/ink3565.xml"/><Relationship Id="rId109" Type="http://schemas.openxmlformats.org/officeDocument/2006/relationships/customXml" Target="../ink/ink3613.xml"/><Relationship Id="rId260" Type="http://schemas.openxmlformats.org/officeDocument/2006/relationships/image" Target="../media/image1012.png"/><Relationship Id="rId34" Type="http://schemas.openxmlformats.org/officeDocument/2006/relationships/image" Target="../media/image899.png"/><Relationship Id="rId55" Type="http://schemas.openxmlformats.org/officeDocument/2006/relationships/customXml" Target="../ink/ink3586.xml"/><Relationship Id="rId76" Type="http://schemas.openxmlformats.org/officeDocument/2006/relationships/image" Target="../media/image920.png"/><Relationship Id="rId97" Type="http://schemas.openxmlformats.org/officeDocument/2006/relationships/customXml" Target="../ink/ink3607.xml"/><Relationship Id="rId120" Type="http://schemas.openxmlformats.org/officeDocument/2006/relationships/image" Target="../media/image942.png"/><Relationship Id="rId141" Type="http://schemas.openxmlformats.org/officeDocument/2006/relationships/customXml" Target="../ink/ink3629.xml"/><Relationship Id="rId7" Type="http://schemas.openxmlformats.org/officeDocument/2006/relationships/customXml" Target="../ink/ink3562.xml"/><Relationship Id="rId162" Type="http://schemas.openxmlformats.org/officeDocument/2006/relationships/image" Target="../media/image963.png"/><Relationship Id="rId183" Type="http://schemas.openxmlformats.org/officeDocument/2006/relationships/customXml" Target="../ink/ink3650.xml"/><Relationship Id="rId218" Type="http://schemas.openxmlformats.org/officeDocument/2006/relationships/image" Target="../media/image991.png"/><Relationship Id="rId239" Type="http://schemas.openxmlformats.org/officeDocument/2006/relationships/customXml" Target="../ink/ink3678.xml"/><Relationship Id="rId250" Type="http://schemas.openxmlformats.org/officeDocument/2006/relationships/image" Target="../media/image1007.png"/><Relationship Id="rId271" Type="http://schemas.openxmlformats.org/officeDocument/2006/relationships/customXml" Target="../ink/ink3694.xml"/><Relationship Id="rId24" Type="http://schemas.openxmlformats.org/officeDocument/2006/relationships/image" Target="../media/image894.png"/><Relationship Id="rId45" Type="http://schemas.openxmlformats.org/officeDocument/2006/relationships/customXml" Target="../ink/ink3581.xml"/><Relationship Id="rId66" Type="http://schemas.openxmlformats.org/officeDocument/2006/relationships/image" Target="../media/image915.png"/><Relationship Id="rId87" Type="http://schemas.openxmlformats.org/officeDocument/2006/relationships/customXml" Target="../ink/ink3602.xml"/><Relationship Id="rId110" Type="http://schemas.openxmlformats.org/officeDocument/2006/relationships/image" Target="../media/image937.png"/><Relationship Id="rId131" Type="http://schemas.openxmlformats.org/officeDocument/2006/relationships/customXml" Target="../ink/ink3624.xml"/><Relationship Id="rId152" Type="http://schemas.openxmlformats.org/officeDocument/2006/relationships/image" Target="../media/image958.png"/><Relationship Id="rId173" Type="http://schemas.openxmlformats.org/officeDocument/2006/relationships/customXml" Target="../ink/ink3645.xml"/><Relationship Id="rId194" Type="http://schemas.openxmlformats.org/officeDocument/2006/relationships/image" Target="../media/image979.png"/><Relationship Id="rId208" Type="http://schemas.openxmlformats.org/officeDocument/2006/relationships/image" Target="../media/image986.png"/><Relationship Id="rId229" Type="http://schemas.openxmlformats.org/officeDocument/2006/relationships/customXml" Target="../ink/ink3673.xml"/><Relationship Id="rId240" Type="http://schemas.openxmlformats.org/officeDocument/2006/relationships/image" Target="../media/image1002.png"/><Relationship Id="rId261" Type="http://schemas.openxmlformats.org/officeDocument/2006/relationships/customXml" Target="../ink/ink3689.xml"/><Relationship Id="rId14" Type="http://schemas.openxmlformats.org/officeDocument/2006/relationships/image" Target="../media/image889.png"/><Relationship Id="rId35" Type="http://schemas.openxmlformats.org/officeDocument/2006/relationships/customXml" Target="../ink/ink3576.xml"/><Relationship Id="rId56" Type="http://schemas.openxmlformats.org/officeDocument/2006/relationships/image" Target="../media/image910.png"/><Relationship Id="rId77" Type="http://schemas.openxmlformats.org/officeDocument/2006/relationships/customXml" Target="../ink/ink3597.xml"/><Relationship Id="rId100" Type="http://schemas.openxmlformats.org/officeDocument/2006/relationships/image" Target="../media/image932.png"/><Relationship Id="rId8" Type="http://schemas.openxmlformats.org/officeDocument/2006/relationships/image" Target="../media/image886.png"/><Relationship Id="rId98" Type="http://schemas.openxmlformats.org/officeDocument/2006/relationships/image" Target="../media/image931.png"/><Relationship Id="rId121" Type="http://schemas.openxmlformats.org/officeDocument/2006/relationships/customXml" Target="../ink/ink3619.xml"/><Relationship Id="rId142" Type="http://schemas.openxmlformats.org/officeDocument/2006/relationships/image" Target="../media/image953.png"/><Relationship Id="rId163" Type="http://schemas.openxmlformats.org/officeDocument/2006/relationships/customXml" Target="../ink/ink3640.xml"/><Relationship Id="rId184" Type="http://schemas.openxmlformats.org/officeDocument/2006/relationships/image" Target="../media/image974.png"/><Relationship Id="rId219" Type="http://schemas.openxmlformats.org/officeDocument/2006/relationships/customXml" Target="../ink/ink3668.xml"/><Relationship Id="rId230" Type="http://schemas.openxmlformats.org/officeDocument/2006/relationships/image" Target="../media/image997.png"/><Relationship Id="rId251" Type="http://schemas.openxmlformats.org/officeDocument/2006/relationships/customXml" Target="../ink/ink3684.xml"/><Relationship Id="rId25" Type="http://schemas.openxmlformats.org/officeDocument/2006/relationships/customXml" Target="../ink/ink3571.xml"/><Relationship Id="rId46" Type="http://schemas.openxmlformats.org/officeDocument/2006/relationships/image" Target="../media/image905.png"/><Relationship Id="rId67" Type="http://schemas.openxmlformats.org/officeDocument/2006/relationships/customXml" Target="../ink/ink3592.xml"/><Relationship Id="rId272" Type="http://schemas.openxmlformats.org/officeDocument/2006/relationships/image" Target="../media/image1018.png"/><Relationship Id="rId88" Type="http://schemas.openxmlformats.org/officeDocument/2006/relationships/image" Target="../media/image926.png"/><Relationship Id="rId111" Type="http://schemas.openxmlformats.org/officeDocument/2006/relationships/customXml" Target="../ink/ink3614.xml"/><Relationship Id="rId132" Type="http://schemas.openxmlformats.org/officeDocument/2006/relationships/image" Target="../media/image948.png"/><Relationship Id="rId153" Type="http://schemas.openxmlformats.org/officeDocument/2006/relationships/customXml" Target="../ink/ink3635.xml"/><Relationship Id="rId174" Type="http://schemas.openxmlformats.org/officeDocument/2006/relationships/image" Target="../media/image969.png"/><Relationship Id="rId195" Type="http://schemas.openxmlformats.org/officeDocument/2006/relationships/customXml" Target="../ink/ink3656.xml"/><Relationship Id="rId209" Type="http://schemas.openxmlformats.org/officeDocument/2006/relationships/customXml" Target="../ink/ink3663.xml"/><Relationship Id="rId220" Type="http://schemas.openxmlformats.org/officeDocument/2006/relationships/image" Target="../media/image992.png"/><Relationship Id="rId241" Type="http://schemas.openxmlformats.org/officeDocument/2006/relationships/customXml" Target="../ink/ink3679.xml"/><Relationship Id="rId15" Type="http://schemas.openxmlformats.org/officeDocument/2006/relationships/customXml" Target="../ink/ink3566.xml"/><Relationship Id="rId36" Type="http://schemas.openxmlformats.org/officeDocument/2006/relationships/image" Target="../media/image900.png"/><Relationship Id="rId57" Type="http://schemas.openxmlformats.org/officeDocument/2006/relationships/customXml" Target="../ink/ink3587.xml"/><Relationship Id="rId262" Type="http://schemas.openxmlformats.org/officeDocument/2006/relationships/image" Target="../media/image1013.png"/><Relationship Id="rId78" Type="http://schemas.openxmlformats.org/officeDocument/2006/relationships/image" Target="../media/image921.png"/><Relationship Id="rId99" Type="http://schemas.openxmlformats.org/officeDocument/2006/relationships/customXml" Target="../ink/ink3608.xml"/><Relationship Id="rId101" Type="http://schemas.openxmlformats.org/officeDocument/2006/relationships/customXml" Target="../ink/ink3609.xml"/><Relationship Id="rId122" Type="http://schemas.openxmlformats.org/officeDocument/2006/relationships/image" Target="../media/image943.png"/><Relationship Id="rId143" Type="http://schemas.openxmlformats.org/officeDocument/2006/relationships/customXml" Target="../ink/ink3630.xml"/><Relationship Id="rId164" Type="http://schemas.openxmlformats.org/officeDocument/2006/relationships/image" Target="../media/image964.png"/><Relationship Id="rId185" Type="http://schemas.openxmlformats.org/officeDocument/2006/relationships/customXml" Target="../ink/ink3651.xml"/><Relationship Id="rId9" Type="http://schemas.openxmlformats.org/officeDocument/2006/relationships/customXml" Target="../ink/ink3563.xml"/><Relationship Id="rId210" Type="http://schemas.openxmlformats.org/officeDocument/2006/relationships/image" Target="../media/image987.png"/><Relationship Id="rId26" Type="http://schemas.openxmlformats.org/officeDocument/2006/relationships/image" Target="../media/image895.png"/><Relationship Id="rId231" Type="http://schemas.openxmlformats.org/officeDocument/2006/relationships/customXml" Target="../ink/ink3674.xml"/><Relationship Id="rId252" Type="http://schemas.openxmlformats.org/officeDocument/2006/relationships/image" Target="../media/image1008.png"/><Relationship Id="rId273" Type="http://schemas.openxmlformats.org/officeDocument/2006/relationships/customXml" Target="../ink/ink3695.xml"/><Relationship Id="rId47" Type="http://schemas.openxmlformats.org/officeDocument/2006/relationships/customXml" Target="../ink/ink3582.xml"/><Relationship Id="rId68" Type="http://schemas.openxmlformats.org/officeDocument/2006/relationships/image" Target="../media/image916.png"/><Relationship Id="rId89" Type="http://schemas.openxmlformats.org/officeDocument/2006/relationships/customXml" Target="../ink/ink3603.xml"/><Relationship Id="rId112" Type="http://schemas.openxmlformats.org/officeDocument/2006/relationships/image" Target="../media/image938.png"/><Relationship Id="rId133" Type="http://schemas.openxmlformats.org/officeDocument/2006/relationships/customXml" Target="../ink/ink3625.xml"/><Relationship Id="rId154" Type="http://schemas.openxmlformats.org/officeDocument/2006/relationships/image" Target="../media/image959.png"/><Relationship Id="rId175" Type="http://schemas.openxmlformats.org/officeDocument/2006/relationships/customXml" Target="../ink/ink3646.xml"/><Relationship Id="rId196" Type="http://schemas.openxmlformats.org/officeDocument/2006/relationships/image" Target="../media/image980.png"/><Relationship Id="rId200" Type="http://schemas.openxmlformats.org/officeDocument/2006/relationships/image" Target="../media/image982.png"/><Relationship Id="rId16" Type="http://schemas.openxmlformats.org/officeDocument/2006/relationships/image" Target="../media/image890.png"/><Relationship Id="rId221" Type="http://schemas.openxmlformats.org/officeDocument/2006/relationships/customXml" Target="../ink/ink3669.xml"/><Relationship Id="rId242" Type="http://schemas.openxmlformats.org/officeDocument/2006/relationships/image" Target="../media/image1003.png"/><Relationship Id="rId263" Type="http://schemas.openxmlformats.org/officeDocument/2006/relationships/customXml" Target="../ink/ink3690.xml"/><Relationship Id="rId37" Type="http://schemas.openxmlformats.org/officeDocument/2006/relationships/customXml" Target="../ink/ink3577.xml"/><Relationship Id="rId58" Type="http://schemas.openxmlformats.org/officeDocument/2006/relationships/image" Target="../media/image911.png"/><Relationship Id="rId79" Type="http://schemas.openxmlformats.org/officeDocument/2006/relationships/customXml" Target="../ink/ink3598.xml"/><Relationship Id="rId102" Type="http://schemas.openxmlformats.org/officeDocument/2006/relationships/image" Target="../media/image933.png"/><Relationship Id="rId123" Type="http://schemas.openxmlformats.org/officeDocument/2006/relationships/customXml" Target="../ink/ink3620.xml"/><Relationship Id="rId144" Type="http://schemas.openxmlformats.org/officeDocument/2006/relationships/image" Target="../media/image954.png"/><Relationship Id="rId90" Type="http://schemas.openxmlformats.org/officeDocument/2006/relationships/image" Target="../media/image927.png"/><Relationship Id="rId165" Type="http://schemas.openxmlformats.org/officeDocument/2006/relationships/customXml" Target="../ink/ink3641.xml"/><Relationship Id="rId186" Type="http://schemas.openxmlformats.org/officeDocument/2006/relationships/image" Target="../media/image975.png"/><Relationship Id="rId211" Type="http://schemas.openxmlformats.org/officeDocument/2006/relationships/customXml" Target="../ink/ink3664.xml"/><Relationship Id="rId232" Type="http://schemas.openxmlformats.org/officeDocument/2006/relationships/image" Target="../media/image998.png"/><Relationship Id="rId253" Type="http://schemas.openxmlformats.org/officeDocument/2006/relationships/customXml" Target="../ink/ink3685.xml"/><Relationship Id="rId274" Type="http://schemas.openxmlformats.org/officeDocument/2006/relationships/image" Target="../media/image1019.png"/><Relationship Id="rId27" Type="http://schemas.openxmlformats.org/officeDocument/2006/relationships/customXml" Target="../ink/ink3572.xml"/><Relationship Id="rId48" Type="http://schemas.openxmlformats.org/officeDocument/2006/relationships/image" Target="../media/image906.png"/><Relationship Id="rId69" Type="http://schemas.openxmlformats.org/officeDocument/2006/relationships/customXml" Target="../ink/ink3593.xml"/><Relationship Id="rId113" Type="http://schemas.openxmlformats.org/officeDocument/2006/relationships/customXml" Target="../ink/ink3615.xml"/><Relationship Id="rId134" Type="http://schemas.openxmlformats.org/officeDocument/2006/relationships/image" Target="../media/image949.png"/><Relationship Id="rId80" Type="http://schemas.openxmlformats.org/officeDocument/2006/relationships/image" Target="../media/image922.png"/><Relationship Id="rId155" Type="http://schemas.openxmlformats.org/officeDocument/2006/relationships/customXml" Target="../ink/ink3636.xml"/><Relationship Id="rId176" Type="http://schemas.openxmlformats.org/officeDocument/2006/relationships/image" Target="../media/image970.png"/><Relationship Id="rId197" Type="http://schemas.openxmlformats.org/officeDocument/2006/relationships/customXml" Target="../ink/ink3657.xml"/><Relationship Id="rId201" Type="http://schemas.openxmlformats.org/officeDocument/2006/relationships/customXml" Target="../ink/ink3659.xml"/><Relationship Id="rId222" Type="http://schemas.openxmlformats.org/officeDocument/2006/relationships/image" Target="../media/image993.png"/><Relationship Id="rId243" Type="http://schemas.openxmlformats.org/officeDocument/2006/relationships/customXml" Target="../ink/ink3680.xml"/><Relationship Id="rId264" Type="http://schemas.openxmlformats.org/officeDocument/2006/relationships/image" Target="../media/image1014.png"/><Relationship Id="rId17" Type="http://schemas.openxmlformats.org/officeDocument/2006/relationships/customXml" Target="../ink/ink3567.xml"/><Relationship Id="rId38" Type="http://schemas.openxmlformats.org/officeDocument/2006/relationships/image" Target="../media/image901.png"/><Relationship Id="rId59" Type="http://schemas.openxmlformats.org/officeDocument/2006/relationships/customXml" Target="../ink/ink3588.xml"/><Relationship Id="rId103" Type="http://schemas.openxmlformats.org/officeDocument/2006/relationships/customXml" Target="../ink/ink3610.xml"/><Relationship Id="rId124" Type="http://schemas.openxmlformats.org/officeDocument/2006/relationships/image" Target="../media/image944.png"/><Relationship Id="rId70" Type="http://schemas.openxmlformats.org/officeDocument/2006/relationships/image" Target="../media/image917.png"/><Relationship Id="rId91" Type="http://schemas.openxmlformats.org/officeDocument/2006/relationships/customXml" Target="../ink/ink3604.xml"/><Relationship Id="rId145" Type="http://schemas.openxmlformats.org/officeDocument/2006/relationships/customXml" Target="../ink/ink3631.xml"/><Relationship Id="rId166" Type="http://schemas.openxmlformats.org/officeDocument/2006/relationships/image" Target="../media/image965.png"/><Relationship Id="rId187" Type="http://schemas.openxmlformats.org/officeDocument/2006/relationships/customXml" Target="../ink/ink3652.xml"/><Relationship Id="rId1" Type="http://schemas.openxmlformats.org/officeDocument/2006/relationships/slideLayout" Target="../slideLayouts/slideLayout12.xml"/><Relationship Id="rId212" Type="http://schemas.openxmlformats.org/officeDocument/2006/relationships/image" Target="../media/image988.png"/><Relationship Id="rId233" Type="http://schemas.openxmlformats.org/officeDocument/2006/relationships/customXml" Target="../ink/ink3675.xml"/><Relationship Id="rId254" Type="http://schemas.openxmlformats.org/officeDocument/2006/relationships/image" Target="../media/image1009.png"/><Relationship Id="rId28" Type="http://schemas.openxmlformats.org/officeDocument/2006/relationships/image" Target="../media/image896.png"/><Relationship Id="rId49" Type="http://schemas.openxmlformats.org/officeDocument/2006/relationships/customXml" Target="../ink/ink3583.xml"/><Relationship Id="rId114" Type="http://schemas.openxmlformats.org/officeDocument/2006/relationships/image" Target="../media/image939.png"/><Relationship Id="rId60" Type="http://schemas.openxmlformats.org/officeDocument/2006/relationships/image" Target="../media/image912.png"/><Relationship Id="rId81" Type="http://schemas.openxmlformats.org/officeDocument/2006/relationships/customXml" Target="../ink/ink3599.xml"/><Relationship Id="rId135" Type="http://schemas.openxmlformats.org/officeDocument/2006/relationships/customXml" Target="../ink/ink3626.xml"/><Relationship Id="rId156" Type="http://schemas.openxmlformats.org/officeDocument/2006/relationships/image" Target="../media/image960.png"/><Relationship Id="rId177" Type="http://schemas.openxmlformats.org/officeDocument/2006/relationships/customXml" Target="../ink/ink3647.xml"/><Relationship Id="rId198" Type="http://schemas.openxmlformats.org/officeDocument/2006/relationships/image" Target="../media/image981.png"/><Relationship Id="rId202" Type="http://schemas.openxmlformats.org/officeDocument/2006/relationships/image" Target="../media/image983.png"/><Relationship Id="rId223" Type="http://schemas.openxmlformats.org/officeDocument/2006/relationships/customXml" Target="../ink/ink3670.xml"/><Relationship Id="rId244" Type="http://schemas.openxmlformats.org/officeDocument/2006/relationships/image" Target="../media/image1004.png"/><Relationship Id="rId18" Type="http://schemas.openxmlformats.org/officeDocument/2006/relationships/image" Target="../media/image891.png"/><Relationship Id="rId39" Type="http://schemas.openxmlformats.org/officeDocument/2006/relationships/customXml" Target="../ink/ink3578.xml"/><Relationship Id="rId265" Type="http://schemas.openxmlformats.org/officeDocument/2006/relationships/customXml" Target="../ink/ink3691.xml"/><Relationship Id="rId50" Type="http://schemas.openxmlformats.org/officeDocument/2006/relationships/image" Target="../media/image907.png"/><Relationship Id="rId104" Type="http://schemas.openxmlformats.org/officeDocument/2006/relationships/image" Target="../media/image934.png"/><Relationship Id="rId125" Type="http://schemas.openxmlformats.org/officeDocument/2006/relationships/customXml" Target="../ink/ink3621.xml"/><Relationship Id="rId146" Type="http://schemas.openxmlformats.org/officeDocument/2006/relationships/image" Target="../media/image955.png"/><Relationship Id="rId167" Type="http://schemas.openxmlformats.org/officeDocument/2006/relationships/customXml" Target="../ink/ink3642.xml"/><Relationship Id="rId188" Type="http://schemas.openxmlformats.org/officeDocument/2006/relationships/image" Target="../media/image976.png"/><Relationship Id="rId71" Type="http://schemas.openxmlformats.org/officeDocument/2006/relationships/customXml" Target="../ink/ink3594.xml"/><Relationship Id="rId92" Type="http://schemas.openxmlformats.org/officeDocument/2006/relationships/image" Target="../media/image928.png"/><Relationship Id="rId213" Type="http://schemas.openxmlformats.org/officeDocument/2006/relationships/customXml" Target="../ink/ink3665.xml"/><Relationship Id="rId234" Type="http://schemas.openxmlformats.org/officeDocument/2006/relationships/image" Target="../media/image999.png"/><Relationship Id="rId2" Type="http://schemas.openxmlformats.org/officeDocument/2006/relationships/notesSlide" Target="../notesSlides/notesSlide60.xml"/><Relationship Id="rId29" Type="http://schemas.openxmlformats.org/officeDocument/2006/relationships/customXml" Target="../ink/ink3573.xml"/><Relationship Id="rId255" Type="http://schemas.openxmlformats.org/officeDocument/2006/relationships/customXml" Target="../ink/ink3686.xml"/><Relationship Id="rId40" Type="http://schemas.openxmlformats.org/officeDocument/2006/relationships/image" Target="../media/image902.png"/><Relationship Id="rId115" Type="http://schemas.openxmlformats.org/officeDocument/2006/relationships/customXml" Target="../ink/ink3616.xml"/><Relationship Id="rId136" Type="http://schemas.openxmlformats.org/officeDocument/2006/relationships/image" Target="../media/image950.png"/><Relationship Id="rId157" Type="http://schemas.openxmlformats.org/officeDocument/2006/relationships/customXml" Target="../ink/ink3637.xml"/><Relationship Id="rId178" Type="http://schemas.openxmlformats.org/officeDocument/2006/relationships/image" Target="../media/image971.png"/><Relationship Id="rId61" Type="http://schemas.openxmlformats.org/officeDocument/2006/relationships/customXml" Target="../ink/ink3589.xml"/><Relationship Id="rId82" Type="http://schemas.openxmlformats.org/officeDocument/2006/relationships/image" Target="../media/image923.png"/><Relationship Id="rId199" Type="http://schemas.openxmlformats.org/officeDocument/2006/relationships/customXml" Target="../ink/ink3658.xml"/><Relationship Id="rId203" Type="http://schemas.openxmlformats.org/officeDocument/2006/relationships/customXml" Target="../ink/ink3660.xml"/><Relationship Id="rId19" Type="http://schemas.openxmlformats.org/officeDocument/2006/relationships/customXml" Target="../ink/ink3568.xml"/><Relationship Id="rId224" Type="http://schemas.openxmlformats.org/officeDocument/2006/relationships/image" Target="../media/image994.png"/><Relationship Id="rId245" Type="http://schemas.openxmlformats.org/officeDocument/2006/relationships/customXml" Target="../ink/ink3681.xml"/><Relationship Id="rId266" Type="http://schemas.openxmlformats.org/officeDocument/2006/relationships/image" Target="../media/image1015.png"/><Relationship Id="rId30" Type="http://schemas.openxmlformats.org/officeDocument/2006/relationships/image" Target="../media/image897.png"/><Relationship Id="rId105" Type="http://schemas.openxmlformats.org/officeDocument/2006/relationships/customXml" Target="../ink/ink3611.xml"/><Relationship Id="rId126" Type="http://schemas.openxmlformats.org/officeDocument/2006/relationships/image" Target="../media/image945.png"/><Relationship Id="rId147" Type="http://schemas.openxmlformats.org/officeDocument/2006/relationships/customXml" Target="../ink/ink3632.xml"/><Relationship Id="rId168" Type="http://schemas.openxmlformats.org/officeDocument/2006/relationships/image" Target="../media/image966.png"/><Relationship Id="rId51" Type="http://schemas.openxmlformats.org/officeDocument/2006/relationships/customXml" Target="../ink/ink3584.xml"/><Relationship Id="rId72" Type="http://schemas.openxmlformats.org/officeDocument/2006/relationships/image" Target="../media/image918.png"/><Relationship Id="rId93" Type="http://schemas.openxmlformats.org/officeDocument/2006/relationships/customXml" Target="../ink/ink3605.xml"/><Relationship Id="rId189" Type="http://schemas.openxmlformats.org/officeDocument/2006/relationships/customXml" Target="../ink/ink3653.xml"/><Relationship Id="rId3" Type="http://schemas.openxmlformats.org/officeDocument/2006/relationships/customXml" Target="../ink/ink3560.xml"/><Relationship Id="rId214" Type="http://schemas.openxmlformats.org/officeDocument/2006/relationships/image" Target="../media/image989.png"/><Relationship Id="rId235" Type="http://schemas.openxmlformats.org/officeDocument/2006/relationships/customXml" Target="../ink/ink3676.xml"/><Relationship Id="rId256" Type="http://schemas.openxmlformats.org/officeDocument/2006/relationships/image" Target="../media/image1010.png"/><Relationship Id="rId116" Type="http://schemas.openxmlformats.org/officeDocument/2006/relationships/image" Target="../media/image940.png"/><Relationship Id="rId137" Type="http://schemas.openxmlformats.org/officeDocument/2006/relationships/customXml" Target="../ink/ink3627.xml"/><Relationship Id="rId158" Type="http://schemas.openxmlformats.org/officeDocument/2006/relationships/image" Target="../media/image961.png"/><Relationship Id="rId20" Type="http://schemas.openxmlformats.org/officeDocument/2006/relationships/image" Target="../media/image892.png"/><Relationship Id="rId41" Type="http://schemas.openxmlformats.org/officeDocument/2006/relationships/customXml" Target="../ink/ink3579.xml"/><Relationship Id="rId62" Type="http://schemas.openxmlformats.org/officeDocument/2006/relationships/image" Target="../media/image913.png"/><Relationship Id="rId83" Type="http://schemas.openxmlformats.org/officeDocument/2006/relationships/customXml" Target="../ink/ink3600.xml"/><Relationship Id="rId179" Type="http://schemas.openxmlformats.org/officeDocument/2006/relationships/customXml" Target="../ink/ink3648.xml"/><Relationship Id="rId190" Type="http://schemas.openxmlformats.org/officeDocument/2006/relationships/image" Target="../media/image977.png"/><Relationship Id="rId204" Type="http://schemas.openxmlformats.org/officeDocument/2006/relationships/image" Target="../media/image984.png"/><Relationship Id="rId225" Type="http://schemas.openxmlformats.org/officeDocument/2006/relationships/customXml" Target="../ink/ink3671.xml"/><Relationship Id="rId246" Type="http://schemas.openxmlformats.org/officeDocument/2006/relationships/image" Target="../media/image1005.png"/><Relationship Id="rId267" Type="http://schemas.openxmlformats.org/officeDocument/2006/relationships/customXml" Target="../ink/ink3692.xml"/><Relationship Id="rId106" Type="http://schemas.openxmlformats.org/officeDocument/2006/relationships/image" Target="../media/image935.png"/><Relationship Id="rId127" Type="http://schemas.openxmlformats.org/officeDocument/2006/relationships/customXml" Target="../ink/ink3622.xml"/><Relationship Id="rId10" Type="http://schemas.openxmlformats.org/officeDocument/2006/relationships/image" Target="../media/image887.png"/><Relationship Id="rId31" Type="http://schemas.openxmlformats.org/officeDocument/2006/relationships/customXml" Target="../ink/ink3574.xml"/><Relationship Id="rId52" Type="http://schemas.openxmlformats.org/officeDocument/2006/relationships/image" Target="../media/image908.png"/><Relationship Id="rId73" Type="http://schemas.openxmlformats.org/officeDocument/2006/relationships/customXml" Target="../ink/ink3595.xml"/><Relationship Id="rId94" Type="http://schemas.openxmlformats.org/officeDocument/2006/relationships/image" Target="../media/image929.png"/><Relationship Id="rId148" Type="http://schemas.openxmlformats.org/officeDocument/2006/relationships/image" Target="../media/image956.png"/><Relationship Id="rId169" Type="http://schemas.openxmlformats.org/officeDocument/2006/relationships/customXml" Target="../ink/ink3643.xml"/><Relationship Id="rId4" Type="http://schemas.openxmlformats.org/officeDocument/2006/relationships/image" Target="../media/image884.png"/><Relationship Id="rId180" Type="http://schemas.openxmlformats.org/officeDocument/2006/relationships/image" Target="../media/image972.png"/><Relationship Id="rId215" Type="http://schemas.openxmlformats.org/officeDocument/2006/relationships/customXml" Target="../ink/ink3666.xml"/><Relationship Id="rId236" Type="http://schemas.openxmlformats.org/officeDocument/2006/relationships/image" Target="../media/image1000.png"/><Relationship Id="rId257" Type="http://schemas.openxmlformats.org/officeDocument/2006/relationships/customXml" Target="../ink/ink3687.xml"/><Relationship Id="rId42" Type="http://schemas.openxmlformats.org/officeDocument/2006/relationships/image" Target="../media/image903.png"/><Relationship Id="rId84" Type="http://schemas.openxmlformats.org/officeDocument/2006/relationships/image" Target="../media/image924.png"/><Relationship Id="rId138" Type="http://schemas.openxmlformats.org/officeDocument/2006/relationships/image" Target="../media/image951.png"/><Relationship Id="rId191" Type="http://schemas.openxmlformats.org/officeDocument/2006/relationships/customXml" Target="../ink/ink3654.xml"/><Relationship Id="rId205" Type="http://schemas.openxmlformats.org/officeDocument/2006/relationships/customXml" Target="../ink/ink3661.xml"/><Relationship Id="rId247" Type="http://schemas.openxmlformats.org/officeDocument/2006/relationships/customXml" Target="../ink/ink3682.xml"/><Relationship Id="rId107" Type="http://schemas.openxmlformats.org/officeDocument/2006/relationships/customXml" Target="../ink/ink3612.xml"/><Relationship Id="rId11" Type="http://schemas.openxmlformats.org/officeDocument/2006/relationships/customXml" Target="../ink/ink3564.xml"/><Relationship Id="rId53" Type="http://schemas.openxmlformats.org/officeDocument/2006/relationships/customXml" Target="../ink/ink3585.xml"/><Relationship Id="rId149" Type="http://schemas.openxmlformats.org/officeDocument/2006/relationships/customXml" Target="../ink/ink3633.xml"/></Relationships>
</file>

<file path=ppt/slides/_rels/slide6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753.xml"/><Relationship Id="rId21" Type="http://schemas.openxmlformats.org/officeDocument/2006/relationships/customXml" Target="../ink/ink3705.xml"/><Relationship Id="rId63" Type="http://schemas.openxmlformats.org/officeDocument/2006/relationships/customXml" Target="../ink/ink3726.xml"/><Relationship Id="rId159" Type="http://schemas.openxmlformats.org/officeDocument/2006/relationships/customXml" Target="../ink/ink3774.xml"/><Relationship Id="rId170" Type="http://schemas.openxmlformats.org/officeDocument/2006/relationships/image" Target="../media/image967.png"/><Relationship Id="rId226" Type="http://schemas.openxmlformats.org/officeDocument/2006/relationships/image" Target="../media/image995.png"/><Relationship Id="rId268" Type="http://schemas.openxmlformats.org/officeDocument/2006/relationships/image" Target="../media/image1016.png"/><Relationship Id="rId32" Type="http://schemas.openxmlformats.org/officeDocument/2006/relationships/image" Target="../media/image898.png"/><Relationship Id="rId74" Type="http://schemas.openxmlformats.org/officeDocument/2006/relationships/image" Target="../media/image919.png"/><Relationship Id="rId128" Type="http://schemas.openxmlformats.org/officeDocument/2006/relationships/image" Target="../media/image946.png"/><Relationship Id="rId5" Type="http://schemas.openxmlformats.org/officeDocument/2006/relationships/customXml" Target="../ink/ink3697.xml"/><Relationship Id="rId95" Type="http://schemas.openxmlformats.org/officeDocument/2006/relationships/customXml" Target="../ink/ink3742.xml"/><Relationship Id="rId160" Type="http://schemas.openxmlformats.org/officeDocument/2006/relationships/image" Target="../media/image962.png"/><Relationship Id="rId181" Type="http://schemas.openxmlformats.org/officeDocument/2006/relationships/customXml" Target="../ink/ink3785.xml"/><Relationship Id="rId216" Type="http://schemas.openxmlformats.org/officeDocument/2006/relationships/image" Target="../media/image990.png"/><Relationship Id="rId237" Type="http://schemas.openxmlformats.org/officeDocument/2006/relationships/customXml" Target="../ink/ink3813.xml"/><Relationship Id="rId258" Type="http://schemas.openxmlformats.org/officeDocument/2006/relationships/image" Target="../media/image1011.png"/><Relationship Id="rId22" Type="http://schemas.openxmlformats.org/officeDocument/2006/relationships/image" Target="../media/image893.png"/><Relationship Id="rId43" Type="http://schemas.openxmlformats.org/officeDocument/2006/relationships/customXml" Target="../ink/ink3716.xml"/><Relationship Id="rId64" Type="http://schemas.openxmlformats.org/officeDocument/2006/relationships/image" Target="../media/image914.png"/><Relationship Id="rId118" Type="http://schemas.openxmlformats.org/officeDocument/2006/relationships/image" Target="../media/image941.png"/><Relationship Id="rId139" Type="http://schemas.openxmlformats.org/officeDocument/2006/relationships/customXml" Target="../ink/ink3764.xml"/><Relationship Id="rId85" Type="http://schemas.openxmlformats.org/officeDocument/2006/relationships/customXml" Target="../ink/ink3737.xml"/><Relationship Id="rId150" Type="http://schemas.openxmlformats.org/officeDocument/2006/relationships/image" Target="../media/image957.png"/><Relationship Id="rId171" Type="http://schemas.openxmlformats.org/officeDocument/2006/relationships/customXml" Target="../ink/ink3780.xml"/><Relationship Id="rId192" Type="http://schemas.openxmlformats.org/officeDocument/2006/relationships/image" Target="../media/image978.png"/><Relationship Id="rId206" Type="http://schemas.openxmlformats.org/officeDocument/2006/relationships/image" Target="../media/image985.png"/><Relationship Id="rId227" Type="http://schemas.openxmlformats.org/officeDocument/2006/relationships/customXml" Target="../ink/ink3808.xml"/><Relationship Id="rId248" Type="http://schemas.openxmlformats.org/officeDocument/2006/relationships/image" Target="../media/image1006.png"/><Relationship Id="rId269" Type="http://schemas.openxmlformats.org/officeDocument/2006/relationships/customXml" Target="../ink/ink3829.xml"/><Relationship Id="rId12" Type="http://schemas.openxmlformats.org/officeDocument/2006/relationships/image" Target="../media/image888.png"/><Relationship Id="rId33" Type="http://schemas.openxmlformats.org/officeDocument/2006/relationships/customXml" Target="../ink/ink3711.xml"/><Relationship Id="rId108" Type="http://schemas.openxmlformats.org/officeDocument/2006/relationships/image" Target="../media/image936.png"/><Relationship Id="rId129" Type="http://schemas.openxmlformats.org/officeDocument/2006/relationships/customXml" Target="../ink/ink3759.xml"/><Relationship Id="rId54" Type="http://schemas.openxmlformats.org/officeDocument/2006/relationships/image" Target="../media/image909.png"/><Relationship Id="rId75" Type="http://schemas.openxmlformats.org/officeDocument/2006/relationships/customXml" Target="../ink/ink3732.xml"/><Relationship Id="rId96" Type="http://schemas.openxmlformats.org/officeDocument/2006/relationships/image" Target="../media/image930.png"/><Relationship Id="rId140" Type="http://schemas.openxmlformats.org/officeDocument/2006/relationships/image" Target="../media/image952.png"/><Relationship Id="rId161" Type="http://schemas.openxmlformats.org/officeDocument/2006/relationships/customXml" Target="../ink/ink3775.xml"/><Relationship Id="rId182" Type="http://schemas.openxmlformats.org/officeDocument/2006/relationships/image" Target="../media/image973.png"/><Relationship Id="rId217" Type="http://schemas.openxmlformats.org/officeDocument/2006/relationships/customXml" Target="../ink/ink3803.xml"/><Relationship Id="rId6" Type="http://schemas.openxmlformats.org/officeDocument/2006/relationships/image" Target="../media/image885.png"/><Relationship Id="rId238" Type="http://schemas.openxmlformats.org/officeDocument/2006/relationships/image" Target="../media/image1001.png"/><Relationship Id="rId259" Type="http://schemas.openxmlformats.org/officeDocument/2006/relationships/customXml" Target="../ink/ink3824.xml"/><Relationship Id="rId23" Type="http://schemas.openxmlformats.org/officeDocument/2006/relationships/customXml" Target="../ink/ink3706.xml"/><Relationship Id="rId119" Type="http://schemas.openxmlformats.org/officeDocument/2006/relationships/customXml" Target="../ink/ink3754.xml"/><Relationship Id="rId270" Type="http://schemas.openxmlformats.org/officeDocument/2006/relationships/image" Target="../media/image1017.png"/><Relationship Id="rId44" Type="http://schemas.openxmlformats.org/officeDocument/2006/relationships/image" Target="../media/image904.png"/><Relationship Id="rId65" Type="http://schemas.openxmlformats.org/officeDocument/2006/relationships/customXml" Target="../ink/ink3727.xml"/><Relationship Id="rId86" Type="http://schemas.openxmlformats.org/officeDocument/2006/relationships/image" Target="../media/image925.png"/><Relationship Id="rId130" Type="http://schemas.openxmlformats.org/officeDocument/2006/relationships/image" Target="../media/image947.png"/><Relationship Id="rId151" Type="http://schemas.openxmlformats.org/officeDocument/2006/relationships/customXml" Target="../ink/ink3770.xml"/><Relationship Id="rId172" Type="http://schemas.openxmlformats.org/officeDocument/2006/relationships/image" Target="../media/image968.png"/><Relationship Id="rId193" Type="http://schemas.openxmlformats.org/officeDocument/2006/relationships/customXml" Target="../ink/ink3791.xml"/><Relationship Id="rId207" Type="http://schemas.openxmlformats.org/officeDocument/2006/relationships/customXml" Target="../ink/ink3798.xml"/><Relationship Id="rId228" Type="http://schemas.openxmlformats.org/officeDocument/2006/relationships/image" Target="../media/image996.png"/><Relationship Id="rId249" Type="http://schemas.openxmlformats.org/officeDocument/2006/relationships/customXml" Target="../ink/ink3819.xml"/><Relationship Id="rId13" Type="http://schemas.openxmlformats.org/officeDocument/2006/relationships/customXml" Target="../ink/ink3701.xml"/><Relationship Id="rId109" Type="http://schemas.openxmlformats.org/officeDocument/2006/relationships/customXml" Target="../ink/ink3749.xml"/><Relationship Id="rId260" Type="http://schemas.openxmlformats.org/officeDocument/2006/relationships/image" Target="../media/image1012.png"/><Relationship Id="rId34" Type="http://schemas.openxmlformats.org/officeDocument/2006/relationships/image" Target="../media/image899.png"/><Relationship Id="rId55" Type="http://schemas.openxmlformats.org/officeDocument/2006/relationships/customXml" Target="../ink/ink3722.xml"/><Relationship Id="rId76" Type="http://schemas.openxmlformats.org/officeDocument/2006/relationships/image" Target="../media/image920.png"/><Relationship Id="rId97" Type="http://schemas.openxmlformats.org/officeDocument/2006/relationships/customXml" Target="../ink/ink3743.xml"/><Relationship Id="rId120" Type="http://schemas.openxmlformats.org/officeDocument/2006/relationships/image" Target="../media/image942.png"/><Relationship Id="rId141" Type="http://schemas.openxmlformats.org/officeDocument/2006/relationships/customXml" Target="../ink/ink3765.xml"/><Relationship Id="rId7" Type="http://schemas.openxmlformats.org/officeDocument/2006/relationships/customXml" Target="../ink/ink3698.xml"/><Relationship Id="rId162" Type="http://schemas.openxmlformats.org/officeDocument/2006/relationships/image" Target="../media/image963.png"/><Relationship Id="rId183" Type="http://schemas.openxmlformats.org/officeDocument/2006/relationships/customXml" Target="../ink/ink3786.xml"/><Relationship Id="rId218" Type="http://schemas.openxmlformats.org/officeDocument/2006/relationships/image" Target="../media/image991.png"/><Relationship Id="rId239" Type="http://schemas.openxmlformats.org/officeDocument/2006/relationships/customXml" Target="../ink/ink3814.xml"/><Relationship Id="rId250" Type="http://schemas.openxmlformats.org/officeDocument/2006/relationships/image" Target="../media/image1007.png"/><Relationship Id="rId271" Type="http://schemas.openxmlformats.org/officeDocument/2006/relationships/customXml" Target="../ink/ink3830.xml"/><Relationship Id="rId24" Type="http://schemas.openxmlformats.org/officeDocument/2006/relationships/image" Target="../media/image894.png"/><Relationship Id="rId45" Type="http://schemas.openxmlformats.org/officeDocument/2006/relationships/customXml" Target="../ink/ink3717.xml"/><Relationship Id="rId66" Type="http://schemas.openxmlformats.org/officeDocument/2006/relationships/image" Target="../media/image915.png"/><Relationship Id="rId87" Type="http://schemas.openxmlformats.org/officeDocument/2006/relationships/customXml" Target="../ink/ink3738.xml"/><Relationship Id="rId110" Type="http://schemas.openxmlformats.org/officeDocument/2006/relationships/image" Target="../media/image937.png"/><Relationship Id="rId131" Type="http://schemas.openxmlformats.org/officeDocument/2006/relationships/customXml" Target="../ink/ink3760.xml"/><Relationship Id="rId152" Type="http://schemas.openxmlformats.org/officeDocument/2006/relationships/image" Target="../media/image958.png"/><Relationship Id="rId173" Type="http://schemas.openxmlformats.org/officeDocument/2006/relationships/customXml" Target="../ink/ink3781.xml"/><Relationship Id="rId194" Type="http://schemas.openxmlformats.org/officeDocument/2006/relationships/image" Target="../media/image979.png"/><Relationship Id="rId208" Type="http://schemas.openxmlformats.org/officeDocument/2006/relationships/image" Target="../media/image986.png"/><Relationship Id="rId229" Type="http://schemas.openxmlformats.org/officeDocument/2006/relationships/customXml" Target="../ink/ink3809.xml"/><Relationship Id="rId240" Type="http://schemas.openxmlformats.org/officeDocument/2006/relationships/image" Target="../media/image1002.png"/><Relationship Id="rId261" Type="http://schemas.openxmlformats.org/officeDocument/2006/relationships/customXml" Target="../ink/ink3825.xml"/><Relationship Id="rId14" Type="http://schemas.openxmlformats.org/officeDocument/2006/relationships/image" Target="../media/image889.png"/><Relationship Id="rId35" Type="http://schemas.openxmlformats.org/officeDocument/2006/relationships/customXml" Target="../ink/ink3712.xml"/><Relationship Id="rId56" Type="http://schemas.openxmlformats.org/officeDocument/2006/relationships/image" Target="../media/image910.png"/><Relationship Id="rId77" Type="http://schemas.openxmlformats.org/officeDocument/2006/relationships/customXml" Target="../ink/ink3733.xml"/><Relationship Id="rId100" Type="http://schemas.openxmlformats.org/officeDocument/2006/relationships/image" Target="../media/image932.png"/><Relationship Id="rId8" Type="http://schemas.openxmlformats.org/officeDocument/2006/relationships/image" Target="../media/image886.png"/><Relationship Id="rId98" Type="http://schemas.openxmlformats.org/officeDocument/2006/relationships/image" Target="../media/image931.png"/><Relationship Id="rId121" Type="http://schemas.openxmlformats.org/officeDocument/2006/relationships/customXml" Target="../ink/ink3755.xml"/><Relationship Id="rId142" Type="http://schemas.openxmlformats.org/officeDocument/2006/relationships/image" Target="../media/image953.png"/><Relationship Id="rId163" Type="http://schemas.openxmlformats.org/officeDocument/2006/relationships/customXml" Target="../ink/ink3776.xml"/><Relationship Id="rId184" Type="http://schemas.openxmlformats.org/officeDocument/2006/relationships/image" Target="../media/image974.png"/><Relationship Id="rId219" Type="http://schemas.openxmlformats.org/officeDocument/2006/relationships/customXml" Target="../ink/ink3804.xml"/><Relationship Id="rId230" Type="http://schemas.openxmlformats.org/officeDocument/2006/relationships/image" Target="../media/image997.png"/><Relationship Id="rId251" Type="http://schemas.openxmlformats.org/officeDocument/2006/relationships/customXml" Target="../ink/ink3820.xml"/><Relationship Id="rId25" Type="http://schemas.openxmlformats.org/officeDocument/2006/relationships/customXml" Target="../ink/ink3707.xml"/><Relationship Id="rId46" Type="http://schemas.openxmlformats.org/officeDocument/2006/relationships/image" Target="../media/image905.png"/><Relationship Id="rId67" Type="http://schemas.openxmlformats.org/officeDocument/2006/relationships/customXml" Target="../ink/ink3728.xml"/><Relationship Id="rId272" Type="http://schemas.openxmlformats.org/officeDocument/2006/relationships/image" Target="../media/image1018.png"/><Relationship Id="rId88" Type="http://schemas.openxmlformats.org/officeDocument/2006/relationships/image" Target="../media/image926.png"/><Relationship Id="rId111" Type="http://schemas.openxmlformats.org/officeDocument/2006/relationships/customXml" Target="../ink/ink3750.xml"/><Relationship Id="rId132" Type="http://schemas.openxmlformats.org/officeDocument/2006/relationships/image" Target="../media/image948.png"/><Relationship Id="rId153" Type="http://schemas.openxmlformats.org/officeDocument/2006/relationships/customXml" Target="../ink/ink3771.xml"/><Relationship Id="rId174" Type="http://schemas.openxmlformats.org/officeDocument/2006/relationships/image" Target="../media/image969.png"/><Relationship Id="rId195" Type="http://schemas.openxmlformats.org/officeDocument/2006/relationships/customXml" Target="../ink/ink3792.xml"/><Relationship Id="rId209" Type="http://schemas.openxmlformats.org/officeDocument/2006/relationships/customXml" Target="../ink/ink3799.xml"/><Relationship Id="rId220" Type="http://schemas.openxmlformats.org/officeDocument/2006/relationships/image" Target="../media/image992.png"/><Relationship Id="rId241" Type="http://schemas.openxmlformats.org/officeDocument/2006/relationships/customXml" Target="../ink/ink3815.xml"/><Relationship Id="rId15" Type="http://schemas.openxmlformats.org/officeDocument/2006/relationships/customXml" Target="../ink/ink3702.xml"/><Relationship Id="rId36" Type="http://schemas.openxmlformats.org/officeDocument/2006/relationships/image" Target="../media/image900.png"/><Relationship Id="rId57" Type="http://schemas.openxmlformats.org/officeDocument/2006/relationships/customXml" Target="../ink/ink3723.xml"/><Relationship Id="rId262" Type="http://schemas.openxmlformats.org/officeDocument/2006/relationships/image" Target="../media/image1013.png"/><Relationship Id="rId78" Type="http://schemas.openxmlformats.org/officeDocument/2006/relationships/image" Target="../media/image921.png"/><Relationship Id="rId99" Type="http://schemas.openxmlformats.org/officeDocument/2006/relationships/customXml" Target="../ink/ink3744.xml"/><Relationship Id="rId101" Type="http://schemas.openxmlformats.org/officeDocument/2006/relationships/customXml" Target="../ink/ink3745.xml"/><Relationship Id="rId122" Type="http://schemas.openxmlformats.org/officeDocument/2006/relationships/image" Target="../media/image943.png"/><Relationship Id="rId143" Type="http://schemas.openxmlformats.org/officeDocument/2006/relationships/customXml" Target="../ink/ink3766.xml"/><Relationship Id="rId164" Type="http://schemas.openxmlformats.org/officeDocument/2006/relationships/image" Target="../media/image964.png"/><Relationship Id="rId185" Type="http://schemas.openxmlformats.org/officeDocument/2006/relationships/customXml" Target="../ink/ink3787.xml"/><Relationship Id="rId9" Type="http://schemas.openxmlformats.org/officeDocument/2006/relationships/customXml" Target="../ink/ink3699.xml"/><Relationship Id="rId210" Type="http://schemas.openxmlformats.org/officeDocument/2006/relationships/image" Target="../media/image987.png"/><Relationship Id="rId26" Type="http://schemas.openxmlformats.org/officeDocument/2006/relationships/image" Target="../media/image895.png"/><Relationship Id="rId231" Type="http://schemas.openxmlformats.org/officeDocument/2006/relationships/customXml" Target="../ink/ink3810.xml"/><Relationship Id="rId252" Type="http://schemas.openxmlformats.org/officeDocument/2006/relationships/image" Target="../media/image1008.png"/><Relationship Id="rId273" Type="http://schemas.openxmlformats.org/officeDocument/2006/relationships/customXml" Target="../ink/ink3831.xml"/><Relationship Id="rId47" Type="http://schemas.openxmlformats.org/officeDocument/2006/relationships/customXml" Target="../ink/ink3718.xml"/><Relationship Id="rId68" Type="http://schemas.openxmlformats.org/officeDocument/2006/relationships/image" Target="../media/image916.png"/><Relationship Id="rId89" Type="http://schemas.openxmlformats.org/officeDocument/2006/relationships/customXml" Target="../ink/ink3739.xml"/><Relationship Id="rId112" Type="http://schemas.openxmlformats.org/officeDocument/2006/relationships/image" Target="../media/image938.png"/><Relationship Id="rId133" Type="http://schemas.openxmlformats.org/officeDocument/2006/relationships/customXml" Target="../ink/ink3761.xml"/><Relationship Id="rId154" Type="http://schemas.openxmlformats.org/officeDocument/2006/relationships/image" Target="../media/image959.png"/><Relationship Id="rId175" Type="http://schemas.openxmlformats.org/officeDocument/2006/relationships/customXml" Target="../ink/ink3782.xml"/><Relationship Id="rId196" Type="http://schemas.openxmlformats.org/officeDocument/2006/relationships/image" Target="../media/image980.png"/><Relationship Id="rId200" Type="http://schemas.openxmlformats.org/officeDocument/2006/relationships/image" Target="../media/image982.png"/><Relationship Id="rId16" Type="http://schemas.openxmlformats.org/officeDocument/2006/relationships/image" Target="../media/image890.png"/><Relationship Id="rId221" Type="http://schemas.openxmlformats.org/officeDocument/2006/relationships/customXml" Target="../ink/ink3805.xml"/><Relationship Id="rId242" Type="http://schemas.openxmlformats.org/officeDocument/2006/relationships/image" Target="../media/image1003.png"/><Relationship Id="rId263" Type="http://schemas.openxmlformats.org/officeDocument/2006/relationships/customXml" Target="../ink/ink3826.xml"/><Relationship Id="rId37" Type="http://schemas.openxmlformats.org/officeDocument/2006/relationships/customXml" Target="../ink/ink3713.xml"/><Relationship Id="rId58" Type="http://schemas.openxmlformats.org/officeDocument/2006/relationships/image" Target="../media/image911.png"/><Relationship Id="rId79" Type="http://schemas.openxmlformats.org/officeDocument/2006/relationships/customXml" Target="../ink/ink3734.xml"/><Relationship Id="rId102" Type="http://schemas.openxmlformats.org/officeDocument/2006/relationships/image" Target="../media/image933.png"/><Relationship Id="rId123" Type="http://schemas.openxmlformats.org/officeDocument/2006/relationships/customXml" Target="../ink/ink3756.xml"/><Relationship Id="rId144" Type="http://schemas.openxmlformats.org/officeDocument/2006/relationships/image" Target="../media/image954.png"/><Relationship Id="rId90" Type="http://schemas.openxmlformats.org/officeDocument/2006/relationships/image" Target="../media/image927.png"/><Relationship Id="rId165" Type="http://schemas.openxmlformats.org/officeDocument/2006/relationships/customXml" Target="../ink/ink3777.xml"/><Relationship Id="rId186" Type="http://schemas.openxmlformats.org/officeDocument/2006/relationships/image" Target="../media/image975.png"/><Relationship Id="rId211" Type="http://schemas.openxmlformats.org/officeDocument/2006/relationships/customXml" Target="../ink/ink3800.xml"/><Relationship Id="rId232" Type="http://schemas.openxmlformats.org/officeDocument/2006/relationships/image" Target="../media/image998.png"/><Relationship Id="rId253" Type="http://schemas.openxmlformats.org/officeDocument/2006/relationships/customXml" Target="../ink/ink3821.xml"/><Relationship Id="rId274" Type="http://schemas.openxmlformats.org/officeDocument/2006/relationships/image" Target="../media/image1019.png"/><Relationship Id="rId27" Type="http://schemas.openxmlformats.org/officeDocument/2006/relationships/customXml" Target="../ink/ink3708.xml"/><Relationship Id="rId48" Type="http://schemas.openxmlformats.org/officeDocument/2006/relationships/image" Target="../media/image906.png"/><Relationship Id="rId69" Type="http://schemas.openxmlformats.org/officeDocument/2006/relationships/customXml" Target="../ink/ink3729.xml"/><Relationship Id="rId113" Type="http://schemas.openxmlformats.org/officeDocument/2006/relationships/customXml" Target="../ink/ink3751.xml"/><Relationship Id="rId134" Type="http://schemas.openxmlformats.org/officeDocument/2006/relationships/image" Target="../media/image949.png"/><Relationship Id="rId80" Type="http://schemas.openxmlformats.org/officeDocument/2006/relationships/image" Target="../media/image922.png"/><Relationship Id="rId155" Type="http://schemas.openxmlformats.org/officeDocument/2006/relationships/customXml" Target="../ink/ink3772.xml"/><Relationship Id="rId176" Type="http://schemas.openxmlformats.org/officeDocument/2006/relationships/image" Target="../media/image970.png"/><Relationship Id="rId197" Type="http://schemas.openxmlformats.org/officeDocument/2006/relationships/customXml" Target="../ink/ink3793.xml"/><Relationship Id="rId201" Type="http://schemas.openxmlformats.org/officeDocument/2006/relationships/customXml" Target="../ink/ink3795.xml"/><Relationship Id="rId222" Type="http://schemas.openxmlformats.org/officeDocument/2006/relationships/image" Target="../media/image993.png"/><Relationship Id="rId243" Type="http://schemas.openxmlformats.org/officeDocument/2006/relationships/customXml" Target="../ink/ink3816.xml"/><Relationship Id="rId264" Type="http://schemas.openxmlformats.org/officeDocument/2006/relationships/image" Target="../media/image1014.png"/><Relationship Id="rId17" Type="http://schemas.openxmlformats.org/officeDocument/2006/relationships/customXml" Target="../ink/ink3703.xml"/><Relationship Id="rId38" Type="http://schemas.openxmlformats.org/officeDocument/2006/relationships/image" Target="../media/image901.png"/><Relationship Id="rId59" Type="http://schemas.openxmlformats.org/officeDocument/2006/relationships/customXml" Target="../ink/ink3724.xml"/><Relationship Id="rId103" Type="http://schemas.openxmlformats.org/officeDocument/2006/relationships/customXml" Target="../ink/ink3746.xml"/><Relationship Id="rId124" Type="http://schemas.openxmlformats.org/officeDocument/2006/relationships/image" Target="../media/image944.png"/><Relationship Id="rId70" Type="http://schemas.openxmlformats.org/officeDocument/2006/relationships/image" Target="../media/image917.png"/><Relationship Id="rId91" Type="http://schemas.openxmlformats.org/officeDocument/2006/relationships/customXml" Target="../ink/ink3740.xml"/><Relationship Id="rId145" Type="http://schemas.openxmlformats.org/officeDocument/2006/relationships/customXml" Target="../ink/ink3767.xml"/><Relationship Id="rId166" Type="http://schemas.openxmlformats.org/officeDocument/2006/relationships/image" Target="../media/image965.png"/><Relationship Id="rId187" Type="http://schemas.openxmlformats.org/officeDocument/2006/relationships/customXml" Target="../ink/ink3788.xml"/><Relationship Id="rId1" Type="http://schemas.openxmlformats.org/officeDocument/2006/relationships/slideLayout" Target="../slideLayouts/slideLayout12.xml"/><Relationship Id="rId212" Type="http://schemas.openxmlformats.org/officeDocument/2006/relationships/image" Target="../media/image988.png"/><Relationship Id="rId233" Type="http://schemas.openxmlformats.org/officeDocument/2006/relationships/customXml" Target="../ink/ink3811.xml"/><Relationship Id="rId254" Type="http://schemas.openxmlformats.org/officeDocument/2006/relationships/image" Target="../media/image1009.png"/><Relationship Id="rId28" Type="http://schemas.openxmlformats.org/officeDocument/2006/relationships/image" Target="../media/image896.png"/><Relationship Id="rId49" Type="http://schemas.openxmlformats.org/officeDocument/2006/relationships/customXml" Target="../ink/ink3719.xml"/><Relationship Id="rId114" Type="http://schemas.openxmlformats.org/officeDocument/2006/relationships/image" Target="../media/image939.png"/><Relationship Id="rId275" Type="http://schemas.openxmlformats.org/officeDocument/2006/relationships/image" Target="../media/image882.png"/><Relationship Id="rId60" Type="http://schemas.openxmlformats.org/officeDocument/2006/relationships/image" Target="../media/image912.png"/><Relationship Id="rId81" Type="http://schemas.openxmlformats.org/officeDocument/2006/relationships/customXml" Target="../ink/ink3735.xml"/><Relationship Id="rId135" Type="http://schemas.openxmlformats.org/officeDocument/2006/relationships/customXml" Target="../ink/ink3762.xml"/><Relationship Id="rId156" Type="http://schemas.openxmlformats.org/officeDocument/2006/relationships/image" Target="../media/image960.png"/><Relationship Id="rId177" Type="http://schemas.openxmlformats.org/officeDocument/2006/relationships/customXml" Target="../ink/ink3783.xml"/><Relationship Id="rId198" Type="http://schemas.openxmlformats.org/officeDocument/2006/relationships/image" Target="../media/image981.png"/><Relationship Id="rId202" Type="http://schemas.openxmlformats.org/officeDocument/2006/relationships/image" Target="../media/image983.png"/><Relationship Id="rId223" Type="http://schemas.openxmlformats.org/officeDocument/2006/relationships/customXml" Target="../ink/ink3806.xml"/><Relationship Id="rId244" Type="http://schemas.openxmlformats.org/officeDocument/2006/relationships/image" Target="../media/image1004.png"/><Relationship Id="rId18" Type="http://schemas.openxmlformats.org/officeDocument/2006/relationships/image" Target="../media/image891.png"/><Relationship Id="rId39" Type="http://schemas.openxmlformats.org/officeDocument/2006/relationships/customXml" Target="../ink/ink3714.xml"/><Relationship Id="rId265" Type="http://schemas.openxmlformats.org/officeDocument/2006/relationships/customXml" Target="../ink/ink3827.xml"/><Relationship Id="rId50" Type="http://schemas.openxmlformats.org/officeDocument/2006/relationships/image" Target="../media/image907.png"/><Relationship Id="rId104" Type="http://schemas.openxmlformats.org/officeDocument/2006/relationships/image" Target="../media/image934.png"/><Relationship Id="rId125" Type="http://schemas.openxmlformats.org/officeDocument/2006/relationships/customXml" Target="../ink/ink3757.xml"/><Relationship Id="rId146" Type="http://schemas.openxmlformats.org/officeDocument/2006/relationships/image" Target="../media/image955.png"/><Relationship Id="rId167" Type="http://schemas.openxmlformats.org/officeDocument/2006/relationships/customXml" Target="../ink/ink3778.xml"/><Relationship Id="rId188" Type="http://schemas.openxmlformats.org/officeDocument/2006/relationships/image" Target="../media/image976.png"/><Relationship Id="rId71" Type="http://schemas.openxmlformats.org/officeDocument/2006/relationships/customXml" Target="../ink/ink3730.xml"/><Relationship Id="rId92" Type="http://schemas.openxmlformats.org/officeDocument/2006/relationships/image" Target="../media/image928.png"/><Relationship Id="rId213" Type="http://schemas.openxmlformats.org/officeDocument/2006/relationships/customXml" Target="../ink/ink3801.xml"/><Relationship Id="rId234" Type="http://schemas.openxmlformats.org/officeDocument/2006/relationships/image" Target="../media/image999.png"/><Relationship Id="rId2" Type="http://schemas.openxmlformats.org/officeDocument/2006/relationships/notesSlide" Target="../notesSlides/notesSlide61.xml"/><Relationship Id="rId29" Type="http://schemas.openxmlformats.org/officeDocument/2006/relationships/customXml" Target="../ink/ink3709.xml"/><Relationship Id="rId255" Type="http://schemas.openxmlformats.org/officeDocument/2006/relationships/customXml" Target="../ink/ink3822.xml"/><Relationship Id="rId276" Type="http://schemas.openxmlformats.org/officeDocument/2006/relationships/image" Target="../media/image883.svg"/><Relationship Id="rId40" Type="http://schemas.openxmlformats.org/officeDocument/2006/relationships/image" Target="../media/image902.png"/><Relationship Id="rId115" Type="http://schemas.openxmlformats.org/officeDocument/2006/relationships/customXml" Target="../ink/ink3752.xml"/><Relationship Id="rId136" Type="http://schemas.openxmlformats.org/officeDocument/2006/relationships/image" Target="../media/image950.png"/><Relationship Id="rId157" Type="http://schemas.openxmlformats.org/officeDocument/2006/relationships/customXml" Target="../ink/ink3773.xml"/><Relationship Id="rId178" Type="http://schemas.openxmlformats.org/officeDocument/2006/relationships/image" Target="../media/image971.png"/><Relationship Id="rId61" Type="http://schemas.openxmlformats.org/officeDocument/2006/relationships/customXml" Target="../ink/ink3725.xml"/><Relationship Id="rId82" Type="http://schemas.openxmlformats.org/officeDocument/2006/relationships/image" Target="../media/image923.png"/><Relationship Id="rId199" Type="http://schemas.openxmlformats.org/officeDocument/2006/relationships/customXml" Target="../ink/ink3794.xml"/><Relationship Id="rId203" Type="http://schemas.openxmlformats.org/officeDocument/2006/relationships/customXml" Target="../ink/ink3796.xml"/><Relationship Id="rId19" Type="http://schemas.openxmlformats.org/officeDocument/2006/relationships/customXml" Target="../ink/ink3704.xml"/><Relationship Id="rId224" Type="http://schemas.openxmlformats.org/officeDocument/2006/relationships/image" Target="../media/image994.png"/><Relationship Id="rId245" Type="http://schemas.openxmlformats.org/officeDocument/2006/relationships/customXml" Target="../ink/ink3817.xml"/><Relationship Id="rId266" Type="http://schemas.openxmlformats.org/officeDocument/2006/relationships/image" Target="../media/image1015.png"/><Relationship Id="rId30" Type="http://schemas.openxmlformats.org/officeDocument/2006/relationships/image" Target="../media/image897.png"/><Relationship Id="rId105" Type="http://schemas.openxmlformats.org/officeDocument/2006/relationships/customXml" Target="../ink/ink3747.xml"/><Relationship Id="rId126" Type="http://schemas.openxmlformats.org/officeDocument/2006/relationships/image" Target="../media/image945.png"/><Relationship Id="rId147" Type="http://schemas.openxmlformats.org/officeDocument/2006/relationships/customXml" Target="../ink/ink3768.xml"/><Relationship Id="rId168" Type="http://schemas.openxmlformats.org/officeDocument/2006/relationships/image" Target="../media/image966.png"/><Relationship Id="rId51" Type="http://schemas.openxmlformats.org/officeDocument/2006/relationships/customXml" Target="../ink/ink3720.xml"/><Relationship Id="rId72" Type="http://schemas.openxmlformats.org/officeDocument/2006/relationships/image" Target="../media/image918.png"/><Relationship Id="rId93" Type="http://schemas.openxmlformats.org/officeDocument/2006/relationships/customXml" Target="../ink/ink3741.xml"/><Relationship Id="rId189" Type="http://schemas.openxmlformats.org/officeDocument/2006/relationships/customXml" Target="../ink/ink3789.xml"/><Relationship Id="rId3" Type="http://schemas.openxmlformats.org/officeDocument/2006/relationships/customXml" Target="../ink/ink3696.xml"/><Relationship Id="rId214" Type="http://schemas.openxmlformats.org/officeDocument/2006/relationships/image" Target="../media/image989.png"/><Relationship Id="rId235" Type="http://schemas.openxmlformats.org/officeDocument/2006/relationships/customXml" Target="../ink/ink3812.xml"/><Relationship Id="rId256" Type="http://schemas.openxmlformats.org/officeDocument/2006/relationships/image" Target="../media/image1010.png"/><Relationship Id="rId116" Type="http://schemas.openxmlformats.org/officeDocument/2006/relationships/image" Target="../media/image940.png"/><Relationship Id="rId137" Type="http://schemas.openxmlformats.org/officeDocument/2006/relationships/customXml" Target="../ink/ink3763.xml"/><Relationship Id="rId158" Type="http://schemas.openxmlformats.org/officeDocument/2006/relationships/image" Target="../media/image961.png"/><Relationship Id="rId20" Type="http://schemas.openxmlformats.org/officeDocument/2006/relationships/image" Target="../media/image892.png"/><Relationship Id="rId41" Type="http://schemas.openxmlformats.org/officeDocument/2006/relationships/customXml" Target="../ink/ink3715.xml"/><Relationship Id="rId62" Type="http://schemas.openxmlformats.org/officeDocument/2006/relationships/image" Target="../media/image913.png"/><Relationship Id="rId83" Type="http://schemas.openxmlformats.org/officeDocument/2006/relationships/customXml" Target="../ink/ink3736.xml"/><Relationship Id="rId179" Type="http://schemas.openxmlformats.org/officeDocument/2006/relationships/customXml" Target="../ink/ink3784.xml"/><Relationship Id="rId190" Type="http://schemas.openxmlformats.org/officeDocument/2006/relationships/image" Target="../media/image977.png"/><Relationship Id="rId204" Type="http://schemas.openxmlformats.org/officeDocument/2006/relationships/image" Target="../media/image984.png"/><Relationship Id="rId225" Type="http://schemas.openxmlformats.org/officeDocument/2006/relationships/customXml" Target="../ink/ink3807.xml"/><Relationship Id="rId246" Type="http://schemas.openxmlformats.org/officeDocument/2006/relationships/image" Target="../media/image1005.png"/><Relationship Id="rId267" Type="http://schemas.openxmlformats.org/officeDocument/2006/relationships/customXml" Target="../ink/ink3828.xml"/><Relationship Id="rId106" Type="http://schemas.openxmlformats.org/officeDocument/2006/relationships/image" Target="../media/image935.png"/><Relationship Id="rId127" Type="http://schemas.openxmlformats.org/officeDocument/2006/relationships/customXml" Target="../ink/ink3758.xml"/><Relationship Id="rId10" Type="http://schemas.openxmlformats.org/officeDocument/2006/relationships/image" Target="../media/image887.png"/><Relationship Id="rId31" Type="http://schemas.openxmlformats.org/officeDocument/2006/relationships/customXml" Target="../ink/ink3710.xml"/><Relationship Id="rId52" Type="http://schemas.openxmlformats.org/officeDocument/2006/relationships/image" Target="../media/image908.png"/><Relationship Id="rId73" Type="http://schemas.openxmlformats.org/officeDocument/2006/relationships/customXml" Target="../ink/ink3731.xml"/><Relationship Id="rId94" Type="http://schemas.openxmlformats.org/officeDocument/2006/relationships/image" Target="../media/image929.png"/><Relationship Id="rId148" Type="http://schemas.openxmlformats.org/officeDocument/2006/relationships/image" Target="../media/image956.png"/><Relationship Id="rId169" Type="http://schemas.openxmlformats.org/officeDocument/2006/relationships/customXml" Target="../ink/ink3779.xml"/><Relationship Id="rId4" Type="http://schemas.openxmlformats.org/officeDocument/2006/relationships/image" Target="../media/image884.png"/><Relationship Id="rId180" Type="http://schemas.openxmlformats.org/officeDocument/2006/relationships/image" Target="../media/image972.png"/><Relationship Id="rId215" Type="http://schemas.openxmlformats.org/officeDocument/2006/relationships/customXml" Target="../ink/ink3802.xml"/><Relationship Id="rId236" Type="http://schemas.openxmlformats.org/officeDocument/2006/relationships/image" Target="../media/image1000.png"/><Relationship Id="rId257" Type="http://schemas.openxmlformats.org/officeDocument/2006/relationships/customXml" Target="../ink/ink3823.xml"/><Relationship Id="rId42" Type="http://schemas.openxmlformats.org/officeDocument/2006/relationships/image" Target="../media/image903.png"/><Relationship Id="rId84" Type="http://schemas.openxmlformats.org/officeDocument/2006/relationships/image" Target="../media/image924.png"/><Relationship Id="rId138" Type="http://schemas.openxmlformats.org/officeDocument/2006/relationships/image" Target="../media/image951.png"/><Relationship Id="rId191" Type="http://schemas.openxmlformats.org/officeDocument/2006/relationships/customXml" Target="../ink/ink3790.xml"/><Relationship Id="rId205" Type="http://schemas.openxmlformats.org/officeDocument/2006/relationships/customXml" Target="../ink/ink3797.xml"/><Relationship Id="rId247" Type="http://schemas.openxmlformats.org/officeDocument/2006/relationships/customXml" Target="../ink/ink3818.xml"/><Relationship Id="rId107" Type="http://schemas.openxmlformats.org/officeDocument/2006/relationships/customXml" Target="../ink/ink3748.xml"/><Relationship Id="rId11" Type="http://schemas.openxmlformats.org/officeDocument/2006/relationships/customXml" Target="../ink/ink3700.xml"/><Relationship Id="rId53" Type="http://schemas.openxmlformats.org/officeDocument/2006/relationships/customXml" Target="../ink/ink3721.xml"/><Relationship Id="rId149" Type="http://schemas.openxmlformats.org/officeDocument/2006/relationships/customXml" Target="../ink/ink376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41.xml"/><Relationship Id="rId21" Type="http://schemas.openxmlformats.org/officeDocument/2006/relationships/customXml" Target="../ink/ink293.xml"/><Relationship Id="rId42" Type="http://schemas.openxmlformats.org/officeDocument/2006/relationships/image" Target="../media/image159.png"/><Relationship Id="rId63" Type="http://schemas.openxmlformats.org/officeDocument/2006/relationships/customXml" Target="../ink/ink314.xml"/><Relationship Id="rId84" Type="http://schemas.openxmlformats.org/officeDocument/2006/relationships/image" Target="../media/image173.png"/><Relationship Id="rId138" Type="http://schemas.openxmlformats.org/officeDocument/2006/relationships/customXml" Target="../ink/ink355.xml"/><Relationship Id="rId159" Type="http://schemas.openxmlformats.org/officeDocument/2006/relationships/image" Target="../media/image107.png"/><Relationship Id="rId170" Type="http://schemas.openxmlformats.org/officeDocument/2006/relationships/customXml" Target="../ink/ink374.xml"/><Relationship Id="rId191" Type="http://schemas.openxmlformats.org/officeDocument/2006/relationships/image" Target="../media/image123.png"/><Relationship Id="rId205" Type="http://schemas.openxmlformats.org/officeDocument/2006/relationships/image" Target="../media/image130.png"/><Relationship Id="rId226" Type="http://schemas.openxmlformats.org/officeDocument/2006/relationships/customXml" Target="../ink/ink402.xml"/><Relationship Id="rId107" Type="http://schemas.openxmlformats.org/officeDocument/2006/relationships/customXml" Target="../ink/ink336.xml"/><Relationship Id="rId11" Type="http://schemas.openxmlformats.org/officeDocument/2006/relationships/customXml" Target="../ink/ink288.xml"/><Relationship Id="rId32" Type="http://schemas.openxmlformats.org/officeDocument/2006/relationships/image" Target="../media/image154.png"/><Relationship Id="rId53" Type="http://schemas.openxmlformats.org/officeDocument/2006/relationships/customXml" Target="../ink/ink309.xml"/><Relationship Id="rId74" Type="http://schemas.openxmlformats.org/officeDocument/2006/relationships/image" Target="../media/image101.png"/><Relationship Id="rId128" Type="http://schemas.openxmlformats.org/officeDocument/2006/relationships/image" Target="../media/image195.png"/><Relationship Id="rId149" Type="http://schemas.openxmlformats.org/officeDocument/2006/relationships/image" Target="../media/image167.png"/><Relationship Id="rId5" Type="http://schemas.openxmlformats.org/officeDocument/2006/relationships/customXml" Target="../ink/ink285.xml"/><Relationship Id="rId95" Type="http://schemas.openxmlformats.org/officeDocument/2006/relationships/customXml" Target="../ink/ink330.xml"/><Relationship Id="rId160" Type="http://schemas.openxmlformats.org/officeDocument/2006/relationships/customXml" Target="../ink/ink369.xml"/><Relationship Id="rId181" Type="http://schemas.openxmlformats.org/officeDocument/2006/relationships/image" Target="../media/image118.png"/><Relationship Id="rId216" Type="http://schemas.openxmlformats.org/officeDocument/2006/relationships/customXml" Target="../ink/ink397.xml"/><Relationship Id="rId237" Type="http://schemas.openxmlformats.org/officeDocument/2006/relationships/image" Target="../media/image204.png"/><Relationship Id="rId22" Type="http://schemas.openxmlformats.org/officeDocument/2006/relationships/image" Target="../media/image149.png"/><Relationship Id="rId43" Type="http://schemas.openxmlformats.org/officeDocument/2006/relationships/customXml" Target="../ink/ink304.xml"/><Relationship Id="rId64" Type="http://schemas.openxmlformats.org/officeDocument/2006/relationships/image" Target="../media/image96.png"/><Relationship Id="rId118" Type="http://schemas.openxmlformats.org/officeDocument/2006/relationships/image" Target="../media/image190.png"/><Relationship Id="rId139" Type="http://schemas.openxmlformats.org/officeDocument/2006/relationships/customXml" Target="../ink/ink356.xml"/><Relationship Id="rId85" Type="http://schemas.openxmlformats.org/officeDocument/2006/relationships/customXml" Target="../ink/ink325.xml"/><Relationship Id="rId150" Type="http://schemas.openxmlformats.org/officeDocument/2006/relationships/customXml" Target="../ink/ink364.xml"/><Relationship Id="rId171" Type="http://schemas.openxmlformats.org/officeDocument/2006/relationships/image" Target="../media/image113.png"/><Relationship Id="rId192" Type="http://schemas.openxmlformats.org/officeDocument/2006/relationships/customXml" Target="../ink/ink385.xml"/><Relationship Id="rId206" Type="http://schemas.openxmlformats.org/officeDocument/2006/relationships/customXml" Target="../ink/ink392.xml"/><Relationship Id="rId227" Type="http://schemas.openxmlformats.org/officeDocument/2006/relationships/image" Target="../media/image170.png"/><Relationship Id="rId12" Type="http://schemas.openxmlformats.org/officeDocument/2006/relationships/image" Target="../media/image144.png"/><Relationship Id="rId33" Type="http://schemas.openxmlformats.org/officeDocument/2006/relationships/customXml" Target="../ink/ink299.xml"/><Relationship Id="rId108" Type="http://schemas.openxmlformats.org/officeDocument/2006/relationships/image" Target="../media/image185.png"/><Relationship Id="rId129" Type="http://schemas.openxmlformats.org/officeDocument/2006/relationships/customXml" Target="../ink/ink347.xml"/><Relationship Id="rId54" Type="http://schemas.openxmlformats.org/officeDocument/2006/relationships/image" Target="../media/image91.png"/><Relationship Id="rId75" Type="http://schemas.openxmlformats.org/officeDocument/2006/relationships/customXml" Target="../ink/ink320.xml"/><Relationship Id="rId96" Type="http://schemas.openxmlformats.org/officeDocument/2006/relationships/image" Target="../media/image179.png"/><Relationship Id="rId140" Type="http://schemas.openxmlformats.org/officeDocument/2006/relationships/customXml" Target="../ink/ink357.xml"/><Relationship Id="rId161" Type="http://schemas.openxmlformats.org/officeDocument/2006/relationships/image" Target="../media/image108.png"/><Relationship Id="rId182" Type="http://schemas.openxmlformats.org/officeDocument/2006/relationships/customXml" Target="../ink/ink380.xml"/><Relationship Id="rId217" Type="http://schemas.openxmlformats.org/officeDocument/2006/relationships/image" Target="../media/image136.png"/><Relationship Id="rId6" Type="http://schemas.openxmlformats.org/officeDocument/2006/relationships/image" Target="../media/image141.png"/><Relationship Id="rId238" Type="http://schemas.openxmlformats.org/officeDocument/2006/relationships/customXml" Target="../ink/ink408.xml"/><Relationship Id="rId23" Type="http://schemas.openxmlformats.org/officeDocument/2006/relationships/customXml" Target="../ink/ink294.xml"/><Relationship Id="rId119" Type="http://schemas.openxmlformats.org/officeDocument/2006/relationships/customXml" Target="../ink/ink342.xml"/><Relationship Id="rId44" Type="http://schemas.openxmlformats.org/officeDocument/2006/relationships/image" Target="../media/image160.png"/><Relationship Id="rId65" Type="http://schemas.openxmlformats.org/officeDocument/2006/relationships/customXml" Target="../ink/ink315.xml"/><Relationship Id="rId86" Type="http://schemas.openxmlformats.org/officeDocument/2006/relationships/image" Target="../media/image174.png"/><Relationship Id="rId130" Type="http://schemas.openxmlformats.org/officeDocument/2006/relationships/image" Target="../media/image196.png"/><Relationship Id="rId151" Type="http://schemas.openxmlformats.org/officeDocument/2006/relationships/image" Target="../media/image168.png"/><Relationship Id="rId172" Type="http://schemas.openxmlformats.org/officeDocument/2006/relationships/customXml" Target="../ink/ink375.xml"/><Relationship Id="rId193" Type="http://schemas.openxmlformats.org/officeDocument/2006/relationships/image" Target="../media/image124.png"/><Relationship Id="rId207" Type="http://schemas.openxmlformats.org/officeDocument/2006/relationships/image" Target="../media/image131.png"/><Relationship Id="rId228" Type="http://schemas.openxmlformats.org/officeDocument/2006/relationships/customXml" Target="../ink/ink403.xml"/><Relationship Id="rId13" Type="http://schemas.openxmlformats.org/officeDocument/2006/relationships/customXml" Target="../ink/ink289.xml"/><Relationship Id="rId109" Type="http://schemas.openxmlformats.org/officeDocument/2006/relationships/customXml" Target="../ink/ink337.xml"/><Relationship Id="rId34" Type="http://schemas.openxmlformats.org/officeDocument/2006/relationships/image" Target="../media/image155.png"/><Relationship Id="rId55" Type="http://schemas.openxmlformats.org/officeDocument/2006/relationships/customXml" Target="../ink/ink310.xml"/><Relationship Id="rId76" Type="http://schemas.openxmlformats.org/officeDocument/2006/relationships/image" Target="../media/image102.png"/><Relationship Id="rId97" Type="http://schemas.openxmlformats.org/officeDocument/2006/relationships/customXml" Target="../ink/ink331.xml"/><Relationship Id="rId120" Type="http://schemas.openxmlformats.org/officeDocument/2006/relationships/image" Target="../media/image191.png"/><Relationship Id="rId141" Type="http://schemas.openxmlformats.org/officeDocument/2006/relationships/customXml" Target="../ink/ink358.xml"/><Relationship Id="rId7" Type="http://schemas.openxmlformats.org/officeDocument/2006/relationships/customXml" Target="../ink/ink286.xml"/><Relationship Id="rId162" Type="http://schemas.openxmlformats.org/officeDocument/2006/relationships/customXml" Target="../ink/ink370.xml"/><Relationship Id="rId183" Type="http://schemas.openxmlformats.org/officeDocument/2006/relationships/image" Target="../media/image119.png"/><Relationship Id="rId218" Type="http://schemas.openxmlformats.org/officeDocument/2006/relationships/customXml" Target="../ink/ink398.xml"/><Relationship Id="rId239" Type="http://schemas.openxmlformats.org/officeDocument/2006/relationships/image" Target="../media/image205.png"/><Relationship Id="rId24" Type="http://schemas.openxmlformats.org/officeDocument/2006/relationships/image" Target="../media/image150.png"/><Relationship Id="rId45" Type="http://schemas.openxmlformats.org/officeDocument/2006/relationships/customXml" Target="../ink/ink305.xml"/><Relationship Id="rId66" Type="http://schemas.openxmlformats.org/officeDocument/2006/relationships/image" Target="../media/image97.png"/><Relationship Id="rId87" Type="http://schemas.openxmlformats.org/officeDocument/2006/relationships/customXml" Target="../ink/ink326.xml"/><Relationship Id="rId110" Type="http://schemas.openxmlformats.org/officeDocument/2006/relationships/image" Target="../media/image186.png"/><Relationship Id="rId131" Type="http://schemas.openxmlformats.org/officeDocument/2006/relationships/customXml" Target="../ink/ink348.xml"/><Relationship Id="rId152" Type="http://schemas.openxmlformats.org/officeDocument/2006/relationships/customXml" Target="../ink/ink365.xml"/><Relationship Id="rId173" Type="http://schemas.openxmlformats.org/officeDocument/2006/relationships/image" Target="../media/image114.png"/><Relationship Id="rId194" Type="http://schemas.openxmlformats.org/officeDocument/2006/relationships/customXml" Target="../ink/ink386.xml"/><Relationship Id="rId208" Type="http://schemas.openxmlformats.org/officeDocument/2006/relationships/customXml" Target="../ink/ink393.xml"/><Relationship Id="rId229" Type="http://schemas.openxmlformats.org/officeDocument/2006/relationships/image" Target="../media/image171.png"/><Relationship Id="rId14" Type="http://schemas.openxmlformats.org/officeDocument/2006/relationships/image" Target="../media/image145.png"/><Relationship Id="rId35" Type="http://schemas.openxmlformats.org/officeDocument/2006/relationships/customXml" Target="../ink/ink300.xml"/><Relationship Id="rId56" Type="http://schemas.openxmlformats.org/officeDocument/2006/relationships/image" Target="../media/image92.png"/><Relationship Id="rId77" Type="http://schemas.openxmlformats.org/officeDocument/2006/relationships/customXml" Target="../ink/ink321.xml"/><Relationship Id="rId100" Type="http://schemas.openxmlformats.org/officeDocument/2006/relationships/image" Target="../media/image181.png"/><Relationship Id="rId8" Type="http://schemas.openxmlformats.org/officeDocument/2006/relationships/image" Target="../media/image142.png"/><Relationship Id="rId98" Type="http://schemas.openxmlformats.org/officeDocument/2006/relationships/image" Target="../media/image180.png"/><Relationship Id="rId121" Type="http://schemas.openxmlformats.org/officeDocument/2006/relationships/customXml" Target="../ink/ink343.xml"/><Relationship Id="rId142" Type="http://schemas.openxmlformats.org/officeDocument/2006/relationships/customXml" Target="../ink/ink359.xml"/><Relationship Id="rId163" Type="http://schemas.openxmlformats.org/officeDocument/2006/relationships/image" Target="../media/image109.png"/><Relationship Id="rId184" Type="http://schemas.openxmlformats.org/officeDocument/2006/relationships/customXml" Target="../ink/ink381.xml"/><Relationship Id="rId219" Type="http://schemas.openxmlformats.org/officeDocument/2006/relationships/image" Target="../media/image137.png"/><Relationship Id="rId230" Type="http://schemas.openxmlformats.org/officeDocument/2006/relationships/customXml" Target="../ink/ink404.xml"/><Relationship Id="rId25" Type="http://schemas.openxmlformats.org/officeDocument/2006/relationships/customXml" Target="../ink/ink295.xml"/><Relationship Id="rId46" Type="http://schemas.openxmlformats.org/officeDocument/2006/relationships/image" Target="../media/image161.png"/><Relationship Id="rId67" Type="http://schemas.openxmlformats.org/officeDocument/2006/relationships/customXml" Target="../ink/ink316.xml"/><Relationship Id="rId88" Type="http://schemas.openxmlformats.org/officeDocument/2006/relationships/image" Target="../media/image175.png"/><Relationship Id="rId111" Type="http://schemas.openxmlformats.org/officeDocument/2006/relationships/customXml" Target="../ink/ink338.xml"/><Relationship Id="rId132" Type="http://schemas.openxmlformats.org/officeDocument/2006/relationships/customXml" Target="../ink/ink349.xml"/><Relationship Id="rId153" Type="http://schemas.openxmlformats.org/officeDocument/2006/relationships/image" Target="../media/image198.png"/><Relationship Id="rId174" Type="http://schemas.openxmlformats.org/officeDocument/2006/relationships/customXml" Target="../ink/ink376.xml"/><Relationship Id="rId195" Type="http://schemas.openxmlformats.org/officeDocument/2006/relationships/image" Target="../media/image125.png"/><Relationship Id="rId209" Type="http://schemas.openxmlformats.org/officeDocument/2006/relationships/image" Target="../media/image132.png"/><Relationship Id="rId190" Type="http://schemas.openxmlformats.org/officeDocument/2006/relationships/customXml" Target="../ink/ink384.xml"/><Relationship Id="rId204" Type="http://schemas.openxmlformats.org/officeDocument/2006/relationships/customXml" Target="../ink/ink391.xml"/><Relationship Id="rId220" Type="http://schemas.openxmlformats.org/officeDocument/2006/relationships/customXml" Target="../ink/ink399.xml"/><Relationship Id="rId225" Type="http://schemas.openxmlformats.org/officeDocument/2006/relationships/image" Target="../media/image169.png"/><Relationship Id="rId15" Type="http://schemas.openxmlformats.org/officeDocument/2006/relationships/customXml" Target="../ink/ink290.xml"/><Relationship Id="rId36" Type="http://schemas.openxmlformats.org/officeDocument/2006/relationships/image" Target="../media/image156.png"/><Relationship Id="rId57" Type="http://schemas.openxmlformats.org/officeDocument/2006/relationships/customXml" Target="../ink/ink311.xml"/><Relationship Id="rId106" Type="http://schemas.openxmlformats.org/officeDocument/2006/relationships/image" Target="../media/image184.png"/><Relationship Id="rId127" Type="http://schemas.openxmlformats.org/officeDocument/2006/relationships/customXml" Target="../ink/ink346.xml"/><Relationship Id="rId10" Type="http://schemas.openxmlformats.org/officeDocument/2006/relationships/image" Target="../media/image143.png"/><Relationship Id="rId31" Type="http://schemas.openxmlformats.org/officeDocument/2006/relationships/customXml" Target="../ink/ink298.xml"/><Relationship Id="rId52" Type="http://schemas.openxmlformats.org/officeDocument/2006/relationships/image" Target="../media/image164.png"/><Relationship Id="rId73" Type="http://schemas.openxmlformats.org/officeDocument/2006/relationships/customXml" Target="../ink/ink319.xml"/><Relationship Id="rId78" Type="http://schemas.openxmlformats.org/officeDocument/2006/relationships/image" Target="../media/image106.png"/><Relationship Id="rId94" Type="http://schemas.openxmlformats.org/officeDocument/2006/relationships/image" Target="../media/image178.png"/><Relationship Id="rId99" Type="http://schemas.openxmlformats.org/officeDocument/2006/relationships/customXml" Target="../ink/ink332.xml"/><Relationship Id="rId101" Type="http://schemas.openxmlformats.org/officeDocument/2006/relationships/customXml" Target="../ink/ink333.xml"/><Relationship Id="rId122" Type="http://schemas.openxmlformats.org/officeDocument/2006/relationships/image" Target="../media/image192.png"/><Relationship Id="rId143" Type="http://schemas.openxmlformats.org/officeDocument/2006/relationships/customXml" Target="../ink/ink360.xml"/><Relationship Id="rId148" Type="http://schemas.openxmlformats.org/officeDocument/2006/relationships/customXml" Target="../ink/ink363.xml"/><Relationship Id="rId164" Type="http://schemas.openxmlformats.org/officeDocument/2006/relationships/customXml" Target="../ink/ink371.xml"/><Relationship Id="rId169" Type="http://schemas.openxmlformats.org/officeDocument/2006/relationships/image" Target="../media/image112.png"/><Relationship Id="rId185" Type="http://schemas.openxmlformats.org/officeDocument/2006/relationships/image" Target="../media/image120.png"/><Relationship Id="rId4" Type="http://schemas.openxmlformats.org/officeDocument/2006/relationships/image" Target="../media/image140.png"/><Relationship Id="rId9" Type="http://schemas.openxmlformats.org/officeDocument/2006/relationships/customXml" Target="../ink/ink287.xml"/><Relationship Id="rId180" Type="http://schemas.openxmlformats.org/officeDocument/2006/relationships/customXml" Target="../ink/ink379.xml"/><Relationship Id="rId210" Type="http://schemas.openxmlformats.org/officeDocument/2006/relationships/customXml" Target="../ink/ink394.xml"/><Relationship Id="rId215" Type="http://schemas.openxmlformats.org/officeDocument/2006/relationships/image" Target="../media/image135.png"/><Relationship Id="rId236" Type="http://schemas.openxmlformats.org/officeDocument/2006/relationships/customXml" Target="../ink/ink407.xml"/><Relationship Id="rId26" Type="http://schemas.openxmlformats.org/officeDocument/2006/relationships/image" Target="../media/image151.png"/><Relationship Id="rId231" Type="http://schemas.openxmlformats.org/officeDocument/2006/relationships/image" Target="../media/image201.png"/><Relationship Id="rId47" Type="http://schemas.openxmlformats.org/officeDocument/2006/relationships/customXml" Target="../ink/ink306.xml"/><Relationship Id="rId68" Type="http://schemas.openxmlformats.org/officeDocument/2006/relationships/image" Target="../media/image98.png"/><Relationship Id="rId89" Type="http://schemas.openxmlformats.org/officeDocument/2006/relationships/customXml" Target="../ink/ink327.xml"/><Relationship Id="rId112" Type="http://schemas.openxmlformats.org/officeDocument/2006/relationships/image" Target="../media/image187.png"/><Relationship Id="rId133" Type="http://schemas.openxmlformats.org/officeDocument/2006/relationships/customXml" Target="../ink/ink350.xml"/><Relationship Id="rId154" Type="http://schemas.openxmlformats.org/officeDocument/2006/relationships/customXml" Target="../ink/ink366.xml"/><Relationship Id="rId175" Type="http://schemas.openxmlformats.org/officeDocument/2006/relationships/image" Target="../media/image115.png"/><Relationship Id="rId196" Type="http://schemas.openxmlformats.org/officeDocument/2006/relationships/customXml" Target="../ink/ink387.xml"/><Relationship Id="rId200" Type="http://schemas.openxmlformats.org/officeDocument/2006/relationships/customXml" Target="../ink/ink389.xml"/><Relationship Id="rId16" Type="http://schemas.openxmlformats.org/officeDocument/2006/relationships/image" Target="../media/image146.png"/><Relationship Id="rId221" Type="http://schemas.openxmlformats.org/officeDocument/2006/relationships/image" Target="../media/image138.png"/><Relationship Id="rId37" Type="http://schemas.openxmlformats.org/officeDocument/2006/relationships/customXml" Target="../ink/ink301.xml"/><Relationship Id="rId58" Type="http://schemas.openxmlformats.org/officeDocument/2006/relationships/image" Target="../media/image93.png"/><Relationship Id="rId79" Type="http://schemas.openxmlformats.org/officeDocument/2006/relationships/customXml" Target="../ink/ink322.xml"/><Relationship Id="rId102" Type="http://schemas.openxmlformats.org/officeDocument/2006/relationships/image" Target="../media/image182.png"/><Relationship Id="rId123" Type="http://schemas.openxmlformats.org/officeDocument/2006/relationships/customXml" Target="../ink/ink344.xml"/><Relationship Id="rId144" Type="http://schemas.openxmlformats.org/officeDocument/2006/relationships/customXml" Target="../ink/ink361.xml"/><Relationship Id="rId90" Type="http://schemas.openxmlformats.org/officeDocument/2006/relationships/image" Target="../media/image176.png"/><Relationship Id="rId165" Type="http://schemas.openxmlformats.org/officeDocument/2006/relationships/image" Target="../media/image110.png"/><Relationship Id="rId186" Type="http://schemas.openxmlformats.org/officeDocument/2006/relationships/customXml" Target="../ink/ink382.xml"/><Relationship Id="rId211" Type="http://schemas.openxmlformats.org/officeDocument/2006/relationships/image" Target="../media/image133.png"/><Relationship Id="rId232" Type="http://schemas.openxmlformats.org/officeDocument/2006/relationships/customXml" Target="../ink/ink405.xml"/><Relationship Id="rId27" Type="http://schemas.openxmlformats.org/officeDocument/2006/relationships/customXml" Target="../ink/ink296.xml"/><Relationship Id="rId48" Type="http://schemas.openxmlformats.org/officeDocument/2006/relationships/image" Target="../media/image162.png"/><Relationship Id="rId69" Type="http://schemas.openxmlformats.org/officeDocument/2006/relationships/customXml" Target="../ink/ink317.xml"/><Relationship Id="rId113" Type="http://schemas.openxmlformats.org/officeDocument/2006/relationships/customXml" Target="../ink/ink339.xml"/><Relationship Id="rId134" Type="http://schemas.openxmlformats.org/officeDocument/2006/relationships/customXml" Target="../ink/ink351.xml"/><Relationship Id="rId80" Type="http://schemas.openxmlformats.org/officeDocument/2006/relationships/image" Target="../media/image165.png"/><Relationship Id="rId155" Type="http://schemas.openxmlformats.org/officeDocument/2006/relationships/image" Target="../media/image199.png"/><Relationship Id="rId176" Type="http://schemas.openxmlformats.org/officeDocument/2006/relationships/customXml" Target="../ink/ink377.xml"/><Relationship Id="rId197" Type="http://schemas.openxmlformats.org/officeDocument/2006/relationships/image" Target="../media/image126.png"/><Relationship Id="rId201" Type="http://schemas.openxmlformats.org/officeDocument/2006/relationships/image" Target="../media/image128.png"/><Relationship Id="rId222" Type="http://schemas.openxmlformats.org/officeDocument/2006/relationships/customXml" Target="../ink/ink400.xml"/><Relationship Id="rId17" Type="http://schemas.openxmlformats.org/officeDocument/2006/relationships/customXml" Target="../ink/ink291.xml"/><Relationship Id="rId38" Type="http://schemas.openxmlformats.org/officeDocument/2006/relationships/image" Target="../media/image157.png"/><Relationship Id="rId59" Type="http://schemas.openxmlformats.org/officeDocument/2006/relationships/customXml" Target="../ink/ink312.xml"/><Relationship Id="rId103" Type="http://schemas.openxmlformats.org/officeDocument/2006/relationships/customXml" Target="../ink/ink334.xml"/><Relationship Id="rId124" Type="http://schemas.openxmlformats.org/officeDocument/2006/relationships/image" Target="../media/image193.png"/><Relationship Id="rId70" Type="http://schemas.openxmlformats.org/officeDocument/2006/relationships/image" Target="../media/image99.png"/><Relationship Id="rId91" Type="http://schemas.openxmlformats.org/officeDocument/2006/relationships/customXml" Target="../ink/ink328.xml"/><Relationship Id="rId145" Type="http://schemas.openxmlformats.org/officeDocument/2006/relationships/image" Target="../media/image197.png"/><Relationship Id="rId166" Type="http://schemas.openxmlformats.org/officeDocument/2006/relationships/customXml" Target="../ink/ink372.xml"/><Relationship Id="rId187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212" Type="http://schemas.openxmlformats.org/officeDocument/2006/relationships/customXml" Target="../ink/ink395.xml"/><Relationship Id="rId233" Type="http://schemas.openxmlformats.org/officeDocument/2006/relationships/image" Target="../media/image202.png"/><Relationship Id="rId28" Type="http://schemas.openxmlformats.org/officeDocument/2006/relationships/image" Target="../media/image152.png"/><Relationship Id="rId49" Type="http://schemas.openxmlformats.org/officeDocument/2006/relationships/customXml" Target="../ink/ink307.xml"/><Relationship Id="rId114" Type="http://schemas.openxmlformats.org/officeDocument/2006/relationships/image" Target="../media/image188.png"/><Relationship Id="rId60" Type="http://schemas.openxmlformats.org/officeDocument/2006/relationships/image" Target="../media/image94.png"/><Relationship Id="rId81" Type="http://schemas.openxmlformats.org/officeDocument/2006/relationships/customXml" Target="../ink/ink323.xml"/><Relationship Id="rId135" Type="http://schemas.openxmlformats.org/officeDocument/2006/relationships/customXml" Target="../ink/ink352.xml"/><Relationship Id="rId156" Type="http://schemas.openxmlformats.org/officeDocument/2006/relationships/customXml" Target="../ink/ink367.xml"/><Relationship Id="rId177" Type="http://schemas.openxmlformats.org/officeDocument/2006/relationships/image" Target="../media/image116.png"/><Relationship Id="rId198" Type="http://schemas.openxmlformats.org/officeDocument/2006/relationships/customXml" Target="../ink/ink388.xml"/><Relationship Id="rId202" Type="http://schemas.openxmlformats.org/officeDocument/2006/relationships/customXml" Target="../ink/ink390.xml"/><Relationship Id="rId223" Type="http://schemas.openxmlformats.org/officeDocument/2006/relationships/image" Target="../media/image139.png"/><Relationship Id="rId18" Type="http://schemas.openxmlformats.org/officeDocument/2006/relationships/image" Target="../media/image147.png"/><Relationship Id="rId39" Type="http://schemas.openxmlformats.org/officeDocument/2006/relationships/customXml" Target="../ink/ink302.xml"/><Relationship Id="rId50" Type="http://schemas.openxmlformats.org/officeDocument/2006/relationships/image" Target="../media/image163.png"/><Relationship Id="rId104" Type="http://schemas.openxmlformats.org/officeDocument/2006/relationships/image" Target="../media/image183.png"/><Relationship Id="rId125" Type="http://schemas.openxmlformats.org/officeDocument/2006/relationships/customXml" Target="../ink/ink345.xml"/><Relationship Id="rId146" Type="http://schemas.openxmlformats.org/officeDocument/2006/relationships/customXml" Target="../ink/ink362.xml"/><Relationship Id="rId167" Type="http://schemas.openxmlformats.org/officeDocument/2006/relationships/image" Target="../media/image111.png"/><Relationship Id="rId188" Type="http://schemas.openxmlformats.org/officeDocument/2006/relationships/customXml" Target="../ink/ink383.xml"/><Relationship Id="rId71" Type="http://schemas.openxmlformats.org/officeDocument/2006/relationships/customXml" Target="../ink/ink318.xml"/><Relationship Id="rId92" Type="http://schemas.openxmlformats.org/officeDocument/2006/relationships/image" Target="../media/image177.png"/><Relationship Id="rId213" Type="http://schemas.openxmlformats.org/officeDocument/2006/relationships/image" Target="../media/image134.png"/><Relationship Id="rId234" Type="http://schemas.openxmlformats.org/officeDocument/2006/relationships/customXml" Target="../ink/ink406.xml"/><Relationship Id="rId2" Type="http://schemas.openxmlformats.org/officeDocument/2006/relationships/notesSlide" Target="../notesSlides/notesSlide7.xml"/><Relationship Id="rId29" Type="http://schemas.openxmlformats.org/officeDocument/2006/relationships/customXml" Target="../ink/ink297.xml"/><Relationship Id="rId40" Type="http://schemas.openxmlformats.org/officeDocument/2006/relationships/image" Target="../media/image158.png"/><Relationship Id="rId115" Type="http://schemas.openxmlformats.org/officeDocument/2006/relationships/customXml" Target="../ink/ink340.xml"/><Relationship Id="rId136" Type="http://schemas.openxmlformats.org/officeDocument/2006/relationships/customXml" Target="../ink/ink353.xml"/><Relationship Id="rId157" Type="http://schemas.openxmlformats.org/officeDocument/2006/relationships/image" Target="../media/image200.png"/><Relationship Id="rId178" Type="http://schemas.openxmlformats.org/officeDocument/2006/relationships/customXml" Target="../ink/ink378.xml"/><Relationship Id="rId61" Type="http://schemas.openxmlformats.org/officeDocument/2006/relationships/customXml" Target="../ink/ink313.xml"/><Relationship Id="rId82" Type="http://schemas.openxmlformats.org/officeDocument/2006/relationships/image" Target="../media/image172.png"/><Relationship Id="rId199" Type="http://schemas.openxmlformats.org/officeDocument/2006/relationships/image" Target="../media/image127.png"/><Relationship Id="rId203" Type="http://schemas.openxmlformats.org/officeDocument/2006/relationships/image" Target="../media/image129.png"/><Relationship Id="rId19" Type="http://schemas.openxmlformats.org/officeDocument/2006/relationships/customXml" Target="../ink/ink292.xml"/><Relationship Id="rId224" Type="http://schemas.openxmlformats.org/officeDocument/2006/relationships/customXml" Target="../ink/ink401.xml"/><Relationship Id="rId30" Type="http://schemas.openxmlformats.org/officeDocument/2006/relationships/image" Target="../media/image153.png"/><Relationship Id="rId105" Type="http://schemas.openxmlformats.org/officeDocument/2006/relationships/customXml" Target="../ink/ink335.xml"/><Relationship Id="rId126" Type="http://schemas.openxmlformats.org/officeDocument/2006/relationships/image" Target="../media/image194.png"/><Relationship Id="rId147" Type="http://schemas.openxmlformats.org/officeDocument/2006/relationships/image" Target="../media/image166.png"/><Relationship Id="rId168" Type="http://schemas.openxmlformats.org/officeDocument/2006/relationships/customXml" Target="../ink/ink373.xml"/><Relationship Id="rId51" Type="http://schemas.openxmlformats.org/officeDocument/2006/relationships/customXml" Target="../ink/ink308.xml"/><Relationship Id="rId72" Type="http://schemas.openxmlformats.org/officeDocument/2006/relationships/image" Target="../media/image100.png"/><Relationship Id="rId93" Type="http://schemas.openxmlformats.org/officeDocument/2006/relationships/customXml" Target="../ink/ink329.xml"/><Relationship Id="rId189" Type="http://schemas.openxmlformats.org/officeDocument/2006/relationships/image" Target="../media/image122.png"/><Relationship Id="rId3" Type="http://schemas.openxmlformats.org/officeDocument/2006/relationships/customXml" Target="../ink/ink284.xml"/><Relationship Id="rId214" Type="http://schemas.openxmlformats.org/officeDocument/2006/relationships/customXml" Target="../ink/ink396.xml"/><Relationship Id="rId235" Type="http://schemas.openxmlformats.org/officeDocument/2006/relationships/image" Target="../media/image203.png"/><Relationship Id="rId116" Type="http://schemas.openxmlformats.org/officeDocument/2006/relationships/image" Target="../media/image189.png"/><Relationship Id="rId137" Type="http://schemas.openxmlformats.org/officeDocument/2006/relationships/customXml" Target="../ink/ink354.xml"/><Relationship Id="rId158" Type="http://schemas.openxmlformats.org/officeDocument/2006/relationships/customXml" Target="../ink/ink368.xml"/><Relationship Id="rId20" Type="http://schemas.openxmlformats.org/officeDocument/2006/relationships/image" Target="../media/image148.png"/><Relationship Id="rId41" Type="http://schemas.openxmlformats.org/officeDocument/2006/relationships/customXml" Target="../ink/ink303.xml"/><Relationship Id="rId62" Type="http://schemas.openxmlformats.org/officeDocument/2006/relationships/image" Target="../media/image95.png"/><Relationship Id="rId83" Type="http://schemas.openxmlformats.org/officeDocument/2006/relationships/customXml" Target="../ink/ink324.xml"/><Relationship Id="rId179" Type="http://schemas.openxmlformats.org/officeDocument/2006/relationships/image" Target="../media/image117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7.png"/><Relationship Id="rId21" Type="http://schemas.openxmlformats.org/officeDocument/2006/relationships/customXml" Target="../ink/ink418.xml"/><Relationship Id="rId42" Type="http://schemas.openxmlformats.org/officeDocument/2006/relationships/image" Target="../media/image225.png"/><Relationship Id="rId47" Type="http://schemas.openxmlformats.org/officeDocument/2006/relationships/customXml" Target="../ink/ink431.xml"/><Relationship Id="rId63" Type="http://schemas.openxmlformats.org/officeDocument/2006/relationships/customXml" Target="../ink/ink439.xml"/><Relationship Id="rId68" Type="http://schemas.openxmlformats.org/officeDocument/2006/relationships/image" Target="../media/image238.png"/><Relationship Id="rId84" Type="http://schemas.openxmlformats.org/officeDocument/2006/relationships/image" Target="../media/image246.png"/><Relationship Id="rId89" Type="http://schemas.openxmlformats.org/officeDocument/2006/relationships/customXml" Target="../ink/ink452.xml"/><Relationship Id="rId112" Type="http://schemas.openxmlformats.org/officeDocument/2006/relationships/image" Target="../media/image260.png"/><Relationship Id="rId16" Type="http://schemas.openxmlformats.org/officeDocument/2006/relationships/image" Target="../media/image212.png"/><Relationship Id="rId107" Type="http://schemas.openxmlformats.org/officeDocument/2006/relationships/customXml" Target="../ink/ink461.xml"/><Relationship Id="rId11" Type="http://schemas.openxmlformats.org/officeDocument/2006/relationships/customXml" Target="../ink/ink413.xml"/><Relationship Id="rId32" Type="http://schemas.openxmlformats.org/officeDocument/2006/relationships/image" Target="../media/image220.png"/><Relationship Id="rId37" Type="http://schemas.openxmlformats.org/officeDocument/2006/relationships/customXml" Target="../ink/ink426.xml"/><Relationship Id="rId53" Type="http://schemas.openxmlformats.org/officeDocument/2006/relationships/customXml" Target="../ink/ink434.xml"/><Relationship Id="rId58" Type="http://schemas.openxmlformats.org/officeDocument/2006/relationships/image" Target="../media/image233.png"/><Relationship Id="rId74" Type="http://schemas.openxmlformats.org/officeDocument/2006/relationships/image" Target="../media/image241.png"/><Relationship Id="rId79" Type="http://schemas.openxmlformats.org/officeDocument/2006/relationships/customXml" Target="../ink/ink447.xml"/><Relationship Id="rId102" Type="http://schemas.openxmlformats.org/officeDocument/2006/relationships/image" Target="../media/image255.png"/><Relationship Id="rId5" Type="http://schemas.openxmlformats.org/officeDocument/2006/relationships/customXml" Target="../ink/ink410.xml"/><Relationship Id="rId90" Type="http://schemas.openxmlformats.org/officeDocument/2006/relationships/image" Target="../media/image249.png"/><Relationship Id="rId95" Type="http://schemas.openxmlformats.org/officeDocument/2006/relationships/customXml" Target="../ink/ink455.xml"/><Relationship Id="rId22" Type="http://schemas.openxmlformats.org/officeDocument/2006/relationships/image" Target="../media/image215.png"/><Relationship Id="rId27" Type="http://schemas.openxmlformats.org/officeDocument/2006/relationships/customXml" Target="../ink/ink421.xml"/><Relationship Id="rId43" Type="http://schemas.openxmlformats.org/officeDocument/2006/relationships/customXml" Target="../ink/ink429.xml"/><Relationship Id="rId48" Type="http://schemas.openxmlformats.org/officeDocument/2006/relationships/image" Target="../media/image228.png"/><Relationship Id="rId64" Type="http://schemas.openxmlformats.org/officeDocument/2006/relationships/image" Target="../media/image236.png"/><Relationship Id="rId69" Type="http://schemas.openxmlformats.org/officeDocument/2006/relationships/customXml" Target="../ink/ink442.xml"/><Relationship Id="rId113" Type="http://schemas.openxmlformats.org/officeDocument/2006/relationships/customXml" Target="../ink/ink464.xml"/><Relationship Id="rId80" Type="http://schemas.openxmlformats.org/officeDocument/2006/relationships/image" Target="../media/image244.png"/><Relationship Id="rId85" Type="http://schemas.openxmlformats.org/officeDocument/2006/relationships/customXml" Target="../ink/ink450.xml"/><Relationship Id="rId12" Type="http://schemas.openxmlformats.org/officeDocument/2006/relationships/image" Target="../media/image210.png"/><Relationship Id="rId17" Type="http://schemas.openxmlformats.org/officeDocument/2006/relationships/customXml" Target="../ink/ink416.xml"/><Relationship Id="rId33" Type="http://schemas.openxmlformats.org/officeDocument/2006/relationships/customXml" Target="../ink/ink424.xml"/><Relationship Id="rId38" Type="http://schemas.openxmlformats.org/officeDocument/2006/relationships/image" Target="../media/image223.png"/><Relationship Id="rId59" Type="http://schemas.openxmlformats.org/officeDocument/2006/relationships/customXml" Target="../ink/ink437.xml"/><Relationship Id="rId103" Type="http://schemas.openxmlformats.org/officeDocument/2006/relationships/customXml" Target="../ink/ink459.xml"/><Relationship Id="rId108" Type="http://schemas.openxmlformats.org/officeDocument/2006/relationships/image" Target="../media/image258.png"/><Relationship Id="rId54" Type="http://schemas.openxmlformats.org/officeDocument/2006/relationships/image" Target="../media/image231.png"/><Relationship Id="rId70" Type="http://schemas.openxmlformats.org/officeDocument/2006/relationships/image" Target="../media/image239.png"/><Relationship Id="rId75" Type="http://schemas.openxmlformats.org/officeDocument/2006/relationships/customXml" Target="../ink/ink445.xml"/><Relationship Id="rId91" Type="http://schemas.openxmlformats.org/officeDocument/2006/relationships/customXml" Target="../ink/ink453.xml"/><Relationship Id="rId96" Type="http://schemas.openxmlformats.org/officeDocument/2006/relationships/image" Target="../media/image2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7.png"/><Relationship Id="rId15" Type="http://schemas.openxmlformats.org/officeDocument/2006/relationships/customXml" Target="../ink/ink415.xml"/><Relationship Id="rId23" Type="http://schemas.openxmlformats.org/officeDocument/2006/relationships/customXml" Target="../ink/ink419.xml"/><Relationship Id="rId28" Type="http://schemas.openxmlformats.org/officeDocument/2006/relationships/image" Target="../media/image218.png"/><Relationship Id="rId36" Type="http://schemas.openxmlformats.org/officeDocument/2006/relationships/image" Target="../media/image222.png"/><Relationship Id="rId49" Type="http://schemas.openxmlformats.org/officeDocument/2006/relationships/customXml" Target="../ink/ink432.xml"/><Relationship Id="rId57" Type="http://schemas.openxmlformats.org/officeDocument/2006/relationships/customXml" Target="../ink/ink436.xml"/><Relationship Id="rId106" Type="http://schemas.openxmlformats.org/officeDocument/2006/relationships/image" Target="../media/image257.png"/><Relationship Id="rId114" Type="http://schemas.openxmlformats.org/officeDocument/2006/relationships/image" Target="../media/image261.png"/><Relationship Id="rId10" Type="http://schemas.openxmlformats.org/officeDocument/2006/relationships/image" Target="../media/image209.png"/><Relationship Id="rId31" Type="http://schemas.openxmlformats.org/officeDocument/2006/relationships/customXml" Target="../ink/ink423.xml"/><Relationship Id="rId44" Type="http://schemas.openxmlformats.org/officeDocument/2006/relationships/image" Target="../media/image226.png"/><Relationship Id="rId52" Type="http://schemas.openxmlformats.org/officeDocument/2006/relationships/image" Target="../media/image230.png"/><Relationship Id="rId60" Type="http://schemas.openxmlformats.org/officeDocument/2006/relationships/image" Target="../media/image234.png"/><Relationship Id="rId65" Type="http://schemas.openxmlformats.org/officeDocument/2006/relationships/customXml" Target="../ink/ink440.xml"/><Relationship Id="rId73" Type="http://schemas.openxmlformats.org/officeDocument/2006/relationships/customXml" Target="../ink/ink444.xml"/><Relationship Id="rId78" Type="http://schemas.openxmlformats.org/officeDocument/2006/relationships/image" Target="../media/image243.png"/><Relationship Id="rId81" Type="http://schemas.openxmlformats.org/officeDocument/2006/relationships/customXml" Target="../ink/ink448.xml"/><Relationship Id="rId86" Type="http://schemas.openxmlformats.org/officeDocument/2006/relationships/image" Target="../media/image247.png"/><Relationship Id="rId94" Type="http://schemas.openxmlformats.org/officeDocument/2006/relationships/image" Target="../media/image251.png"/><Relationship Id="rId99" Type="http://schemas.openxmlformats.org/officeDocument/2006/relationships/customXml" Target="../ink/ink457.xml"/><Relationship Id="rId101" Type="http://schemas.openxmlformats.org/officeDocument/2006/relationships/customXml" Target="../ink/ink458.xml"/><Relationship Id="rId4" Type="http://schemas.openxmlformats.org/officeDocument/2006/relationships/image" Target="../media/image206.png"/><Relationship Id="rId9" Type="http://schemas.openxmlformats.org/officeDocument/2006/relationships/customXml" Target="../ink/ink412.xml"/><Relationship Id="rId13" Type="http://schemas.openxmlformats.org/officeDocument/2006/relationships/customXml" Target="../ink/ink414.xml"/><Relationship Id="rId18" Type="http://schemas.openxmlformats.org/officeDocument/2006/relationships/image" Target="../media/image213.png"/><Relationship Id="rId39" Type="http://schemas.openxmlformats.org/officeDocument/2006/relationships/customXml" Target="../ink/ink427.xml"/><Relationship Id="rId109" Type="http://schemas.openxmlformats.org/officeDocument/2006/relationships/customXml" Target="../ink/ink462.xml"/><Relationship Id="rId34" Type="http://schemas.openxmlformats.org/officeDocument/2006/relationships/image" Target="../media/image221.png"/><Relationship Id="rId50" Type="http://schemas.openxmlformats.org/officeDocument/2006/relationships/image" Target="../media/image229.png"/><Relationship Id="rId55" Type="http://schemas.openxmlformats.org/officeDocument/2006/relationships/customXml" Target="../ink/ink435.xml"/><Relationship Id="rId76" Type="http://schemas.openxmlformats.org/officeDocument/2006/relationships/image" Target="../media/image242.png"/><Relationship Id="rId97" Type="http://schemas.openxmlformats.org/officeDocument/2006/relationships/customXml" Target="../ink/ink456.xml"/><Relationship Id="rId104" Type="http://schemas.openxmlformats.org/officeDocument/2006/relationships/image" Target="../media/image256.png"/><Relationship Id="rId7" Type="http://schemas.openxmlformats.org/officeDocument/2006/relationships/customXml" Target="../ink/ink411.xml"/><Relationship Id="rId71" Type="http://schemas.openxmlformats.org/officeDocument/2006/relationships/customXml" Target="../ink/ink443.xml"/><Relationship Id="rId92" Type="http://schemas.openxmlformats.org/officeDocument/2006/relationships/image" Target="../media/image250.png"/><Relationship Id="rId2" Type="http://schemas.openxmlformats.org/officeDocument/2006/relationships/notesSlide" Target="../notesSlides/notesSlide8.xml"/><Relationship Id="rId29" Type="http://schemas.openxmlformats.org/officeDocument/2006/relationships/customXml" Target="../ink/ink422.xml"/><Relationship Id="rId24" Type="http://schemas.openxmlformats.org/officeDocument/2006/relationships/image" Target="../media/image216.png"/><Relationship Id="rId40" Type="http://schemas.openxmlformats.org/officeDocument/2006/relationships/image" Target="../media/image224.png"/><Relationship Id="rId45" Type="http://schemas.openxmlformats.org/officeDocument/2006/relationships/customXml" Target="../ink/ink430.xml"/><Relationship Id="rId66" Type="http://schemas.openxmlformats.org/officeDocument/2006/relationships/image" Target="../media/image237.png"/><Relationship Id="rId87" Type="http://schemas.openxmlformats.org/officeDocument/2006/relationships/customXml" Target="../ink/ink451.xml"/><Relationship Id="rId110" Type="http://schemas.openxmlformats.org/officeDocument/2006/relationships/image" Target="../media/image259.png"/><Relationship Id="rId61" Type="http://schemas.openxmlformats.org/officeDocument/2006/relationships/customXml" Target="../ink/ink438.xml"/><Relationship Id="rId82" Type="http://schemas.openxmlformats.org/officeDocument/2006/relationships/image" Target="../media/image245.png"/><Relationship Id="rId19" Type="http://schemas.openxmlformats.org/officeDocument/2006/relationships/customXml" Target="../ink/ink417.xml"/><Relationship Id="rId14" Type="http://schemas.openxmlformats.org/officeDocument/2006/relationships/image" Target="../media/image211.png"/><Relationship Id="rId30" Type="http://schemas.openxmlformats.org/officeDocument/2006/relationships/image" Target="../media/image219.png"/><Relationship Id="rId35" Type="http://schemas.openxmlformats.org/officeDocument/2006/relationships/customXml" Target="../ink/ink425.xml"/><Relationship Id="rId56" Type="http://schemas.openxmlformats.org/officeDocument/2006/relationships/image" Target="../media/image232.png"/><Relationship Id="rId77" Type="http://schemas.openxmlformats.org/officeDocument/2006/relationships/customXml" Target="../ink/ink446.xml"/><Relationship Id="rId100" Type="http://schemas.openxmlformats.org/officeDocument/2006/relationships/image" Target="../media/image254.png"/><Relationship Id="rId105" Type="http://schemas.openxmlformats.org/officeDocument/2006/relationships/customXml" Target="../ink/ink460.xml"/><Relationship Id="rId8" Type="http://schemas.openxmlformats.org/officeDocument/2006/relationships/image" Target="../media/image208.png"/><Relationship Id="rId51" Type="http://schemas.openxmlformats.org/officeDocument/2006/relationships/customXml" Target="../ink/ink433.xml"/><Relationship Id="rId72" Type="http://schemas.openxmlformats.org/officeDocument/2006/relationships/image" Target="../media/image240.png"/><Relationship Id="rId93" Type="http://schemas.openxmlformats.org/officeDocument/2006/relationships/customXml" Target="../ink/ink454.xml"/><Relationship Id="rId98" Type="http://schemas.openxmlformats.org/officeDocument/2006/relationships/image" Target="../media/image253.png"/><Relationship Id="rId3" Type="http://schemas.openxmlformats.org/officeDocument/2006/relationships/customXml" Target="../ink/ink409.xml"/><Relationship Id="rId25" Type="http://schemas.openxmlformats.org/officeDocument/2006/relationships/customXml" Target="../ink/ink420.xml"/><Relationship Id="rId46" Type="http://schemas.openxmlformats.org/officeDocument/2006/relationships/image" Target="../media/image227.png"/><Relationship Id="rId67" Type="http://schemas.openxmlformats.org/officeDocument/2006/relationships/customXml" Target="../ink/ink441.xml"/><Relationship Id="rId20" Type="http://schemas.openxmlformats.org/officeDocument/2006/relationships/image" Target="../media/image214.png"/><Relationship Id="rId41" Type="http://schemas.openxmlformats.org/officeDocument/2006/relationships/customXml" Target="../ink/ink428.xml"/><Relationship Id="rId62" Type="http://schemas.openxmlformats.org/officeDocument/2006/relationships/image" Target="../media/image235.png"/><Relationship Id="rId83" Type="http://schemas.openxmlformats.org/officeDocument/2006/relationships/customXml" Target="../ink/ink449.xml"/><Relationship Id="rId88" Type="http://schemas.openxmlformats.org/officeDocument/2006/relationships/image" Target="../media/image248.png"/><Relationship Id="rId111" Type="http://schemas.openxmlformats.org/officeDocument/2006/relationships/customXml" Target="../ink/ink463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22.xml"/><Relationship Id="rId21" Type="http://schemas.openxmlformats.org/officeDocument/2006/relationships/customXml" Target="../ink/ink474.xml"/><Relationship Id="rId42" Type="http://schemas.openxmlformats.org/officeDocument/2006/relationships/image" Target="../media/image225.png"/><Relationship Id="rId63" Type="http://schemas.openxmlformats.org/officeDocument/2006/relationships/customXml" Target="../ink/ink495.xml"/><Relationship Id="rId84" Type="http://schemas.openxmlformats.org/officeDocument/2006/relationships/image" Target="../media/image246.png"/><Relationship Id="rId138" Type="http://schemas.openxmlformats.org/officeDocument/2006/relationships/image" Target="../media/image273.png"/><Relationship Id="rId159" Type="http://schemas.openxmlformats.org/officeDocument/2006/relationships/customXml" Target="../ink/ink543.xml"/><Relationship Id="rId107" Type="http://schemas.openxmlformats.org/officeDocument/2006/relationships/customXml" Target="../ink/ink517.xml"/><Relationship Id="rId11" Type="http://schemas.openxmlformats.org/officeDocument/2006/relationships/customXml" Target="../ink/ink469.xml"/><Relationship Id="rId32" Type="http://schemas.openxmlformats.org/officeDocument/2006/relationships/image" Target="../media/image220.png"/><Relationship Id="rId53" Type="http://schemas.openxmlformats.org/officeDocument/2006/relationships/customXml" Target="../ink/ink490.xml"/><Relationship Id="rId74" Type="http://schemas.openxmlformats.org/officeDocument/2006/relationships/image" Target="../media/image241.png"/><Relationship Id="rId128" Type="http://schemas.openxmlformats.org/officeDocument/2006/relationships/image" Target="../media/image268.png"/><Relationship Id="rId149" Type="http://schemas.openxmlformats.org/officeDocument/2006/relationships/customXml" Target="../ink/ink538.xml"/><Relationship Id="rId5" Type="http://schemas.openxmlformats.org/officeDocument/2006/relationships/customXml" Target="../ink/ink466.xml"/><Relationship Id="rId95" Type="http://schemas.openxmlformats.org/officeDocument/2006/relationships/customXml" Target="../ink/ink511.xml"/><Relationship Id="rId160" Type="http://schemas.openxmlformats.org/officeDocument/2006/relationships/image" Target="../media/image284.png"/><Relationship Id="rId22" Type="http://schemas.openxmlformats.org/officeDocument/2006/relationships/image" Target="../media/image215.png"/><Relationship Id="rId43" Type="http://schemas.openxmlformats.org/officeDocument/2006/relationships/customXml" Target="../ink/ink485.xml"/><Relationship Id="rId64" Type="http://schemas.openxmlformats.org/officeDocument/2006/relationships/image" Target="../media/image236.png"/><Relationship Id="rId118" Type="http://schemas.openxmlformats.org/officeDocument/2006/relationships/image" Target="../media/image263.png"/><Relationship Id="rId139" Type="http://schemas.openxmlformats.org/officeDocument/2006/relationships/customXml" Target="../ink/ink533.xml"/><Relationship Id="rId85" Type="http://schemas.openxmlformats.org/officeDocument/2006/relationships/customXml" Target="../ink/ink506.xml"/><Relationship Id="rId150" Type="http://schemas.openxmlformats.org/officeDocument/2006/relationships/image" Target="../media/image279.png"/><Relationship Id="rId12" Type="http://schemas.openxmlformats.org/officeDocument/2006/relationships/image" Target="../media/image210.png"/><Relationship Id="rId17" Type="http://schemas.openxmlformats.org/officeDocument/2006/relationships/customXml" Target="../ink/ink472.xml"/><Relationship Id="rId33" Type="http://schemas.openxmlformats.org/officeDocument/2006/relationships/customXml" Target="../ink/ink480.xml"/><Relationship Id="rId38" Type="http://schemas.openxmlformats.org/officeDocument/2006/relationships/image" Target="../media/image223.png"/><Relationship Id="rId59" Type="http://schemas.openxmlformats.org/officeDocument/2006/relationships/customXml" Target="../ink/ink493.xml"/><Relationship Id="rId103" Type="http://schemas.openxmlformats.org/officeDocument/2006/relationships/customXml" Target="../ink/ink515.xml"/><Relationship Id="rId108" Type="http://schemas.openxmlformats.org/officeDocument/2006/relationships/image" Target="../media/image258.png"/><Relationship Id="rId124" Type="http://schemas.openxmlformats.org/officeDocument/2006/relationships/image" Target="../media/image266.png"/><Relationship Id="rId129" Type="http://schemas.openxmlformats.org/officeDocument/2006/relationships/customXml" Target="../ink/ink528.xml"/><Relationship Id="rId54" Type="http://schemas.openxmlformats.org/officeDocument/2006/relationships/image" Target="../media/image231.png"/><Relationship Id="rId70" Type="http://schemas.openxmlformats.org/officeDocument/2006/relationships/image" Target="../media/image239.png"/><Relationship Id="rId75" Type="http://schemas.openxmlformats.org/officeDocument/2006/relationships/customXml" Target="../ink/ink501.xml"/><Relationship Id="rId91" Type="http://schemas.openxmlformats.org/officeDocument/2006/relationships/customXml" Target="../ink/ink509.xml"/><Relationship Id="rId96" Type="http://schemas.openxmlformats.org/officeDocument/2006/relationships/image" Target="../media/image252.png"/><Relationship Id="rId140" Type="http://schemas.openxmlformats.org/officeDocument/2006/relationships/image" Target="../media/image274.png"/><Relationship Id="rId145" Type="http://schemas.openxmlformats.org/officeDocument/2006/relationships/customXml" Target="../ink/ink536.xml"/><Relationship Id="rId161" Type="http://schemas.openxmlformats.org/officeDocument/2006/relationships/customXml" Target="../ink/ink544.xml"/><Relationship Id="rId166" Type="http://schemas.openxmlformats.org/officeDocument/2006/relationships/image" Target="../media/image2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7.png"/><Relationship Id="rId23" Type="http://schemas.openxmlformats.org/officeDocument/2006/relationships/customXml" Target="../ink/ink475.xml"/><Relationship Id="rId28" Type="http://schemas.openxmlformats.org/officeDocument/2006/relationships/image" Target="../media/image218.png"/><Relationship Id="rId49" Type="http://schemas.openxmlformats.org/officeDocument/2006/relationships/customXml" Target="../ink/ink488.xml"/><Relationship Id="rId114" Type="http://schemas.openxmlformats.org/officeDocument/2006/relationships/image" Target="../media/image261.png"/><Relationship Id="rId119" Type="http://schemas.openxmlformats.org/officeDocument/2006/relationships/customXml" Target="../ink/ink523.xml"/><Relationship Id="rId44" Type="http://schemas.openxmlformats.org/officeDocument/2006/relationships/image" Target="../media/image226.png"/><Relationship Id="rId60" Type="http://schemas.openxmlformats.org/officeDocument/2006/relationships/image" Target="../media/image234.png"/><Relationship Id="rId65" Type="http://schemas.openxmlformats.org/officeDocument/2006/relationships/customXml" Target="../ink/ink496.xml"/><Relationship Id="rId81" Type="http://schemas.openxmlformats.org/officeDocument/2006/relationships/customXml" Target="../ink/ink504.xml"/><Relationship Id="rId86" Type="http://schemas.openxmlformats.org/officeDocument/2006/relationships/image" Target="../media/image247.png"/><Relationship Id="rId130" Type="http://schemas.openxmlformats.org/officeDocument/2006/relationships/image" Target="../media/image269.png"/><Relationship Id="rId135" Type="http://schemas.openxmlformats.org/officeDocument/2006/relationships/customXml" Target="../ink/ink531.xml"/><Relationship Id="rId151" Type="http://schemas.openxmlformats.org/officeDocument/2006/relationships/customXml" Target="../ink/ink539.xml"/><Relationship Id="rId156" Type="http://schemas.openxmlformats.org/officeDocument/2006/relationships/image" Target="../media/image282.png"/><Relationship Id="rId13" Type="http://schemas.openxmlformats.org/officeDocument/2006/relationships/customXml" Target="../ink/ink470.xml"/><Relationship Id="rId18" Type="http://schemas.openxmlformats.org/officeDocument/2006/relationships/image" Target="../media/image213.png"/><Relationship Id="rId39" Type="http://schemas.openxmlformats.org/officeDocument/2006/relationships/customXml" Target="../ink/ink483.xml"/><Relationship Id="rId109" Type="http://schemas.openxmlformats.org/officeDocument/2006/relationships/customXml" Target="../ink/ink518.xml"/><Relationship Id="rId34" Type="http://schemas.openxmlformats.org/officeDocument/2006/relationships/image" Target="../media/image221.png"/><Relationship Id="rId50" Type="http://schemas.openxmlformats.org/officeDocument/2006/relationships/image" Target="../media/image229.png"/><Relationship Id="rId55" Type="http://schemas.openxmlformats.org/officeDocument/2006/relationships/customXml" Target="../ink/ink491.xml"/><Relationship Id="rId76" Type="http://schemas.openxmlformats.org/officeDocument/2006/relationships/image" Target="../media/image242.png"/><Relationship Id="rId97" Type="http://schemas.openxmlformats.org/officeDocument/2006/relationships/customXml" Target="../ink/ink512.xml"/><Relationship Id="rId104" Type="http://schemas.openxmlformats.org/officeDocument/2006/relationships/image" Target="../media/image256.png"/><Relationship Id="rId120" Type="http://schemas.openxmlformats.org/officeDocument/2006/relationships/image" Target="../media/image264.png"/><Relationship Id="rId125" Type="http://schemas.openxmlformats.org/officeDocument/2006/relationships/customXml" Target="../ink/ink526.xml"/><Relationship Id="rId141" Type="http://schemas.openxmlformats.org/officeDocument/2006/relationships/customXml" Target="../ink/ink534.xml"/><Relationship Id="rId146" Type="http://schemas.openxmlformats.org/officeDocument/2006/relationships/image" Target="../media/image277.png"/><Relationship Id="rId167" Type="http://schemas.openxmlformats.org/officeDocument/2006/relationships/customXml" Target="../ink/ink547.xml"/><Relationship Id="rId7" Type="http://schemas.openxmlformats.org/officeDocument/2006/relationships/customXml" Target="../ink/ink467.xml"/><Relationship Id="rId71" Type="http://schemas.openxmlformats.org/officeDocument/2006/relationships/customXml" Target="../ink/ink499.xml"/><Relationship Id="rId92" Type="http://schemas.openxmlformats.org/officeDocument/2006/relationships/image" Target="../media/image250.png"/><Relationship Id="rId162" Type="http://schemas.openxmlformats.org/officeDocument/2006/relationships/image" Target="../media/image285.png"/><Relationship Id="rId2" Type="http://schemas.openxmlformats.org/officeDocument/2006/relationships/notesSlide" Target="../notesSlides/notesSlide9.xml"/><Relationship Id="rId29" Type="http://schemas.openxmlformats.org/officeDocument/2006/relationships/customXml" Target="../ink/ink478.xml"/><Relationship Id="rId24" Type="http://schemas.openxmlformats.org/officeDocument/2006/relationships/image" Target="../media/image216.png"/><Relationship Id="rId40" Type="http://schemas.openxmlformats.org/officeDocument/2006/relationships/image" Target="../media/image224.png"/><Relationship Id="rId45" Type="http://schemas.openxmlformats.org/officeDocument/2006/relationships/customXml" Target="../ink/ink486.xml"/><Relationship Id="rId66" Type="http://schemas.openxmlformats.org/officeDocument/2006/relationships/image" Target="../media/image237.png"/><Relationship Id="rId87" Type="http://schemas.openxmlformats.org/officeDocument/2006/relationships/customXml" Target="../ink/ink507.xml"/><Relationship Id="rId110" Type="http://schemas.openxmlformats.org/officeDocument/2006/relationships/image" Target="../media/image259.png"/><Relationship Id="rId115" Type="http://schemas.openxmlformats.org/officeDocument/2006/relationships/customXml" Target="../ink/ink521.xml"/><Relationship Id="rId131" Type="http://schemas.openxmlformats.org/officeDocument/2006/relationships/customXml" Target="../ink/ink529.xml"/><Relationship Id="rId136" Type="http://schemas.openxmlformats.org/officeDocument/2006/relationships/image" Target="../media/image272.png"/><Relationship Id="rId157" Type="http://schemas.openxmlformats.org/officeDocument/2006/relationships/customXml" Target="../ink/ink542.xml"/><Relationship Id="rId61" Type="http://schemas.openxmlformats.org/officeDocument/2006/relationships/customXml" Target="../ink/ink494.xml"/><Relationship Id="rId82" Type="http://schemas.openxmlformats.org/officeDocument/2006/relationships/image" Target="../media/image245.png"/><Relationship Id="rId152" Type="http://schemas.openxmlformats.org/officeDocument/2006/relationships/image" Target="../media/image280.png"/><Relationship Id="rId19" Type="http://schemas.openxmlformats.org/officeDocument/2006/relationships/customXml" Target="../ink/ink473.xml"/><Relationship Id="rId14" Type="http://schemas.openxmlformats.org/officeDocument/2006/relationships/image" Target="../media/image211.png"/><Relationship Id="rId30" Type="http://schemas.openxmlformats.org/officeDocument/2006/relationships/image" Target="../media/image219.png"/><Relationship Id="rId35" Type="http://schemas.openxmlformats.org/officeDocument/2006/relationships/customXml" Target="../ink/ink481.xml"/><Relationship Id="rId56" Type="http://schemas.openxmlformats.org/officeDocument/2006/relationships/image" Target="../media/image232.png"/><Relationship Id="rId77" Type="http://schemas.openxmlformats.org/officeDocument/2006/relationships/customXml" Target="../ink/ink502.xml"/><Relationship Id="rId100" Type="http://schemas.openxmlformats.org/officeDocument/2006/relationships/image" Target="../media/image254.png"/><Relationship Id="rId105" Type="http://schemas.openxmlformats.org/officeDocument/2006/relationships/customXml" Target="../ink/ink516.xml"/><Relationship Id="rId126" Type="http://schemas.openxmlformats.org/officeDocument/2006/relationships/image" Target="../media/image267.png"/><Relationship Id="rId147" Type="http://schemas.openxmlformats.org/officeDocument/2006/relationships/customXml" Target="../ink/ink537.xml"/><Relationship Id="rId168" Type="http://schemas.openxmlformats.org/officeDocument/2006/relationships/image" Target="../media/image288.png"/><Relationship Id="rId8" Type="http://schemas.openxmlformats.org/officeDocument/2006/relationships/image" Target="../media/image208.png"/><Relationship Id="rId51" Type="http://schemas.openxmlformats.org/officeDocument/2006/relationships/customXml" Target="../ink/ink489.xml"/><Relationship Id="rId72" Type="http://schemas.openxmlformats.org/officeDocument/2006/relationships/image" Target="../media/image240.png"/><Relationship Id="rId93" Type="http://schemas.openxmlformats.org/officeDocument/2006/relationships/customXml" Target="../ink/ink510.xml"/><Relationship Id="rId98" Type="http://schemas.openxmlformats.org/officeDocument/2006/relationships/image" Target="../media/image253.png"/><Relationship Id="rId121" Type="http://schemas.openxmlformats.org/officeDocument/2006/relationships/customXml" Target="../ink/ink524.xml"/><Relationship Id="rId142" Type="http://schemas.openxmlformats.org/officeDocument/2006/relationships/image" Target="../media/image275.png"/><Relationship Id="rId163" Type="http://schemas.openxmlformats.org/officeDocument/2006/relationships/customXml" Target="../ink/ink545.xml"/><Relationship Id="rId3" Type="http://schemas.openxmlformats.org/officeDocument/2006/relationships/customXml" Target="../ink/ink465.xml"/><Relationship Id="rId25" Type="http://schemas.openxmlformats.org/officeDocument/2006/relationships/customXml" Target="../ink/ink476.xml"/><Relationship Id="rId46" Type="http://schemas.openxmlformats.org/officeDocument/2006/relationships/image" Target="../media/image227.png"/><Relationship Id="rId67" Type="http://schemas.openxmlformats.org/officeDocument/2006/relationships/customXml" Target="../ink/ink497.xml"/><Relationship Id="rId116" Type="http://schemas.openxmlformats.org/officeDocument/2006/relationships/image" Target="../media/image262.png"/><Relationship Id="rId137" Type="http://schemas.openxmlformats.org/officeDocument/2006/relationships/customXml" Target="../ink/ink532.xml"/><Relationship Id="rId158" Type="http://schemas.openxmlformats.org/officeDocument/2006/relationships/image" Target="../media/image283.png"/><Relationship Id="rId20" Type="http://schemas.openxmlformats.org/officeDocument/2006/relationships/image" Target="../media/image214.png"/><Relationship Id="rId41" Type="http://schemas.openxmlformats.org/officeDocument/2006/relationships/customXml" Target="../ink/ink484.xml"/><Relationship Id="rId62" Type="http://schemas.openxmlformats.org/officeDocument/2006/relationships/image" Target="../media/image235.png"/><Relationship Id="rId83" Type="http://schemas.openxmlformats.org/officeDocument/2006/relationships/customXml" Target="../ink/ink505.xml"/><Relationship Id="rId88" Type="http://schemas.openxmlformats.org/officeDocument/2006/relationships/image" Target="../media/image248.png"/><Relationship Id="rId111" Type="http://schemas.openxmlformats.org/officeDocument/2006/relationships/customXml" Target="../ink/ink519.xml"/><Relationship Id="rId132" Type="http://schemas.openxmlformats.org/officeDocument/2006/relationships/image" Target="../media/image270.png"/><Relationship Id="rId153" Type="http://schemas.openxmlformats.org/officeDocument/2006/relationships/customXml" Target="../ink/ink540.xml"/><Relationship Id="rId15" Type="http://schemas.openxmlformats.org/officeDocument/2006/relationships/customXml" Target="../ink/ink471.xml"/><Relationship Id="rId36" Type="http://schemas.openxmlformats.org/officeDocument/2006/relationships/image" Target="../media/image222.png"/><Relationship Id="rId57" Type="http://schemas.openxmlformats.org/officeDocument/2006/relationships/customXml" Target="../ink/ink492.xml"/><Relationship Id="rId106" Type="http://schemas.openxmlformats.org/officeDocument/2006/relationships/image" Target="../media/image257.png"/><Relationship Id="rId127" Type="http://schemas.openxmlformats.org/officeDocument/2006/relationships/customXml" Target="../ink/ink527.xml"/><Relationship Id="rId10" Type="http://schemas.openxmlformats.org/officeDocument/2006/relationships/image" Target="../media/image209.png"/><Relationship Id="rId31" Type="http://schemas.openxmlformats.org/officeDocument/2006/relationships/customXml" Target="../ink/ink479.xml"/><Relationship Id="rId52" Type="http://schemas.openxmlformats.org/officeDocument/2006/relationships/image" Target="../media/image230.png"/><Relationship Id="rId73" Type="http://schemas.openxmlformats.org/officeDocument/2006/relationships/customXml" Target="../ink/ink500.xml"/><Relationship Id="rId78" Type="http://schemas.openxmlformats.org/officeDocument/2006/relationships/image" Target="../media/image243.png"/><Relationship Id="rId94" Type="http://schemas.openxmlformats.org/officeDocument/2006/relationships/image" Target="../media/image251.png"/><Relationship Id="rId99" Type="http://schemas.openxmlformats.org/officeDocument/2006/relationships/customXml" Target="../ink/ink513.xml"/><Relationship Id="rId101" Type="http://schemas.openxmlformats.org/officeDocument/2006/relationships/customXml" Target="../ink/ink514.xml"/><Relationship Id="rId122" Type="http://schemas.openxmlformats.org/officeDocument/2006/relationships/image" Target="../media/image265.png"/><Relationship Id="rId143" Type="http://schemas.openxmlformats.org/officeDocument/2006/relationships/customXml" Target="../ink/ink535.xml"/><Relationship Id="rId148" Type="http://schemas.openxmlformats.org/officeDocument/2006/relationships/image" Target="../media/image278.png"/><Relationship Id="rId164" Type="http://schemas.openxmlformats.org/officeDocument/2006/relationships/image" Target="../media/image286.png"/><Relationship Id="rId4" Type="http://schemas.openxmlformats.org/officeDocument/2006/relationships/image" Target="../media/image206.png"/><Relationship Id="rId9" Type="http://schemas.openxmlformats.org/officeDocument/2006/relationships/customXml" Target="../ink/ink468.xml"/><Relationship Id="rId26" Type="http://schemas.openxmlformats.org/officeDocument/2006/relationships/image" Target="../media/image217.png"/><Relationship Id="rId47" Type="http://schemas.openxmlformats.org/officeDocument/2006/relationships/customXml" Target="../ink/ink487.xml"/><Relationship Id="rId68" Type="http://schemas.openxmlformats.org/officeDocument/2006/relationships/image" Target="../media/image238.png"/><Relationship Id="rId89" Type="http://schemas.openxmlformats.org/officeDocument/2006/relationships/customXml" Target="../ink/ink508.xml"/><Relationship Id="rId112" Type="http://schemas.openxmlformats.org/officeDocument/2006/relationships/image" Target="../media/image260.png"/><Relationship Id="rId133" Type="http://schemas.openxmlformats.org/officeDocument/2006/relationships/customXml" Target="../ink/ink530.xml"/><Relationship Id="rId154" Type="http://schemas.openxmlformats.org/officeDocument/2006/relationships/image" Target="../media/image281.png"/><Relationship Id="rId16" Type="http://schemas.openxmlformats.org/officeDocument/2006/relationships/image" Target="../media/image212.png"/><Relationship Id="rId37" Type="http://schemas.openxmlformats.org/officeDocument/2006/relationships/customXml" Target="../ink/ink482.xml"/><Relationship Id="rId58" Type="http://schemas.openxmlformats.org/officeDocument/2006/relationships/image" Target="../media/image233.png"/><Relationship Id="rId79" Type="http://schemas.openxmlformats.org/officeDocument/2006/relationships/customXml" Target="../ink/ink503.xml"/><Relationship Id="rId102" Type="http://schemas.openxmlformats.org/officeDocument/2006/relationships/image" Target="../media/image255.png"/><Relationship Id="rId123" Type="http://schemas.openxmlformats.org/officeDocument/2006/relationships/customXml" Target="../ink/ink525.xml"/><Relationship Id="rId144" Type="http://schemas.openxmlformats.org/officeDocument/2006/relationships/image" Target="../media/image276.png"/><Relationship Id="rId90" Type="http://schemas.openxmlformats.org/officeDocument/2006/relationships/image" Target="../media/image249.png"/><Relationship Id="rId165" Type="http://schemas.openxmlformats.org/officeDocument/2006/relationships/customXml" Target="../ink/ink546.xml"/><Relationship Id="rId27" Type="http://schemas.openxmlformats.org/officeDocument/2006/relationships/customXml" Target="../ink/ink477.xml"/><Relationship Id="rId48" Type="http://schemas.openxmlformats.org/officeDocument/2006/relationships/image" Target="../media/image228.png"/><Relationship Id="rId69" Type="http://schemas.openxmlformats.org/officeDocument/2006/relationships/customXml" Target="../ink/ink498.xml"/><Relationship Id="rId113" Type="http://schemas.openxmlformats.org/officeDocument/2006/relationships/customXml" Target="../ink/ink520.xml"/><Relationship Id="rId134" Type="http://schemas.openxmlformats.org/officeDocument/2006/relationships/image" Target="../media/image271.png"/><Relationship Id="rId80" Type="http://schemas.openxmlformats.org/officeDocument/2006/relationships/image" Target="../media/image244.png"/><Relationship Id="rId155" Type="http://schemas.openxmlformats.org/officeDocument/2006/relationships/customXml" Target="../ink/ink5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5563" y="548641"/>
            <a:ext cx="8440873" cy="4641448"/>
          </a:xfrm>
        </p:spPr>
        <p:txBody>
          <a:bodyPr anchor="ctr"/>
          <a:lstStyle/>
          <a:p>
            <a:r>
              <a:rPr lang="en-US" sz="5400" dirty="0" err="1"/>
              <a:t>Programación</a:t>
            </a:r>
            <a:r>
              <a:rPr lang="en-US" sz="5400" dirty="0"/>
              <a:t> </a:t>
            </a:r>
            <a:r>
              <a:rPr lang="en-US" sz="5400" dirty="0" err="1"/>
              <a:t>dinámica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8B6C7-0564-8A2D-D5AC-5906CF337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F5E66889-F603-BFAD-4F83-05646458AB52}"/>
              </a:ext>
            </a:extLst>
          </p:cNvPr>
          <p:cNvGrpSpPr/>
          <p:nvPr/>
        </p:nvGrpSpPr>
        <p:grpSpPr>
          <a:xfrm>
            <a:off x="973130" y="705823"/>
            <a:ext cx="636120" cy="351360"/>
            <a:chOff x="973130" y="705823"/>
            <a:chExt cx="636120" cy="3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509116C6-440E-903D-2548-A05A85BAC04B}"/>
                    </a:ext>
                  </a:extLst>
                </p14:cNvPr>
                <p14:cNvContentPartPr/>
                <p14:nvPr/>
              </p14:nvContentPartPr>
              <p14:xfrm>
                <a:off x="973130" y="705823"/>
                <a:ext cx="378720" cy="35136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509116C6-440E-903D-2548-A05A85BAC04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64130" y="696823"/>
                  <a:ext cx="3963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A2561016-EC8B-4A7D-C325-7035E28B1E4E}"/>
                    </a:ext>
                  </a:extLst>
                </p14:cNvPr>
                <p14:cNvContentPartPr/>
                <p14:nvPr/>
              </p14:nvContentPartPr>
              <p14:xfrm>
                <a:off x="1539770" y="827143"/>
                <a:ext cx="69480" cy="14112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A2561016-EC8B-4A7D-C325-7035E28B1E4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31130" y="818143"/>
                  <a:ext cx="87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D91E3D58-4779-9E5E-D16D-E65E16D32325}"/>
                    </a:ext>
                  </a:extLst>
                </p14:cNvPr>
                <p14:cNvContentPartPr/>
                <p14:nvPr/>
              </p14:nvContentPartPr>
              <p14:xfrm>
                <a:off x="1456250" y="727423"/>
                <a:ext cx="40320" cy="2916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D91E3D58-4779-9E5E-D16D-E65E16D3232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47610" y="718783"/>
                  <a:ext cx="5796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0641F96E-FE4E-9EB7-E3D6-A83E42B00C22}"/>
              </a:ext>
            </a:extLst>
          </p:cNvPr>
          <p:cNvGrpSpPr/>
          <p:nvPr/>
        </p:nvGrpSpPr>
        <p:grpSpPr>
          <a:xfrm>
            <a:off x="1821290" y="813463"/>
            <a:ext cx="1814400" cy="209520"/>
            <a:chOff x="1821290" y="813463"/>
            <a:chExt cx="1814400" cy="20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BB2D0DB7-ECC8-836C-0BB6-ED857CF5C25F}"/>
                    </a:ext>
                  </a:extLst>
                </p14:cNvPr>
                <p14:cNvContentPartPr/>
                <p14:nvPr/>
              </p14:nvContentPartPr>
              <p14:xfrm>
                <a:off x="1821290" y="821383"/>
                <a:ext cx="247680" cy="17532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BB2D0DB7-ECC8-836C-0BB6-ED857CF5C25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12650" y="812743"/>
                  <a:ext cx="2653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6978504D-BE1E-26FF-464B-A9A022113614}"/>
                    </a:ext>
                  </a:extLst>
                </p14:cNvPr>
                <p14:cNvContentPartPr/>
                <p14:nvPr/>
              </p14:nvContentPartPr>
              <p14:xfrm>
                <a:off x="2080850" y="852703"/>
                <a:ext cx="99720" cy="12852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6978504D-BE1E-26FF-464B-A9A02211361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72210" y="844063"/>
                  <a:ext cx="1173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E432274C-CB0B-99C3-EDA8-426C75DA2304}"/>
                    </a:ext>
                  </a:extLst>
                </p14:cNvPr>
                <p14:cNvContentPartPr/>
                <p14:nvPr/>
              </p14:nvContentPartPr>
              <p14:xfrm>
                <a:off x="2256890" y="868543"/>
                <a:ext cx="205920" cy="14544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E432274C-CB0B-99C3-EDA8-426C75DA230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48250" y="859903"/>
                  <a:ext cx="223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D04A157F-2A29-9259-E1E4-0959ED86757C}"/>
                    </a:ext>
                  </a:extLst>
                </p14:cNvPr>
                <p14:cNvContentPartPr/>
                <p14:nvPr/>
              </p14:nvContentPartPr>
              <p14:xfrm>
                <a:off x="2487650" y="827863"/>
                <a:ext cx="143640" cy="19296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D04A157F-2A29-9259-E1E4-0959ED86757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79010" y="819223"/>
                  <a:ext cx="161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309B18E4-A23A-72D2-B4FC-B689F9C898D4}"/>
                    </a:ext>
                  </a:extLst>
                </p14:cNvPr>
                <p14:cNvContentPartPr/>
                <p14:nvPr/>
              </p14:nvContentPartPr>
              <p14:xfrm>
                <a:off x="2656130" y="850543"/>
                <a:ext cx="245880" cy="1724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309B18E4-A23A-72D2-B4FC-B689F9C898D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47490" y="841903"/>
                  <a:ext cx="2635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3F79F375-8D04-8E7C-92AD-54AC6DB666BE}"/>
                    </a:ext>
                  </a:extLst>
                </p14:cNvPr>
                <p14:cNvContentPartPr/>
                <p14:nvPr/>
              </p14:nvContentPartPr>
              <p14:xfrm>
                <a:off x="2893730" y="856663"/>
                <a:ext cx="315720" cy="14688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3F79F375-8D04-8E7C-92AD-54AC6DB666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84730" y="847663"/>
                  <a:ext cx="333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9576D391-FBF8-1F77-91F7-A7453C3F890B}"/>
                    </a:ext>
                  </a:extLst>
                </p14:cNvPr>
                <p14:cNvContentPartPr/>
                <p14:nvPr/>
              </p14:nvContentPartPr>
              <p14:xfrm>
                <a:off x="3266690" y="855583"/>
                <a:ext cx="124200" cy="14652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9576D391-FBF8-1F77-91F7-A7453C3F890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57690" y="846943"/>
                  <a:ext cx="141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B6E4B067-9F85-3E8D-84FC-301B85D8DFFC}"/>
                    </a:ext>
                  </a:extLst>
                </p14:cNvPr>
                <p14:cNvContentPartPr/>
                <p14:nvPr/>
              </p14:nvContentPartPr>
              <p14:xfrm>
                <a:off x="3496370" y="813463"/>
                <a:ext cx="139320" cy="18540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B6E4B067-9F85-3E8D-84FC-301B85D8DFF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87370" y="804823"/>
                  <a:ext cx="15696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DB8506CF-CD2D-B418-AE8F-C55FAD2E4A77}"/>
              </a:ext>
            </a:extLst>
          </p:cNvPr>
          <p:cNvGrpSpPr/>
          <p:nvPr/>
        </p:nvGrpSpPr>
        <p:grpSpPr>
          <a:xfrm>
            <a:off x="4118090" y="630583"/>
            <a:ext cx="497520" cy="360360"/>
            <a:chOff x="4118090" y="630583"/>
            <a:chExt cx="497520" cy="36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760BA31C-A772-32E3-318E-BFEC64647995}"/>
                    </a:ext>
                  </a:extLst>
                </p14:cNvPr>
                <p14:cNvContentPartPr/>
                <p14:nvPr/>
              </p14:nvContentPartPr>
              <p14:xfrm>
                <a:off x="4118090" y="630583"/>
                <a:ext cx="91440" cy="33120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760BA31C-A772-32E3-318E-BFEC6464799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09090" y="621583"/>
                  <a:ext cx="1090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B6AA6DF2-9975-AD81-7CDA-4D92C60FA1FA}"/>
                    </a:ext>
                  </a:extLst>
                </p14:cNvPr>
                <p14:cNvContentPartPr/>
                <p14:nvPr/>
              </p14:nvContentPartPr>
              <p14:xfrm>
                <a:off x="4283330" y="787903"/>
                <a:ext cx="223200" cy="14616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B6AA6DF2-9975-AD81-7CDA-4D92C60FA1F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74330" y="779263"/>
                  <a:ext cx="240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53645883-F306-917B-F3E2-3770BEAABCE7}"/>
                    </a:ext>
                  </a:extLst>
                </p14:cNvPr>
                <p14:cNvContentPartPr/>
                <p14:nvPr/>
              </p14:nvContentPartPr>
              <p14:xfrm>
                <a:off x="4545050" y="799423"/>
                <a:ext cx="70560" cy="19152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53645883-F306-917B-F3E2-3770BEAABCE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36410" y="790423"/>
                  <a:ext cx="8820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938D7F5B-0ABB-EEC5-A3D6-5D5E0525974D}"/>
              </a:ext>
            </a:extLst>
          </p:cNvPr>
          <p:cNvGrpSpPr/>
          <p:nvPr/>
        </p:nvGrpSpPr>
        <p:grpSpPr>
          <a:xfrm>
            <a:off x="5121050" y="782863"/>
            <a:ext cx="1402200" cy="212760"/>
            <a:chOff x="5121050" y="782863"/>
            <a:chExt cx="1402200" cy="2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A0FC36FC-AD0D-59C6-F842-B7FD2D448463}"/>
                    </a:ext>
                  </a:extLst>
                </p14:cNvPr>
                <p14:cNvContentPartPr/>
                <p14:nvPr/>
              </p14:nvContentPartPr>
              <p14:xfrm>
                <a:off x="5121050" y="788263"/>
                <a:ext cx="389880" cy="17856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A0FC36FC-AD0D-59C6-F842-B7FD2D44846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112410" y="779623"/>
                  <a:ext cx="4075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7985219B-C8E1-E06C-9E51-80B3B2E51BA0}"/>
                    </a:ext>
                  </a:extLst>
                </p14:cNvPr>
                <p14:cNvContentPartPr/>
                <p14:nvPr/>
              </p14:nvContentPartPr>
              <p14:xfrm>
                <a:off x="5467010" y="836503"/>
                <a:ext cx="210960" cy="13860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7985219B-C8E1-E06C-9E51-80B3B2E51BA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58370" y="827863"/>
                  <a:ext cx="228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396379A2-4F6D-39F2-8E16-E4B11B93A73F}"/>
                    </a:ext>
                  </a:extLst>
                </p14:cNvPr>
                <p14:cNvContentPartPr/>
                <p14:nvPr/>
              </p14:nvContentPartPr>
              <p14:xfrm>
                <a:off x="5692010" y="817423"/>
                <a:ext cx="211680" cy="14472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396379A2-4F6D-39F2-8E16-E4B11B93A73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83010" y="808423"/>
                  <a:ext cx="2293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89E3EF17-6503-2E30-058C-CCA39C0B4E60}"/>
                    </a:ext>
                  </a:extLst>
                </p14:cNvPr>
                <p14:cNvContentPartPr/>
                <p14:nvPr/>
              </p14:nvContentPartPr>
              <p14:xfrm>
                <a:off x="5923130" y="808063"/>
                <a:ext cx="153000" cy="17280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89E3EF17-6503-2E30-058C-CCA39C0B4E6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914130" y="799063"/>
                  <a:ext cx="170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4AD5794A-00C2-88B6-2621-0BD4B49CFF46}"/>
                    </a:ext>
                  </a:extLst>
                </p14:cNvPr>
                <p14:cNvContentPartPr/>
                <p14:nvPr/>
              </p14:nvContentPartPr>
              <p14:xfrm>
                <a:off x="6101330" y="782863"/>
                <a:ext cx="104760" cy="19980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4AD5794A-00C2-88B6-2621-0BD4B49CFF4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92330" y="773863"/>
                  <a:ext cx="1224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09737178-F926-35F7-EAA2-E73B73851AC4}"/>
                    </a:ext>
                  </a:extLst>
                </p14:cNvPr>
                <p14:cNvContentPartPr/>
                <p14:nvPr/>
              </p14:nvContentPartPr>
              <p14:xfrm>
                <a:off x="6243890" y="839383"/>
                <a:ext cx="223200" cy="15624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09737178-F926-35F7-EAA2-E73B73851AC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35250" y="830743"/>
                  <a:ext cx="240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C8BF3965-023B-1660-2964-A1FAB9240F82}"/>
                    </a:ext>
                  </a:extLst>
                </p14:cNvPr>
                <p14:cNvContentPartPr/>
                <p14:nvPr/>
              </p14:nvContentPartPr>
              <p14:xfrm>
                <a:off x="6482570" y="793663"/>
                <a:ext cx="40680" cy="18648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C8BF3965-023B-1660-2964-A1FAB9240F8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73570" y="784663"/>
                  <a:ext cx="5832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7B474306-B225-BE63-0C14-2ACBEBD5AC75}"/>
              </a:ext>
            </a:extLst>
          </p:cNvPr>
          <p:cNvGrpSpPr/>
          <p:nvPr/>
        </p:nvGrpSpPr>
        <p:grpSpPr>
          <a:xfrm>
            <a:off x="6896930" y="668383"/>
            <a:ext cx="1945080" cy="529200"/>
            <a:chOff x="6896930" y="668383"/>
            <a:chExt cx="1945080" cy="52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B6001FEF-1AA5-AD67-8497-ED9977B9873E}"/>
                    </a:ext>
                  </a:extLst>
                </p14:cNvPr>
                <p14:cNvContentPartPr/>
                <p14:nvPr/>
              </p14:nvContentPartPr>
              <p14:xfrm>
                <a:off x="6896930" y="668383"/>
                <a:ext cx="212400" cy="30132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B6001FEF-1AA5-AD67-8497-ED9977B9873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888290" y="659383"/>
                  <a:ext cx="2300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E112A1AF-A93B-AE7E-9D8A-F0DA99D34468}"/>
                    </a:ext>
                  </a:extLst>
                </p14:cNvPr>
                <p14:cNvContentPartPr/>
                <p14:nvPr/>
              </p14:nvContentPartPr>
              <p14:xfrm>
                <a:off x="7170530" y="788983"/>
                <a:ext cx="288720" cy="17136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E112A1AF-A93B-AE7E-9D8A-F0DA99D3446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161530" y="780343"/>
                  <a:ext cx="3063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4AC958CB-4EB8-1CA9-CE5F-F91BEE6905E1}"/>
                    </a:ext>
                  </a:extLst>
                </p14:cNvPr>
                <p14:cNvContentPartPr/>
                <p14:nvPr/>
              </p14:nvContentPartPr>
              <p14:xfrm>
                <a:off x="7627010" y="714103"/>
                <a:ext cx="163080" cy="30636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4AC958CB-4EB8-1CA9-CE5F-F91BEE6905E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618370" y="705463"/>
                  <a:ext cx="1807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AE8E00E4-312B-F722-3C6D-B7BA749EFDDE}"/>
                    </a:ext>
                  </a:extLst>
                </p14:cNvPr>
                <p14:cNvContentPartPr/>
                <p14:nvPr/>
              </p14:nvContentPartPr>
              <p14:xfrm>
                <a:off x="7739690" y="711223"/>
                <a:ext cx="200160" cy="30708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AE8E00E4-312B-F722-3C6D-B7BA749EFDD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31050" y="702583"/>
                  <a:ext cx="2178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98C126B6-2222-82CA-F629-45F7DD67399C}"/>
                    </a:ext>
                  </a:extLst>
                </p14:cNvPr>
                <p14:cNvContentPartPr/>
                <p14:nvPr/>
              </p14:nvContentPartPr>
              <p14:xfrm>
                <a:off x="7868210" y="808783"/>
                <a:ext cx="274320" cy="17928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98C126B6-2222-82CA-F629-45F7DD67399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859570" y="799783"/>
                  <a:ext cx="291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6A8BBB21-547E-FC60-B86C-1710B50851ED}"/>
                    </a:ext>
                  </a:extLst>
                </p14:cNvPr>
                <p14:cNvContentPartPr/>
                <p14:nvPr/>
              </p14:nvContentPartPr>
              <p14:xfrm>
                <a:off x="8148290" y="852703"/>
                <a:ext cx="189000" cy="34488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6A8BBB21-547E-FC60-B86C-1710B50851E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139290" y="844063"/>
                  <a:ext cx="2066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60FE77DA-3AFB-5917-4573-9D980CDB0920}"/>
                    </a:ext>
                  </a:extLst>
                </p14:cNvPr>
                <p14:cNvContentPartPr/>
                <p14:nvPr/>
              </p14:nvContentPartPr>
              <p14:xfrm>
                <a:off x="8410370" y="852703"/>
                <a:ext cx="240480" cy="16272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60FE77DA-3AFB-5917-4573-9D980CDB092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401370" y="844063"/>
                  <a:ext cx="2581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F2034112-3BDF-9FE4-4B98-EE3DDD758B59}"/>
                    </a:ext>
                  </a:extLst>
                </p14:cNvPr>
                <p14:cNvContentPartPr/>
                <p14:nvPr/>
              </p14:nvContentPartPr>
              <p14:xfrm>
                <a:off x="8714930" y="782863"/>
                <a:ext cx="127080" cy="21132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F2034112-3BDF-9FE4-4B98-EE3DDD758B5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705930" y="774223"/>
                  <a:ext cx="14472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1F9995F4-9F7B-72BF-0A9B-21CAE90D37BA}"/>
              </a:ext>
            </a:extLst>
          </p:cNvPr>
          <p:cNvGrpSpPr/>
          <p:nvPr/>
        </p:nvGrpSpPr>
        <p:grpSpPr>
          <a:xfrm>
            <a:off x="9197690" y="696103"/>
            <a:ext cx="375840" cy="303480"/>
            <a:chOff x="9197690" y="696103"/>
            <a:chExt cx="375840" cy="30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48991EAD-0924-E298-B595-703FCD1CDE2C}"/>
                    </a:ext>
                  </a:extLst>
                </p14:cNvPr>
                <p14:cNvContentPartPr/>
                <p14:nvPr/>
              </p14:nvContentPartPr>
              <p14:xfrm>
                <a:off x="9197690" y="867463"/>
                <a:ext cx="243720" cy="13212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48991EAD-0924-E298-B595-703FCD1CDE2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188690" y="858823"/>
                  <a:ext cx="2613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DDC6CB21-6536-FF1E-2D87-C75FDF0F438E}"/>
                    </a:ext>
                  </a:extLst>
                </p14:cNvPr>
                <p14:cNvContentPartPr/>
                <p14:nvPr/>
              </p14:nvContentPartPr>
              <p14:xfrm>
                <a:off x="9455450" y="696103"/>
                <a:ext cx="118080" cy="27648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DDC6CB21-6536-FF1E-2D87-C75FDF0F438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46450" y="687103"/>
                  <a:ext cx="135720" cy="29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57" name="Entrada de lápiz 56">
                <a:extLst>
                  <a:ext uri="{FF2B5EF4-FFF2-40B4-BE49-F238E27FC236}">
                    <a16:creationId xmlns:a16="http://schemas.microsoft.com/office/drawing/2014/main" id="{E50B5AC2-E8E7-6B00-D25F-0535D915D59E}"/>
                  </a:ext>
                </a:extLst>
              </p14:cNvPr>
              <p14:cNvContentPartPr/>
              <p14:nvPr/>
            </p14:nvContentPartPr>
            <p14:xfrm>
              <a:off x="1226930" y="1503223"/>
              <a:ext cx="228240" cy="143640"/>
            </p14:xfrm>
          </p:contentPart>
        </mc:Choice>
        <mc:Fallback>
          <p:pic>
            <p:nvPicPr>
              <p:cNvPr id="57" name="Entrada de lápiz 56">
                <a:extLst>
                  <a:ext uri="{FF2B5EF4-FFF2-40B4-BE49-F238E27FC236}">
                    <a16:creationId xmlns:a16="http://schemas.microsoft.com/office/drawing/2014/main" id="{E50B5AC2-E8E7-6B00-D25F-0535D915D59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218290" y="1494583"/>
                <a:ext cx="24588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58" name="Entrada de lápiz 57">
                <a:extLst>
                  <a:ext uri="{FF2B5EF4-FFF2-40B4-BE49-F238E27FC236}">
                    <a16:creationId xmlns:a16="http://schemas.microsoft.com/office/drawing/2014/main" id="{47CCC20A-D016-9C75-5257-3041D6D1A1A4}"/>
                  </a:ext>
                </a:extLst>
              </p14:cNvPr>
              <p14:cNvContentPartPr/>
              <p14:nvPr/>
            </p14:nvContentPartPr>
            <p14:xfrm>
              <a:off x="1454810" y="1497823"/>
              <a:ext cx="160920" cy="203760"/>
            </p14:xfrm>
          </p:contentPart>
        </mc:Choice>
        <mc:Fallback>
          <p:pic>
            <p:nvPicPr>
              <p:cNvPr id="58" name="Entrada de lápiz 57">
                <a:extLst>
                  <a:ext uri="{FF2B5EF4-FFF2-40B4-BE49-F238E27FC236}">
                    <a16:creationId xmlns:a16="http://schemas.microsoft.com/office/drawing/2014/main" id="{47CCC20A-D016-9C75-5257-3041D6D1A1A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446170" y="1489183"/>
                <a:ext cx="1785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59" name="Entrada de lápiz 58">
                <a:extLst>
                  <a:ext uri="{FF2B5EF4-FFF2-40B4-BE49-F238E27FC236}">
                    <a16:creationId xmlns:a16="http://schemas.microsoft.com/office/drawing/2014/main" id="{AA150063-E1DD-389A-9CC3-2133EAC566C2}"/>
                  </a:ext>
                </a:extLst>
              </p14:cNvPr>
              <p14:cNvContentPartPr/>
              <p14:nvPr/>
            </p14:nvContentPartPr>
            <p14:xfrm>
              <a:off x="1675130" y="1539223"/>
              <a:ext cx="273960" cy="156960"/>
            </p14:xfrm>
          </p:contentPart>
        </mc:Choice>
        <mc:Fallback>
          <p:pic>
            <p:nvPicPr>
              <p:cNvPr id="59" name="Entrada de lápiz 58">
                <a:extLst>
                  <a:ext uri="{FF2B5EF4-FFF2-40B4-BE49-F238E27FC236}">
                    <a16:creationId xmlns:a16="http://schemas.microsoft.com/office/drawing/2014/main" id="{AA150063-E1DD-389A-9CC3-2133EAC566C2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666130" y="1530583"/>
                <a:ext cx="2916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60" name="Entrada de lápiz 59">
                <a:extLst>
                  <a:ext uri="{FF2B5EF4-FFF2-40B4-BE49-F238E27FC236}">
                    <a16:creationId xmlns:a16="http://schemas.microsoft.com/office/drawing/2014/main" id="{486FD30E-40DD-C3EC-E376-E92092572BB0}"/>
                  </a:ext>
                </a:extLst>
              </p14:cNvPr>
              <p14:cNvContentPartPr/>
              <p14:nvPr/>
            </p14:nvContentPartPr>
            <p14:xfrm>
              <a:off x="1876370" y="1556143"/>
              <a:ext cx="243720" cy="128160"/>
            </p14:xfrm>
          </p:contentPart>
        </mc:Choice>
        <mc:Fallback>
          <p:pic>
            <p:nvPicPr>
              <p:cNvPr id="60" name="Entrada de lápiz 59">
                <a:extLst>
                  <a:ext uri="{FF2B5EF4-FFF2-40B4-BE49-F238E27FC236}">
                    <a16:creationId xmlns:a16="http://schemas.microsoft.com/office/drawing/2014/main" id="{486FD30E-40DD-C3EC-E376-E92092572BB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867730" y="1547503"/>
                <a:ext cx="2613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61" name="Entrada de lápiz 60">
                <a:extLst>
                  <a:ext uri="{FF2B5EF4-FFF2-40B4-BE49-F238E27FC236}">
                    <a16:creationId xmlns:a16="http://schemas.microsoft.com/office/drawing/2014/main" id="{FF2D3F01-500B-E405-4A23-8BA1C322AB67}"/>
                  </a:ext>
                </a:extLst>
              </p14:cNvPr>
              <p14:cNvContentPartPr/>
              <p14:nvPr/>
            </p14:nvContentPartPr>
            <p14:xfrm>
              <a:off x="2040170" y="1437703"/>
              <a:ext cx="214560" cy="211680"/>
            </p14:xfrm>
          </p:contentPart>
        </mc:Choice>
        <mc:Fallback>
          <p:pic>
            <p:nvPicPr>
              <p:cNvPr id="61" name="Entrada de lápiz 60">
                <a:extLst>
                  <a:ext uri="{FF2B5EF4-FFF2-40B4-BE49-F238E27FC236}">
                    <a16:creationId xmlns:a16="http://schemas.microsoft.com/office/drawing/2014/main" id="{FF2D3F01-500B-E405-4A23-8BA1C322AB6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031170" y="1429063"/>
                <a:ext cx="2322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62" name="Entrada de lápiz 61">
                <a:extLst>
                  <a:ext uri="{FF2B5EF4-FFF2-40B4-BE49-F238E27FC236}">
                    <a16:creationId xmlns:a16="http://schemas.microsoft.com/office/drawing/2014/main" id="{33B213B6-6D5B-578F-5224-F25F33257D14}"/>
                  </a:ext>
                </a:extLst>
              </p14:cNvPr>
              <p14:cNvContentPartPr/>
              <p14:nvPr/>
            </p14:nvContentPartPr>
            <p14:xfrm>
              <a:off x="2283170" y="1553263"/>
              <a:ext cx="120240" cy="119520"/>
            </p14:xfrm>
          </p:contentPart>
        </mc:Choice>
        <mc:Fallback>
          <p:pic>
            <p:nvPicPr>
              <p:cNvPr id="62" name="Entrada de lápiz 61">
                <a:extLst>
                  <a:ext uri="{FF2B5EF4-FFF2-40B4-BE49-F238E27FC236}">
                    <a16:creationId xmlns:a16="http://schemas.microsoft.com/office/drawing/2014/main" id="{33B213B6-6D5B-578F-5224-F25F33257D1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274170" y="1544623"/>
                <a:ext cx="1378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63" name="Entrada de lápiz 62">
                <a:extLst>
                  <a:ext uri="{FF2B5EF4-FFF2-40B4-BE49-F238E27FC236}">
                    <a16:creationId xmlns:a16="http://schemas.microsoft.com/office/drawing/2014/main" id="{93BB5EF1-A09D-7814-8381-CE912AA8A0EA}"/>
                  </a:ext>
                </a:extLst>
              </p14:cNvPr>
              <p14:cNvContentPartPr/>
              <p14:nvPr/>
            </p14:nvContentPartPr>
            <p14:xfrm>
              <a:off x="2519330" y="1542103"/>
              <a:ext cx="214560" cy="165600"/>
            </p14:xfrm>
          </p:contentPart>
        </mc:Choice>
        <mc:Fallback>
          <p:pic>
            <p:nvPicPr>
              <p:cNvPr id="63" name="Entrada de lápiz 62">
                <a:extLst>
                  <a:ext uri="{FF2B5EF4-FFF2-40B4-BE49-F238E27FC236}">
                    <a16:creationId xmlns:a16="http://schemas.microsoft.com/office/drawing/2014/main" id="{93BB5EF1-A09D-7814-8381-CE912AA8A0E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510690" y="1533103"/>
                <a:ext cx="232200" cy="18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upo 71">
            <a:extLst>
              <a:ext uri="{FF2B5EF4-FFF2-40B4-BE49-F238E27FC236}">
                <a16:creationId xmlns:a16="http://schemas.microsoft.com/office/drawing/2014/main" id="{724B01BC-DDBF-8D87-7401-248E290565F1}"/>
              </a:ext>
            </a:extLst>
          </p:cNvPr>
          <p:cNvGrpSpPr/>
          <p:nvPr/>
        </p:nvGrpSpPr>
        <p:grpSpPr>
          <a:xfrm>
            <a:off x="3409610" y="1463983"/>
            <a:ext cx="673920" cy="279000"/>
            <a:chOff x="3409610" y="1463983"/>
            <a:chExt cx="67392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CB4DC739-CCC3-4DD5-EC05-1F1BE8493763}"/>
                    </a:ext>
                  </a:extLst>
                </p14:cNvPr>
                <p14:cNvContentPartPr/>
                <p14:nvPr/>
              </p14:nvContentPartPr>
              <p14:xfrm>
                <a:off x="3409610" y="1520863"/>
                <a:ext cx="229320" cy="22212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CB4DC739-CCC3-4DD5-EC05-1F1BE849376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400610" y="1512223"/>
                  <a:ext cx="2469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B7C67FFD-7119-785D-2249-FF21A9E3AAD8}"/>
                    </a:ext>
                  </a:extLst>
                </p14:cNvPr>
                <p14:cNvContentPartPr/>
                <p14:nvPr/>
              </p14:nvContentPartPr>
              <p14:xfrm>
                <a:off x="3625610" y="1586023"/>
                <a:ext cx="221400" cy="1764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B7C67FFD-7119-785D-2249-FF21A9E3AAD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616610" y="1577023"/>
                  <a:ext cx="239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BFF7B98A-39BE-8A15-66F9-03F55CB469B5}"/>
                    </a:ext>
                  </a:extLst>
                </p14:cNvPr>
                <p14:cNvContentPartPr/>
                <p14:nvPr/>
              </p14:nvContentPartPr>
              <p14:xfrm>
                <a:off x="3860690" y="1463983"/>
                <a:ext cx="222840" cy="19764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BFF7B98A-39BE-8A15-66F9-03F55CB469B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852050" y="1455343"/>
                  <a:ext cx="240480" cy="21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73" name="Entrada de lápiz 72">
                <a:extLst>
                  <a:ext uri="{FF2B5EF4-FFF2-40B4-BE49-F238E27FC236}">
                    <a16:creationId xmlns:a16="http://schemas.microsoft.com/office/drawing/2014/main" id="{EEA2131C-84B5-71ED-8747-E0167B11C6B9}"/>
                  </a:ext>
                </a:extLst>
              </p14:cNvPr>
              <p14:cNvContentPartPr/>
              <p14:nvPr/>
            </p14:nvContentPartPr>
            <p14:xfrm>
              <a:off x="4565570" y="1496743"/>
              <a:ext cx="163440" cy="309600"/>
            </p14:xfrm>
          </p:contentPart>
        </mc:Choice>
        <mc:Fallback>
          <p:pic>
            <p:nvPicPr>
              <p:cNvPr id="73" name="Entrada de lápiz 72">
                <a:extLst>
                  <a:ext uri="{FF2B5EF4-FFF2-40B4-BE49-F238E27FC236}">
                    <a16:creationId xmlns:a16="http://schemas.microsoft.com/office/drawing/2014/main" id="{EEA2131C-84B5-71ED-8747-E0167B11C6B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556570" y="1487743"/>
                <a:ext cx="181080" cy="32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upo 90">
            <a:extLst>
              <a:ext uri="{FF2B5EF4-FFF2-40B4-BE49-F238E27FC236}">
                <a16:creationId xmlns:a16="http://schemas.microsoft.com/office/drawing/2014/main" id="{DC79B8DA-4DAE-E4D6-5E01-728D9AA51ED1}"/>
              </a:ext>
            </a:extLst>
          </p:cNvPr>
          <p:cNvGrpSpPr/>
          <p:nvPr/>
        </p:nvGrpSpPr>
        <p:grpSpPr>
          <a:xfrm>
            <a:off x="5108090" y="1374703"/>
            <a:ext cx="357120" cy="323640"/>
            <a:chOff x="5108090" y="1374703"/>
            <a:chExt cx="357120" cy="32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E520939C-3593-8162-6088-471C6AABD547}"/>
                    </a:ext>
                  </a:extLst>
                </p14:cNvPr>
                <p14:cNvContentPartPr/>
                <p14:nvPr/>
              </p14:nvContentPartPr>
              <p14:xfrm>
                <a:off x="5108090" y="1535983"/>
                <a:ext cx="214560" cy="12384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E520939C-3593-8162-6088-471C6AABD54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099090" y="1526983"/>
                  <a:ext cx="232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2EE4D1A9-2176-7037-6C72-CED0A3615CFC}"/>
                    </a:ext>
                  </a:extLst>
                </p14:cNvPr>
                <p14:cNvContentPartPr/>
                <p14:nvPr/>
              </p14:nvContentPartPr>
              <p14:xfrm>
                <a:off x="5325890" y="1374703"/>
                <a:ext cx="139320" cy="32364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2EE4D1A9-2176-7037-6C72-CED0A3615CF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317250" y="1365703"/>
                  <a:ext cx="156960" cy="34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A507B3F6-341E-F4CE-C5C5-F91F9BD2958D}"/>
              </a:ext>
            </a:extLst>
          </p:cNvPr>
          <p:cNvGrpSpPr/>
          <p:nvPr/>
        </p:nvGrpSpPr>
        <p:grpSpPr>
          <a:xfrm>
            <a:off x="5793530" y="1345183"/>
            <a:ext cx="362520" cy="333720"/>
            <a:chOff x="5793530" y="1345183"/>
            <a:chExt cx="36252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B0AFF1AD-7E9A-3789-6E19-0393B6CC13D5}"/>
                    </a:ext>
                  </a:extLst>
                </p14:cNvPr>
                <p14:cNvContentPartPr/>
                <p14:nvPr/>
              </p14:nvContentPartPr>
              <p14:xfrm>
                <a:off x="5793530" y="1497463"/>
                <a:ext cx="271440" cy="18144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B0AFF1AD-7E9A-3789-6E19-0393B6CC13D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784530" y="1488823"/>
                  <a:ext cx="289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43EA2BD2-D6AA-52BE-F6C7-8248ECD89DB7}"/>
                    </a:ext>
                  </a:extLst>
                </p14:cNvPr>
                <p14:cNvContentPartPr/>
                <p14:nvPr/>
              </p14:nvContentPartPr>
              <p14:xfrm>
                <a:off x="5998730" y="1345183"/>
                <a:ext cx="157320" cy="33336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43EA2BD2-D6AA-52BE-F6C7-8248ECD89DB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990090" y="1336183"/>
                  <a:ext cx="174960" cy="35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C95AA7C8-4837-3C33-4251-3DB376C726E5}"/>
              </a:ext>
            </a:extLst>
          </p:cNvPr>
          <p:cNvGrpSpPr/>
          <p:nvPr/>
        </p:nvGrpSpPr>
        <p:grpSpPr>
          <a:xfrm>
            <a:off x="6439730" y="1394863"/>
            <a:ext cx="1473120" cy="329040"/>
            <a:chOff x="6439730" y="1394863"/>
            <a:chExt cx="1473120" cy="32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7D959D49-963B-ED4C-DB2C-83DBE7F9CB82}"/>
                    </a:ext>
                  </a:extLst>
                </p14:cNvPr>
                <p14:cNvContentPartPr/>
                <p14:nvPr/>
              </p14:nvContentPartPr>
              <p14:xfrm>
                <a:off x="6439730" y="1490263"/>
                <a:ext cx="315720" cy="19620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7D959D49-963B-ED4C-DB2C-83DBE7F9CB8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431090" y="1481623"/>
                  <a:ext cx="333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F7A15B98-115F-034A-ECA1-777837619D90}"/>
                    </a:ext>
                  </a:extLst>
                </p14:cNvPr>
                <p14:cNvContentPartPr/>
                <p14:nvPr/>
              </p14:nvContentPartPr>
              <p14:xfrm>
                <a:off x="6706490" y="1471183"/>
                <a:ext cx="92160" cy="21492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F7A15B98-115F-034A-ECA1-777837619D9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97850" y="1462183"/>
                  <a:ext cx="109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43AAD574-6B53-7E99-CE75-945E2EB6FDE1}"/>
                    </a:ext>
                  </a:extLst>
                </p14:cNvPr>
                <p14:cNvContentPartPr/>
                <p14:nvPr/>
              </p14:nvContentPartPr>
              <p14:xfrm>
                <a:off x="6926450" y="1515103"/>
                <a:ext cx="155880" cy="12456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43AAD574-6B53-7E99-CE75-945E2EB6FDE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917450" y="1506463"/>
                  <a:ext cx="1735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D9B98CBE-E0E4-CD28-B2D5-DD630466388B}"/>
                    </a:ext>
                  </a:extLst>
                </p14:cNvPr>
                <p14:cNvContentPartPr/>
                <p14:nvPr/>
              </p14:nvContentPartPr>
              <p14:xfrm>
                <a:off x="7066490" y="1541023"/>
                <a:ext cx="262800" cy="14040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D9B98CBE-E0E4-CD28-B2D5-DD630466388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057490" y="1532023"/>
                  <a:ext cx="280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6928DC82-B3AA-A458-1188-69AACC856EBC}"/>
                    </a:ext>
                  </a:extLst>
                </p14:cNvPr>
                <p14:cNvContentPartPr/>
                <p14:nvPr/>
              </p14:nvContentPartPr>
              <p14:xfrm>
                <a:off x="7318850" y="1394863"/>
                <a:ext cx="147240" cy="23256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6928DC82-B3AA-A458-1188-69AACC856EB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309850" y="1385863"/>
                  <a:ext cx="1648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65D4C99E-B04B-FC78-49BA-94779AE1F974}"/>
                    </a:ext>
                  </a:extLst>
                </p14:cNvPr>
                <p14:cNvContentPartPr/>
                <p14:nvPr/>
              </p14:nvContentPartPr>
              <p14:xfrm>
                <a:off x="7526210" y="1554343"/>
                <a:ext cx="140760" cy="12852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65D4C99E-B04B-FC78-49BA-94779AE1F97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517570" y="1545343"/>
                  <a:ext cx="158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49819F5C-6DC0-35DE-9410-1A49A39442AB}"/>
                    </a:ext>
                  </a:extLst>
                </p14:cNvPr>
                <p14:cNvContentPartPr/>
                <p14:nvPr/>
              </p14:nvContentPartPr>
              <p14:xfrm>
                <a:off x="7717010" y="1578823"/>
                <a:ext cx="195840" cy="14508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49819F5C-6DC0-35DE-9410-1A49A39442A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708010" y="1569823"/>
                  <a:ext cx="21348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AAC1936B-3F24-A61B-D507-ECDABF692A7A}"/>
              </a:ext>
            </a:extLst>
          </p:cNvPr>
          <p:cNvGrpSpPr/>
          <p:nvPr/>
        </p:nvGrpSpPr>
        <p:grpSpPr>
          <a:xfrm>
            <a:off x="8222450" y="1424383"/>
            <a:ext cx="801000" cy="265320"/>
            <a:chOff x="8222450" y="1424383"/>
            <a:chExt cx="801000" cy="26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2397E811-77DB-6437-FA52-18107C6CD4A3}"/>
                    </a:ext>
                  </a:extLst>
                </p14:cNvPr>
                <p14:cNvContentPartPr/>
                <p14:nvPr/>
              </p14:nvContentPartPr>
              <p14:xfrm>
                <a:off x="8222450" y="1466503"/>
                <a:ext cx="301320" cy="15804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2397E811-77DB-6437-FA52-18107C6CD4A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213450" y="1457503"/>
                  <a:ext cx="318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25CCE205-1595-E91A-6B37-46F6559972C6}"/>
                    </a:ext>
                  </a:extLst>
                </p14:cNvPr>
                <p14:cNvContentPartPr/>
                <p14:nvPr/>
              </p14:nvContentPartPr>
              <p14:xfrm>
                <a:off x="8588930" y="1525543"/>
                <a:ext cx="178920" cy="4140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25CCE205-1595-E91A-6B37-46F6559972C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580290" y="1516903"/>
                  <a:ext cx="196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BD2780CC-AD65-081A-C290-4E50D3FA06B4}"/>
                    </a:ext>
                  </a:extLst>
                </p14:cNvPr>
                <p14:cNvContentPartPr/>
                <p14:nvPr/>
              </p14:nvContentPartPr>
              <p14:xfrm>
                <a:off x="8837330" y="1424383"/>
                <a:ext cx="186120" cy="26532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BD2780CC-AD65-081A-C290-4E50D3FA06B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828330" y="1415743"/>
                  <a:ext cx="20376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upo 112">
            <a:extLst>
              <a:ext uri="{FF2B5EF4-FFF2-40B4-BE49-F238E27FC236}">
                <a16:creationId xmlns:a16="http://schemas.microsoft.com/office/drawing/2014/main" id="{D12FEA11-817B-1788-F8DE-68F1F63C235C}"/>
              </a:ext>
            </a:extLst>
          </p:cNvPr>
          <p:cNvGrpSpPr/>
          <p:nvPr/>
        </p:nvGrpSpPr>
        <p:grpSpPr>
          <a:xfrm>
            <a:off x="1826690" y="2325823"/>
            <a:ext cx="2597400" cy="480960"/>
            <a:chOff x="1826690" y="2325823"/>
            <a:chExt cx="2597400" cy="48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C65C1A5F-F741-9266-2F9B-6F14B70A2735}"/>
                    </a:ext>
                  </a:extLst>
                </p14:cNvPr>
                <p14:cNvContentPartPr/>
                <p14:nvPr/>
              </p14:nvContentPartPr>
              <p14:xfrm>
                <a:off x="1826690" y="2527423"/>
                <a:ext cx="175320" cy="22644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C65C1A5F-F741-9266-2F9B-6F14B70A273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817690" y="2518423"/>
                  <a:ext cx="1929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1F4982E4-3413-F147-81B7-FB0330AED812}"/>
                    </a:ext>
                  </a:extLst>
                </p14:cNvPr>
                <p14:cNvContentPartPr/>
                <p14:nvPr/>
              </p14:nvContentPartPr>
              <p14:xfrm>
                <a:off x="2012090" y="2530303"/>
                <a:ext cx="185400" cy="17784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1F4982E4-3413-F147-81B7-FB0330AED81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003090" y="2521303"/>
                  <a:ext cx="2030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20AE3B97-C5EF-9639-202D-1D6D54D63B14}"/>
                    </a:ext>
                  </a:extLst>
                </p14:cNvPr>
                <p14:cNvContentPartPr/>
                <p14:nvPr/>
              </p14:nvContentPartPr>
              <p14:xfrm>
                <a:off x="2203970" y="2543623"/>
                <a:ext cx="338760" cy="18432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20AE3B97-C5EF-9639-202D-1D6D54D63B1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195330" y="2534623"/>
                  <a:ext cx="356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CA30F990-531B-87E9-A98E-EFC88005A90E}"/>
                    </a:ext>
                  </a:extLst>
                </p14:cNvPr>
                <p14:cNvContentPartPr/>
                <p14:nvPr/>
              </p14:nvContentPartPr>
              <p14:xfrm>
                <a:off x="2592410" y="2578903"/>
                <a:ext cx="71640" cy="14580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CA30F990-531B-87E9-A98E-EFC88005A90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583410" y="2570263"/>
                  <a:ext cx="89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2CA38DB7-F58E-55B6-62D1-28100CBC8A61}"/>
                    </a:ext>
                  </a:extLst>
                </p14:cNvPr>
                <p14:cNvContentPartPr/>
                <p14:nvPr/>
              </p14:nvContentPartPr>
              <p14:xfrm>
                <a:off x="2478290" y="2462263"/>
                <a:ext cx="38880" cy="144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2CA38DB7-F58E-55B6-62D1-28100CBC8A6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469290" y="2453623"/>
                  <a:ext cx="565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ABB1AADC-1698-72B6-C48A-CAEF7357A10B}"/>
                    </a:ext>
                  </a:extLst>
                </p14:cNvPr>
                <p14:cNvContentPartPr/>
                <p14:nvPr/>
              </p14:nvContentPartPr>
              <p14:xfrm>
                <a:off x="2777810" y="2558023"/>
                <a:ext cx="224280" cy="16416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ABB1AADC-1698-72B6-C48A-CAEF7357A10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768810" y="2549023"/>
                  <a:ext cx="241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5FF4A894-365B-D86D-EA96-E023C5C10630}"/>
                    </a:ext>
                  </a:extLst>
                </p14:cNvPr>
                <p14:cNvContentPartPr/>
                <p14:nvPr/>
              </p14:nvContentPartPr>
              <p14:xfrm>
                <a:off x="2999570" y="2539663"/>
                <a:ext cx="124200" cy="15084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5FF4A894-365B-D86D-EA96-E023C5C1063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990570" y="2531023"/>
                  <a:ext cx="141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94FB74D0-08BD-0EB0-9D6D-F47BEC287679}"/>
                    </a:ext>
                  </a:extLst>
                </p14:cNvPr>
                <p14:cNvContentPartPr/>
                <p14:nvPr/>
              </p14:nvContentPartPr>
              <p14:xfrm>
                <a:off x="3164810" y="2534983"/>
                <a:ext cx="102240" cy="19692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94FB74D0-08BD-0EB0-9D6D-F47BEC28767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155810" y="2525983"/>
                  <a:ext cx="119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05FBB677-F937-5AE6-4A66-6E3A370E6432}"/>
                    </a:ext>
                  </a:extLst>
                </p14:cNvPr>
                <p14:cNvContentPartPr/>
                <p14:nvPr/>
              </p14:nvContentPartPr>
              <p14:xfrm>
                <a:off x="3470090" y="2345623"/>
                <a:ext cx="170280" cy="46116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05FBB677-F937-5AE6-4A66-6E3A370E643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61090" y="2336983"/>
                  <a:ext cx="18792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E6F60ABE-49AC-425E-AF66-CE65AFCF01BD}"/>
                    </a:ext>
                  </a:extLst>
                </p14:cNvPr>
                <p14:cNvContentPartPr/>
                <p14:nvPr/>
              </p14:nvContentPartPr>
              <p14:xfrm>
                <a:off x="3655490" y="2524903"/>
                <a:ext cx="287280" cy="19584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E6F60ABE-49AC-425E-AF66-CE65AFCF01B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646490" y="2515903"/>
                  <a:ext cx="3049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2E79ED2C-A398-3ADC-990E-DA03D6759C8B}"/>
                    </a:ext>
                  </a:extLst>
                </p14:cNvPr>
                <p14:cNvContentPartPr/>
                <p14:nvPr/>
              </p14:nvContentPartPr>
              <p14:xfrm>
                <a:off x="3959330" y="2594383"/>
                <a:ext cx="151560" cy="3960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2E79ED2C-A398-3ADC-990E-DA03D6759C8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950690" y="2585383"/>
                  <a:ext cx="169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3726786A-15FC-8CB7-56FA-EDFD9AFF12CC}"/>
                    </a:ext>
                  </a:extLst>
                </p14:cNvPr>
                <p14:cNvContentPartPr/>
                <p14:nvPr/>
              </p14:nvContentPartPr>
              <p14:xfrm>
                <a:off x="4073450" y="2475223"/>
                <a:ext cx="217440" cy="18000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3726786A-15FC-8CB7-56FA-EDFD9AFF12C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064810" y="2466583"/>
                  <a:ext cx="235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F8695096-CEF2-BF29-091A-0EB6966B5445}"/>
                    </a:ext>
                  </a:extLst>
                </p14:cNvPr>
                <p14:cNvContentPartPr/>
                <p14:nvPr/>
              </p14:nvContentPartPr>
              <p14:xfrm>
                <a:off x="4197650" y="2325823"/>
                <a:ext cx="226440" cy="40500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F8695096-CEF2-BF29-091A-0EB6966B544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189010" y="2316823"/>
                  <a:ext cx="244080" cy="42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14" name="Entrada de lápiz 113">
                <a:extLst>
                  <a:ext uri="{FF2B5EF4-FFF2-40B4-BE49-F238E27FC236}">
                    <a16:creationId xmlns:a16="http://schemas.microsoft.com/office/drawing/2014/main" id="{27E187B2-55E2-529F-E677-3B1843B44308}"/>
                  </a:ext>
                </a:extLst>
              </p14:cNvPr>
              <p14:cNvContentPartPr/>
              <p14:nvPr/>
            </p14:nvContentPartPr>
            <p14:xfrm>
              <a:off x="4895690" y="2619223"/>
              <a:ext cx="63000" cy="207360"/>
            </p14:xfrm>
          </p:contentPart>
        </mc:Choice>
        <mc:Fallback>
          <p:pic>
            <p:nvPicPr>
              <p:cNvPr id="114" name="Entrada de lápiz 113">
                <a:extLst>
                  <a:ext uri="{FF2B5EF4-FFF2-40B4-BE49-F238E27FC236}">
                    <a16:creationId xmlns:a16="http://schemas.microsoft.com/office/drawing/2014/main" id="{27E187B2-55E2-529F-E677-3B1843B44308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886690" y="2610223"/>
                <a:ext cx="80640" cy="22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upo 127">
            <a:extLst>
              <a:ext uri="{FF2B5EF4-FFF2-40B4-BE49-F238E27FC236}">
                <a16:creationId xmlns:a16="http://schemas.microsoft.com/office/drawing/2014/main" id="{D415D410-14CF-D59B-62AB-0EA0C3B26978}"/>
              </a:ext>
            </a:extLst>
          </p:cNvPr>
          <p:cNvGrpSpPr/>
          <p:nvPr/>
        </p:nvGrpSpPr>
        <p:grpSpPr>
          <a:xfrm>
            <a:off x="5215010" y="2287303"/>
            <a:ext cx="2826720" cy="417240"/>
            <a:chOff x="5215010" y="2287303"/>
            <a:chExt cx="2826720" cy="41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A7C353B8-2F66-9977-DB02-479A3502442A}"/>
                    </a:ext>
                  </a:extLst>
                </p14:cNvPr>
                <p14:cNvContentPartPr/>
                <p14:nvPr/>
              </p14:nvContentPartPr>
              <p14:xfrm>
                <a:off x="5215010" y="2471623"/>
                <a:ext cx="200520" cy="20268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A7C353B8-2F66-9977-DB02-479A3502442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206010" y="2462623"/>
                  <a:ext cx="218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C966E884-62CA-AD72-30CA-A8B4D505F00D}"/>
                    </a:ext>
                  </a:extLst>
                </p14:cNvPr>
                <p14:cNvContentPartPr/>
                <p14:nvPr/>
              </p14:nvContentPartPr>
              <p14:xfrm>
                <a:off x="5437130" y="2498623"/>
                <a:ext cx="232560" cy="17028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C966E884-62CA-AD72-30CA-A8B4D505F00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428130" y="2489983"/>
                  <a:ext cx="2502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E24AD158-9E60-6885-54F4-5B7EF6522040}"/>
                    </a:ext>
                  </a:extLst>
                </p14:cNvPr>
                <p14:cNvContentPartPr/>
                <p14:nvPr/>
              </p14:nvContentPartPr>
              <p14:xfrm>
                <a:off x="5719010" y="2479543"/>
                <a:ext cx="399960" cy="18000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E24AD158-9E60-6885-54F4-5B7EF652204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710010" y="2470903"/>
                  <a:ext cx="4176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A6FB7CC5-34BA-E9D4-1C3F-6804DD0FA6F2}"/>
                    </a:ext>
                  </a:extLst>
                </p14:cNvPr>
                <p14:cNvContentPartPr/>
                <p14:nvPr/>
              </p14:nvContentPartPr>
              <p14:xfrm>
                <a:off x="6165770" y="2514103"/>
                <a:ext cx="75960" cy="19044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A6FB7CC5-34BA-E9D4-1C3F-6804DD0FA6F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156770" y="2505103"/>
                  <a:ext cx="93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DC056BD4-AF2F-B076-88E7-694DA0125B1F}"/>
                    </a:ext>
                  </a:extLst>
                </p14:cNvPr>
                <p14:cNvContentPartPr/>
                <p14:nvPr/>
              </p14:nvContentPartPr>
              <p14:xfrm>
                <a:off x="6102770" y="2385943"/>
                <a:ext cx="34560" cy="1080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DC056BD4-AF2F-B076-88E7-694DA0125B1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094130" y="2376943"/>
                  <a:ext cx="522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FFB85B0E-35F4-B5CE-CB4A-6034A314D47C}"/>
                    </a:ext>
                  </a:extLst>
                </p14:cNvPr>
                <p14:cNvContentPartPr/>
                <p14:nvPr/>
              </p14:nvContentPartPr>
              <p14:xfrm>
                <a:off x="6356930" y="2485663"/>
                <a:ext cx="188640" cy="18972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FFB85B0E-35F4-B5CE-CB4A-6034A314D47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348290" y="2476663"/>
                  <a:ext cx="2062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B3D6EE7D-AAE9-2BA1-5A04-3237C14E6646}"/>
                    </a:ext>
                  </a:extLst>
                </p14:cNvPr>
                <p14:cNvContentPartPr/>
                <p14:nvPr/>
              </p14:nvContentPartPr>
              <p14:xfrm>
                <a:off x="6594890" y="2481343"/>
                <a:ext cx="122040" cy="18612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B3D6EE7D-AAE9-2BA1-5A04-3237C14E664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586250" y="2472703"/>
                  <a:ext cx="139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B36995EC-BC8A-3686-3D2D-E765660DBDBE}"/>
                    </a:ext>
                  </a:extLst>
                </p14:cNvPr>
                <p14:cNvContentPartPr/>
                <p14:nvPr/>
              </p14:nvContentPartPr>
              <p14:xfrm>
                <a:off x="6734570" y="2472703"/>
                <a:ext cx="144360" cy="19044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B36995EC-BC8A-3686-3D2D-E765660DBDB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725930" y="2464063"/>
                  <a:ext cx="162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612FEE61-62E7-2959-0926-83F02B31AD46}"/>
                    </a:ext>
                  </a:extLst>
                </p14:cNvPr>
                <p14:cNvContentPartPr/>
                <p14:nvPr/>
              </p14:nvContentPartPr>
              <p14:xfrm>
                <a:off x="7002410" y="2344903"/>
                <a:ext cx="231120" cy="35316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612FEE61-62E7-2959-0926-83F02B31AD4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993410" y="2336263"/>
                  <a:ext cx="2487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110FC40A-BFF1-D28B-C229-949F60D10880}"/>
                    </a:ext>
                  </a:extLst>
                </p14:cNvPr>
                <p14:cNvContentPartPr/>
                <p14:nvPr/>
              </p14:nvContentPartPr>
              <p14:xfrm>
                <a:off x="7241810" y="2418703"/>
                <a:ext cx="185760" cy="19944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110FC40A-BFF1-D28B-C229-949F60D1088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232810" y="2409703"/>
                  <a:ext cx="203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909D05C4-BCF0-C6B4-4648-493B6C451D1D}"/>
                    </a:ext>
                  </a:extLst>
                </p14:cNvPr>
                <p14:cNvContentPartPr/>
                <p14:nvPr/>
              </p14:nvContentPartPr>
              <p14:xfrm>
                <a:off x="7488770" y="2469823"/>
                <a:ext cx="131760" cy="2124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909D05C4-BCF0-C6B4-4648-493B6C451D1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479770" y="2461183"/>
                  <a:ext cx="1494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74B61157-CA05-F3CE-16F2-EFD25E34B2A6}"/>
                    </a:ext>
                  </a:extLst>
                </p14:cNvPr>
                <p14:cNvContentPartPr/>
                <p14:nvPr/>
              </p14:nvContentPartPr>
              <p14:xfrm>
                <a:off x="7681370" y="2394583"/>
                <a:ext cx="173520" cy="20556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74B61157-CA05-F3CE-16F2-EFD25E34B2A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672370" y="2385583"/>
                  <a:ext cx="191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81944872-51CD-985C-FA13-1F913258BBFE}"/>
                    </a:ext>
                  </a:extLst>
                </p14:cNvPr>
                <p14:cNvContentPartPr/>
                <p14:nvPr/>
              </p14:nvContentPartPr>
              <p14:xfrm>
                <a:off x="7903850" y="2287303"/>
                <a:ext cx="137880" cy="40356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81944872-51CD-985C-FA13-1F913258BBF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895210" y="2278303"/>
                  <a:ext cx="155520" cy="42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upo 149">
            <a:extLst>
              <a:ext uri="{FF2B5EF4-FFF2-40B4-BE49-F238E27FC236}">
                <a16:creationId xmlns:a16="http://schemas.microsoft.com/office/drawing/2014/main" id="{33BEBC83-0CDB-DE3B-4E02-B08CBCC51A67}"/>
              </a:ext>
            </a:extLst>
          </p:cNvPr>
          <p:cNvGrpSpPr/>
          <p:nvPr/>
        </p:nvGrpSpPr>
        <p:grpSpPr>
          <a:xfrm>
            <a:off x="1568930" y="3409423"/>
            <a:ext cx="1574280" cy="403560"/>
            <a:chOff x="1568930" y="3409423"/>
            <a:chExt cx="1574280" cy="40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4B821E13-CEE8-D90D-CADE-71669332146F}"/>
                    </a:ext>
                  </a:extLst>
                </p14:cNvPr>
                <p14:cNvContentPartPr/>
                <p14:nvPr/>
              </p14:nvContentPartPr>
              <p14:xfrm>
                <a:off x="1795010" y="3409423"/>
                <a:ext cx="252720" cy="32832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4B821E13-CEE8-D90D-CADE-71669332146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786010" y="3400783"/>
                  <a:ext cx="2703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C7AB60E0-2BBF-F5F9-43C0-43C6CD93AB19}"/>
                    </a:ext>
                  </a:extLst>
                </p14:cNvPr>
                <p14:cNvContentPartPr/>
                <p14:nvPr/>
              </p14:nvContentPartPr>
              <p14:xfrm>
                <a:off x="1587650" y="3565303"/>
                <a:ext cx="142920" cy="24768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C7AB60E0-2BBF-F5F9-43C0-43C6CD93AB1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578650" y="3556663"/>
                  <a:ext cx="1605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090CAA99-7075-9CA4-1094-B504A09E0251}"/>
                    </a:ext>
                  </a:extLst>
                </p14:cNvPr>
                <p14:cNvContentPartPr/>
                <p14:nvPr/>
              </p14:nvContentPartPr>
              <p14:xfrm>
                <a:off x="1568930" y="3436423"/>
                <a:ext cx="53280" cy="3204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090CAA99-7075-9CA4-1094-B504A09E025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560290" y="3427423"/>
                  <a:ext cx="709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43006DA7-09E3-9B04-30B7-8B894C60D9A6}"/>
                    </a:ext>
                  </a:extLst>
                </p14:cNvPr>
                <p14:cNvContentPartPr/>
                <p14:nvPr/>
              </p14:nvContentPartPr>
              <p14:xfrm>
                <a:off x="2207930" y="3597703"/>
                <a:ext cx="209520" cy="16668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43006DA7-09E3-9B04-30B7-8B894C60D9A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199290" y="3589063"/>
                  <a:ext cx="2271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D8AA7A26-5AE6-C7CD-5C38-04890D4F64A3}"/>
                    </a:ext>
                  </a:extLst>
                </p14:cNvPr>
                <p14:cNvContentPartPr/>
                <p14:nvPr/>
              </p14:nvContentPartPr>
              <p14:xfrm>
                <a:off x="2271290" y="3483943"/>
                <a:ext cx="21600" cy="10728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D8AA7A26-5AE6-C7CD-5C38-04890D4F64A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262290" y="3475303"/>
                  <a:ext cx="392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21EEA02C-1199-0AA1-7884-9DE3D56DD1A0}"/>
                    </a:ext>
                  </a:extLst>
                </p14:cNvPr>
                <p14:cNvContentPartPr/>
                <p14:nvPr/>
              </p14:nvContentPartPr>
              <p14:xfrm>
                <a:off x="2580890" y="3570343"/>
                <a:ext cx="424080" cy="16344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21EEA02C-1199-0AA1-7884-9DE3D56DD1A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571890" y="3561703"/>
                  <a:ext cx="4417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70C3A755-C9CE-542E-62DB-2CF0EFFFDD45}"/>
                    </a:ext>
                  </a:extLst>
                </p14:cNvPr>
                <p14:cNvContentPartPr/>
                <p14:nvPr/>
              </p14:nvContentPartPr>
              <p14:xfrm>
                <a:off x="2998130" y="3550903"/>
                <a:ext cx="145080" cy="14148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70C3A755-C9CE-542E-62DB-2CF0EFFFDD4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989490" y="3542263"/>
                  <a:ext cx="16272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upo 148">
            <a:extLst>
              <a:ext uri="{FF2B5EF4-FFF2-40B4-BE49-F238E27FC236}">
                <a16:creationId xmlns:a16="http://schemas.microsoft.com/office/drawing/2014/main" id="{5EC9FF76-723C-4754-1234-2FF3BE53B1BD}"/>
              </a:ext>
            </a:extLst>
          </p:cNvPr>
          <p:cNvGrpSpPr/>
          <p:nvPr/>
        </p:nvGrpSpPr>
        <p:grpSpPr>
          <a:xfrm>
            <a:off x="3519770" y="3499423"/>
            <a:ext cx="466920" cy="281160"/>
            <a:chOff x="3519770" y="3499423"/>
            <a:chExt cx="466920" cy="28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5943671F-9FCC-6799-59EB-CD3D18E3CA1C}"/>
                    </a:ext>
                  </a:extLst>
                </p14:cNvPr>
                <p14:cNvContentPartPr/>
                <p14:nvPr/>
              </p14:nvContentPartPr>
              <p14:xfrm>
                <a:off x="3519770" y="3557743"/>
                <a:ext cx="163800" cy="22284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5943671F-9FCC-6799-59EB-CD3D18E3CA1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511130" y="3548743"/>
                  <a:ext cx="181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47DA70A6-32BB-0B0A-7CAB-673C0B4CF2F6}"/>
                    </a:ext>
                  </a:extLst>
                </p14:cNvPr>
                <p14:cNvContentPartPr/>
                <p14:nvPr/>
              </p14:nvContentPartPr>
              <p14:xfrm>
                <a:off x="3745850" y="3499423"/>
                <a:ext cx="240840" cy="215640"/>
              </p14:xfrm>
            </p:contentPart>
          </mc:Choice>
          <mc:Fallback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47DA70A6-32BB-0B0A-7CAB-673C0B4CF2F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736850" y="3490783"/>
                  <a:ext cx="25848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7BFF7A63-7E2D-4056-B811-8A14D1155499}"/>
              </a:ext>
            </a:extLst>
          </p:cNvPr>
          <p:cNvGrpSpPr/>
          <p:nvPr/>
        </p:nvGrpSpPr>
        <p:grpSpPr>
          <a:xfrm>
            <a:off x="4504730" y="3312943"/>
            <a:ext cx="2351160" cy="384120"/>
            <a:chOff x="4504730" y="3312943"/>
            <a:chExt cx="2351160" cy="38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32B5CEFF-E9B6-62EE-3513-7895EEAEABD4}"/>
                    </a:ext>
                  </a:extLst>
                </p14:cNvPr>
                <p14:cNvContentPartPr/>
                <p14:nvPr/>
              </p14:nvContentPartPr>
              <p14:xfrm>
                <a:off x="4504730" y="3461263"/>
                <a:ext cx="163080" cy="213840"/>
              </p14:xfrm>
            </p:contentPart>
          </mc:Choice>
          <mc:Fallback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32B5CEFF-E9B6-62EE-3513-7895EEAEABD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495730" y="3452263"/>
                  <a:ext cx="1807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0CC97CE0-910A-61F1-2477-3434864DDF02}"/>
                    </a:ext>
                  </a:extLst>
                </p14:cNvPr>
                <p14:cNvContentPartPr/>
                <p14:nvPr/>
              </p14:nvContentPartPr>
              <p14:xfrm>
                <a:off x="4741970" y="3488263"/>
                <a:ext cx="275040" cy="208800"/>
              </p14:xfrm>
            </p:contentPart>
          </mc:Choice>
          <mc:Fallback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0CC97CE0-910A-61F1-2477-3434864DDF0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733330" y="3479623"/>
                  <a:ext cx="2926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81D9A251-2E5A-C2BF-633B-B0FBBEC4F9DC}"/>
                    </a:ext>
                  </a:extLst>
                </p14:cNvPr>
                <p14:cNvContentPartPr/>
                <p14:nvPr/>
              </p14:nvContentPartPr>
              <p14:xfrm>
                <a:off x="4969850" y="3312943"/>
                <a:ext cx="191520" cy="372240"/>
              </p14:xfrm>
            </p:contentPart>
          </mc:Choice>
          <mc:Fallback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81D9A251-2E5A-C2BF-633B-B0FBBEC4F9D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960850" y="3304303"/>
                  <a:ext cx="2091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4E770ABE-EE03-E503-DF8D-7DEEC1FFFD90}"/>
                    </a:ext>
                  </a:extLst>
                </p14:cNvPr>
                <p14:cNvContentPartPr/>
                <p14:nvPr/>
              </p14:nvContentPartPr>
              <p14:xfrm>
                <a:off x="5181170" y="3484303"/>
                <a:ext cx="314280" cy="156960"/>
              </p14:xfrm>
            </p:contentPart>
          </mc:Choice>
          <mc:Fallback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4E770ABE-EE03-E503-DF8D-7DEEC1FFFD9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172170" y="3475303"/>
                  <a:ext cx="331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ED9D3F6F-2E77-10D7-05FB-1C2664CBFFBB}"/>
                    </a:ext>
                  </a:extLst>
                </p14:cNvPr>
                <p14:cNvContentPartPr/>
                <p14:nvPr/>
              </p14:nvContentPartPr>
              <p14:xfrm>
                <a:off x="5515250" y="3490063"/>
                <a:ext cx="254160" cy="144720"/>
              </p14:xfrm>
            </p:contentPart>
          </mc:Choice>
          <mc:Fallback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ED9D3F6F-2E77-10D7-05FB-1C2664CBFFB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506610" y="3481063"/>
                  <a:ext cx="2718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E91C4432-A12D-6E4A-56DE-78E003351E8B}"/>
                    </a:ext>
                  </a:extLst>
                </p14:cNvPr>
                <p14:cNvContentPartPr/>
                <p14:nvPr/>
              </p14:nvContentPartPr>
              <p14:xfrm>
                <a:off x="5629010" y="3353983"/>
                <a:ext cx="56160" cy="1944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E91C4432-A12D-6E4A-56DE-78E003351E8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620370" y="3345343"/>
                  <a:ext cx="73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A24AA0A7-AF30-F44F-8CB3-E9E40EC0B8AE}"/>
                    </a:ext>
                  </a:extLst>
                </p14:cNvPr>
                <p14:cNvContentPartPr/>
                <p14:nvPr/>
              </p14:nvContentPartPr>
              <p14:xfrm>
                <a:off x="5899010" y="3455503"/>
                <a:ext cx="175320" cy="17856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A24AA0A7-AF30-F44F-8CB3-E9E40EC0B8A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890010" y="3446503"/>
                  <a:ext cx="1929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6910BBC1-D44C-18EC-1537-9B453B367A6E}"/>
                    </a:ext>
                  </a:extLst>
                </p14:cNvPr>
                <p14:cNvContentPartPr/>
                <p14:nvPr/>
              </p14:nvContentPartPr>
              <p14:xfrm>
                <a:off x="6105650" y="3448663"/>
                <a:ext cx="272880" cy="19296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6910BBC1-D44C-18EC-1537-9B453B367A6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097010" y="3439663"/>
                  <a:ext cx="2905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F8EAEB09-3C1B-7EC3-8221-AAF827B24B88}"/>
                    </a:ext>
                  </a:extLst>
                </p14:cNvPr>
                <p14:cNvContentPartPr/>
                <p14:nvPr/>
              </p14:nvContentPartPr>
              <p14:xfrm>
                <a:off x="6363050" y="3495463"/>
                <a:ext cx="231120" cy="166680"/>
              </p14:xfrm>
            </p:contentPart>
          </mc:Choice>
          <mc:Fallback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F8EAEB09-3C1B-7EC3-8221-AAF827B24B8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354410" y="3486823"/>
                  <a:ext cx="248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08F99FA3-69ED-04AA-697A-09C8D250E432}"/>
                    </a:ext>
                  </a:extLst>
                </p14:cNvPr>
                <p14:cNvContentPartPr/>
                <p14:nvPr/>
              </p14:nvContentPartPr>
              <p14:xfrm>
                <a:off x="6630890" y="3401143"/>
                <a:ext cx="225000" cy="233640"/>
              </p14:xfrm>
            </p:contentPart>
          </mc:Choice>
          <mc:Fallback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08F99FA3-69ED-04AA-697A-09C8D250E43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622250" y="3392143"/>
                  <a:ext cx="24264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upo 153">
            <a:extLst>
              <a:ext uri="{FF2B5EF4-FFF2-40B4-BE49-F238E27FC236}">
                <a16:creationId xmlns:a16="http://schemas.microsoft.com/office/drawing/2014/main" id="{2B0A1619-83DD-3268-A239-2E2873237D3D}"/>
              </a:ext>
            </a:extLst>
          </p:cNvPr>
          <p:cNvGrpSpPr/>
          <p:nvPr/>
        </p:nvGrpSpPr>
        <p:grpSpPr>
          <a:xfrm>
            <a:off x="7232090" y="3446863"/>
            <a:ext cx="723600" cy="221400"/>
            <a:chOff x="7232090" y="3446863"/>
            <a:chExt cx="723600" cy="22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A147113C-CE4D-6504-1BA2-9B6642225D75}"/>
                    </a:ext>
                  </a:extLst>
                </p14:cNvPr>
                <p14:cNvContentPartPr/>
                <p14:nvPr/>
              </p14:nvContentPartPr>
              <p14:xfrm>
                <a:off x="7232090" y="3446863"/>
                <a:ext cx="279720" cy="22140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A147113C-CE4D-6504-1BA2-9B6642225D7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223090" y="3438223"/>
                  <a:ext cx="297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31FD1E31-1BBC-40C1-66A1-0ADDE9C3F164}"/>
                    </a:ext>
                  </a:extLst>
                </p14:cNvPr>
                <p14:cNvContentPartPr/>
                <p14:nvPr/>
              </p14:nvContentPartPr>
              <p14:xfrm>
                <a:off x="7485530" y="3449743"/>
                <a:ext cx="157320" cy="17424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31FD1E31-1BBC-40C1-66A1-0ADDE9C3F16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476890" y="3440743"/>
                  <a:ext cx="174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BF7692A1-D5E6-E9C5-BE06-50AB8CECD1E3}"/>
                    </a:ext>
                  </a:extLst>
                </p14:cNvPr>
                <p14:cNvContentPartPr/>
                <p14:nvPr/>
              </p14:nvContentPartPr>
              <p14:xfrm>
                <a:off x="7702610" y="3503023"/>
                <a:ext cx="253080" cy="158760"/>
              </p14:xfrm>
            </p:contentPart>
          </mc:Choice>
          <mc:Fallback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BF7692A1-D5E6-E9C5-BE06-50AB8CECD1E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693970" y="3494023"/>
                  <a:ext cx="27072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upo 165">
            <a:extLst>
              <a:ext uri="{FF2B5EF4-FFF2-40B4-BE49-F238E27FC236}">
                <a16:creationId xmlns:a16="http://schemas.microsoft.com/office/drawing/2014/main" id="{B8F10432-535B-1DEE-6796-C82396C730F9}"/>
              </a:ext>
            </a:extLst>
          </p:cNvPr>
          <p:cNvGrpSpPr/>
          <p:nvPr/>
        </p:nvGrpSpPr>
        <p:grpSpPr>
          <a:xfrm>
            <a:off x="8282570" y="3265063"/>
            <a:ext cx="651600" cy="370440"/>
            <a:chOff x="8282570" y="3265063"/>
            <a:chExt cx="651600" cy="37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29BE1A7A-DC48-114B-12A0-C1E0E1C99CF6}"/>
                    </a:ext>
                  </a:extLst>
                </p14:cNvPr>
                <p14:cNvContentPartPr/>
                <p14:nvPr/>
              </p14:nvContentPartPr>
              <p14:xfrm>
                <a:off x="8282570" y="3265063"/>
                <a:ext cx="117000" cy="370440"/>
              </p14:xfrm>
            </p:contentPart>
          </mc:Choice>
          <mc:Fallback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29BE1A7A-DC48-114B-12A0-C1E0E1C99CF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273930" y="3256423"/>
                  <a:ext cx="13464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DB3A799D-ECE5-F686-DF30-E8D769825D3E}"/>
                    </a:ext>
                  </a:extLst>
                </p14:cNvPr>
                <p14:cNvContentPartPr/>
                <p14:nvPr/>
              </p14:nvContentPartPr>
              <p14:xfrm>
                <a:off x="8495330" y="3416263"/>
                <a:ext cx="319320" cy="182520"/>
              </p14:xfrm>
            </p:contentPart>
          </mc:Choice>
          <mc:Fallback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DB3A799D-ECE5-F686-DF30-E8D769825D3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486690" y="3407263"/>
                  <a:ext cx="336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35D16562-8364-9EDE-06E0-A9A62BEB1607}"/>
                    </a:ext>
                  </a:extLst>
                </p14:cNvPr>
                <p14:cNvContentPartPr/>
                <p14:nvPr/>
              </p14:nvContentPartPr>
              <p14:xfrm>
                <a:off x="8824730" y="3412303"/>
                <a:ext cx="109440" cy="211320"/>
              </p14:xfrm>
            </p:contentPart>
          </mc:Choice>
          <mc:Fallback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35D16562-8364-9EDE-06E0-A9A62BEB160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816090" y="3403663"/>
                  <a:ext cx="12708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upo 164">
            <a:extLst>
              <a:ext uri="{FF2B5EF4-FFF2-40B4-BE49-F238E27FC236}">
                <a16:creationId xmlns:a16="http://schemas.microsoft.com/office/drawing/2014/main" id="{B5AC58DE-29CC-A8BA-76E0-4ACF23590F4B}"/>
              </a:ext>
            </a:extLst>
          </p:cNvPr>
          <p:cNvGrpSpPr/>
          <p:nvPr/>
        </p:nvGrpSpPr>
        <p:grpSpPr>
          <a:xfrm>
            <a:off x="9290930" y="3364423"/>
            <a:ext cx="1774440" cy="270000"/>
            <a:chOff x="9290930" y="3364423"/>
            <a:chExt cx="1774440" cy="27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8F4F8653-D7D1-3630-2A06-F366EFCBA9AC}"/>
                    </a:ext>
                  </a:extLst>
                </p14:cNvPr>
                <p14:cNvContentPartPr/>
                <p14:nvPr/>
              </p14:nvContentPartPr>
              <p14:xfrm>
                <a:off x="9290930" y="3411583"/>
                <a:ext cx="399960" cy="208800"/>
              </p14:xfrm>
            </p:contentPart>
          </mc:Choice>
          <mc:Fallback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8F4F8653-D7D1-3630-2A06-F366EFCBA9A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282290" y="3402583"/>
                  <a:ext cx="4176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E052F496-134C-89D3-822E-3F9BFE5F3668}"/>
                    </a:ext>
                  </a:extLst>
                </p14:cNvPr>
                <p14:cNvContentPartPr/>
                <p14:nvPr/>
              </p14:nvContentPartPr>
              <p14:xfrm>
                <a:off x="9673970" y="3447583"/>
                <a:ext cx="278280" cy="179280"/>
              </p14:xfrm>
            </p:contentPart>
          </mc:Choice>
          <mc:Fallback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E052F496-134C-89D3-822E-3F9BFE5F366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664970" y="3438943"/>
                  <a:ext cx="2959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8018BADC-F5EB-E69C-8C3A-5CB812EA6808}"/>
                    </a:ext>
                  </a:extLst>
                </p14:cNvPr>
                <p14:cNvContentPartPr/>
                <p14:nvPr/>
              </p14:nvContentPartPr>
              <p14:xfrm>
                <a:off x="10041170" y="3429583"/>
                <a:ext cx="233280" cy="19476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8018BADC-F5EB-E69C-8C3A-5CB812EA680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032530" y="3420943"/>
                  <a:ext cx="2509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EF81844E-B843-FBFD-1629-95D620CA642D}"/>
                    </a:ext>
                  </a:extLst>
                </p14:cNvPr>
                <p14:cNvContentPartPr/>
                <p14:nvPr/>
              </p14:nvContentPartPr>
              <p14:xfrm>
                <a:off x="10269410" y="3418423"/>
                <a:ext cx="198000" cy="19692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EF81844E-B843-FBFD-1629-95D620CA642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260410" y="3409783"/>
                  <a:ext cx="2156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E2136140-0E33-65DC-8046-DE032684BCF3}"/>
                    </a:ext>
                  </a:extLst>
                </p14:cNvPr>
                <p14:cNvContentPartPr/>
                <p14:nvPr/>
              </p14:nvContentPartPr>
              <p14:xfrm>
                <a:off x="10456970" y="3364423"/>
                <a:ext cx="163080" cy="243360"/>
              </p14:xfrm>
            </p:contentPart>
          </mc:Choice>
          <mc:Fallback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E2136140-0E33-65DC-8046-DE032684BCF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448330" y="3355783"/>
                  <a:ext cx="1807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4F507D68-43C9-BFEA-9103-E0823C3CB792}"/>
                    </a:ext>
                  </a:extLst>
                </p14:cNvPr>
                <p14:cNvContentPartPr/>
                <p14:nvPr/>
              </p14:nvContentPartPr>
              <p14:xfrm>
                <a:off x="10694930" y="3433543"/>
                <a:ext cx="233280" cy="161640"/>
              </p14:xfrm>
            </p:contentPart>
          </mc:Choice>
          <mc:Fallback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4F507D68-43C9-BFEA-9103-E0823C3CB79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685930" y="3424543"/>
                  <a:ext cx="250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3F384532-999D-0A8B-7385-96B79B102EDF}"/>
                    </a:ext>
                  </a:extLst>
                </p14:cNvPr>
                <p14:cNvContentPartPr/>
                <p14:nvPr/>
              </p14:nvContentPartPr>
              <p14:xfrm>
                <a:off x="10961690" y="3375223"/>
                <a:ext cx="103680" cy="259200"/>
              </p14:xfrm>
            </p:contentPart>
          </mc:Choice>
          <mc:Fallback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3F384532-999D-0A8B-7385-96B79B102ED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953050" y="3366223"/>
                  <a:ext cx="121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167" name="Entrada de lápiz 166">
                <a:extLst>
                  <a:ext uri="{FF2B5EF4-FFF2-40B4-BE49-F238E27FC236}">
                    <a16:creationId xmlns:a16="http://schemas.microsoft.com/office/drawing/2014/main" id="{7EF0B361-3C8A-884F-F921-D0376AC0FF3A}"/>
                  </a:ext>
                </a:extLst>
              </p14:cNvPr>
              <p14:cNvContentPartPr/>
              <p14:nvPr/>
            </p14:nvContentPartPr>
            <p14:xfrm>
              <a:off x="1375250" y="4176943"/>
              <a:ext cx="563400" cy="379080"/>
            </p14:xfrm>
          </p:contentPart>
        </mc:Choice>
        <mc:Fallback>
          <p:pic>
            <p:nvPicPr>
              <p:cNvPr id="167" name="Entrada de lápiz 166">
                <a:extLst>
                  <a:ext uri="{FF2B5EF4-FFF2-40B4-BE49-F238E27FC236}">
                    <a16:creationId xmlns:a16="http://schemas.microsoft.com/office/drawing/2014/main" id="{7EF0B361-3C8A-884F-F921-D0376AC0FF3A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1366250" y="4168303"/>
                <a:ext cx="581040" cy="39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Grupo 174">
            <a:extLst>
              <a:ext uri="{FF2B5EF4-FFF2-40B4-BE49-F238E27FC236}">
                <a16:creationId xmlns:a16="http://schemas.microsoft.com/office/drawing/2014/main" id="{A2346F64-4B17-E389-D1E5-A29C794814FA}"/>
              </a:ext>
            </a:extLst>
          </p:cNvPr>
          <p:cNvGrpSpPr/>
          <p:nvPr/>
        </p:nvGrpSpPr>
        <p:grpSpPr>
          <a:xfrm>
            <a:off x="2312690" y="4112143"/>
            <a:ext cx="1290240" cy="582840"/>
            <a:chOff x="2312690" y="4112143"/>
            <a:chExt cx="1290240" cy="58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5DBFA4E5-E105-9C28-9046-DB539923C900}"/>
                    </a:ext>
                  </a:extLst>
                </p14:cNvPr>
                <p14:cNvContentPartPr/>
                <p14:nvPr/>
              </p14:nvContentPartPr>
              <p14:xfrm>
                <a:off x="2312690" y="4125463"/>
                <a:ext cx="123120" cy="326520"/>
              </p14:xfrm>
            </p:contentPart>
          </mc:Choice>
          <mc:Fallback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5DBFA4E5-E105-9C28-9046-DB539923C90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303690" y="4116463"/>
                  <a:ext cx="1407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4335F672-5A68-2868-7CC3-4CB0A8B7A85C}"/>
                    </a:ext>
                  </a:extLst>
                </p14:cNvPr>
                <p14:cNvContentPartPr/>
                <p14:nvPr/>
              </p14:nvContentPartPr>
              <p14:xfrm>
                <a:off x="2442290" y="4112143"/>
                <a:ext cx="194400" cy="384480"/>
              </p14:xfrm>
            </p:contentPart>
          </mc:Choice>
          <mc:Fallback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4335F672-5A68-2868-7CC3-4CB0A8B7A85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433650" y="4103143"/>
                  <a:ext cx="21204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DC89757D-98A7-4D2A-E9D2-9D5C90E9C86D}"/>
                    </a:ext>
                  </a:extLst>
                </p14:cNvPr>
                <p14:cNvContentPartPr/>
                <p14:nvPr/>
              </p14:nvContentPartPr>
              <p14:xfrm>
                <a:off x="2649290" y="4303663"/>
                <a:ext cx="309960" cy="198000"/>
              </p14:xfrm>
            </p:contentPart>
          </mc:Choice>
          <mc:Fallback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DC89757D-98A7-4D2A-E9D2-9D5C90E9C86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640650" y="4295023"/>
                  <a:ext cx="3276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D6C61E8A-9C6C-94EB-5B76-B4B75177C819}"/>
                    </a:ext>
                  </a:extLst>
                </p14:cNvPr>
                <p14:cNvContentPartPr/>
                <p14:nvPr/>
              </p14:nvContentPartPr>
              <p14:xfrm>
                <a:off x="2935130" y="4323103"/>
                <a:ext cx="240840" cy="371880"/>
              </p14:xfrm>
            </p:contentPart>
          </mc:Choice>
          <mc:Fallback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D6C61E8A-9C6C-94EB-5B76-B4B75177C81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926490" y="4314463"/>
                  <a:ext cx="25848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522EDFF6-B829-7113-1BA4-99548C991391}"/>
                    </a:ext>
                  </a:extLst>
                </p14:cNvPr>
                <p14:cNvContentPartPr/>
                <p14:nvPr/>
              </p14:nvContentPartPr>
              <p14:xfrm>
                <a:off x="3162290" y="4309063"/>
                <a:ext cx="215280" cy="154080"/>
              </p14:xfrm>
            </p:contentPart>
          </mc:Choice>
          <mc:Fallback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522EDFF6-B829-7113-1BA4-99548C99139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153290" y="4300063"/>
                  <a:ext cx="232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2430402F-79EA-93D4-325A-83934BF69056}"/>
                    </a:ext>
                  </a:extLst>
                </p14:cNvPr>
                <p14:cNvContentPartPr/>
                <p14:nvPr/>
              </p14:nvContentPartPr>
              <p14:xfrm>
                <a:off x="3412850" y="4280263"/>
                <a:ext cx="190080" cy="163080"/>
              </p14:xfrm>
            </p:contentPart>
          </mc:Choice>
          <mc:Fallback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2430402F-79EA-93D4-325A-83934BF6905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404210" y="4271263"/>
                  <a:ext cx="207720" cy="18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174" name="Entrada de lápiz 173">
                <a:extLst>
                  <a:ext uri="{FF2B5EF4-FFF2-40B4-BE49-F238E27FC236}">
                    <a16:creationId xmlns:a16="http://schemas.microsoft.com/office/drawing/2014/main" id="{6453D945-09D2-F594-B6CD-C6951CA93376}"/>
                  </a:ext>
                </a:extLst>
              </p14:cNvPr>
              <p14:cNvContentPartPr/>
              <p14:nvPr/>
            </p14:nvContentPartPr>
            <p14:xfrm>
              <a:off x="4115570" y="4271623"/>
              <a:ext cx="289440" cy="167400"/>
            </p14:xfrm>
          </p:contentPart>
        </mc:Choice>
        <mc:Fallback>
          <p:pic>
            <p:nvPicPr>
              <p:cNvPr id="174" name="Entrada de lápiz 173">
                <a:extLst>
                  <a:ext uri="{FF2B5EF4-FFF2-40B4-BE49-F238E27FC236}">
                    <a16:creationId xmlns:a16="http://schemas.microsoft.com/office/drawing/2014/main" id="{6453D945-09D2-F594-B6CD-C6951CA93376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4106570" y="4262983"/>
                <a:ext cx="307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176" name="Entrada de lápiz 175">
                <a:extLst>
                  <a:ext uri="{FF2B5EF4-FFF2-40B4-BE49-F238E27FC236}">
                    <a16:creationId xmlns:a16="http://schemas.microsoft.com/office/drawing/2014/main" id="{2BDEC221-424B-3D67-FC37-35283F3A0C24}"/>
                  </a:ext>
                </a:extLst>
              </p14:cNvPr>
              <p14:cNvContentPartPr/>
              <p14:nvPr/>
            </p14:nvContentPartPr>
            <p14:xfrm>
              <a:off x="4892810" y="4235623"/>
              <a:ext cx="286920" cy="215280"/>
            </p14:xfrm>
          </p:contentPart>
        </mc:Choice>
        <mc:Fallback>
          <p:pic>
            <p:nvPicPr>
              <p:cNvPr id="176" name="Entrada de lápiz 175">
                <a:extLst>
                  <a:ext uri="{FF2B5EF4-FFF2-40B4-BE49-F238E27FC236}">
                    <a16:creationId xmlns:a16="http://schemas.microsoft.com/office/drawing/2014/main" id="{2BDEC221-424B-3D67-FC37-35283F3A0C24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4883810" y="4226623"/>
                <a:ext cx="3045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179" name="Entrada de lápiz 178">
                <a:extLst>
                  <a:ext uri="{FF2B5EF4-FFF2-40B4-BE49-F238E27FC236}">
                    <a16:creationId xmlns:a16="http://schemas.microsoft.com/office/drawing/2014/main" id="{73A81D2A-2572-CB33-F361-5FBB322B8D12}"/>
                  </a:ext>
                </a:extLst>
              </p14:cNvPr>
              <p14:cNvContentPartPr/>
              <p14:nvPr/>
            </p14:nvContentPartPr>
            <p14:xfrm>
              <a:off x="5309690" y="3992983"/>
              <a:ext cx="237240" cy="326880"/>
            </p14:xfrm>
          </p:contentPart>
        </mc:Choice>
        <mc:Fallback>
          <p:pic>
            <p:nvPicPr>
              <p:cNvPr id="179" name="Entrada de lápiz 178">
                <a:extLst>
                  <a:ext uri="{FF2B5EF4-FFF2-40B4-BE49-F238E27FC236}">
                    <a16:creationId xmlns:a16="http://schemas.microsoft.com/office/drawing/2014/main" id="{73A81D2A-2572-CB33-F361-5FBB322B8D12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5300690" y="3983983"/>
                <a:ext cx="25488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180" name="Entrada de lápiz 179">
                <a:extLst>
                  <a:ext uri="{FF2B5EF4-FFF2-40B4-BE49-F238E27FC236}">
                    <a16:creationId xmlns:a16="http://schemas.microsoft.com/office/drawing/2014/main" id="{6FE943D5-F20F-94AE-2408-3E02F5E9F583}"/>
                  </a:ext>
                </a:extLst>
              </p14:cNvPr>
              <p14:cNvContentPartPr/>
              <p14:nvPr/>
            </p14:nvContentPartPr>
            <p14:xfrm>
              <a:off x="5572130" y="4514263"/>
              <a:ext cx="87480" cy="118800"/>
            </p14:xfrm>
          </p:contentPart>
        </mc:Choice>
        <mc:Fallback>
          <p:pic>
            <p:nvPicPr>
              <p:cNvPr id="180" name="Entrada de lápiz 179">
                <a:extLst>
                  <a:ext uri="{FF2B5EF4-FFF2-40B4-BE49-F238E27FC236}">
                    <a16:creationId xmlns:a16="http://schemas.microsoft.com/office/drawing/2014/main" id="{6FE943D5-F20F-94AE-2408-3E02F5E9F583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5563130" y="4505623"/>
                <a:ext cx="105120" cy="13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9527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4C877-86C8-D992-EA44-D97051223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2B3D7BBB-9FA8-7655-8769-9A462CD04306}"/>
              </a:ext>
            </a:extLst>
          </p:cNvPr>
          <p:cNvGrpSpPr/>
          <p:nvPr/>
        </p:nvGrpSpPr>
        <p:grpSpPr>
          <a:xfrm>
            <a:off x="973130" y="705823"/>
            <a:ext cx="636120" cy="351360"/>
            <a:chOff x="973130" y="705823"/>
            <a:chExt cx="636120" cy="3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65762AED-9169-B3DA-F337-B3FF527BA963}"/>
                    </a:ext>
                  </a:extLst>
                </p14:cNvPr>
                <p14:cNvContentPartPr/>
                <p14:nvPr/>
              </p14:nvContentPartPr>
              <p14:xfrm>
                <a:off x="973130" y="705823"/>
                <a:ext cx="378720" cy="35136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65762AED-9169-B3DA-F337-B3FF527BA96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64130" y="696823"/>
                  <a:ext cx="3963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991E6A38-D948-12CB-A9E3-F9B77AB0B380}"/>
                    </a:ext>
                  </a:extLst>
                </p14:cNvPr>
                <p14:cNvContentPartPr/>
                <p14:nvPr/>
              </p14:nvContentPartPr>
              <p14:xfrm>
                <a:off x="1539770" y="827143"/>
                <a:ext cx="69480" cy="14112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991E6A38-D948-12CB-A9E3-F9B77AB0B38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31130" y="818143"/>
                  <a:ext cx="87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3939294D-6EC9-72B3-3B25-FE085C819636}"/>
                    </a:ext>
                  </a:extLst>
                </p14:cNvPr>
                <p14:cNvContentPartPr/>
                <p14:nvPr/>
              </p14:nvContentPartPr>
              <p14:xfrm>
                <a:off x="1456250" y="727423"/>
                <a:ext cx="40320" cy="2916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3939294D-6EC9-72B3-3B25-FE085C81963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47610" y="718783"/>
                  <a:ext cx="5796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1EC4606C-1C5D-A85E-39FD-42AF796260F3}"/>
              </a:ext>
            </a:extLst>
          </p:cNvPr>
          <p:cNvGrpSpPr/>
          <p:nvPr/>
        </p:nvGrpSpPr>
        <p:grpSpPr>
          <a:xfrm>
            <a:off x="1821290" y="813463"/>
            <a:ext cx="1814400" cy="209520"/>
            <a:chOff x="1821290" y="813463"/>
            <a:chExt cx="1814400" cy="20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06355B35-0B18-81A0-1AA2-C3DFD9A2CF40}"/>
                    </a:ext>
                  </a:extLst>
                </p14:cNvPr>
                <p14:cNvContentPartPr/>
                <p14:nvPr/>
              </p14:nvContentPartPr>
              <p14:xfrm>
                <a:off x="1821290" y="821383"/>
                <a:ext cx="247680" cy="17532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06355B35-0B18-81A0-1AA2-C3DFD9A2CF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12650" y="812743"/>
                  <a:ext cx="2653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F7C6D1A4-256F-6757-F216-D6C7B7E7E085}"/>
                    </a:ext>
                  </a:extLst>
                </p14:cNvPr>
                <p14:cNvContentPartPr/>
                <p14:nvPr/>
              </p14:nvContentPartPr>
              <p14:xfrm>
                <a:off x="2080850" y="852703"/>
                <a:ext cx="99720" cy="12852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F7C6D1A4-256F-6757-F216-D6C7B7E7E08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72210" y="844063"/>
                  <a:ext cx="1173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81BFEC80-A464-9702-EA9C-80145A65896C}"/>
                    </a:ext>
                  </a:extLst>
                </p14:cNvPr>
                <p14:cNvContentPartPr/>
                <p14:nvPr/>
              </p14:nvContentPartPr>
              <p14:xfrm>
                <a:off x="2256890" y="868543"/>
                <a:ext cx="205920" cy="14544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81BFEC80-A464-9702-EA9C-80145A65896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48250" y="859903"/>
                  <a:ext cx="223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4E2F3816-2F1B-D69F-864E-08ACE2524216}"/>
                    </a:ext>
                  </a:extLst>
                </p14:cNvPr>
                <p14:cNvContentPartPr/>
                <p14:nvPr/>
              </p14:nvContentPartPr>
              <p14:xfrm>
                <a:off x="2487650" y="827863"/>
                <a:ext cx="143640" cy="19296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4E2F3816-2F1B-D69F-864E-08ACE252421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79010" y="819223"/>
                  <a:ext cx="161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CB5AAEC5-07A5-C8E7-8881-CB15D1323271}"/>
                    </a:ext>
                  </a:extLst>
                </p14:cNvPr>
                <p14:cNvContentPartPr/>
                <p14:nvPr/>
              </p14:nvContentPartPr>
              <p14:xfrm>
                <a:off x="2656130" y="850543"/>
                <a:ext cx="245880" cy="1724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CB5AAEC5-07A5-C8E7-8881-CB15D132327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47490" y="841903"/>
                  <a:ext cx="2635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5FE192C9-F271-ADC6-58D4-0C3550CB2CD3}"/>
                    </a:ext>
                  </a:extLst>
                </p14:cNvPr>
                <p14:cNvContentPartPr/>
                <p14:nvPr/>
              </p14:nvContentPartPr>
              <p14:xfrm>
                <a:off x="2893730" y="856663"/>
                <a:ext cx="315720" cy="14688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5FE192C9-F271-ADC6-58D4-0C3550CB2CD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84730" y="847663"/>
                  <a:ext cx="333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D4DDBE81-946A-2633-6A10-F59F008435F8}"/>
                    </a:ext>
                  </a:extLst>
                </p14:cNvPr>
                <p14:cNvContentPartPr/>
                <p14:nvPr/>
              </p14:nvContentPartPr>
              <p14:xfrm>
                <a:off x="3266690" y="855583"/>
                <a:ext cx="124200" cy="14652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D4DDBE81-946A-2633-6A10-F59F008435F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57690" y="846943"/>
                  <a:ext cx="141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0D95445C-CC2A-39A6-2C96-B8CCE480AF22}"/>
                    </a:ext>
                  </a:extLst>
                </p14:cNvPr>
                <p14:cNvContentPartPr/>
                <p14:nvPr/>
              </p14:nvContentPartPr>
              <p14:xfrm>
                <a:off x="3496370" y="813463"/>
                <a:ext cx="139320" cy="18540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0D95445C-CC2A-39A6-2C96-B8CCE480AF2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87370" y="804823"/>
                  <a:ext cx="15696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827C2EC0-5F46-BD77-E9C0-8CF921097E6C}"/>
              </a:ext>
            </a:extLst>
          </p:cNvPr>
          <p:cNvGrpSpPr/>
          <p:nvPr/>
        </p:nvGrpSpPr>
        <p:grpSpPr>
          <a:xfrm>
            <a:off x="4118090" y="630583"/>
            <a:ext cx="497520" cy="360360"/>
            <a:chOff x="4118090" y="630583"/>
            <a:chExt cx="497520" cy="36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BA7BDF75-E52D-F9F5-EEFC-1AD72CF0AB9B}"/>
                    </a:ext>
                  </a:extLst>
                </p14:cNvPr>
                <p14:cNvContentPartPr/>
                <p14:nvPr/>
              </p14:nvContentPartPr>
              <p14:xfrm>
                <a:off x="4118090" y="630583"/>
                <a:ext cx="91440" cy="33120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BA7BDF75-E52D-F9F5-EEFC-1AD72CF0AB9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09090" y="621583"/>
                  <a:ext cx="1090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97A66560-85F6-3C9D-B22B-66D46C136F51}"/>
                    </a:ext>
                  </a:extLst>
                </p14:cNvPr>
                <p14:cNvContentPartPr/>
                <p14:nvPr/>
              </p14:nvContentPartPr>
              <p14:xfrm>
                <a:off x="4283330" y="787903"/>
                <a:ext cx="223200" cy="14616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97A66560-85F6-3C9D-B22B-66D46C136F5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74330" y="779263"/>
                  <a:ext cx="240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570E6FC4-EFAB-34D4-8D50-CC4ADE516092}"/>
                    </a:ext>
                  </a:extLst>
                </p14:cNvPr>
                <p14:cNvContentPartPr/>
                <p14:nvPr/>
              </p14:nvContentPartPr>
              <p14:xfrm>
                <a:off x="4545050" y="799423"/>
                <a:ext cx="70560" cy="19152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570E6FC4-EFAB-34D4-8D50-CC4ADE51609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36410" y="790423"/>
                  <a:ext cx="8820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3E735445-FA75-2AA8-3B88-50BCC5C086FB}"/>
              </a:ext>
            </a:extLst>
          </p:cNvPr>
          <p:cNvGrpSpPr/>
          <p:nvPr/>
        </p:nvGrpSpPr>
        <p:grpSpPr>
          <a:xfrm>
            <a:off x="5121050" y="782863"/>
            <a:ext cx="1402200" cy="212760"/>
            <a:chOff x="5121050" y="782863"/>
            <a:chExt cx="1402200" cy="2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B466F1FF-B2B6-16D3-0046-405C482C792F}"/>
                    </a:ext>
                  </a:extLst>
                </p14:cNvPr>
                <p14:cNvContentPartPr/>
                <p14:nvPr/>
              </p14:nvContentPartPr>
              <p14:xfrm>
                <a:off x="5121050" y="788263"/>
                <a:ext cx="389880" cy="17856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B466F1FF-B2B6-16D3-0046-405C482C792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112410" y="779623"/>
                  <a:ext cx="4075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392A6759-511D-2AF1-A633-7B3A7FE31018}"/>
                    </a:ext>
                  </a:extLst>
                </p14:cNvPr>
                <p14:cNvContentPartPr/>
                <p14:nvPr/>
              </p14:nvContentPartPr>
              <p14:xfrm>
                <a:off x="5467010" y="836503"/>
                <a:ext cx="210960" cy="13860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392A6759-511D-2AF1-A633-7B3A7FE3101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58370" y="827863"/>
                  <a:ext cx="228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50D2E2C3-EB19-00D7-4A40-7A75F013F25C}"/>
                    </a:ext>
                  </a:extLst>
                </p14:cNvPr>
                <p14:cNvContentPartPr/>
                <p14:nvPr/>
              </p14:nvContentPartPr>
              <p14:xfrm>
                <a:off x="5692010" y="817423"/>
                <a:ext cx="211680" cy="14472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50D2E2C3-EB19-00D7-4A40-7A75F013F25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83010" y="808423"/>
                  <a:ext cx="2293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476FD6F6-16A3-9DB8-8566-122107116886}"/>
                    </a:ext>
                  </a:extLst>
                </p14:cNvPr>
                <p14:cNvContentPartPr/>
                <p14:nvPr/>
              </p14:nvContentPartPr>
              <p14:xfrm>
                <a:off x="5923130" y="808063"/>
                <a:ext cx="153000" cy="17280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476FD6F6-16A3-9DB8-8566-12210711688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914130" y="799063"/>
                  <a:ext cx="170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5762985F-172A-D896-D2AB-7E38F0BC63A3}"/>
                    </a:ext>
                  </a:extLst>
                </p14:cNvPr>
                <p14:cNvContentPartPr/>
                <p14:nvPr/>
              </p14:nvContentPartPr>
              <p14:xfrm>
                <a:off x="6101330" y="782863"/>
                <a:ext cx="104760" cy="19980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5762985F-172A-D896-D2AB-7E38F0BC63A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92330" y="773863"/>
                  <a:ext cx="1224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20A2D4B6-0C7B-B4C6-EEC9-0F2D9BE6374F}"/>
                    </a:ext>
                  </a:extLst>
                </p14:cNvPr>
                <p14:cNvContentPartPr/>
                <p14:nvPr/>
              </p14:nvContentPartPr>
              <p14:xfrm>
                <a:off x="6243890" y="839383"/>
                <a:ext cx="223200" cy="15624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20A2D4B6-0C7B-B4C6-EEC9-0F2D9BE6374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35250" y="830743"/>
                  <a:ext cx="240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BC23A7E2-2F6B-4901-AD8B-EBFD6562BCA8}"/>
                    </a:ext>
                  </a:extLst>
                </p14:cNvPr>
                <p14:cNvContentPartPr/>
                <p14:nvPr/>
              </p14:nvContentPartPr>
              <p14:xfrm>
                <a:off x="6482570" y="793663"/>
                <a:ext cx="40680" cy="18648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BC23A7E2-2F6B-4901-AD8B-EBFD6562BCA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73570" y="784663"/>
                  <a:ext cx="5832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2000DCA0-C6C0-1006-CDDF-4482676FACA4}"/>
              </a:ext>
            </a:extLst>
          </p:cNvPr>
          <p:cNvGrpSpPr/>
          <p:nvPr/>
        </p:nvGrpSpPr>
        <p:grpSpPr>
          <a:xfrm>
            <a:off x="6896930" y="668383"/>
            <a:ext cx="1945080" cy="529200"/>
            <a:chOff x="6896930" y="668383"/>
            <a:chExt cx="1945080" cy="52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300E6F0E-8CF4-9D26-C29F-FBB551299E1A}"/>
                    </a:ext>
                  </a:extLst>
                </p14:cNvPr>
                <p14:cNvContentPartPr/>
                <p14:nvPr/>
              </p14:nvContentPartPr>
              <p14:xfrm>
                <a:off x="6896930" y="668383"/>
                <a:ext cx="212400" cy="30132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300E6F0E-8CF4-9D26-C29F-FBB551299E1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888290" y="659383"/>
                  <a:ext cx="2300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1426FB10-2E72-E5C9-655B-8A53BF79CDB0}"/>
                    </a:ext>
                  </a:extLst>
                </p14:cNvPr>
                <p14:cNvContentPartPr/>
                <p14:nvPr/>
              </p14:nvContentPartPr>
              <p14:xfrm>
                <a:off x="7170530" y="788983"/>
                <a:ext cx="288720" cy="17136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1426FB10-2E72-E5C9-655B-8A53BF79CDB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161530" y="780343"/>
                  <a:ext cx="3063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1B0BF149-BE61-8A3F-233D-3F7D26CC13AE}"/>
                    </a:ext>
                  </a:extLst>
                </p14:cNvPr>
                <p14:cNvContentPartPr/>
                <p14:nvPr/>
              </p14:nvContentPartPr>
              <p14:xfrm>
                <a:off x="7627010" y="714103"/>
                <a:ext cx="163080" cy="30636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1B0BF149-BE61-8A3F-233D-3F7D26CC13A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618370" y="705463"/>
                  <a:ext cx="1807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50846227-D762-E324-589B-96CD00A07556}"/>
                    </a:ext>
                  </a:extLst>
                </p14:cNvPr>
                <p14:cNvContentPartPr/>
                <p14:nvPr/>
              </p14:nvContentPartPr>
              <p14:xfrm>
                <a:off x="7739690" y="711223"/>
                <a:ext cx="200160" cy="30708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50846227-D762-E324-589B-96CD00A0755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31050" y="702583"/>
                  <a:ext cx="2178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375A445E-A22A-48FE-2DF4-46126502450C}"/>
                    </a:ext>
                  </a:extLst>
                </p14:cNvPr>
                <p14:cNvContentPartPr/>
                <p14:nvPr/>
              </p14:nvContentPartPr>
              <p14:xfrm>
                <a:off x="7868210" y="808783"/>
                <a:ext cx="274320" cy="17928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375A445E-A22A-48FE-2DF4-46126502450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859570" y="799783"/>
                  <a:ext cx="291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5C2B0EE3-B1E9-6780-0F23-623E1795BCAC}"/>
                    </a:ext>
                  </a:extLst>
                </p14:cNvPr>
                <p14:cNvContentPartPr/>
                <p14:nvPr/>
              </p14:nvContentPartPr>
              <p14:xfrm>
                <a:off x="8148290" y="852703"/>
                <a:ext cx="189000" cy="34488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5C2B0EE3-B1E9-6780-0F23-623E1795BCA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139290" y="844063"/>
                  <a:ext cx="2066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B631EA5D-CD93-DCF8-9549-ED81A7DD5E37}"/>
                    </a:ext>
                  </a:extLst>
                </p14:cNvPr>
                <p14:cNvContentPartPr/>
                <p14:nvPr/>
              </p14:nvContentPartPr>
              <p14:xfrm>
                <a:off x="8410370" y="852703"/>
                <a:ext cx="240480" cy="16272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B631EA5D-CD93-DCF8-9549-ED81A7DD5E3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401370" y="844063"/>
                  <a:ext cx="2581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5B426BA6-D0AC-11DD-1DA0-58D43C5329E1}"/>
                    </a:ext>
                  </a:extLst>
                </p14:cNvPr>
                <p14:cNvContentPartPr/>
                <p14:nvPr/>
              </p14:nvContentPartPr>
              <p14:xfrm>
                <a:off x="8714930" y="782863"/>
                <a:ext cx="127080" cy="21132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5B426BA6-D0AC-11DD-1DA0-58D43C5329E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705930" y="774223"/>
                  <a:ext cx="14472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D40E4265-1B49-B71C-17E5-6C9CDDBD585F}"/>
              </a:ext>
            </a:extLst>
          </p:cNvPr>
          <p:cNvGrpSpPr/>
          <p:nvPr/>
        </p:nvGrpSpPr>
        <p:grpSpPr>
          <a:xfrm>
            <a:off x="9197690" y="696103"/>
            <a:ext cx="375840" cy="303480"/>
            <a:chOff x="9197690" y="696103"/>
            <a:chExt cx="375840" cy="30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382BBAB1-BBC8-6DB5-FF8C-5CEA36E5EACB}"/>
                    </a:ext>
                  </a:extLst>
                </p14:cNvPr>
                <p14:cNvContentPartPr/>
                <p14:nvPr/>
              </p14:nvContentPartPr>
              <p14:xfrm>
                <a:off x="9197690" y="867463"/>
                <a:ext cx="243720" cy="13212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382BBAB1-BBC8-6DB5-FF8C-5CEA36E5EAC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188690" y="858823"/>
                  <a:ext cx="2613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530AD98B-D0CC-A096-2EB9-1F2870B6DFF0}"/>
                    </a:ext>
                  </a:extLst>
                </p14:cNvPr>
                <p14:cNvContentPartPr/>
                <p14:nvPr/>
              </p14:nvContentPartPr>
              <p14:xfrm>
                <a:off x="9455450" y="696103"/>
                <a:ext cx="118080" cy="27648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530AD98B-D0CC-A096-2EB9-1F2870B6DFF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46450" y="687103"/>
                  <a:ext cx="135720" cy="29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57" name="Entrada de lápiz 56">
                <a:extLst>
                  <a:ext uri="{FF2B5EF4-FFF2-40B4-BE49-F238E27FC236}">
                    <a16:creationId xmlns:a16="http://schemas.microsoft.com/office/drawing/2014/main" id="{2338F06A-62A3-19A5-D92B-C2E179280E8D}"/>
                  </a:ext>
                </a:extLst>
              </p14:cNvPr>
              <p14:cNvContentPartPr/>
              <p14:nvPr/>
            </p14:nvContentPartPr>
            <p14:xfrm>
              <a:off x="1226930" y="1503223"/>
              <a:ext cx="228240" cy="143640"/>
            </p14:xfrm>
          </p:contentPart>
        </mc:Choice>
        <mc:Fallback>
          <p:pic>
            <p:nvPicPr>
              <p:cNvPr id="57" name="Entrada de lápiz 56">
                <a:extLst>
                  <a:ext uri="{FF2B5EF4-FFF2-40B4-BE49-F238E27FC236}">
                    <a16:creationId xmlns:a16="http://schemas.microsoft.com/office/drawing/2014/main" id="{2338F06A-62A3-19A5-D92B-C2E179280E8D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218290" y="1494583"/>
                <a:ext cx="24588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58" name="Entrada de lápiz 57">
                <a:extLst>
                  <a:ext uri="{FF2B5EF4-FFF2-40B4-BE49-F238E27FC236}">
                    <a16:creationId xmlns:a16="http://schemas.microsoft.com/office/drawing/2014/main" id="{75031583-19C5-DE9B-100B-D58E8B864809}"/>
                  </a:ext>
                </a:extLst>
              </p14:cNvPr>
              <p14:cNvContentPartPr/>
              <p14:nvPr/>
            </p14:nvContentPartPr>
            <p14:xfrm>
              <a:off x="1454810" y="1497823"/>
              <a:ext cx="160920" cy="203760"/>
            </p14:xfrm>
          </p:contentPart>
        </mc:Choice>
        <mc:Fallback>
          <p:pic>
            <p:nvPicPr>
              <p:cNvPr id="58" name="Entrada de lápiz 57">
                <a:extLst>
                  <a:ext uri="{FF2B5EF4-FFF2-40B4-BE49-F238E27FC236}">
                    <a16:creationId xmlns:a16="http://schemas.microsoft.com/office/drawing/2014/main" id="{75031583-19C5-DE9B-100B-D58E8B86480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446170" y="1489183"/>
                <a:ext cx="1785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59" name="Entrada de lápiz 58">
                <a:extLst>
                  <a:ext uri="{FF2B5EF4-FFF2-40B4-BE49-F238E27FC236}">
                    <a16:creationId xmlns:a16="http://schemas.microsoft.com/office/drawing/2014/main" id="{20AF8CBF-0375-91CB-CF7C-E560B9291D7E}"/>
                  </a:ext>
                </a:extLst>
              </p14:cNvPr>
              <p14:cNvContentPartPr/>
              <p14:nvPr/>
            </p14:nvContentPartPr>
            <p14:xfrm>
              <a:off x="1675130" y="1539223"/>
              <a:ext cx="273960" cy="156960"/>
            </p14:xfrm>
          </p:contentPart>
        </mc:Choice>
        <mc:Fallback>
          <p:pic>
            <p:nvPicPr>
              <p:cNvPr id="59" name="Entrada de lápiz 58">
                <a:extLst>
                  <a:ext uri="{FF2B5EF4-FFF2-40B4-BE49-F238E27FC236}">
                    <a16:creationId xmlns:a16="http://schemas.microsoft.com/office/drawing/2014/main" id="{20AF8CBF-0375-91CB-CF7C-E560B9291D7E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666130" y="1530583"/>
                <a:ext cx="2916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60" name="Entrada de lápiz 59">
                <a:extLst>
                  <a:ext uri="{FF2B5EF4-FFF2-40B4-BE49-F238E27FC236}">
                    <a16:creationId xmlns:a16="http://schemas.microsoft.com/office/drawing/2014/main" id="{382E695E-04F7-F3B6-7EA9-1885B57BD77C}"/>
                  </a:ext>
                </a:extLst>
              </p14:cNvPr>
              <p14:cNvContentPartPr/>
              <p14:nvPr/>
            </p14:nvContentPartPr>
            <p14:xfrm>
              <a:off x="1876370" y="1556143"/>
              <a:ext cx="243720" cy="128160"/>
            </p14:xfrm>
          </p:contentPart>
        </mc:Choice>
        <mc:Fallback>
          <p:pic>
            <p:nvPicPr>
              <p:cNvPr id="60" name="Entrada de lápiz 59">
                <a:extLst>
                  <a:ext uri="{FF2B5EF4-FFF2-40B4-BE49-F238E27FC236}">
                    <a16:creationId xmlns:a16="http://schemas.microsoft.com/office/drawing/2014/main" id="{382E695E-04F7-F3B6-7EA9-1885B57BD77C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867730" y="1547503"/>
                <a:ext cx="2613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61" name="Entrada de lápiz 60">
                <a:extLst>
                  <a:ext uri="{FF2B5EF4-FFF2-40B4-BE49-F238E27FC236}">
                    <a16:creationId xmlns:a16="http://schemas.microsoft.com/office/drawing/2014/main" id="{8FE38F60-7F49-E0A9-FC14-E28D88761F75}"/>
                  </a:ext>
                </a:extLst>
              </p14:cNvPr>
              <p14:cNvContentPartPr/>
              <p14:nvPr/>
            </p14:nvContentPartPr>
            <p14:xfrm>
              <a:off x="2040170" y="1437703"/>
              <a:ext cx="214560" cy="211680"/>
            </p14:xfrm>
          </p:contentPart>
        </mc:Choice>
        <mc:Fallback>
          <p:pic>
            <p:nvPicPr>
              <p:cNvPr id="61" name="Entrada de lápiz 60">
                <a:extLst>
                  <a:ext uri="{FF2B5EF4-FFF2-40B4-BE49-F238E27FC236}">
                    <a16:creationId xmlns:a16="http://schemas.microsoft.com/office/drawing/2014/main" id="{8FE38F60-7F49-E0A9-FC14-E28D88761F75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031170" y="1429063"/>
                <a:ext cx="2322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62" name="Entrada de lápiz 61">
                <a:extLst>
                  <a:ext uri="{FF2B5EF4-FFF2-40B4-BE49-F238E27FC236}">
                    <a16:creationId xmlns:a16="http://schemas.microsoft.com/office/drawing/2014/main" id="{7BCA84D1-FC11-20F8-5B56-987E0C16E464}"/>
                  </a:ext>
                </a:extLst>
              </p14:cNvPr>
              <p14:cNvContentPartPr/>
              <p14:nvPr/>
            </p14:nvContentPartPr>
            <p14:xfrm>
              <a:off x="2283170" y="1553263"/>
              <a:ext cx="120240" cy="119520"/>
            </p14:xfrm>
          </p:contentPart>
        </mc:Choice>
        <mc:Fallback>
          <p:pic>
            <p:nvPicPr>
              <p:cNvPr id="62" name="Entrada de lápiz 61">
                <a:extLst>
                  <a:ext uri="{FF2B5EF4-FFF2-40B4-BE49-F238E27FC236}">
                    <a16:creationId xmlns:a16="http://schemas.microsoft.com/office/drawing/2014/main" id="{7BCA84D1-FC11-20F8-5B56-987E0C16E46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274170" y="1544623"/>
                <a:ext cx="1378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63" name="Entrada de lápiz 62">
                <a:extLst>
                  <a:ext uri="{FF2B5EF4-FFF2-40B4-BE49-F238E27FC236}">
                    <a16:creationId xmlns:a16="http://schemas.microsoft.com/office/drawing/2014/main" id="{F887EF32-A0E8-659E-B20D-0AD8371F33DB}"/>
                  </a:ext>
                </a:extLst>
              </p14:cNvPr>
              <p14:cNvContentPartPr/>
              <p14:nvPr/>
            </p14:nvContentPartPr>
            <p14:xfrm>
              <a:off x="2519330" y="1542103"/>
              <a:ext cx="214560" cy="165600"/>
            </p14:xfrm>
          </p:contentPart>
        </mc:Choice>
        <mc:Fallback>
          <p:pic>
            <p:nvPicPr>
              <p:cNvPr id="63" name="Entrada de lápiz 62">
                <a:extLst>
                  <a:ext uri="{FF2B5EF4-FFF2-40B4-BE49-F238E27FC236}">
                    <a16:creationId xmlns:a16="http://schemas.microsoft.com/office/drawing/2014/main" id="{F887EF32-A0E8-659E-B20D-0AD8371F33DB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510690" y="1533103"/>
                <a:ext cx="232200" cy="18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upo 71">
            <a:extLst>
              <a:ext uri="{FF2B5EF4-FFF2-40B4-BE49-F238E27FC236}">
                <a16:creationId xmlns:a16="http://schemas.microsoft.com/office/drawing/2014/main" id="{B9E89073-422D-D8B6-7BC0-941E1B7A2542}"/>
              </a:ext>
            </a:extLst>
          </p:cNvPr>
          <p:cNvGrpSpPr/>
          <p:nvPr/>
        </p:nvGrpSpPr>
        <p:grpSpPr>
          <a:xfrm>
            <a:off x="3409610" y="1463983"/>
            <a:ext cx="673920" cy="279000"/>
            <a:chOff x="3409610" y="1463983"/>
            <a:chExt cx="67392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9E55CC45-43AF-436C-4F4F-19DB63A68373}"/>
                    </a:ext>
                  </a:extLst>
                </p14:cNvPr>
                <p14:cNvContentPartPr/>
                <p14:nvPr/>
              </p14:nvContentPartPr>
              <p14:xfrm>
                <a:off x="3409610" y="1520863"/>
                <a:ext cx="229320" cy="22212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9E55CC45-43AF-436C-4F4F-19DB63A6837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400610" y="1512223"/>
                  <a:ext cx="2469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5B47FD2B-1AC8-E4AF-0E71-C1F77BD1B833}"/>
                    </a:ext>
                  </a:extLst>
                </p14:cNvPr>
                <p14:cNvContentPartPr/>
                <p14:nvPr/>
              </p14:nvContentPartPr>
              <p14:xfrm>
                <a:off x="3625610" y="1586023"/>
                <a:ext cx="221400" cy="1764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5B47FD2B-1AC8-E4AF-0E71-C1F77BD1B83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616610" y="1577023"/>
                  <a:ext cx="239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F79610EF-9B71-5771-0B2B-459DC3C2271F}"/>
                    </a:ext>
                  </a:extLst>
                </p14:cNvPr>
                <p14:cNvContentPartPr/>
                <p14:nvPr/>
              </p14:nvContentPartPr>
              <p14:xfrm>
                <a:off x="3860690" y="1463983"/>
                <a:ext cx="222840" cy="19764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F79610EF-9B71-5771-0B2B-459DC3C2271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852050" y="1455343"/>
                  <a:ext cx="240480" cy="21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73" name="Entrada de lápiz 72">
                <a:extLst>
                  <a:ext uri="{FF2B5EF4-FFF2-40B4-BE49-F238E27FC236}">
                    <a16:creationId xmlns:a16="http://schemas.microsoft.com/office/drawing/2014/main" id="{8A514A6A-5A21-D909-19E3-560FD0F8971D}"/>
                  </a:ext>
                </a:extLst>
              </p14:cNvPr>
              <p14:cNvContentPartPr/>
              <p14:nvPr/>
            </p14:nvContentPartPr>
            <p14:xfrm>
              <a:off x="4565570" y="1496743"/>
              <a:ext cx="163440" cy="309600"/>
            </p14:xfrm>
          </p:contentPart>
        </mc:Choice>
        <mc:Fallback>
          <p:pic>
            <p:nvPicPr>
              <p:cNvPr id="73" name="Entrada de lápiz 72">
                <a:extLst>
                  <a:ext uri="{FF2B5EF4-FFF2-40B4-BE49-F238E27FC236}">
                    <a16:creationId xmlns:a16="http://schemas.microsoft.com/office/drawing/2014/main" id="{8A514A6A-5A21-D909-19E3-560FD0F8971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556570" y="1487743"/>
                <a:ext cx="181080" cy="32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upo 90">
            <a:extLst>
              <a:ext uri="{FF2B5EF4-FFF2-40B4-BE49-F238E27FC236}">
                <a16:creationId xmlns:a16="http://schemas.microsoft.com/office/drawing/2014/main" id="{8B08C826-8EE6-54B0-8788-832B78AE146F}"/>
              </a:ext>
            </a:extLst>
          </p:cNvPr>
          <p:cNvGrpSpPr/>
          <p:nvPr/>
        </p:nvGrpSpPr>
        <p:grpSpPr>
          <a:xfrm>
            <a:off x="5108090" y="1374703"/>
            <a:ext cx="357120" cy="323640"/>
            <a:chOff x="5108090" y="1374703"/>
            <a:chExt cx="357120" cy="32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646B2140-8FFF-AEA1-A863-106007D3A143}"/>
                    </a:ext>
                  </a:extLst>
                </p14:cNvPr>
                <p14:cNvContentPartPr/>
                <p14:nvPr/>
              </p14:nvContentPartPr>
              <p14:xfrm>
                <a:off x="5108090" y="1535983"/>
                <a:ext cx="214560" cy="12384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646B2140-8FFF-AEA1-A863-106007D3A14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099090" y="1526983"/>
                  <a:ext cx="232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55176025-5AF4-8ECB-5987-AC4158651530}"/>
                    </a:ext>
                  </a:extLst>
                </p14:cNvPr>
                <p14:cNvContentPartPr/>
                <p14:nvPr/>
              </p14:nvContentPartPr>
              <p14:xfrm>
                <a:off x="5325890" y="1374703"/>
                <a:ext cx="139320" cy="32364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55176025-5AF4-8ECB-5987-AC415865153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317250" y="1365703"/>
                  <a:ext cx="156960" cy="34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8B0D2B62-DC22-8625-228E-2F3411152F33}"/>
              </a:ext>
            </a:extLst>
          </p:cNvPr>
          <p:cNvGrpSpPr/>
          <p:nvPr/>
        </p:nvGrpSpPr>
        <p:grpSpPr>
          <a:xfrm>
            <a:off x="5793530" y="1345183"/>
            <a:ext cx="362520" cy="333720"/>
            <a:chOff x="5793530" y="1345183"/>
            <a:chExt cx="36252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B78E1239-48D1-F98E-973F-6D2156984723}"/>
                    </a:ext>
                  </a:extLst>
                </p14:cNvPr>
                <p14:cNvContentPartPr/>
                <p14:nvPr/>
              </p14:nvContentPartPr>
              <p14:xfrm>
                <a:off x="5793530" y="1497463"/>
                <a:ext cx="271440" cy="18144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B78E1239-48D1-F98E-973F-6D215698472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784530" y="1488823"/>
                  <a:ext cx="289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A878AA01-89DA-39DC-D364-68AAD99A262A}"/>
                    </a:ext>
                  </a:extLst>
                </p14:cNvPr>
                <p14:cNvContentPartPr/>
                <p14:nvPr/>
              </p14:nvContentPartPr>
              <p14:xfrm>
                <a:off x="5998730" y="1345183"/>
                <a:ext cx="157320" cy="33336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A878AA01-89DA-39DC-D364-68AAD99A262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990090" y="1336183"/>
                  <a:ext cx="174960" cy="35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39A7EC82-4469-8B8D-BA6B-44B6D95AEE5E}"/>
              </a:ext>
            </a:extLst>
          </p:cNvPr>
          <p:cNvGrpSpPr/>
          <p:nvPr/>
        </p:nvGrpSpPr>
        <p:grpSpPr>
          <a:xfrm>
            <a:off x="6439730" y="1394863"/>
            <a:ext cx="1473120" cy="329040"/>
            <a:chOff x="6439730" y="1394863"/>
            <a:chExt cx="1473120" cy="32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C7CF86F6-DBF2-A721-E42D-44673744B278}"/>
                    </a:ext>
                  </a:extLst>
                </p14:cNvPr>
                <p14:cNvContentPartPr/>
                <p14:nvPr/>
              </p14:nvContentPartPr>
              <p14:xfrm>
                <a:off x="6439730" y="1490263"/>
                <a:ext cx="315720" cy="19620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C7CF86F6-DBF2-A721-E42D-44673744B27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431090" y="1481623"/>
                  <a:ext cx="333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13FDDDCD-55FA-FAC3-0C2F-B1903974FEA8}"/>
                    </a:ext>
                  </a:extLst>
                </p14:cNvPr>
                <p14:cNvContentPartPr/>
                <p14:nvPr/>
              </p14:nvContentPartPr>
              <p14:xfrm>
                <a:off x="6706490" y="1471183"/>
                <a:ext cx="92160" cy="21492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13FDDDCD-55FA-FAC3-0C2F-B1903974FEA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97850" y="1462183"/>
                  <a:ext cx="109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1890D9C7-2965-80DE-ECC2-9F521EB6D058}"/>
                    </a:ext>
                  </a:extLst>
                </p14:cNvPr>
                <p14:cNvContentPartPr/>
                <p14:nvPr/>
              </p14:nvContentPartPr>
              <p14:xfrm>
                <a:off x="6926450" y="1515103"/>
                <a:ext cx="155880" cy="12456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1890D9C7-2965-80DE-ECC2-9F521EB6D05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917450" y="1506463"/>
                  <a:ext cx="1735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CE3AFA49-A0B0-E4EE-1DD8-3BA4230C7C7A}"/>
                    </a:ext>
                  </a:extLst>
                </p14:cNvPr>
                <p14:cNvContentPartPr/>
                <p14:nvPr/>
              </p14:nvContentPartPr>
              <p14:xfrm>
                <a:off x="7066490" y="1541023"/>
                <a:ext cx="262800" cy="14040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CE3AFA49-A0B0-E4EE-1DD8-3BA4230C7C7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057490" y="1532023"/>
                  <a:ext cx="280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00A33E12-1D79-FAB7-20A0-26CB6E08C2D9}"/>
                    </a:ext>
                  </a:extLst>
                </p14:cNvPr>
                <p14:cNvContentPartPr/>
                <p14:nvPr/>
              </p14:nvContentPartPr>
              <p14:xfrm>
                <a:off x="7318850" y="1394863"/>
                <a:ext cx="147240" cy="23256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00A33E12-1D79-FAB7-20A0-26CB6E08C2D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309850" y="1385863"/>
                  <a:ext cx="1648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79819D82-0C5D-158A-7240-7162AD7DA159}"/>
                    </a:ext>
                  </a:extLst>
                </p14:cNvPr>
                <p14:cNvContentPartPr/>
                <p14:nvPr/>
              </p14:nvContentPartPr>
              <p14:xfrm>
                <a:off x="7526210" y="1554343"/>
                <a:ext cx="140760" cy="12852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79819D82-0C5D-158A-7240-7162AD7DA15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517570" y="1545343"/>
                  <a:ext cx="158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B401AA26-3DEB-2425-D75C-C8FC2C710BC3}"/>
                    </a:ext>
                  </a:extLst>
                </p14:cNvPr>
                <p14:cNvContentPartPr/>
                <p14:nvPr/>
              </p14:nvContentPartPr>
              <p14:xfrm>
                <a:off x="7717010" y="1578823"/>
                <a:ext cx="195840" cy="14508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B401AA26-3DEB-2425-D75C-C8FC2C710BC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708010" y="1569823"/>
                  <a:ext cx="21348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F8CDF1F8-6F60-8D98-53B8-E336BD04E382}"/>
              </a:ext>
            </a:extLst>
          </p:cNvPr>
          <p:cNvGrpSpPr/>
          <p:nvPr/>
        </p:nvGrpSpPr>
        <p:grpSpPr>
          <a:xfrm>
            <a:off x="8222450" y="1424383"/>
            <a:ext cx="801000" cy="265320"/>
            <a:chOff x="8222450" y="1424383"/>
            <a:chExt cx="801000" cy="26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8C048D8B-DD5C-050E-EA60-9C5149938F44}"/>
                    </a:ext>
                  </a:extLst>
                </p14:cNvPr>
                <p14:cNvContentPartPr/>
                <p14:nvPr/>
              </p14:nvContentPartPr>
              <p14:xfrm>
                <a:off x="8222450" y="1466503"/>
                <a:ext cx="301320" cy="15804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8C048D8B-DD5C-050E-EA60-9C5149938F4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213450" y="1457503"/>
                  <a:ext cx="318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16790884-F940-D23F-3896-9533F579CD0D}"/>
                    </a:ext>
                  </a:extLst>
                </p14:cNvPr>
                <p14:cNvContentPartPr/>
                <p14:nvPr/>
              </p14:nvContentPartPr>
              <p14:xfrm>
                <a:off x="8588930" y="1525543"/>
                <a:ext cx="178920" cy="4140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16790884-F940-D23F-3896-9533F579CD0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580290" y="1516903"/>
                  <a:ext cx="196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14AD86E4-E6D5-97C9-974A-8AB5C10F5D9E}"/>
                    </a:ext>
                  </a:extLst>
                </p14:cNvPr>
                <p14:cNvContentPartPr/>
                <p14:nvPr/>
              </p14:nvContentPartPr>
              <p14:xfrm>
                <a:off x="8837330" y="1424383"/>
                <a:ext cx="186120" cy="26532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14AD86E4-E6D5-97C9-974A-8AB5C10F5D9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828330" y="1415743"/>
                  <a:ext cx="20376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upo 112">
            <a:extLst>
              <a:ext uri="{FF2B5EF4-FFF2-40B4-BE49-F238E27FC236}">
                <a16:creationId xmlns:a16="http://schemas.microsoft.com/office/drawing/2014/main" id="{67E50FF4-ECF0-D33F-C650-FAB7EC39696D}"/>
              </a:ext>
            </a:extLst>
          </p:cNvPr>
          <p:cNvGrpSpPr/>
          <p:nvPr/>
        </p:nvGrpSpPr>
        <p:grpSpPr>
          <a:xfrm>
            <a:off x="1826690" y="2325823"/>
            <a:ext cx="2597400" cy="480960"/>
            <a:chOff x="1826690" y="2325823"/>
            <a:chExt cx="2597400" cy="48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4D53163B-2D0A-09FC-4DB3-4966CFEF6F38}"/>
                    </a:ext>
                  </a:extLst>
                </p14:cNvPr>
                <p14:cNvContentPartPr/>
                <p14:nvPr/>
              </p14:nvContentPartPr>
              <p14:xfrm>
                <a:off x="1826690" y="2527423"/>
                <a:ext cx="175320" cy="22644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4D53163B-2D0A-09FC-4DB3-4966CFEF6F3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817690" y="2518423"/>
                  <a:ext cx="1929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DEC80FE4-BAF0-B146-EC1B-F8B6019B4DA3}"/>
                    </a:ext>
                  </a:extLst>
                </p14:cNvPr>
                <p14:cNvContentPartPr/>
                <p14:nvPr/>
              </p14:nvContentPartPr>
              <p14:xfrm>
                <a:off x="2012090" y="2530303"/>
                <a:ext cx="185400" cy="17784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DEC80FE4-BAF0-B146-EC1B-F8B6019B4DA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003090" y="2521303"/>
                  <a:ext cx="2030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386D7D2F-C111-B9B8-EE6D-DCE4776E6153}"/>
                    </a:ext>
                  </a:extLst>
                </p14:cNvPr>
                <p14:cNvContentPartPr/>
                <p14:nvPr/>
              </p14:nvContentPartPr>
              <p14:xfrm>
                <a:off x="2203970" y="2543623"/>
                <a:ext cx="338760" cy="18432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386D7D2F-C111-B9B8-EE6D-DCE4776E615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195330" y="2534623"/>
                  <a:ext cx="356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FEA3E65F-A00C-DE2D-EDDF-CCE3403C10FF}"/>
                    </a:ext>
                  </a:extLst>
                </p14:cNvPr>
                <p14:cNvContentPartPr/>
                <p14:nvPr/>
              </p14:nvContentPartPr>
              <p14:xfrm>
                <a:off x="2592410" y="2578903"/>
                <a:ext cx="71640" cy="14580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FEA3E65F-A00C-DE2D-EDDF-CCE3403C10F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583410" y="2570263"/>
                  <a:ext cx="89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04F23239-AD01-5579-0898-8B9E4A79C613}"/>
                    </a:ext>
                  </a:extLst>
                </p14:cNvPr>
                <p14:cNvContentPartPr/>
                <p14:nvPr/>
              </p14:nvContentPartPr>
              <p14:xfrm>
                <a:off x="2478290" y="2462263"/>
                <a:ext cx="38880" cy="144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04F23239-AD01-5579-0898-8B9E4A79C61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469290" y="2453623"/>
                  <a:ext cx="565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EB863200-B86E-3651-A1F7-4EC1652222A6}"/>
                    </a:ext>
                  </a:extLst>
                </p14:cNvPr>
                <p14:cNvContentPartPr/>
                <p14:nvPr/>
              </p14:nvContentPartPr>
              <p14:xfrm>
                <a:off x="2777810" y="2558023"/>
                <a:ext cx="224280" cy="16416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EB863200-B86E-3651-A1F7-4EC1652222A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768810" y="2549023"/>
                  <a:ext cx="241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1AEF0A49-D2C6-EFA1-295B-9AFBFA9BF0FE}"/>
                    </a:ext>
                  </a:extLst>
                </p14:cNvPr>
                <p14:cNvContentPartPr/>
                <p14:nvPr/>
              </p14:nvContentPartPr>
              <p14:xfrm>
                <a:off x="2999570" y="2539663"/>
                <a:ext cx="124200" cy="15084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1AEF0A49-D2C6-EFA1-295B-9AFBFA9BF0F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990570" y="2531023"/>
                  <a:ext cx="141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6FB89EFD-9C3C-5068-F7D6-EB54C29FB7F2}"/>
                    </a:ext>
                  </a:extLst>
                </p14:cNvPr>
                <p14:cNvContentPartPr/>
                <p14:nvPr/>
              </p14:nvContentPartPr>
              <p14:xfrm>
                <a:off x="3164810" y="2534983"/>
                <a:ext cx="102240" cy="19692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6FB89EFD-9C3C-5068-F7D6-EB54C29FB7F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155810" y="2525983"/>
                  <a:ext cx="119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014E875B-E585-F81A-69E7-6E61160843EE}"/>
                    </a:ext>
                  </a:extLst>
                </p14:cNvPr>
                <p14:cNvContentPartPr/>
                <p14:nvPr/>
              </p14:nvContentPartPr>
              <p14:xfrm>
                <a:off x="3470090" y="2345623"/>
                <a:ext cx="170280" cy="46116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014E875B-E585-F81A-69E7-6E61160843E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61090" y="2336983"/>
                  <a:ext cx="18792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FB16893C-FFAB-E245-3FBE-C478F2BB9480}"/>
                    </a:ext>
                  </a:extLst>
                </p14:cNvPr>
                <p14:cNvContentPartPr/>
                <p14:nvPr/>
              </p14:nvContentPartPr>
              <p14:xfrm>
                <a:off x="3655490" y="2524903"/>
                <a:ext cx="287280" cy="19584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FB16893C-FFAB-E245-3FBE-C478F2BB948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646490" y="2515903"/>
                  <a:ext cx="3049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006BE4C9-9DDC-2A09-A4E9-52BDFB46D243}"/>
                    </a:ext>
                  </a:extLst>
                </p14:cNvPr>
                <p14:cNvContentPartPr/>
                <p14:nvPr/>
              </p14:nvContentPartPr>
              <p14:xfrm>
                <a:off x="3959330" y="2594383"/>
                <a:ext cx="151560" cy="3960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006BE4C9-9DDC-2A09-A4E9-52BDFB46D24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950690" y="2585383"/>
                  <a:ext cx="169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F9616489-42FE-F36A-5AFE-FCBDEDFD4910}"/>
                    </a:ext>
                  </a:extLst>
                </p14:cNvPr>
                <p14:cNvContentPartPr/>
                <p14:nvPr/>
              </p14:nvContentPartPr>
              <p14:xfrm>
                <a:off x="4073450" y="2475223"/>
                <a:ext cx="217440" cy="18000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F9616489-42FE-F36A-5AFE-FCBDEDFD491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064810" y="2466583"/>
                  <a:ext cx="235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5472D491-5A9F-4690-9972-DBFD080C7018}"/>
                    </a:ext>
                  </a:extLst>
                </p14:cNvPr>
                <p14:cNvContentPartPr/>
                <p14:nvPr/>
              </p14:nvContentPartPr>
              <p14:xfrm>
                <a:off x="4197650" y="2325823"/>
                <a:ext cx="226440" cy="40500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5472D491-5A9F-4690-9972-DBFD080C701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189010" y="2316823"/>
                  <a:ext cx="244080" cy="42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14" name="Entrada de lápiz 113">
                <a:extLst>
                  <a:ext uri="{FF2B5EF4-FFF2-40B4-BE49-F238E27FC236}">
                    <a16:creationId xmlns:a16="http://schemas.microsoft.com/office/drawing/2014/main" id="{813E10D7-7C64-5601-A06A-5C3FEF9FA7A8}"/>
                  </a:ext>
                </a:extLst>
              </p14:cNvPr>
              <p14:cNvContentPartPr/>
              <p14:nvPr/>
            </p14:nvContentPartPr>
            <p14:xfrm>
              <a:off x="4895690" y="2619223"/>
              <a:ext cx="63000" cy="207360"/>
            </p14:xfrm>
          </p:contentPart>
        </mc:Choice>
        <mc:Fallback>
          <p:pic>
            <p:nvPicPr>
              <p:cNvPr id="114" name="Entrada de lápiz 113">
                <a:extLst>
                  <a:ext uri="{FF2B5EF4-FFF2-40B4-BE49-F238E27FC236}">
                    <a16:creationId xmlns:a16="http://schemas.microsoft.com/office/drawing/2014/main" id="{813E10D7-7C64-5601-A06A-5C3FEF9FA7A8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886690" y="2610223"/>
                <a:ext cx="80640" cy="22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upo 127">
            <a:extLst>
              <a:ext uri="{FF2B5EF4-FFF2-40B4-BE49-F238E27FC236}">
                <a16:creationId xmlns:a16="http://schemas.microsoft.com/office/drawing/2014/main" id="{77627B7A-43D3-B575-5BE9-D453422812BA}"/>
              </a:ext>
            </a:extLst>
          </p:cNvPr>
          <p:cNvGrpSpPr/>
          <p:nvPr/>
        </p:nvGrpSpPr>
        <p:grpSpPr>
          <a:xfrm>
            <a:off x="5215010" y="2287303"/>
            <a:ext cx="2826720" cy="417240"/>
            <a:chOff x="5215010" y="2287303"/>
            <a:chExt cx="2826720" cy="41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E7A48AFB-4F3A-FACB-80C1-32B471186817}"/>
                    </a:ext>
                  </a:extLst>
                </p14:cNvPr>
                <p14:cNvContentPartPr/>
                <p14:nvPr/>
              </p14:nvContentPartPr>
              <p14:xfrm>
                <a:off x="5215010" y="2471623"/>
                <a:ext cx="200520" cy="20268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E7A48AFB-4F3A-FACB-80C1-32B47118681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206010" y="2462623"/>
                  <a:ext cx="218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0EDA50B9-89A7-4879-AE99-D8B67342B756}"/>
                    </a:ext>
                  </a:extLst>
                </p14:cNvPr>
                <p14:cNvContentPartPr/>
                <p14:nvPr/>
              </p14:nvContentPartPr>
              <p14:xfrm>
                <a:off x="5437130" y="2498623"/>
                <a:ext cx="232560" cy="17028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0EDA50B9-89A7-4879-AE99-D8B67342B75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428130" y="2489983"/>
                  <a:ext cx="2502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027731DA-DB3F-47A5-D8A6-A2BDBADAEF05}"/>
                    </a:ext>
                  </a:extLst>
                </p14:cNvPr>
                <p14:cNvContentPartPr/>
                <p14:nvPr/>
              </p14:nvContentPartPr>
              <p14:xfrm>
                <a:off x="5719010" y="2479543"/>
                <a:ext cx="399960" cy="18000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027731DA-DB3F-47A5-D8A6-A2BDBADAEF0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710010" y="2470903"/>
                  <a:ext cx="4176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4A0E8F1D-A4A8-1C48-C740-B27C144E2E0D}"/>
                    </a:ext>
                  </a:extLst>
                </p14:cNvPr>
                <p14:cNvContentPartPr/>
                <p14:nvPr/>
              </p14:nvContentPartPr>
              <p14:xfrm>
                <a:off x="6165770" y="2514103"/>
                <a:ext cx="75960" cy="19044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4A0E8F1D-A4A8-1C48-C740-B27C144E2E0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156770" y="2505103"/>
                  <a:ext cx="93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37925EA2-33B2-9919-F015-EEC4D0B4F24A}"/>
                    </a:ext>
                  </a:extLst>
                </p14:cNvPr>
                <p14:cNvContentPartPr/>
                <p14:nvPr/>
              </p14:nvContentPartPr>
              <p14:xfrm>
                <a:off x="6102770" y="2385943"/>
                <a:ext cx="34560" cy="1080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37925EA2-33B2-9919-F015-EEC4D0B4F24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094130" y="2376943"/>
                  <a:ext cx="522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8B4A2244-A0F8-3059-96F6-BCF8F706F519}"/>
                    </a:ext>
                  </a:extLst>
                </p14:cNvPr>
                <p14:cNvContentPartPr/>
                <p14:nvPr/>
              </p14:nvContentPartPr>
              <p14:xfrm>
                <a:off x="6356930" y="2485663"/>
                <a:ext cx="188640" cy="18972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8B4A2244-A0F8-3059-96F6-BCF8F706F51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348290" y="2476663"/>
                  <a:ext cx="2062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575A510E-3A0D-CECC-3842-533B83F67E67}"/>
                    </a:ext>
                  </a:extLst>
                </p14:cNvPr>
                <p14:cNvContentPartPr/>
                <p14:nvPr/>
              </p14:nvContentPartPr>
              <p14:xfrm>
                <a:off x="6594890" y="2481343"/>
                <a:ext cx="122040" cy="18612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575A510E-3A0D-CECC-3842-533B83F67E6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586250" y="2472703"/>
                  <a:ext cx="139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FC76FEBE-B855-7A7C-9C2C-BE67A549094F}"/>
                    </a:ext>
                  </a:extLst>
                </p14:cNvPr>
                <p14:cNvContentPartPr/>
                <p14:nvPr/>
              </p14:nvContentPartPr>
              <p14:xfrm>
                <a:off x="6734570" y="2472703"/>
                <a:ext cx="144360" cy="19044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FC76FEBE-B855-7A7C-9C2C-BE67A549094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725930" y="2464063"/>
                  <a:ext cx="162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D6E067B2-2986-EC8D-A574-09990EA0CA56}"/>
                    </a:ext>
                  </a:extLst>
                </p14:cNvPr>
                <p14:cNvContentPartPr/>
                <p14:nvPr/>
              </p14:nvContentPartPr>
              <p14:xfrm>
                <a:off x="7002410" y="2344903"/>
                <a:ext cx="231120" cy="35316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D6E067B2-2986-EC8D-A574-09990EA0CA5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993410" y="2336263"/>
                  <a:ext cx="2487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79135537-EEB1-23DC-EEC6-F4276EEF6BDD}"/>
                    </a:ext>
                  </a:extLst>
                </p14:cNvPr>
                <p14:cNvContentPartPr/>
                <p14:nvPr/>
              </p14:nvContentPartPr>
              <p14:xfrm>
                <a:off x="7241810" y="2418703"/>
                <a:ext cx="185760" cy="19944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79135537-EEB1-23DC-EEC6-F4276EEF6BD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232810" y="2409703"/>
                  <a:ext cx="203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E90DA6D9-7245-9830-2AB4-53A384B8F12B}"/>
                    </a:ext>
                  </a:extLst>
                </p14:cNvPr>
                <p14:cNvContentPartPr/>
                <p14:nvPr/>
              </p14:nvContentPartPr>
              <p14:xfrm>
                <a:off x="7488770" y="2469823"/>
                <a:ext cx="131760" cy="2124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E90DA6D9-7245-9830-2AB4-53A384B8F12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479770" y="2461183"/>
                  <a:ext cx="1494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B2315BD0-0008-4DC7-807A-58E0A007444A}"/>
                    </a:ext>
                  </a:extLst>
                </p14:cNvPr>
                <p14:cNvContentPartPr/>
                <p14:nvPr/>
              </p14:nvContentPartPr>
              <p14:xfrm>
                <a:off x="7681370" y="2394583"/>
                <a:ext cx="173520" cy="20556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B2315BD0-0008-4DC7-807A-58E0A007444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672370" y="2385583"/>
                  <a:ext cx="191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26B29AD5-77F6-F79C-E5F4-CB4BF72B5403}"/>
                    </a:ext>
                  </a:extLst>
                </p14:cNvPr>
                <p14:cNvContentPartPr/>
                <p14:nvPr/>
              </p14:nvContentPartPr>
              <p14:xfrm>
                <a:off x="7903850" y="2287303"/>
                <a:ext cx="137880" cy="40356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26B29AD5-77F6-F79C-E5F4-CB4BF72B540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895210" y="2278303"/>
                  <a:ext cx="155520" cy="42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upo 149">
            <a:extLst>
              <a:ext uri="{FF2B5EF4-FFF2-40B4-BE49-F238E27FC236}">
                <a16:creationId xmlns:a16="http://schemas.microsoft.com/office/drawing/2014/main" id="{3785941C-715E-FFF7-5653-E246C7DA3651}"/>
              </a:ext>
            </a:extLst>
          </p:cNvPr>
          <p:cNvGrpSpPr/>
          <p:nvPr/>
        </p:nvGrpSpPr>
        <p:grpSpPr>
          <a:xfrm>
            <a:off x="1568930" y="3409423"/>
            <a:ext cx="1574280" cy="403560"/>
            <a:chOff x="1568930" y="3409423"/>
            <a:chExt cx="1574280" cy="40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3F6AA4A3-BED3-B46A-E360-FE6D1A404640}"/>
                    </a:ext>
                  </a:extLst>
                </p14:cNvPr>
                <p14:cNvContentPartPr/>
                <p14:nvPr/>
              </p14:nvContentPartPr>
              <p14:xfrm>
                <a:off x="1795010" y="3409423"/>
                <a:ext cx="252720" cy="32832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3F6AA4A3-BED3-B46A-E360-FE6D1A40464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786010" y="3400783"/>
                  <a:ext cx="2703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9FDF3D22-3B9D-9556-0A68-9939778892DB}"/>
                    </a:ext>
                  </a:extLst>
                </p14:cNvPr>
                <p14:cNvContentPartPr/>
                <p14:nvPr/>
              </p14:nvContentPartPr>
              <p14:xfrm>
                <a:off x="1587650" y="3565303"/>
                <a:ext cx="142920" cy="24768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9FDF3D22-3B9D-9556-0A68-9939778892D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578650" y="3556663"/>
                  <a:ext cx="1605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F0A631E2-AB6D-BC5B-B4B0-52171DD4B752}"/>
                    </a:ext>
                  </a:extLst>
                </p14:cNvPr>
                <p14:cNvContentPartPr/>
                <p14:nvPr/>
              </p14:nvContentPartPr>
              <p14:xfrm>
                <a:off x="1568930" y="3436423"/>
                <a:ext cx="53280" cy="3204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F0A631E2-AB6D-BC5B-B4B0-52171DD4B75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560290" y="3427423"/>
                  <a:ext cx="709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6A18BC20-9EB9-805A-17C6-4E89C6EDF72A}"/>
                    </a:ext>
                  </a:extLst>
                </p14:cNvPr>
                <p14:cNvContentPartPr/>
                <p14:nvPr/>
              </p14:nvContentPartPr>
              <p14:xfrm>
                <a:off x="2207930" y="3597703"/>
                <a:ext cx="209520" cy="16668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6A18BC20-9EB9-805A-17C6-4E89C6EDF72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199290" y="3589063"/>
                  <a:ext cx="2271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4DECF759-36AC-D97C-C1B2-65F9486505DF}"/>
                    </a:ext>
                  </a:extLst>
                </p14:cNvPr>
                <p14:cNvContentPartPr/>
                <p14:nvPr/>
              </p14:nvContentPartPr>
              <p14:xfrm>
                <a:off x="2271290" y="3483943"/>
                <a:ext cx="21600" cy="10728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4DECF759-36AC-D97C-C1B2-65F9486505D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262290" y="3475303"/>
                  <a:ext cx="392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A6F2C4E2-5D11-1D34-7B3A-F67CA4746690}"/>
                    </a:ext>
                  </a:extLst>
                </p14:cNvPr>
                <p14:cNvContentPartPr/>
                <p14:nvPr/>
              </p14:nvContentPartPr>
              <p14:xfrm>
                <a:off x="2580890" y="3570343"/>
                <a:ext cx="424080" cy="16344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A6F2C4E2-5D11-1D34-7B3A-F67CA474669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571890" y="3561703"/>
                  <a:ext cx="4417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B89A8981-ED90-2CFF-09E1-7A59AA0206B8}"/>
                    </a:ext>
                  </a:extLst>
                </p14:cNvPr>
                <p14:cNvContentPartPr/>
                <p14:nvPr/>
              </p14:nvContentPartPr>
              <p14:xfrm>
                <a:off x="2998130" y="3550903"/>
                <a:ext cx="145080" cy="14148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B89A8981-ED90-2CFF-09E1-7A59AA0206B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989490" y="3542263"/>
                  <a:ext cx="16272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upo 148">
            <a:extLst>
              <a:ext uri="{FF2B5EF4-FFF2-40B4-BE49-F238E27FC236}">
                <a16:creationId xmlns:a16="http://schemas.microsoft.com/office/drawing/2014/main" id="{B00DE78E-E8C1-FE53-1107-47815B1885AB}"/>
              </a:ext>
            </a:extLst>
          </p:cNvPr>
          <p:cNvGrpSpPr/>
          <p:nvPr/>
        </p:nvGrpSpPr>
        <p:grpSpPr>
          <a:xfrm>
            <a:off x="3519770" y="3499423"/>
            <a:ext cx="466920" cy="281160"/>
            <a:chOff x="3519770" y="3499423"/>
            <a:chExt cx="466920" cy="28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46C2964C-327F-B0F6-BDC7-B2943C8758F5}"/>
                    </a:ext>
                  </a:extLst>
                </p14:cNvPr>
                <p14:cNvContentPartPr/>
                <p14:nvPr/>
              </p14:nvContentPartPr>
              <p14:xfrm>
                <a:off x="3519770" y="3557743"/>
                <a:ext cx="163800" cy="22284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46C2964C-327F-B0F6-BDC7-B2943C8758F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511130" y="3548743"/>
                  <a:ext cx="181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5381D652-6126-1798-16E7-CE9378FDA9AB}"/>
                    </a:ext>
                  </a:extLst>
                </p14:cNvPr>
                <p14:cNvContentPartPr/>
                <p14:nvPr/>
              </p14:nvContentPartPr>
              <p14:xfrm>
                <a:off x="3745850" y="3499423"/>
                <a:ext cx="240840" cy="215640"/>
              </p14:xfrm>
            </p:contentPart>
          </mc:Choice>
          <mc:Fallback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5381D652-6126-1798-16E7-CE9378FDA9A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736850" y="3490783"/>
                  <a:ext cx="25848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75311E8-1297-4493-5E8B-8990D43432B8}"/>
              </a:ext>
            </a:extLst>
          </p:cNvPr>
          <p:cNvGrpSpPr/>
          <p:nvPr/>
        </p:nvGrpSpPr>
        <p:grpSpPr>
          <a:xfrm>
            <a:off x="4504730" y="3312943"/>
            <a:ext cx="2351160" cy="384120"/>
            <a:chOff x="4504730" y="3312943"/>
            <a:chExt cx="2351160" cy="38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60A6BB8C-0243-5E2D-794B-F18CDEFA47B7}"/>
                    </a:ext>
                  </a:extLst>
                </p14:cNvPr>
                <p14:cNvContentPartPr/>
                <p14:nvPr/>
              </p14:nvContentPartPr>
              <p14:xfrm>
                <a:off x="4504730" y="3461263"/>
                <a:ext cx="163080" cy="213840"/>
              </p14:xfrm>
            </p:contentPart>
          </mc:Choice>
          <mc:Fallback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60A6BB8C-0243-5E2D-794B-F18CDEFA47B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495730" y="3452263"/>
                  <a:ext cx="1807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8D273FEB-BAA5-DD0B-02CB-EB0C4EBCA67B}"/>
                    </a:ext>
                  </a:extLst>
                </p14:cNvPr>
                <p14:cNvContentPartPr/>
                <p14:nvPr/>
              </p14:nvContentPartPr>
              <p14:xfrm>
                <a:off x="4741970" y="3488263"/>
                <a:ext cx="275040" cy="208800"/>
              </p14:xfrm>
            </p:contentPart>
          </mc:Choice>
          <mc:Fallback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8D273FEB-BAA5-DD0B-02CB-EB0C4EBCA67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733330" y="3479623"/>
                  <a:ext cx="2926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D1932AD4-92B7-25F0-9C68-C12775BD6C35}"/>
                    </a:ext>
                  </a:extLst>
                </p14:cNvPr>
                <p14:cNvContentPartPr/>
                <p14:nvPr/>
              </p14:nvContentPartPr>
              <p14:xfrm>
                <a:off x="4969850" y="3312943"/>
                <a:ext cx="191520" cy="372240"/>
              </p14:xfrm>
            </p:contentPart>
          </mc:Choice>
          <mc:Fallback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D1932AD4-92B7-25F0-9C68-C12775BD6C3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960850" y="3304303"/>
                  <a:ext cx="2091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E2C3E88A-8AD6-779E-32BF-FB5FB3FFF78A}"/>
                    </a:ext>
                  </a:extLst>
                </p14:cNvPr>
                <p14:cNvContentPartPr/>
                <p14:nvPr/>
              </p14:nvContentPartPr>
              <p14:xfrm>
                <a:off x="5181170" y="3484303"/>
                <a:ext cx="314280" cy="156960"/>
              </p14:xfrm>
            </p:contentPart>
          </mc:Choice>
          <mc:Fallback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E2C3E88A-8AD6-779E-32BF-FB5FB3FFF78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172170" y="3475303"/>
                  <a:ext cx="331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64379811-10DE-88F8-E509-8F1CE09FFB3E}"/>
                    </a:ext>
                  </a:extLst>
                </p14:cNvPr>
                <p14:cNvContentPartPr/>
                <p14:nvPr/>
              </p14:nvContentPartPr>
              <p14:xfrm>
                <a:off x="5515250" y="3490063"/>
                <a:ext cx="254160" cy="144720"/>
              </p14:xfrm>
            </p:contentPart>
          </mc:Choice>
          <mc:Fallback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64379811-10DE-88F8-E509-8F1CE09FFB3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506610" y="3481063"/>
                  <a:ext cx="2718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982C041C-578F-B0B4-2BFC-6533AC0BCF59}"/>
                    </a:ext>
                  </a:extLst>
                </p14:cNvPr>
                <p14:cNvContentPartPr/>
                <p14:nvPr/>
              </p14:nvContentPartPr>
              <p14:xfrm>
                <a:off x="5629010" y="3353983"/>
                <a:ext cx="56160" cy="1944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982C041C-578F-B0B4-2BFC-6533AC0BCF5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620370" y="3345343"/>
                  <a:ext cx="73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4C6105EA-832D-337C-200B-C96684F1548F}"/>
                    </a:ext>
                  </a:extLst>
                </p14:cNvPr>
                <p14:cNvContentPartPr/>
                <p14:nvPr/>
              </p14:nvContentPartPr>
              <p14:xfrm>
                <a:off x="5899010" y="3455503"/>
                <a:ext cx="175320" cy="17856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4C6105EA-832D-337C-200B-C96684F1548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890010" y="3446503"/>
                  <a:ext cx="1929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4952F4D6-5C5C-8C24-2531-DE2BB347AE25}"/>
                    </a:ext>
                  </a:extLst>
                </p14:cNvPr>
                <p14:cNvContentPartPr/>
                <p14:nvPr/>
              </p14:nvContentPartPr>
              <p14:xfrm>
                <a:off x="6105650" y="3448663"/>
                <a:ext cx="272880" cy="19296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4952F4D6-5C5C-8C24-2531-DE2BB347AE2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097010" y="3439663"/>
                  <a:ext cx="2905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4DDA0F6B-B205-998B-57C3-9CB4CE6AA03A}"/>
                    </a:ext>
                  </a:extLst>
                </p14:cNvPr>
                <p14:cNvContentPartPr/>
                <p14:nvPr/>
              </p14:nvContentPartPr>
              <p14:xfrm>
                <a:off x="6363050" y="3495463"/>
                <a:ext cx="231120" cy="166680"/>
              </p14:xfrm>
            </p:contentPart>
          </mc:Choice>
          <mc:Fallback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4DDA0F6B-B205-998B-57C3-9CB4CE6AA03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354410" y="3486823"/>
                  <a:ext cx="248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CD0BE464-878B-E495-9E9D-67FB0EF1E895}"/>
                    </a:ext>
                  </a:extLst>
                </p14:cNvPr>
                <p14:cNvContentPartPr/>
                <p14:nvPr/>
              </p14:nvContentPartPr>
              <p14:xfrm>
                <a:off x="6630890" y="3401143"/>
                <a:ext cx="225000" cy="233640"/>
              </p14:xfrm>
            </p:contentPart>
          </mc:Choice>
          <mc:Fallback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CD0BE464-878B-E495-9E9D-67FB0EF1E89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622250" y="3392143"/>
                  <a:ext cx="24264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upo 153">
            <a:extLst>
              <a:ext uri="{FF2B5EF4-FFF2-40B4-BE49-F238E27FC236}">
                <a16:creationId xmlns:a16="http://schemas.microsoft.com/office/drawing/2014/main" id="{08529F02-04EB-6C9F-83AE-33F39B9399A6}"/>
              </a:ext>
            </a:extLst>
          </p:cNvPr>
          <p:cNvGrpSpPr/>
          <p:nvPr/>
        </p:nvGrpSpPr>
        <p:grpSpPr>
          <a:xfrm>
            <a:off x="7232090" y="3446863"/>
            <a:ext cx="723600" cy="221400"/>
            <a:chOff x="7232090" y="3446863"/>
            <a:chExt cx="723600" cy="22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EE91C01F-EE61-B281-469A-8900537785DD}"/>
                    </a:ext>
                  </a:extLst>
                </p14:cNvPr>
                <p14:cNvContentPartPr/>
                <p14:nvPr/>
              </p14:nvContentPartPr>
              <p14:xfrm>
                <a:off x="7232090" y="3446863"/>
                <a:ext cx="279720" cy="22140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EE91C01F-EE61-B281-469A-8900537785D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223090" y="3438223"/>
                  <a:ext cx="297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5502B2FD-2185-8E5D-0EF1-27DC7BB7F53B}"/>
                    </a:ext>
                  </a:extLst>
                </p14:cNvPr>
                <p14:cNvContentPartPr/>
                <p14:nvPr/>
              </p14:nvContentPartPr>
              <p14:xfrm>
                <a:off x="7485530" y="3449743"/>
                <a:ext cx="157320" cy="17424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5502B2FD-2185-8E5D-0EF1-27DC7BB7F53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476890" y="3440743"/>
                  <a:ext cx="174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2B264C52-9D1B-1E55-97EF-3C8C81D7254E}"/>
                    </a:ext>
                  </a:extLst>
                </p14:cNvPr>
                <p14:cNvContentPartPr/>
                <p14:nvPr/>
              </p14:nvContentPartPr>
              <p14:xfrm>
                <a:off x="7702610" y="3503023"/>
                <a:ext cx="253080" cy="158760"/>
              </p14:xfrm>
            </p:contentPart>
          </mc:Choice>
          <mc:Fallback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2B264C52-9D1B-1E55-97EF-3C8C81D7254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693970" y="3494023"/>
                  <a:ext cx="27072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upo 165">
            <a:extLst>
              <a:ext uri="{FF2B5EF4-FFF2-40B4-BE49-F238E27FC236}">
                <a16:creationId xmlns:a16="http://schemas.microsoft.com/office/drawing/2014/main" id="{253E8410-41A0-F0B5-EA8B-FCA534E4A7C8}"/>
              </a:ext>
            </a:extLst>
          </p:cNvPr>
          <p:cNvGrpSpPr/>
          <p:nvPr/>
        </p:nvGrpSpPr>
        <p:grpSpPr>
          <a:xfrm>
            <a:off x="8282570" y="3265063"/>
            <a:ext cx="651600" cy="370440"/>
            <a:chOff x="8282570" y="3265063"/>
            <a:chExt cx="651600" cy="37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54BC2672-27B8-EA47-86E9-69F897CEEFE5}"/>
                    </a:ext>
                  </a:extLst>
                </p14:cNvPr>
                <p14:cNvContentPartPr/>
                <p14:nvPr/>
              </p14:nvContentPartPr>
              <p14:xfrm>
                <a:off x="8282570" y="3265063"/>
                <a:ext cx="117000" cy="370440"/>
              </p14:xfrm>
            </p:contentPart>
          </mc:Choice>
          <mc:Fallback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54BC2672-27B8-EA47-86E9-69F897CEEFE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273930" y="3256423"/>
                  <a:ext cx="13464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F29DAA06-787B-50C5-D458-1907D1D33A5F}"/>
                    </a:ext>
                  </a:extLst>
                </p14:cNvPr>
                <p14:cNvContentPartPr/>
                <p14:nvPr/>
              </p14:nvContentPartPr>
              <p14:xfrm>
                <a:off x="8495330" y="3416263"/>
                <a:ext cx="319320" cy="182520"/>
              </p14:xfrm>
            </p:contentPart>
          </mc:Choice>
          <mc:Fallback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F29DAA06-787B-50C5-D458-1907D1D33A5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486690" y="3407263"/>
                  <a:ext cx="336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497657AA-006F-545A-1E39-61E7CF4FE185}"/>
                    </a:ext>
                  </a:extLst>
                </p14:cNvPr>
                <p14:cNvContentPartPr/>
                <p14:nvPr/>
              </p14:nvContentPartPr>
              <p14:xfrm>
                <a:off x="8824730" y="3412303"/>
                <a:ext cx="109440" cy="211320"/>
              </p14:xfrm>
            </p:contentPart>
          </mc:Choice>
          <mc:Fallback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497657AA-006F-545A-1E39-61E7CF4FE18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816090" y="3403663"/>
                  <a:ext cx="12708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upo 164">
            <a:extLst>
              <a:ext uri="{FF2B5EF4-FFF2-40B4-BE49-F238E27FC236}">
                <a16:creationId xmlns:a16="http://schemas.microsoft.com/office/drawing/2014/main" id="{64760120-A92A-EC9A-ECE1-28E10362D5BC}"/>
              </a:ext>
            </a:extLst>
          </p:cNvPr>
          <p:cNvGrpSpPr/>
          <p:nvPr/>
        </p:nvGrpSpPr>
        <p:grpSpPr>
          <a:xfrm>
            <a:off x="9290930" y="3364423"/>
            <a:ext cx="1774440" cy="270000"/>
            <a:chOff x="9290930" y="3364423"/>
            <a:chExt cx="1774440" cy="27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58F3D5BF-410D-1408-EF9B-4EC06F2B01BE}"/>
                    </a:ext>
                  </a:extLst>
                </p14:cNvPr>
                <p14:cNvContentPartPr/>
                <p14:nvPr/>
              </p14:nvContentPartPr>
              <p14:xfrm>
                <a:off x="9290930" y="3411583"/>
                <a:ext cx="399960" cy="208800"/>
              </p14:xfrm>
            </p:contentPart>
          </mc:Choice>
          <mc:Fallback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58F3D5BF-410D-1408-EF9B-4EC06F2B01B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282290" y="3402583"/>
                  <a:ext cx="4176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A124FD97-7CA1-F6F0-4C70-D7658DD87366}"/>
                    </a:ext>
                  </a:extLst>
                </p14:cNvPr>
                <p14:cNvContentPartPr/>
                <p14:nvPr/>
              </p14:nvContentPartPr>
              <p14:xfrm>
                <a:off x="9673970" y="3447583"/>
                <a:ext cx="278280" cy="179280"/>
              </p14:xfrm>
            </p:contentPart>
          </mc:Choice>
          <mc:Fallback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A124FD97-7CA1-F6F0-4C70-D7658DD8736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664970" y="3438943"/>
                  <a:ext cx="2959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D2280083-0DB3-D94F-87D5-D590A382D803}"/>
                    </a:ext>
                  </a:extLst>
                </p14:cNvPr>
                <p14:cNvContentPartPr/>
                <p14:nvPr/>
              </p14:nvContentPartPr>
              <p14:xfrm>
                <a:off x="10041170" y="3429583"/>
                <a:ext cx="233280" cy="19476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D2280083-0DB3-D94F-87D5-D590A382D80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032530" y="3420943"/>
                  <a:ext cx="2509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BD73BD78-83D6-43C7-B1AB-1931F1071CCC}"/>
                    </a:ext>
                  </a:extLst>
                </p14:cNvPr>
                <p14:cNvContentPartPr/>
                <p14:nvPr/>
              </p14:nvContentPartPr>
              <p14:xfrm>
                <a:off x="10269410" y="3418423"/>
                <a:ext cx="198000" cy="19692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BD73BD78-83D6-43C7-B1AB-1931F1071CC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260410" y="3409783"/>
                  <a:ext cx="2156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2CCB0F86-FF94-5CD4-E980-6865EE00F86A}"/>
                    </a:ext>
                  </a:extLst>
                </p14:cNvPr>
                <p14:cNvContentPartPr/>
                <p14:nvPr/>
              </p14:nvContentPartPr>
              <p14:xfrm>
                <a:off x="10456970" y="3364423"/>
                <a:ext cx="163080" cy="243360"/>
              </p14:xfrm>
            </p:contentPart>
          </mc:Choice>
          <mc:Fallback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2CCB0F86-FF94-5CD4-E980-6865EE00F86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448330" y="3355783"/>
                  <a:ext cx="1807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4AB36A4D-0A5A-9AA0-3CCB-8E6914483D38}"/>
                    </a:ext>
                  </a:extLst>
                </p14:cNvPr>
                <p14:cNvContentPartPr/>
                <p14:nvPr/>
              </p14:nvContentPartPr>
              <p14:xfrm>
                <a:off x="10694930" y="3433543"/>
                <a:ext cx="233280" cy="161640"/>
              </p14:xfrm>
            </p:contentPart>
          </mc:Choice>
          <mc:Fallback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4AB36A4D-0A5A-9AA0-3CCB-8E6914483D3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685930" y="3424543"/>
                  <a:ext cx="250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5615AC72-27D3-6DE9-07B6-B2F146E931A7}"/>
                    </a:ext>
                  </a:extLst>
                </p14:cNvPr>
                <p14:cNvContentPartPr/>
                <p14:nvPr/>
              </p14:nvContentPartPr>
              <p14:xfrm>
                <a:off x="10961690" y="3375223"/>
                <a:ext cx="103680" cy="259200"/>
              </p14:xfrm>
            </p:contentPart>
          </mc:Choice>
          <mc:Fallback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5615AC72-27D3-6DE9-07B6-B2F146E931A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953050" y="3366223"/>
                  <a:ext cx="121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167" name="Entrada de lápiz 166">
                <a:extLst>
                  <a:ext uri="{FF2B5EF4-FFF2-40B4-BE49-F238E27FC236}">
                    <a16:creationId xmlns:a16="http://schemas.microsoft.com/office/drawing/2014/main" id="{F35EACA5-8036-C108-0C0A-7DE92345AD3E}"/>
                  </a:ext>
                </a:extLst>
              </p14:cNvPr>
              <p14:cNvContentPartPr/>
              <p14:nvPr/>
            </p14:nvContentPartPr>
            <p14:xfrm>
              <a:off x="1375250" y="4176943"/>
              <a:ext cx="563400" cy="379080"/>
            </p14:xfrm>
          </p:contentPart>
        </mc:Choice>
        <mc:Fallback>
          <p:pic>
            <p:nvPicPr>
              <p:cNvPr id="167" name="Entrada de lápiz 166">
                <a:extLst>
                  <a:ext uri="{FF2B5EF4-FFF2-40B4-BE49-F238E27FC236}">
                    <a16:creationId xmlns:a16="http://schemas.microsoft.com/office/drawing/2014/main" id="{F35EACA5-8036-C108-0C0A-7DE92345AD3E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1366250" y="4168303"/>
                <a:ext cx="581040" cy="39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Grupo 174">
            <a:extLst>
              <a:ext uri="{FF2B5EF4-FFF2-40B4-BE49-F238E27FC236}">
                <a16:creationId xmlns:a16="http://schemas.microsoft.com/office/drawing/2014/main" id="{188273C3-94B2-F5D3-3C23-2AD42599684B}"/>
              </a:ext>
            </a:extLst>
          </p:cNvPr>
          <p:cNvGrpSpPr/>
          <p:nvPr/>
        </p:nvGrpSpPr>
        <p:grpSpPr>
          <a:xfrm>
            <a:off x="2312690" y="4112143"/>
            <a:ext cx="1290240" cy="582840"/>
            <a:chOff x="2312690" y="4112143"/>
            <a:chExt cx="1290240" cy="58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1A3B15B6-576B-B839-3B8C-85134E0AD398}"/>
                    </a:ext>
                  </a:extLst>
                </p14:cNvPr>
                <p14:cNvContentPartPr/>
                <p14:nvPr/>
              </p14:nvContentPartPr>
              <p14:xfrm>
                <a:off x="2312690" y="4125463"/>
                <a:ext cx="123120" cy="326520"/>
              </p14:xfrm>
            </p:contentPart>
          </mc:Choice>
          <mc:Fallback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1A3B15B6-576B-B839-3B8C-85134E0AD39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303690" y="4116463"/>
                  <a:ext cx="1407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402F26F2-8513-9DF2-8BD9-3144BDEB20F5}"/>
                    </a:ext>
                  </a:extLst>
                </p14:cNvPr>
                <p14:cNvContentPartPr/>
                <p14:nvPr/>
              </p14:nvContentPartPr>
              <p14:xfrm>
                <a:off x="2442290" y="4112143"/>
                <a:ext cx="194400" cy="384480"/>
              </p14:xfrm>
            </p:contentPart>
          </mc:Choice>
          <mc:Fallback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402F26F2-8513-9DF2-8BD9-3144BDEB20F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433650" y="4103143"/>
                  <a:ext cx="21204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63A22D3D-5655-33BD-AB06-D95656AC63B9}"/>
                    </a:ext>
                  </a:extLst>
                </p14:cNvPr>
                <p14:cNvContentPartPr/>
                <p14:nvPr/>
              </p14:nvContentPartPr>
              <p14:xfrm>
                <a:off x="2649290" y="4303663"/>
                <a:ext cx="309960" cy="198000"/>
              </p14:xfrm>
            </p:contentPart>
          </mc:Choice>
          <mc:Fallback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63A22D3D-5655-33BD-AB06-D95656AC63B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640650" y="4295023"/>
                  <a:ext cx="3276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B4A8EA52-C07E-17AE-7EC7-3479573C5AC9}"/>
                    </a:ext>
                  </a:extLst>
                </p14:cNvPr>
                <p14:cNvContentPartPr/>
                <p14:nvPr/>
              </p14:nvContentPartPr>
              <p14:xfrm>
                <a:off x="2935130" y="4323103"/>
                <a:ext cx="240840" cy="371880"/>
              </p14:xfrm>
            </p:contentPart>
          </mc:Choice>
          <mc:Fallback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B4A8EA52-C07E-17AE-7EC7-3479573C5AC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926490" y="4314463"/>
                  <a:ext cx="25848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A4EC3CC3-0093-0369-6A21-DF3D47FE2230}"/>
                    </a:ext>
                  </a:extLst>
                </p14:cNvPr>
                <p14:cNvContentPartPr/>
                <p14:nvPr/>
              </p14:nvContentPartPr>
              <p14:xfrm>
                <a:off x="3162290" y="4309063"/>
                <a:ext cx="215280" cy="154080"/>
              </p14:xfrm>
            </p:contentPart>
          </mc:Choice>
          <mc:Fallback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A4EC3CC3-0093-0369-6A21-DF3D47FE223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153290" y="4300063"/>
                  <a:ext cx="232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FA38F2FE-3C22-BE2D-55D3-5C37AEA3CA97}"/>
                    </a:ext>
                  </a:extLst>
                </p14:cNvPr>
                <p14:cNvContentPartPr/>
                <p14:nvPr/>
              </p14:nvContentPartPr>
              <p14:xfrm>
                <a:off x="3412850" y="4280263"/>
                <a:ext cx="190080" cy="163080"/>
              </p14:xfrm>
            </p:contentPart>
          </mc:Choice>
          <mc:Fallback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FA38F2FE-3C22-BE2D-55D3-5C37AEA3CA9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404210" y="4271263"/>
                  <a:ext cx="207720" cy="18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174" name="Entrada de lápiz 173">
                <a:extLst>
                  <a:ext uri="{FF2B5EF4-FFF2-40B4-BE49-F238E27FC236}">
                    <a16:creationId xmlns:a16="http://schemas.microsoft.com/office/drawing/2014/main" id="{37E4C9B7-FE35-1BAE-43AB-46C130CA68DB}"/>
                  </a:ext>
                </a:extLst>
              </p14:cNvPr>
              <p14:cNvContentPartPr/>
              <p14:nvPr/>
            </p14:nvContentPartPr>
            <p14:xfrm>
              <a:off x="4115570" y="4271623"/>
              <a:ext cx="289440" cy="167400"/>
            </p14:xfrm>
          </p:contentPart>
        </mc:Choice>
        <mc:Fallback>
          <p:pic>
            <p:nvPicPr>
              <p:cNvPr id="174" name="Entrada de lápiz 173">
                <a:extLst>
                  <a:ext uri="{FF2B5EF4-FFF2-40B4-BE49-F238E27FC236}">
                    <a16:creationId xmlns:a16="http://schemas.microsoft.com/office/drawing/2014/main" id="{37E4C9B7-FE35-1BAE-43AB-46C130CA68DB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4106570" y="4262983"/>
                <a:ext cx="307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176" name="Entrada de lápiz 175">
                <a:extLst>
                  <a:ext uri="{FF2B5EF4-FFF2-40B4-BE49-F238E27FC236}">
                    <a16:creationId xmlns:a16="http://schemas.microsoft.com/office/drawing/2014/main" id="{50019633-33C0-E425-6D27-DA3877CDC82E}"/>
                  </a:ext>
                </a:extLst>
              </p14:cNvPr>
              <p14:cNvContentPartPr/>
              <p14:nvPr/>
            </p14:nvContentPartPr>
            <p14:xfrm>
              <a:off x="4892810" y="4235623"/>
              <a:ext cx="286920" cy="215280"/>
            </p14:xfrm>
          </p:contentPart>
        </mc:Choice>
        <mc:Fallback>
          <p:pic>
            <p:nvPicPr>
              <p:cNvPr id="176" name="Entrada de lápiz 175">
                <a:extLst>
                  <a:ext uri="{FF2B5EF4-FFF2-40B4-BE49-F238E27FC236}">
                    <a16:creationId xmlns:a16="http://schemas.microsoft.com/office/drawing/2014/main" id="{50019633-33C0-E425-6D27-DA3877CDC82E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4883810" y="4226623"/>
                <a:ext cx="3045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179" name="Entrada de lápiz 178">
                <a:extLst>
                  <a:ext uri="{FF2B5EF4-FFF2-40B4-BE49-F238E27FC236}">
                    <a16:creationId xmlns:a16="http://schemas.microsoft.com/office/drawing/2014/main" id="{E58EF65F-D23E-FF95-001C-1C06747C4B0D}"/>
                  </a:ext>
                </a:extLst>
              </p14:cNvPr>
              <p14:cNvContentPartPr/>
              <p14:nvPr/>
            </p14:nvContentPartPr>
            <p14:xfrm>
              <a:off x="5309690" y="3992983"/>
              <a:ext cx="237240" cy="326880"/>
            </p14:xfrm>
          </p:contentPart>
        </mc:Choice>
        <mc:Fallback>
          <p:pic>
            <p:nvPicPr>
              <p:cNvPr id="179" name="Entrada de lápiz 178">
                <a:extLst>
                  <a:ext uri="{FF2B5EF4-FFF2-40B4-BE49-F238E27FC236}">
                    <a16:creationId xmlns:a16="http://schemas.microsoft.com/office/drawing/2014/main" id="{E58EF65F-D23E-FF95-001C-1C06747C4B0D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5300690" y="3983983"/>
                <a:ext cx="25488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180" name="Entrada de lápiz 179">
                <a:extLst>
                  <a:ext uri="{FF2B5EF4-FFF2-40B4-BE49-F238E27FC236}">
                    <a16:creationId xmlns:a16="http://schemas.microsoft.com/office/drawing/2014/main" id="{9D695BCF-A496-99E8-7598-218A255D5703}"/>
                  </a:ext>
                </a:extLst>
              </p14:cNvPr>
              <p14:cNvContentPartPr/>
              <p14:nvPr/>
            </p14:nvContentPartPr>
            <p14:xfrm>
              <a:off x="5572130" y="4514263"/>
              <a:ext cx="87480" cy="118800"/>
            </p14:xfrm>
          </p:contentPart>
        </mc:Choice>
        <mc:Fallback>
          <p:pic>
            <p:nvPicPr>
              <p:cNvPr id="180" name="Entrada de lápiz 179">
                <a:extLst>
                  <a:ext uri="{FF2B5EF4-FFF2-40B4-BE49-F238E27FC236}">
                    <a16:creationId xmlns:a16="http://schemas.microsoft.com/office/drawing/2014/main" id="{9D695BCF-A496-99E8-7598-218A255D5703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5563130" y="4505623"/>
                <a:ext cx="105120" cy="13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Grupo 191">
            <a:extLst>
              <a:ext uri="{FF2B5EF4-FFF2-40B4-BE49-F238E27FC236}">
                <a16:creationId xmlns:a16="http://schemas.microsoft.com/office/drawing/2014/main" id="{93B50201-A5CF-F9AC-0E15-DE93AC0B8A60}"/>
              </a:ext>
            </a:extLst>
          </p:cNvPr>
          <p:cNvGrpSpPr/>
          <p:nvPr/>
        </p:nvGrpSpPr>
        <p:grpSpPr>
          <a:xfrm>
            <a:off x="1260249" y="5352703"/>
            <a:ext cx="2163600" cy="492120"/>
            <a:chOff x="1972850" y="5352703"/>
            <a:chExt cx="216360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146EBF47-C06E-018F-D1DE-9EE6CB24D87B}"/>
                    </a:ext>
                  </a:extLst>
                </p14:cNvPr>
                <p14:cNvContentPartPr/>
                <p14:nvPr/>
              </p14:nvContentPartPr>
              <p14:xfrm>
                <a:off x="1972850" y="5506423"/>
                <a:ext cx="224640" cy="276120"/>
              </p14:xfrm>
            </p:contentPart>
          </mc:Choice>
          <mc:Fallback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146EBF47-C06E-018F-D1DE-9EE6CB24D87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963850" y="5497423"/>
                  <a:ext cx="2422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E4DDFCF6-2377-2BFF-5CD9-F95DFACD6275}"/>
                    </a:ext>
                  </a:extLst>
                </p14:cNvPr>
                <p14:cNvContentPartPr/>
                <p14:nvPr/>
              </p14:nvContentPartPr>
              <p14:xfrm>
                <a:off x="2243210" y="5566903"/>
                <a:ext cx="206640" cy="210240"/>
              </p14:xfrm>
            </p:contentPart>
          </mc:Choice>
          <mc:Fallback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E4DDFCF6-2377-2BFF-5CD9-F95DFACD627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234570" y="5557903"/>
                  <a:ext cx="2242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756AC5BA-44F3-881F-C883-233839652F90}"/>
                    </a:ext>
                  </a:extLst>
                </p14:cNvPr>
                <p14:cNvContentPartPr/>
                <p14:nvPr/>
              </p14:nvContentPartPr>
              <p14:xfrm>
                <a:off x="2426810" y="5554663"/>
                <a:ext cx="395640" cy="209160"/>
              </p14:xfrm>
            </p:contentPart>
          </mc:Choice>
          <mc:Fallback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756AC5BA-44F3-881F-C883-233839652F9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417810" y="5546023"/>
                  <a:ext cx="4132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C5A2DCB5-1A70-76DC-2843-6C928234EBE6}"/>
                    </a:ext>
                  </a:extLst>
                </p14:cNvPr>
                <p14:cNvContentPartPr/>
                <p14:nvPr/>
              </p14:nvContentPartPr>
              <p14:xfrm>
                <a:off x="2857730" y="5556103"/>
                <a:ext cx="114480" cy="178200"/>
              </p14:xfrm>
            </p:contentPart>
          </mc:Choice>
          <mc:Fallback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C5A2DCB5-1A70-76DC-2843-6C928234EBE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848730" y="5547463"/>
                  <a:ext cx="132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64FCC6CA-BE8A-A253-9C59-B3D9B9532C83}"/>
                    </a:ext>
                  </a:extLst>
                </p14:cNvPr>
                <p14:cNvContentPartPr/>
                <p14:nvPr/>
              </p14:nvContentPartPr>
              <p14:xfrm>
                <a:off x="2800490" y="5474023"/>
                <a:ext cx="40320" cy="10080"/>
              </p14:xfrm>
            </p:contentPart>
          </mc:Choice>
          <mc:Fallback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64FCC6CA-BE8A-A253-9C59-B3D9B9532C8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791850" y="5465023"/>
                  <a:ext cx="579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EF74468B-9C36-225D-A0AD-4D942394D48F}"/>
                    </a:ext>
                  </a:extLst>
                </p14:cNvPr>
                <p14:cNvContentPartPr/>
                <p14:nvPr/>
              </p14:nvContentPartPr>
              <p14:xfrm>
                <a:off x="2995970" y="5529103"/>
                <a:ext cx="277200" cy="239760"/>
              </p14:xfrm>
            </p:contentPart>
          </mc:Choice>
          <mc:Fallback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EF74468B-9C36-225D-A0AD-4D942394D48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987330" y="5520463"/>
                  <a:ext cx="2948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32C798E3-AAFC-8CA2-EDCE-7F90E2A63E85}"/>
                    </a:ext>
                  </a:extLst>
                </p14:cNvPr>
                <p14:cNvContentPartPr/>
                <p14:nvPr/>
              </p14:nvContentPartPr>
              <p14:xfrm>
                <a:off x="3246890" y="5554303"/>
                <a:ext cx="152280" cy="178200"/>
              </p14:xfrm>
            </p:contentPart>
          </mc:Choice>
          <mc:Fallback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32C798E3-AAFC-8CA2-EDCE-7F90E2A63E85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237890" y="5545303"/>
                  <a:ext cx="169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4C11C2C2-B9AA-6E36-B9B4-33B9764D4135}"/>
                    </a:ext>
                  </a:extLst>
                </p14:cNvPr>
                <p14:cNvContentPartPr/>
                <p14:nvPr/>
              </p14:nvContentPartPr>
              <p14:xfrm>
                <a:off x="3419330" y="5503543"/>
                <a:ext cx="136800" cy="250920"/>
              </p14:xfrm>
            </p:contentPart>
          </mc:Choice>
          <mc:Fallback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4C11C2C2-B9AA-6E36-B9B4-33B9764D4135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410330" y="5494903"/>
                  <a:ext cx="1544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3E82EDC5-EAA6-C93C-8971-F5BBA78DC7A6}"/>
                    </a:ext>
                  </a:extLst>
                </p14:cNvPr>
                <p14:cNvContentPartPr/>
                <p14:nvPr/>
              </p14:nvContentPartPr>
              <p14:xfrm>
                <a:off x="3618770" y="5436943"/>
                <a:ext cx="202680" cy="407880"/>
              </p14:xfrm>
            </p:contentPart>
          </mc:Choice>
          <mc:Fallback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3E82EDC5-EAA6-C93C-8971-F5BBA78DC7A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610130" y="5428303"/>
                  <a:ext cx="2203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F6AB828D-02B6-A7B1-6B1B-F2F19D16C6A8}"/>
                    </a:ext>
                  </a:extLst>
                </p14:cNvPr>
                <p14:cNvContentPartPr/>
                <p14:nvPr/>
              </p14:nvContentPartPr>
              <p14:xfrm>
                <a:off x="3779690" y="5523343"/>
                <a:ext cx="238680" cy="227520"/>
              </p14:xfrm>
            </p:contentPart>
          </mc:Choice>
          <mc:Fallback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F6AB828D-02B6-A7B1-6B1B-F2F19D16C6A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770690" y="5514343"/>
                  <a:ext cx="2563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6F008838-0393-B681-54DE-1CE0731C6777}"/>
                    </a:ext>
                  </a:extLst>
                </p14:cNvPr>
                <p14:cNvContentPartPr/>
                <p14:nvPr/>
              </p14:nvContentPartPr>
              <p14:xfrm>
                <a:off x="3935210" y="5352703"/>
                <a:ext cx="201240" cy="444600"/>
              </p14:xfrm>
            </p:contentPart>
          </mc:Choice>
          <mc:Fallback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6F008838-0393-B681-54DE-1CE0731C677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926210" y="5343703"/>
                  <a:ext cx="218880" cy="46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upo 194">
            <a:extLst>
              <a:ext uri="{FF2B5EF4-FFF2-40B4-BE49-F238E27FC236}">
                <a16:creationId xmlns:a16="http://schemas.microsoft.com/office/drawing/2014/main" id="{B9B94C44-0F5C-9ABB-89E6-B61901C9C629}"/>
              </a:ext>
            </a:extLst>
          </p:cNvPr>
          <p:cNvGrpSpPr/>
          <p:nvPr/>
        </p:nvGrpSpPr>
        <p:grpSpPr>
          <a:xfrm>
            <a:off x="3572169" y="5504623"/>
            <a:ext cx="284400" cy="159120"/>
            <a:chOff x="4284770" y="5504623"/>
            <a:chExt cx="284400" cy="15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8535EE7C-2E02-3DAF-A829-5A90D4BE39C3}"/>
                    </a:ext>
                  </a:extLst>
                </p14:cNvPr>
                <p14:cNvContentPartPr/>
                <p14:nvPr/>
              </p14:nvContentPartPr>
              <p14:xfrm>
                <a:off x="4305650" y="5504623"/>
                <a:ext cx="236520" cy="21240"/>
              </p14:xfrm>
            </p:contentPart>
          </mc:Choice>
          <mc:Fallback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8535EE7C-2E02-3DAF-A829-5A90D4BE39C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297010" y="5495623"/>
                  <a:ext cx="2541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CD314148-095E-0CD6-F4ED-613374DA6B15}"/>
                    </a:ext>
                  </a:extLst>
                </p14:cNvPr>
                <p14:cNvContentPartPr/>
                <p14:nvPr/>
              </p14:nvContentPartPr>
              <p14:xfrm>
                <a:off x="4284770" y="5629903"/>
                <a:ext cx="284400" cy="33840"/>
              </p14:xfrm>
            </p:contentPart>
          </mc:Choice>
          <mc:Fallback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CD314148-095E-0CD6-F4ED-613374DA6B1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276130" y="5620903"/>
                  <a:ext cx="30204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AFE8DFB2-4EEB-96BA-047A-E26930DDF663}"/>
              </a:ext>
            </a:extLst>
          </p:cNvPr>
          <p:cNvGrpSpPr/>
          <p:nvPr/>
        </p:nvGrpSpPr>
        <p:grpSpPr>
          <a:xfrm>
            <a:off x="4172289" y="5240383"/>
            <a:ext cx="660240" cy="638640"/>
            <a:chOff x="4884890" y="5240383"/>
            <a:chExt cx="660240" cy="63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F8467D51-94DE-6482-5D1F-7AF4AE322B6C}"/>
                    </a:ext>
                  </a:extLst>
                </p14:cNvPr>
                <p14:cNvContentPartPr/>
                <p14:nvPr/>
              </p14:nvContentPartPr>
              <p14:xfrm>
                <a:off x="4884890" y="5408143"/>
                <a:ext cx="246600" cy="458640"/>
              </p14:xfrm>
            </p:contentPart>
          </mc:Choice>
          <mc:Fallback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F8467D51-94DE-6482-5D1F-7AF4AE322B6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876250" y="5399143"/>
                  <a:ext cx="26424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F833FEBB-3FBD-401F-932F-B7A11D0D680C}"/>
                    </a:ext>
                  </a:extLst>
                </p14:cNvPr>
                <p14:cNvContentPartPr/>
                <p14:nvPr/>
              </p14:nvContentPartPr>
              <p14:xfrm>
                <a:off x="5266490" y="5240383"/>
                <a:ext cx="278640" cy="63864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F833FEBB-3FBD-401F-932F-B7A11D0D680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257850" y="5231383"/>
                  <a:ext cx="296280" cy="65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90477D7B-2AB9-9501-DA3E-FA3465B86186}"/>
              </a:ext>
            </a:extLst>
          </p:cNvPr>
          <p:cNvGrpSpPr/>
          <p:nvPr/>
        </p:nvGrpSpPr>
        <p:grpSpPr>
          <a:xfrm>
            <a:off x="4829493" y="5227722"/>
            <a:ext cx="2597400" cy="480960"/>
            <a:chOff x="1826690" y="2325823"/>
            <a:chExt cx="2597400" cy="48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B1EF388E-CF9A-89F9-61E9-BA86D2710BB1}"/>
                    </a:ext>
                  </a:extLst>
                </p14:cNvPr>
                <p14:cNvContentPartPr/>
                <p14:nvPr/>
              </p14:nvContentPartPr>
              <p14:xfrm>
                <a:off x="1826690" y="2527423"/>
                <a:ext cx="175320" cy="22644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B1EF388E-CF9A-89F9-61E9-BA86D2710BB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817690" y="2518423"/>
                  <a:ext cx="1929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D1CA3254-E937-E2F2-7923-1B0EC961B545}"/>
                    </a:ext>
                  </a:extLst>
                </p14:cNvPr>
                <p14:cNvContentPartPr/>
                <p14:nvPr/>
              </p14:nvContentPartPr>
              <p14:xfrm>
                <a:off x="2012090" y="2530303"/>
                <a:ext cx="185400" cy="17784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D1CA3254-E937-E2F2-7923-1B0EC961B54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003090" y="2521303"/>
                  <a:ext cx="2030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9821EE16-7162-30BC-EEEE-27B5220C56AD}"/>
                    </a:ext>
                  </a:extLst>
                </p14:cNvPr>
                <p14:cNvContentPartPr/>
                <p14:nvPr/>
              </p14:nvContentPartPr>
              <p14:xfrm>
                <a:off x="2203970" y="2543623"/>
                <a:ext cx="338760" cy="18432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9821EE16-7162-30BC-EEEE-27B5220C56A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195330" y="2534623"/>
                  <a:ext cx="356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B2F5C75B-DFB7-A0C7-FDC3-563C6F324FFB}"/>
                    </a:ext>
                  </a:extLst>
                </p14:cNvPr>
                <p14:cNvContentPartPr/>
                <p14:nvPr/>
              </p14:nvContentPartPr>
              <p14:xfrm>
                <a:off x="2592410" y="2578903"/>
                <a:ext cx="71640" cy="14580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B2F5C75B-DFB7-A0C7-FDC3-563C6F324FF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583410" y="2570263"/>
                  <a:ext cx="89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A8B279E1-C97F-76FB-6B89-DFA8C7B7DDDE}"/>
                    </a:ext>
                  </a:extLst>
                </p14:cNvPr>
                <p14:cNvContentPartPr/>
                <p14:nvPr/>
              </p14:nvContentPartPr>
              <p14:xfrm>
                <a:off x="2478290" y="2462263"/>
                <a:ext cx="38880" cy="144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A8B279E1-C97F-76FB-6B89-DFA8C7B7DDD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469290" y="2453623"/>
                  <a:ext cx="565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1508F47D-3893-ACCC-392F-3BE8C1480449}"/>
                    </a:ext>
                  </a:extLst>
                </p14:cNvPr>
                <p14:cNvContentPartPr/>
                <p14:nvPr/>
              </p14:nvContentPartPr>
              <p14:xfrm>
                <a:off x="2777810" y="2558023"/>
                <a:ext cx="224280" cy="16416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1508F47D-3893-ACCC-392F-3BE8C148044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768810" y="2549023"/>
                  <a:ext cx="241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A72C3A1E-2B8E-FFAF-4978-7075197A2240}"/>
                    </a:ext>
                  </a:extLst>
                </p14:cNvPr>
                <p14:cNvContentPartPr/>
                <p14:nvPr/>
              </p14:nvContentPartPr>
              <p14:xfrm>
                <a:off x="2999570" y="2539663"/>
                <a:ext cx="124200" cy="15084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A72C3A1E-2B8E-FFAF-4978-7075197A224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990570" y="2531023"/>
                  <a:ext cx="141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E07CDAA4-86D6-A43B-F32D-147B268B7B90}"/>
                    </a:ext>
                  </a:extLst>
                </p14:cNvPr>
                <p14:cNvContentPartPr/>
                <p14:nvPr/>
              </p14:nvContentPartPr>
              <p14:xfrm>
                <a:off x="3164810" y="2534983"/>
                <a:ext cx="102240" cy="19692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E07CDAA4-86D6-A43B-F32D-147B268B7B9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155810" y="2525983"/>
                  <a:ext cx="119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8E4CDF71-F153-07AE-3B12-1E57331D32EB}"/>
                    </a:ext>
                  </a:extLst>
                </p14:cNvPr>
                <p14:cNvContentPartPr/>
                <p14:nvPr/>
              </p14:nvContentPartPr>
              <p14:xfrm>
                <a:off x="3470090" y="2345623"/>
                <a:ext cx="170280" cy="46116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8E4CDF71-F153-07AE-3B12-1E57331D32E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61090" y="2336983"/>
                  <a:ext cx="18792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78EB31D8-8B7B-65A4-FDFD-E1C8166DA170}"/>
                    </a:ext>
                  </a:extLst>
                </p14:cNvPr>
                <p14:cNvContentPartPr/>
                <p14:nvPr/>
              </p14:nvContentPartPr>
              <p14:xfrm>
                <a:off x="3655490" y="2524903"/>
                <a:ext cx="287280" cy="19584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78EB31D8-8B7B-65A4-FDFD-E1C8166DA17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646490" y="2515903"/>
                  <a:ext cx="3049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F09BDABD-8804-D071-7E5E-8A7FC720C71F}"/>
                    </a:ext>
                  </a:extLst>
                </p14:cNvPr>
                <p14:cNvContentPartPr/>
                <p14:nvPr/>
              </p14:nvContentPartPr>
              <p14:xfrm>
                <a:off x="3959330" y="2594383"/>
                <a:ext cx="151560" cy="3960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F09BDABD-8804-D071-7E5E-8A7FC720C71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950690" y="2585383"/>
                  <a:ext cx="169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990A3287-25D6-5BDE-9135-88C1FFD15254}"/>
                    </a:ext>
                  </a:extLst>
                </p14:cNvPr>
                <p14:cNvContentPartPr/>
                <p14:nvPr/>
              </p14:nvContentPartPr>
              <p14:xfrm>
                <a:off x="4073450" y="2475223"/>
                <a:ext cx="217440" cy="18000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990A3287-25D6-5BDE-9135-88C1FFD1525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064810" y="2466583"/>
                  <a:ext cx="235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C8D62395-E42C-F193-30E4-1AB2FD4E3A30}"/>
                    </a:ext>
                  </a:extLst>
                </p14:cNvPr>
                <p14:cNvContentPartPr/>
                <p14:nvPr/>
              </p14:nvContentPartPr>
              <p14:xfrm>
                <a:off x="4197650" y="2325823"/>
                <a:ext cx="226440" cy="40500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C8D62395-E42C-F193-30E4-1AB2FD4E3A3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189010" y="2316823"/>
                  <a:ext cx="244080" cy="42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56" name="Entrada de lápiz 55">
                <a:extLst>
                  <a:ext uri="{FF2B5EF4-FFF2-40B4-BE49-F238E27FC236}">
                    <a16:creationId xmlns:a16="http://schemas.microsoft.com/office/drawing/2014/main" id="{DB240ECE-7667-1A52-3AB4-AFF8F96CA8C7}"/>
                  </a:ext>
                </a:extLst>
              </p14:cNvPr>
              <p14:cNvContentPartPr/>
              <p14:nvPr/>
            </p14:nvContentPartPr>
            <p14:xfrm>
              <a:off x="7898493" y="5521122"/>
              <a:ext cx="63000" cy="207360"/>
            </p14:xfrm>
          </p:contentPart>
        </mc:Choice>
        <mc:Fallback>
          <p:pic>
            <p:nvPicPr>
              <p:cNvPr id="56" name="Entrada de lápiz 55">
                <a:extLst>
                  <a:ext uri="{FF2B5EF4-FFF2-40B4-BE49-F238E27FC236}">
                    <a16:creationId xmlns:a16="http://schemas.microsoft.com/office/drawing/2014/main" id="{DB240ECE-7667-1A52-3AB4-AFF8F96CA8C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7889493" y="5512122"/>
                <a:ext cx="80640" cy="22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upo 63">
            <a:extLst>
              <a:ext uri="{FF2B5EF4-FFF2-40B4-BE49-F238E27FC236}">
                <a16:creationId xmlns:a16="http://schemas.microsoft.com/office/drawing/2014/main" id="{AA72952D-AA4F-34ED-C699-608DB0059778}"/>
              </a:ext>
            </a:extLst>
          </p:cNvPr>
          <p:cNvGrpSpPr/>
          <p:nvPr/>
        </p:nvGrpSpPr>
        <p:grpSpPr>
          <a:xfrm>
            <a:off x="8217813" y="5189202"/>
            <a:ext cx="2826720" cy="417240"/>
            <a:chOff x="5215010" y="2287303"/>
            <a:chExt cx="2826720" cy="41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6030F686-F1A2-3709-D25E-ACDC8F8AA699}"/>
                    </a:ext>
                  </a:extLst>
                </p14:cNvPr>
                <p14:cNvContentPartPr/>
                <p14:nvPr/>
              </p14:nvContentPartPr>
              <p14:xfrm>
                <a:off x="5215010" y="2471623"/>
                <a:ext cx="200520" cy="20268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6030F686-F1A2-3709-D25E-ACDC8F8AA69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206010" y="2462623"/>
                  <a:ext cx="218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99EAE435-8B4E-DE2C-C6DF-7AE8722FA844}"/>
                    </a:ext>
                  </a:extLst>
                </p14:cNvPr>
                <p14:cNvContentPartPr/>
                <p14:nvPr/>
              </p14:nvContentPartPr>
              <p14:xfrm>
                <a:off x="5437130" y="2498623"/>
                <a:ext cx="232560" cy="17028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99EAE435-8B4E-DE2C-C6DF-7AE8722FA84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428130" y="2489983"/>
                  <a:ext cx="2502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88721BBA-459D-DB3C-5727-6953DB5FDE81}"/>
                    </a:ext>
                  </a:extLst>
                </p14:cNvPr>
                <p14:cNvContentPartPr/>
                <p14:nvPr/>
              </p14:nvContentPartPr>
              <p14:xfrm>
                <a:off x="5719010" y="2479543"/>
                <a:ext cx="399960" cy="18000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88721BBA-459D-DB3C-5727-6953DB5FDE8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710010" y="2470903"/>
                  <a:ext cx="4176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63D5B185-5C38-BEE0-F76C-7ABE36D35DE3}"/>
                    </a:ext>
                  </a:extLst>
                </p14:cNvPr>
                <p14:cNvContentPartPr/>
                <p14:nvPr/>
              </p14:nvContentPartPr>
              <p14:xfrm>
                <a:off x="6165770" y="2514103"/>
                <a:ext cx="75960" cy="19044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63D5B185-5C38-BEE0-F76C-7ABE36D35DE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156770" y="2505103"/>
                  <a:ext cx="93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676D201F-1DCC-05C1-5149-75B1BBF686E1}"/>
                    </a:ext>
                  </a:extLst>
                </p14:cNvPr>
                <p14:cNvContentPartPr/>
                <p14:nvPr/>
              </p14:nvContentPartPr>
              <p14:xfrm>
                <a:off x="6102770" y="2385943"/>
                <a:ext cx="34560" cy="1080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676D201F-1DCC-05C1-5149-75B1BBF686E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094130" y="2376943"/>
                  <a:ext cx="522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9F5961D1-E27B-01E9-E2EF-9B86F71BDE0F}"/>
                    </a:ext>
                  </a:extLst>
                </p14:cNvPr>
                <p14:cNvContentPartPr/>
                <p14:nvPr/>
              </p14:nvContentPartPr>
              <p14:xfrm>
                <a:off x="6356930" y="2485663"/>
                <a:ext cx="188640" cy="18972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9F5961D1-E27B-01E9-E2EF-9B86F71BDE0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348290" y="2476663"/>
                  <a:ext cx="2062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6E7991F1-92FE-4C91-6ABD-D14F8B381ED6}"/>
                    </a:ext>
                  </a:extLst>
                </p14:cNvPr>
                <p14:cNvContentPartPr/>
                <p14:nvPr/>
              </p14:nvContentPartPr>
              <p14:xfrm>
                <a:off x="6594890" y="2481343"/>
                <a:ext cx="122040" cy="18612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6E7991F1-92FE-4C91-6ABD-D14F8B381ED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586250" y="2472703"/>
                  <a:ext cx="139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644C7564-0CCF-68DE-C5CA-7BB4659BDAB7}"/>
                    </a:ext>
                  </a:extLst>
                </p14:cNvPr>
                <p14:cNvContentPartPr/>
                <p14:nvPr/>
              </p14:nvContentPartPr>
              <p14:xfrm>
                <a:off x="6734570" y="2472703"/>
                <a:ext cx="144360" cy="19044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644C7564-0CCF-68DE-C5CA-7BB4659BDAB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725930" y="2464063"/>
                  <a:ext cx="162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30C3DB5C-3124-9A57-1160-64705A63C019}"/>
                    </a:ext>
                  </a:extLst>
                </p14:cNvPr>
                <p14:cNvContentPartPr/>
                <p14:nvPr/>
              </p14:nvContentPartPr>
              <p14:xfrm>
                <a:off x="7002410" y="2344903"/>
                <a:ext cx="231120" cy="35316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30C3DB5C-3124-9A57-1160-64705A63C01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993410" y="2336263"/>
                  <a:ext cx="2487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9A0CCEF7-4024-6589-AE83-061E6504927E}"/>
                    </a:ext>
                  </a:extLst>
                </p14:cNvPr>
                <p14:cNvContentPartPr/>
                <p14:nvPr/>
              </p14:nvContentPartPr>
              <p14:xfrm>
                <a:off x="7241810" y="2418703"/>
                <a:ext cx="185760" cy="19944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9A0CCEF7-4024-6589-AE83-061E6504927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232810" y="2409703"/>
                  <a:ext cx="203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D72AC41B-CA89-92B3-9C02-454F7E178BD6}"/>
                    </a:ext>
                  </a:extLst>
                </p14:cNvPr>
                <p14:cNvContentPartPr/>
                <p14:nvPr/>
              </p14:nvContentPartPr>
              <p14:xfrm>
                <a:off x="7488770" y="2469823"/>
                <a:ext cx="131760" cy="2124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D72AC41B-CA89-92B3-9C02-454F7E178BD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479770" y="2461183"/>
                  <a:ext cx="1494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7B58A3AD-5DAD-AA6B-0B44-77B0B4BEC9B9}"/>
                    </a:ext>
                  </a:extLst>
                </p14:cNvPr>
                <p14:cNvContentPartPr/>
                <p14:nvPr/>
              </p14:nvContentPartPr>
              <p14:xfrm>
                <a:off x="7681370" y="2394583"/>
                <a:ext cx="173520" cy="20556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7B58A3AD-5DAD-AA6B-0B44-77B0B4BEC9B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672370" y="2385583"/>
                  <a:ext cx="191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9F6215AA-D6F1-9D56-01DB-E2003A211B8E}"/>
                    </a:ext>
                  </a:extLst>
                </p14:cNvPr>
                <p14:cNvContentPartPr/>
                <p14:nvPr/>
              </p14:nvContentPartPr>
              <p14:xfrm>
                <a:off x="7903850" y="2287303"/>
                <a:ext cx="137880" cy="403560"/>
              </p14:xfrm>
            </p:contentPart>
          </mc:Choice>
          <mc:Fallback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9F6215AA-D6F1-9D56-01DB-E2003A211B8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895210" y="2278303"/>
                  <a:ext cx="155520" cy="42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198" name="Entrada de lápiz 197">
                <a:extLst>
                  <a:ext uri="{FF2B5EF4-FFF2-40B4-BE49-F238E27FC236}">
                    <a16:creationId xmlns:a16="http://schemas.microsoft.com/office/drawing/2014/main" id="{5E1D9B59-A972-4254-56A4-D5646B5E6E8D}"/>
                  </a:ext>
                </a:extLst>
              </p14:cNvPr>
              <p14:cNvContentPartPr/>
              <p14:nvPr/>
            </p14:nvContentPartPr>
            <p14:xfrm>
              <a:off x="11198930" y="5129503"/>
              <a:ext cx="143640" cy="500760"/>
            </p14:xfrm>
          </p:contentPart>
        </mc:Choice>
        <mc:Fallback>
          <p:pic>
            <p:nvPicPr>
              <p:cNvPr id="198" name="Entrada de lápiz 197">
                <a:extLst>
                  <a:ext uri="{FF2B5EF4-FFF2-40B4-BE49-F238E27FC236}">
                    <a16:creationId xmlns:a16="http://schemas.microsoft.com/office/drawing/2014/main" id="{5E1D9B59-A972-4254-56A4-D5646B5E6E8D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1190290" y="5120863"/>
                <a:ext cx="161280" cy="51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9539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B404A-6600-EE41-33A0-B6360087E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4B2DDDBB-E600-4ED2-F6BF-13361A3EF274}"/>
              </a:ext>
            </a:extLst>
          </p:cNvPr>
          <p:cNvGrpSpPr/>
          <p:nvPr/>
        </p:nvGrpSpPr>
        <p:grpSpPr>
          <a:xfrm>
            <a:off x="973130" y="705823"/>
            <a:ext cx="636120" cy="351360"/>
            <a:chOff x="973130" y="705823"/>
            <a:chExt cx="636120" cy="3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8F74E1D1-9F6A-68F7-40FC-9C3D834B0E0A}"/>
                    </a:ext>
                  </a:extLst>
                </p14:cNvPr>
                <p14:cNvContentPartPr/>
                <p14:nvPr/>
              </p14:nvContentPartPr>
              <p14:xfrm>
                <a:off x="973130" y="705823"/>
                <a:ext cx="378720" cy="35136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8F74E1D1-9F6A-68F7-40FC-9C3D834B0E0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64130" y="696823"/>
                  <a:ext cx="3963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544BDD9A-FB44-A6E9-789A-99E595E0DC4E}"/>
                    </a:ext>
                  </a:extLst>
                </p14:cNvPr>
                <p14:cNvContentPartPr/>
                <p14:nvPr/>
              </p14:nvContentPartPr>
              <p14:xfrm>
                <a:off x="1539770" y="827143"/>
                <a:ext cx="69480" cy="14112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544BDD9A-FB44-A6E9-789A-99E595E0DC4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31130" y="818143"/>
                  <a:ext cx="87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257461A5-F4E7-5F06-C2E0-6A34171CA9E7}"/>
                    </a:ext>
                  </a:extLst>
                </p14:cNvPr>
                <p14:cNvContentPartPr/>
                <p14:nvPr/>
              </p14:nvContentPartPr>
              <p14:xfrm>
                <a:off x="1456250" y="727423"/>
                <a:ext cx="40320" cy="2916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257461A5-F4E7-5F06-C2E0-6A34171CA9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47610" y="718783"/>
                  <a:ext cx="5796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EAAC69A5-CF03-5AD0-CA4F-880128F57218}"/>
              </a:ext>
            </a:extLst>
          </p:cNvPr>
          <p:cNvGrpSpPr/>
          <p:nvPr/>
        </p:nvGrpSpPr>
        <p:grpSpPr>
          <a:xfrm>
            <a:off x="1821290" y="813463"/>
            <a:ext cx="1814400" cy="209520"/>
            <a:chOff x="1821290" y="813463"/>
            <a:chExt cx="1814400" cy="20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85229255-FD84-FC0B-3E2C-F5F774897F0C}"/>
                    </a:ext>
                  </a:extLst>
                </p14:cNvPr>
                <p14:cNvContentPartPr/>
                <p14:nvPr/>
              </p14:nvContentPartPr>
              <p14:xfrm>
                <a:off x="1821290" y="821383"/>
                <a:ext cx="247680" cy="17532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85229255-FD84-FC0B-3E2C-F5F774897F0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12650" y="812743"/>
                  <a:ext cx="2653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64F33DA1-35CE-95B3-6356-A2DEA06DEDAD}"/>
                    </a:ext>
                  </a:extLst>
                </p14:cNvPr>
                <p14:cNvContentPartPr/>
                <p14:nvPr/>
              </p14:nvContentPartPr>
              <p14:xfrm>
                <a:off x="2080850" y="852703"/>
                <a:ext cx="99720" cy="12852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64F33DA1-35CE-95B3-6356-A2DEA06DEDA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72210" y="844063"/>
                  <a:ext cx="1173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63B9D96D-3649-BD6A-5DC2-8A446FCAFE68}"/>
                    </a:ext>
                  </a:extLst>
                </p14:cNvPr>
                <p14:cNvContentPartPr/>
                <p14:nvPr/>
              </p14:nvContentPartPr>
              <p14:xfrm>
                <a:off x="2256890" y="868543"/>
                <a:ext cx="205920" cy="14544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63B9D96D-3649-BD6A-5DC2-8A446FCAFE6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48250" y="859903"/>
                  <a:ext cx="223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DB4A77F2-3DB7-BECE-2B31-AEA4B6167B0B}"/>
                    </a:ext>
                  </a:extLst>
                </p14:cNvPr>
                <p14:cNvContentPartPr/>
                <p14:nvPr/>
              </p14:nvContentPartPr>
              <p14:xfrm>
                <a:off x="2487650" y="827863"/>
                <a:ext cx="143640" cy="19296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DB4A77F2-3DB7-BECE-2B31-AEA4B6167B0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79010" y="819223"/>
                  <a:ext cx="161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C342792C-088C-BB77-CCF0-348828D26BEA}"/>
                    </a:ext>
                  </a:extLst>
                </p14:cNvPr>
                <p14:cNvContentPartPr/>
                <p14:nvPr/>
              </p14:nvContentPartPr>
              <p14:xfrm>
                <a:off x="2656130" y="850543"/>
                <a:ext cx="245880" cy="1724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C342792C-088C-BB77-CCF0-348828D26BE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47490" y="841903"/>
                  <a:ext cx="2635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A6500831-DC26-67A4-3FE6-AE56DE8B9C87}"/>
                    </a:ext>
                  </a:extLst>
                </p14:cNvPr>
                <p14:cNvContentPartPr/>
                <p14:nvPr/>
              </p14:nvContentPartPr>
              <p14:xfrm>
                <a:off x="2893730" y="856663"/>
                <a:ext cx="315720" cy="14688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A6500831-DC26-67A4-3FE6-AE56DE8B9C8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84730" y="847663"/>
                  <a:ext cx="333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153A2039-D5D7-4CE6-0085-504446B7A495}"/>
                    </a:ext>
                  </a:extLst>
                </p14:cNvPr>
                <p14:cNvContentPartPr/>
                <p14:nvPr/>
              </p14:nvContentPartPr>
              <p14:xfrm>
                <a:off x="3266690" y="855583"/>
                <a:ext cx="124200" cy="14652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153A2039-D5D7-4CE6-0085-504446B7A49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57690" y="846943"/>
                  <a:ext cx="141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C4E1D814-0F9D-8BFE-730C-3822BAB9FFC8}"/>
                    </a:ext>
                  </a:extLst>
                </p14:cNvPr>
                <p14:cNvContentPartPr/>
                <p14:nvPr/>
              </p14:nvContentPartPr>
              <p14:xfrm>
                <a:off x="3496370" y="813463"/>
                <a:ext cx="139320" cy="18540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C4E1D814-0F9D-8BFE-730C-3822BAB9FFC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87370" y="804823"/>
                  <a:ext cx="15696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74806FF1-399D-6694-FD37-C68001F749CD}"/>
              </a:ext>
            </a:extLst>
          </p:cNvPr>
          <p:cNvGrpSpPr/>
          <p:nvPr/>
        </p:nvGrpSpPr>
        <p:grpSpPr>
          <a:xfrm>
            <a:off x="4118090" y="630583"/>
            <a:ext cx="497520" cy="360360"/>
            <a:chOff x="4118090" y="630583"/>
            <a:chExt cx="497520" cy="36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43A871EB-358E-FE47-0799-4D572D1E0833}"/>
                    </a:ext>
                  </a:extLst>
                </p14:cNvPr>
                <p14:cNvContentPartPr/>
                <p14:nvPr/>
              </p14:nvContentPartPr>
              <p14:xfrm>
                <a:off x="4118090" y="630583"/>
                <a:ext cx="91440" cy="33120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43A871EB-358E-FE47-0799-4D572D1E08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09090" y="621583"/>
                  <a:ext cx="1090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7FA1525C-A483-9FA1-3219-9D7FBF2F2CBF}"/>
                    </a:ext>
                  </a:extLst>
                </p14:cNvPr>
                <p14:cNvContentPartPr/>
                <p14:nvPr/>
              </p14:nvContentPartPr>
              <p14:xfrm>
                <a:off x="4283330" y="787903"/>
                <a:ext cx="223200" cy="14616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7FA1525C-A483-9FA1-3219-9D7FBF2F2CB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74330" y="779263"/>
                  <a:ext cx="240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CB0D558C-5BFD-8E47-9371-11FFC2CD7EAB}"/>
                    </a:ext>
                  </a:extLst>
                </p14:cNvPr>
                <p14:cNvContentPartPr/>
                <p14:nvPr/>
              </p14:nvContentPartPr>
              <p14:xfrm>
                <a:off x="4545050" y="799423"/>
                <a:ext cx="70560" cy="19152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CB0D558C-5BFD-8E47-9371-11FFC2CD7EA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36410" y="790423"/>
                  <a:ext cx="8820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A290FB4E-F068-30C7-FEE4-32C2736AECA6}"/>
              </a:ext>
            </a:extLst>
          </p:cNvPr>
          <p:cNvGrpSpPr/>
          <p:nvPr/>
        </p:nvGrpSpPr>
        <p:grpSpPr>
          <a:xfrm>
            <a:off x="5121050" y="782863"/>
            <a:ext cx="1402200" cy="212760"/>
            <a:chOff x="5121050" y="782863"/>
            <a:chExt cx="1402200" cy="2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45554D31-F71C-7CC4-EB38-E9BF7884384C}"/>
                    </a:ext>
                  </a:extLst>
                </p14:cNvPr>
                <p14:cNvContentPartPr/>
                <p14:nvPr/>
              </p14:nvContentPartPr>
              <p14:xfrm>
                <a:off x="5121050" y="788263"/>
                <a:ext cx="389880" cy="17856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45554D31-F71C-7CC4-EB38-E9BF7884384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112410" y="779623"/>
                  <a:ext cx="4075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0799ECD1-8574-3C9D-D963-BCFC55CDFBC9}"/>
                    </a:ext>
                  </a:extLst>
                </p14:cNvPr>
                <p14:cNvContentPartPr/>
                <p14:nvPr/>
              </p14:nvContentPartPr>
              <p14:xfrm>
                <a:off x="5467010" y="836503"/>
                <a:ext cx="210960" cy="13860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0799ECD1-8574-3C9D-D963-BCFC55CDFBC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58370" y="827863"/>
                  <a:ext cx="228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080DC0D3-2062-5520-797A-5C2570109748}"/>
                    </a:ext>
                  </a:extLst>
                </p14:cNvPr>
                <p14:cNvContentPartPr/>
                <p14:nvPr/>
              </p14:nvContentPartPr>
              <p14:xfrm>
                <a:off x="5692010" y="817423"/>
                <a:ext cx="211680" cy="14472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080DC0D3-2062-5520-797A-5C257010974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83010" y="808423"/>
                  <a:ext cx="2293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3EA1EAC7-03C4-63A1-BC85-83C2ADE1565E}"/>
                    </a:ext>
                  </a:extLst>
                </p14:cNvPr>
                <p14:cNvContentPartPr/>
                <p14:nvPr/>
              </p14:nvContentPartPr>
              <p14:xfrm>
                <a:off x="5923130" y="808063"/>
                <a:ext cx="153000" cy="17280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3EA1EAC7-03C4-63A1-BC85-83C2ADE1565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914130" y="799063"/>
                  <a:ext cx="170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FAA751B0-A00C-545D-3CB3-B2EA58387977}"/>
                    </a:ext>
                  </a:extLst>
                </p14:cNvPr>
                <p14:cNvContentPartPr/>
                <p14:nvPr/>
              </p14:nvContentPartPr>
              <p14:xfrm>
                <a:off x="6101330" y="782863"/>
                <a:ext cx="104760" cy="19980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FAA751B0-A00C-545D-3CB3-B2EA5838797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92330" y="773863"/>
                  <a:ext cx="1224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F439A331-0A73-7C32-E28A-2A40D334FFB4}"/>
                    </a:ext>
                  </a:extLst>
                </p14:cNvPr>
                <p14:cNvContentPartPr/>
                <p14:nvPr/>
              </p14:nvContentPartPr>
              <p14:xfrm>
                <a:off x="6243890" y="839383"/>
                <a:ext cx="223200" cy="15624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F439A331-0A73-7C32-E28A-2A40D334FFB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35250" y="830743"/>
                  <a:ext cx="240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734BD509-A576-4C0C-FCE3-AC6E6FE0F91F}"/>
                    </a:ext>
                  </a:extLst>
                </p14:cNvPr>
                <p14:cNvContentPartPr/>
                <p14:nvPr/>
              </p14:nvContentPartPr>
              <p14:xfrm>
                <a:off x="6482570" y="793663"/>
                <a:ext cx="40680" cy="18648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734BD509-A576-4C0C-FCE3-AC6E6FE0F91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73570" y="784663"/>
                  <a:ext cx="5832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3068F883-8F42-F807-A2F6-B9D61592A7DD}"/>
              </a:ext>
            </a:extLst>
          </p:cNvPr>
          <p:cNvGrpSpPr/>
          <p:nvPr/>
        </p:nvGrpSpPr>
        <p:grpSpPr>
          <a:xfrm>
            <a:off x="6896930" y="668383"/>
            <a:ext cx="1945080" cy="529200"/>
            <a:chOff x="6896930" y="668383"/>
            <a:chExt cx="1945080" cy="52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1F3C2E16-6256-46ED-F50C-8CF584B9D28A}"/>
                    </a:ext>
                  </a:extLst>
                </p14:cNvPr>
                <p14:cNvContentPartPr/>
                <p14:nvPr/>
              </p14:nvContentPartPr>
              <p14:xfrm>
                <a:off x="6896930" y="668383"/>
                <a:ext cx="212400" cy="30132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1F3C2E16-6256-46ED-F50C-8CF584B9D28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888290" y="659383"/>
                  <a:ext cx="2300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8B4ADD58-EC33-AA75-1EC8-B2A74F772A57}"/>
                    </a:ext>
                  </a:extLst>
                </p14:cNvPr>
                <p14:cNvContentPartPr/>
                <p14:nvPr/>
              </p14:nvContentPartPr>
              <p14:xfrm>
                <a:off x="7170530" y="788983"/>
                <a:ext cx="288720" cy="17136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8B4ADD58-EC33-AA75-1EC8-B2A74F772A5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161530" y="780343"/>
                  <a:ext cx="3063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8F9BFC77-0357-4685-060F-C90A6582121C}"/>
                    </a:ext>
                  </a:extLst>
                </p14:cNvPr>
                <p14:cNvContentPartPr/>
                <p14:nvPr/>
              </p14:nvContentPartPr>
              <p14:xfrm>
                <a:off x="7627010" y="714103"/>
                <a:ext cx="163080" cy="30636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8F9BFC77-0357-4685-060F-C90A6582121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618370" y="705463"/>
                  <a:ext cx="1807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2A6E911B-A22D-FC50-7C35-16B8638294CF}"/>
                    </a:ext>
                  </a:extLst>
                </p14:cNvPr>
                <p14:cNvContentPartPr/>
                <p14:nvPr/>
              </p14:nvContentPartPr>
              <p14:xfrm>
                <a:off x="7739690" y="711223"/>
                <a:ext cx="200160" cy="30708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2A6E911B-A22D-FC50-7C35-16B8638294C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31050" y="702583"/>
                  <a:ext cx="2178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FD44580F-787B-6C9F-B562-CEC0AA13541D}"/>
                    </a:ext>
                  </a:extLst>
                </p14:cNvPr>
                <p14:cNvContentPartPr/>
                <p14:nvPr/>
              </p14:nvContentPartPr>
              <p14:xfrm>
                <a:off x="7868210" y="808783"/>
                <a:ext cx="274320" cy="17928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FD44580F-787B-6C9F-B562-CEC0AA13541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859570" y="799783"/>
                  <a:ext cx="291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1FD64C7B-B582-88CC-1A7B-F67E67B56BCC}"/>
                    </a:ext>
                  </a:extLst>
                </p14:cNvPr>
                <p14:cNvContentPartPr/>
                <p14:nvPr/>
              </p14:nvContentPartPr>
              <p14:xfrm>
                <a:off x="8148290" y="852703"/>
                <a:ext cx="189000" cy="34488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1FD64C7B-B582-88CC-1A7B-F67E67B56BC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139290" y="844063"/>
                  <a:ext cx="2066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C4E8636B-4DDB-32FC-9890-C5D21223A946}"/>
                    </a:ext>
                  </a:extLst>
                </p14:cNvPr>
                <p14:cNvContentPartPr/>
                <p14:nvPr/>
              </p14:nvContentPartPr>
              <p14:xfrm>
                <a:off x="8410370" y="852703"/>
                <a:ext cx="240480" cy="16272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C4E8636B-4DDB-32FC-9890-C5D21223A94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401370" y="844063"/>
                  <a:ext cx="2581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090AEBBA-DDA2-C4BF-F1B4-683F9B1FF012}"/>
                    </a:ext>
                  </a:extLst>
                </p14:cNvPr>
                <p14:cNvContentPartPr/>
                <p14:nvPr/>
              </p14:nvContentPartPr>
              <p14:xfrm>
                <a:off x="8714930" y="782863"/>
                <a:ext cx="127080" cy="21132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090AEBBA-DDA2-C4BF-F1B4-683F9B1FF01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705930" y="774223"/>
                  <a:ext cx="14472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1775127D-6301-A0E4-80AA-E8EEB916A355}"/>
              </a:ext>
            </a:extLst>
          </p:cNvPr>
          <p:cNvGrpSpPr/>
          <p:nvPr/>
        </p:nvGrpSpPr>
        <p:grpSpPr>
          <a:xfrm>
            <a:off x="9197690" y="696103"/>
            <a:ext cx="375840" cy="303480"/>
            <a:chOff x="9197690" y="696103"/>
            <a:chExt cx="375840" cy="30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8318460B-9B25-3F5C-D771-44AF35901613}"/>
                    </a:ext>
                  </a:extLst>
                </p14:cNvPr>
                <p14:cNvContentPartPr/>
                <p14:nvPr/>
              </p14:nvContentPartPr>
              <p14:xfrm>
                <a:off x="9197690" y="867463"/>
                <a:ext cx="243720" cy="13212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8318460B-9B25-3F5C-D771-44AF3590161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188690" y="858823"/>
                  <a:ext cx="2613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B75AC157-C54A-7063-7B67-F7393F708EDD}"/>
                    </a:ext>
                  </a:extLst>
                </p14:cNvPr>
                <p14:cNvContentPartPr/>
                <p14:nvPr/>
              </p14:nvContentPartPr>
              <p14:xfrm>
                <a:off x="9455450" y="696103"/>
                <a:ext cx="118080" cy="27648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B75AC157-C54A-7063-7B67-F7393F708ED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46450" y="687103"/>
                  <a:ext cx="135720" cy="29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57" name="Entrada de lápiz 56">
                <a:extLst>
                  <a:ext uri="{FF2B5EF4-FFF2-40B4-BE49-F238E27FC236}">
                    <a16:creationId xmlns:a16="http://schemas.microsoft.com/office/drawing/2014/main" id="{277E6770-BA3A-168B-292A-92A9B3881A3E}"/>
                  </a:ext>
                </a:extLst>
              </p14:cNvPr>
              <p14:cNvContentPartPr/>
              <p14:nvPr/>
            </p14:nvContentPartPr>
            <p14:xfrm>
              <a:off x="1226930" y="1503223"/>
              <a:ext cx="228240" cy="143640"/>
            </p14:xfrm>
          </p:contentPart>
        </mc:Choice>
        <mc:Fallback>
          <p:pic>
            <p:nvPicPr>
              <p:cNvPr id="57" name="Entrada de lápiz 56">
                <a:extLst>
                  <a:ext uri="{FF2B5EF4-FFF2-40B4-BE49-F238E27FC236}">
                    <a16:creationId xmlns:a16="http://schemas.microsoft.com/office/drawing/2014/main" id="{277E6770-BA3A-168B-292A-92A9B3881A3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218290" y="1494583"/>
                <a:ext cx="24588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58" name="Entrada de lápiz 57">
                <a:extLst>
                  <a:ext uri="{FF2B5EF4-FFF2-40B4-BE49-F238E27FC236}">
                    <a16:creationId xmlns:a16="http://schemas.microsoft.com/office/drawing/2014/main" id="{670AD94F-6DC0-C153-E1F3-76F897B09576}"/>
                  </a:ext>
                </a:extLst>
              </p14:cNvPr>
              <p14:cNvContentPartPr/>
              <p14:nvPr/>
            </p14:nvContentPartPr>
            <p14:xfrm>
              <a:off x="1454810" y="1497823"/>
              <a:ext cx="160920" cy="203760"/>
            </p14:xfrm>
          </p:contentPart>
        </mc:Choice>
        <mc:Fallback>
          <p:pic>
            <p:nvPicPr>
              <p:cNvPr id="58" name="Entrada de lápiz 57">
                <a:extLst>
                  <a:ext uri="{FF2B5EF4-FFF2-40B4-BE49-F238E27FC236}">
                    <a16:creationId xmlns:a16="http://schemas.microsoft.com/office/drawing/2014/main" id="{670AD94F-6DC0-C153-E1F3-76F897B09576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446170" y="1489183"/>
                <a:ext cx="1785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59" name="Entrada de lápiz 58">
                <a:extLst>
                  <a:ext uri="{FF2B5EF4-FFF2-40B4-BE49-F238E27FC236}">
                    <a16:creationId xmlns:a16="http://schemas.microsoft.com/office/drawing/2014/main" id="{6E40B606-AA47-CDD4-D06C-9B18536ACA95}"/>
                  </a:ext>
                </a:extLst>
              </p14:cNvPr>
              <p14:cNvContentPartPr/>
              <p14:nvPr/>
            </p14:nvContentPartPr>
            <p14:xfrm>
              <a:off x="1675130" y="1539223"/>
              <a:ext cx="273960" cy="156960"/>
            </p14:xfrm>
          </p:contentPart>
        </mc:Choice>
        <mc:Fallback>
          <p:pic>
            <p:nvPicPr>
              <p:cNvPr id="59" name="Entrada de lápiz 58">
                <a:extLst>
                  <a:ext uri="{FF2B5EF4-FFF2-40B4-BE49-F238E27FC236}">
                    <a16:creationId xmlns:a16="http://schemas.microsoft.com/office/drawing/2014/main" id="{6E40B606-AA47-CDD4-D06C-9B18536ACA9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666130" y="1530583"/>
                <a:ext cx="2916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60" name="Entrada de lápiz 59">
                <a:extLst>
                  <a:ext uri="{FF2B5EF4-FFF2-40B4-BE49-F238E27FC236}">
                    <a16:creationId xmlns:a16="http://schemas.microsoft.com/office/drawing/2014/main" id="{10F24FE4-CC41-6612-9C9F-CF83D80EC010}"/>
                  </a:ext>
                </a:extLst>
              </p14:cNvPr>
              <p14:cNvContentPartPr/>
              <p14:nvPr/>
            </p14:nvContentPartPr>
            <p14:xfrm>
              <a:off x="1876370" y="1556143"/>
              <a:ext cx="243720" cy="128160"/>
            </p14:xfrm>
          </p:contentPart>
        </mc:Choice>
        <mc:Fallback>
          <p:pic>
            <p:nvPicPr>
              <p:cNvPr id="60" name="Entrada de lápiz 59">
                <a:extLst>
                  <a:ext uri="{FF2B5EF4-FFF2-40B4-BE49-F238E27FC236}">
                    <a16:creationId xmlns:a16="http://schemas.microsoft.com/office/drawing/2014/main" id="{10F24FE4-CC41-6612-9C9F-CF83D80EC01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867730" y="1547503"/>
                <a:ext cx="2613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61" name="Entrada de lápiz 60">
                <a:extLst>
                  <a:ext uri="{FF2B5EF4-FFF2-40B4-BE49-F238E27FC236}">
                    <a16:creationId xmlns:a16="http://schemas.microsoft.com/office/drawing/2014/main" id="{35344285-CC76-3BB0-1708-F96C3DADCA08}"/>
                  </a:ext>
                </a:extLst>
              </p14:cNvPr>
              <p14:cNvContentPartPr/>
              <p14:nvPr/>
            </p14:nvContentPartPr>
            <p14:xfrm>
              <a:off x="2040170" y="1437703"/>
              <a:ext cx="214560" cy="211680"/>
            </p14:xfrm>
          </p:contentPart>
        </mc:Choice>
        <mc:Fallback>
          <p:pic>
            <p:nvPicPr>
              <p:cNvPr id="61" name="Entrada de lápiz 60">
                <a:extLst>
                  <a:ext uri="{FF2B5EF4-FFF2-40B4-BE49-F238E27FC236}">
                    <a16:creationId xmlns:a16="http://schemas.microsoft.com/office/drawing/2014/main" id="{35344285-CC76-3BB0-1708-F96C3DADCA0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031170" y="1429063"/>
                <a:ext cx="2322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62" name="Entrada de lápiz 61">
                <a:extLst>
                  <a:ext uri="{FF2B5EF4-FFF2-40B4-BE49-F238E27FC236}">
                    <a16:creationId xmlns:a16="http://schemas.microsoft.com/office/drawing/2014/main" id="{8B445BFA-9950-4AD9-0216-26737DFEC835}"/>
                  </a:ext>
                </a:extLst>
              </p14:cNvPr>
              <p14:cNvContentPartPr/>
              <p14:nvPr/>
            </p14:nvContentPartPr>
            <p14:xfrm>
              <a:off x="2283170" y="1553263"/>
              <a:ext cx="120240" cy="119520"/>
            </p14:xfrm>
          </p:contentPart>
        </mc:Choice>
        <mc:Fallback>
          <p:pic>
            <p:nvPicPr>
              <p:cNvPr id="62" name="Entrada de lápiz 61">
                <a:extLst>
                  <a:ext uri="{FF2B5EF4-FFF2-40B4-BE49-F238E27FC236}">
                    <a16:creationId xmlns:a16="http://schemas.microsoft.com/office/drawing/2014/main" id="{8B445BFA-9950-4AD9-0216-26737DFEC835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274170" y="1544623"/>
                <a:ext cx="1378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63" name="Entrada de lápiz 62">
                <a:extLst>
                  <a:ext uri="{FF2B5EF4-FFF2-40B4-BE49-F238E27FC236}">
                    <a16:creationId xmlns:a16="http://schemas.microsoft.com/office/drawing/2014/main" id="{861BE1D1-7523-DA64-1C0F-786999E2288D}"/>
                  </a:ext>
                </a:extLst>
              </p14:cNvPr>
              <p14:cNvContentPartPr/>
              <p14:nvPr/>
            </p14:nvContentPartPr>
            <p14:xfrm>
              <a:off x="2519330" y="1542103"/>
              <a:ext cx="214560" cy="165600"/>
            </p14:xfrm>
          </p:contentPart>
        </mc:Choice>
        <mc:Fallback>
          <p:pic>
            <p:nvPicPr>
              <p:cNvPr id="63" name="Entrada de lápiz 62">
                <a:extLst>
                  <a:ext uri="{FF2B5EF4-FFF2-40B4-BE49-F238E27FC236}">
                    <a16:creationId xmlns:a16="http://schemas.microsoft.com/office/drawing/2014/main" id="{861BE1D1-7523-DA64-1C0F-786999E2288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510690" y="1533103"/>
                <a:ext cx="232200" cy="18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upo 71">
            <a:extLst>
              <a:ext uri="{FF2B5EF4-FFF2-40B4-BE49-F238E27FC236}">
                <a16:creationId xmlns:a16="http://schemas.microsoft.com/office/drawing/2014/main" id="{3CD5734A-BCE6-BB88-5B0F-CCDA42EF6C0B}"/>
              </a:ext>
            </a:extLst>
          </p:cNvPr>
          <p:cNvGrpSpPr/>
          <p:nvPr/>
        </p:nvGrpSpPr>
        <p:grpSpPr>
          <a:xfrm>
            <a:off x="3409610" y="1463983"/>
            <a:ext cx="673920" cy="279000"/>
            <a:chOff x="3409610" y="1463983"/>
            <a:chExt cx="67392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C8CD1CB5-CCB9-18E0-5403-AD6E91B1ADBA}"/>
                    </a:ext>
                  </a:extLst>
                </p14:cNvPr>
                <p14:cNvContentPartPr/>
                <p14:nvPr/>
              </p14:nvContentPartPr>
              <p14:xfrm>
                <a:off x="3409610" y="1520863"/>
                <a:ext cx="229320" cy="22212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C8CD1CB5-CCB9-18E0-5403-AD6E91B1ADB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400610" y="1512223"/>
                  <a:ext cx="2469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1417ED3F-AB8C-5453-34B8-FEA647D69566}"/>
                    </a:ext>
                  </a:extLst>
                </p14:cNvPr>
                <p14:cNvContentPartPr/>
                <p14:nvPr/>
              </p14:nvContentPartPr>
              <p14:xfrm>
                <a:off x="3625610" y="1586023"/>
                <a:ext cx="221400" cy="1764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1417ED3F-AB8C-5453-34B8-FEA647D6956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616610" y="1577023"/>
                  <a:ext cx="239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FD660AF4-D61D-053A-B067-21B827D23BB8}"/>
                    </a:ext>
                  </a:extLst>
                </p14:cNvPr>
                <p14:cNvContentPartPr/>
                <p14:nvPr/>
              </p14:nvContentPartPr>
              <p14:xfrm>
                <a:off x="3860690" y="1463983"/>
                <a:ext cx="222840" cy="19764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FD660AF4-D61D-053A-B067-21B827D23BB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852050" y="1455343"/>
                  <a:ext cx="240480" cy="21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73" name="Entrada de lápiz 72">
                <a:extLst>
                  <a:ext uri="{FF2B5EF4-FFF2-40B4-BE49-F238E27FC236}">
                    <a16:creationId xmlns:a16="http://schemas.microsoft.com/office/drawing/2014/main" id="{7F09C661-8A78-C8C5-7E33-B6D326F45858}"/>
                  </a:ext>
                </a:extLst>
              </p14:cNvPr>
              <p14:cNvContentPartPr/>
              <p14:nvPr/>
            </p14:nvContentPartPr>
            <p14:xfrm>
              <a:off x="4565570" y="1496743"/>
              <a:ext cx="163440" cy="309600"/>
            </p14:xfrm>
          </p:contentPart>
        </mc:Choice>
        <mc:Fallback>
          <p:pic>
            <p:nvPicPr>
              <p:cNvPr id="73" name="Entrada de lápiz 72">
                <a:extLst>
                  <a:ext uri="{FF2B5EF4-FFF2-40B4-BE49-F238E27FC236}">
                    <a16:creationId xmlns:a16="http://schemas.microsoft.com/office/drawing/2014/main" id="{7F09C661-8A78-C8C5-7E33-B6D326F45858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556570" y="1487743"/>
                <a:ext cx="181080" cy="32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upo 90">
            <a:extLst>
              <a:ext uri="{FF2B5EF4-FFF2-40B4-BE49-F238E27FC236}">
                <a16:creationId xmlns:a16="http://schemas.microsoft.com/office/drawing/2014/main" id="{4BC4D18B-D1AD-7385-C00D-0E5E1CBA79A2}"/>
              </a:ext>
            </a:extLst>
          </p:cNvPr>
          <p:cNvGrpSpPr/>
          <p:nvPr/>
        </p:nvGrpSpPr>
        <p:grpSpPr>
          <a:xfrm>
            <a:off x="5108090" y="1374703"/>
            <a:ext cx="357120" cy="323640"/>
            <a:chOff x="5108090" y="1374703"/>
            <a:chExt cx="357120" cy="32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6DF03DBE-7517-A61E-DF2D-9C7EFC74054A}"/>
                    </a:ext>
                  </a:extLst>
                </p14:cNvPr>
                <p14:cNvContentPartPr/>
                <p14:nvPr/>
              </p14:nvContentPartPr>
              <p14:xfrm>
                <a:off x="5108090" y="1535983"/>
                <a:ext cx="214560" cy="12384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6DF03DBE-7517-A61E-DF2D-9C7EFC74054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099090" y="1526983"/>
                  <a:ext cx="232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97D11A3D-F0C2-8DC5-4FD0-E62B63D97034}"/>
                    </a:ext>
                  </a:extLst>
                </p14:cNvPr>
                <p14:cNvContentPartPr/>
                <p14:nvPr/>
              </p14:nvContentPartPr>
              <p14:xfrm>
                <a:off x="5325890" y="1374703"/>
                <a:ext cx="139320" cy="32364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97D11A3D-F0C2-8DC5-4FD0-E62B63D9703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317250" y="1365703"/>
                  <a:ext cx="156960" cy="34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476A6C1F-65E9-FF8A-AD7E-CAF4245C8F9B}"/>
              </a:ext>
            </a:extLst>
          </p:cNvPr>
          <p:cNvGrpSpPr/>
          <p:nvPr/>
        </p:nvGrpSpPr>
        <p:grpSpPr>
          <a:xfrm>
            <a:off x="5793530" y="1345183"/>
            <a:ext cx="362520" cy="333720"/>
            <a:chOff x="5793530" y="1345183"/>
            <a:chExt cx="36252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69969F16-EDED-FDF5-0E3E-37BB2FC6CDD0}"/>
                    </a:ext>
                  </a:extLst>
                </p14:cNvPr>
                <p14:cNvContentPartPr/>
                <p14:nvPr/>
              </p14:nvContentPartPr>
              <p14:xfrm>
                <a:off x="5793530" y="1497463"/>
                <a:ext cx="271440" cy="18144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69969F16-EDED-FDF5-0E3E-37BB2FC6CDD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784530" y="1488823"/>
                  <a:ext cx="289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AE85E6A2-6A98-6694-E611-5289498D5146}"/>
                    </a:ext>
                  </a:extLst>
                </p14:cNvPr>
                <p14:cNvContentPartPr/>
                <p14:nvPr/>
              </p14:nvContentPartPr>
              <p14:xfrm>
                <a:off x="5998730" y="1345183"/>
                <a:ext cx="157320" cy="33336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AE85E6A2-6A98-6694-E611-5289498D514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990090" y="1336183"/>
                  <a:ext cx="174960" cy="35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1B8E46A3-7F27-1F82-40D8-473FCB1C4FB1}"/>
              </a:ext>
            </a:extLst>
          </p:cNvPr>
          <p:cNvGrpSpPr/>
          <p:nvPr/>
        </p:nvGrpSpPr>
        <p:grpSpPr>
          <a:xfrm>
            <a:off x="6439730" y="1394863"/>
            <a:ext cx="1473120" cy="329040"/>
            <a:chOff x="6439730" y="1394863"/>
            <a:chExt cx="1473120" cy="32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CE756F4F-AB45-74A6-CFAA-C259A346EE62}"/>
                    </a:ext>
                  </a:extLst>
                </p14:cNvPr>
                <p14:cNvContentPartPr/>
                <p14:nvPr/>
              </p14:nvContentPartPr>
              <p14:xfrm>
                <a:off x="6439730" y="1490263"/>
                <a:ext cx="315720" cy="19620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CE756F4F-AB45-74A6-CFAA-C259A346EE6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431090" y="1481623"/>
                  <a:ext cx="333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475C6302-CDEC-C9FA-CEBF-6A587D36B94C}"/>
                    </a:ext>
                  </a:extLst>
                </p14:cNvPr>
                <p14:cNvContentPartPr/>
                <p14:nvPr/>
              </p14:nvContentPartPr>
              <p14:xfrm>
                <a:off x="6706490" y="1471183"/>
                <a:ext cx="92160" cy="21492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475C6302-CDEC-C9FA-CEBF-6A587D36B94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97850" y="1462183"/>
                  <a:ext cx="109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425CFAAD-DC17-86BA-6023-D55A92342ACD}"/>
                    </a:ext>
                  </a:extLst>
                </p14:cNvPr>
                <p14:cNvContentPartPr/>
                <p14:nvPr/>
              </p14:nvContentPartPr>
              <p14:xfrm>
                <a:off x="6926450" y="1515103"/>
                <a:ext cx="155880" cy="12456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425CFAAD-DC17-86BA-6023-D55A92342AC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917450" y="1506463"/>
                  <a:ext cx="1735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8653E44A-6E6D-BC02-2207-300E150993FF}"/>
                    </a:ext>
                  </a:extLst>
                </p14:cNvPr>
                <p14:cNvContentPartPr/>
                <p14:nvPr/>
              </p14:nvContentPartPr>
              <p14:xfrm>
                <a:off x="7066490" y="1541023"/>
                <a:ext cx="262800" cy="14040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8653E44A-6E6D-BC02-2207-300E150993F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057490" y="1532023"/>
                  <a:ext cx="280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5A71D70D-A2FA-2327-7741-19E4B524637E}"/>
                    </a:ext>
                  </a:extLst>
                </p14:cNvPr>
                <p14:cNvContentPartPr/>
                <p14:nvPr/>
              </p14:nvContentPartPr>
              <p14:xfrm>
                <a:off x="7318850" y="1394863"/>
                <a:ext cx="147240" cy="23256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5A71D70D-A2FA-2327-7741-19E4B524637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309850" y="1385863"/>
                  <a:ext cx="1648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83F3505B-939E-6B03-8D63-65E20D04B7F3}"/>
                    </a:ext>
                  </a:extLst>
                </p14:cNvPr>
                <p14:cNvContentPartPr/>
                <p14:nvPr/>
              </p14:nvContentPartPr>
              <p14:xfrm>
                <a:off x="7526210" y="1554343"/>
                <a:ext cx="140760" cy="12852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83F3505B-939E-6B03-8D63-65E20D04B7F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517570" y="1545343"/>
                  <a:ext cx="158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0FC6AE0B-E3ED-B11B-2E1E-0687AD39BDE9}"/>
                    </a:ext>
                  </a:extLst>
                </p14:cNvPr>
                <p14:cNvContentPartPr/>
                <p14:nvPr/>
              </p14:nvContentPartPr>
              <p14:xfrm>
                <a:off x="7717010" y="1578823"/>
                <a:ext cx="195840" cy="14508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0FC6AE0B-E3ED-B11B-2E1E-0687AD39BDE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708010" y="1569823"/>
                  <a:ext cx="21348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23DCD8C7-2DBC-6006-4FD1-5EBE505EF114}"/>
              </a:ext>
            </a:extLst>
          </p:cNvPr>
          <p:cNvGrpSpPr/>
          <p:nvPr/>
        </p:nvGrpSpPr>
        <p:grpSpPr>
          <a:xfrm>
            <a:off x="8222450" y="1424383"/>
            <a:ext cx="801000" cy="265320"/>
            <a:chOff x="8222450" y="1424383"/>
            <a:chExt cx="801000" cy="26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443D2DC3-0CDA-72E6-C398-884BACB217D4}"/>
                    </a:ext>
                  </a:extLst>
                </p14:cNvPr>
                <p14:cNvContentPartPr/>
                <p14:nvPr/>
              </p14:nvContentPartPr>
              <p14:xfrm>
                <a:off x="8222450" y="1466503"/>
                <a:ext cx="301320" cy="15804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443D2DC3-0CDA-72E6-C398-884BACB217D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213450" y="1457503"/>
                  <a:ext cx="318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DEE2B85F-0D0C-CDC0-DCDE-7AC3536295D9}"/>
                    </a:ext>
                  </a:extLst>
                </p14:cNvPr>
                <p14:cNvContentPartPr/>
                <p14:nvPr/>
              </p14:nvContentPartPr>
              <p14:xfrm>
                <a:off x="8588930" y="1525543"/>
                <a:ext cx="178920" cy="4140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DEE2B85F-0D0C-CDC0-DCDE-7AC3536295D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580290" y="1516903"/>
                  <a:ext cx="196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E52C5866-85CF-6E7D-D5A9-0BD515C45D05}"/>
                    </a:ext>
                  </a:extLst>
                </p14:cNvPr>
                <p14:cNvContentPartPr/>
                <p14:nvPr/>
              </p14:nvContentPartPr>
              <p14:xfrm>
                <a:off x="8837330" y="1424383"/>
                <a:ext cx="186120" cy="26532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E52C5866-85CF-6E7D-D5A9-0BD515C45D0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828330" y="1415743"/>
                  <a:ext cx="20376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upo 112">
            <a:extLst>
              <a:ext uri="{FF2B5EF4-FFF2-40B4-BE49-F238E27FC236}">
                <a16:creationId xmlns:a16="http://schemas.microsoft.com/office/drawing/2014/main" id="{2531B58E-3EE4-A258-2098-267783C00946}"/>
              </a:ext>
            </a:extLst>
          </p:cNvPr>
          <p:cNvGrpSpPr/>
          <p:nvPr/>
        </p:nvGrpSpPr>
        <p:grpSpPr>
          <a:xfrm>
            <a:off x="1826690" y="2325823"/>
            <a:ext cx="2597400" cy="480960"/>
            <a:chOff x="1826690" y="2325823"/>
            <a:chExt cx="2597400" cy="48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9E34C468-06E1-625E-C549-87FC3D60FD47}"/>
                    </a:ext>
                  </a:extLst>
                </p14:cNvPr>
                <p14:cNvContentPartPr/>
                <p14:nvPr/>
              </p14:nvContentPartPr>
              <p14:xfrm>
                <a:off x="1826690" y="2527423"/>
                <a:ext cx="175320" cy="22644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9E34C468-06E1-625E-C549-87FC3D60FD4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817690" y="2518423"/>
                  <a:ext cx="1929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AEC69558-AE6D-30C8-39D0-4F1B7C28FAB7}"/>
                    </a:ext>
                  </a:extLst>
                </p14:cNvPr>
                <p14:cNvContentPartPr/>
                <p14:nvPr/>
              </p14:nvContentPartPr>
              <p14:xfrm>
                <a:off x="2012090" y="2530303"/>
                <a:ext cx="185400" cy="17784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AEC69558-AE6D-30C8-39D0-4F1B7C28FAB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003090" y="2521303"/>
                  <a:ext cx="2030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4D6D6EBF-5677-FDD2-7E05-19D1653F67D9}"/>
                    </a:ext>
                  </a:extLst>
                </p14:cNvPr>
                <p14:cNvContentPartPr/>
                <p14:nvPr/>
              </p14:nvContentPartPr>
              <p14:xfrm>
                <a:off x="2203970" y="2543623"/>
                <a:ext cx="338760" cy="18432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4D6D6EBF-5677-FDD2-7E05-19D1653F67D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195330" y="2534623"/>
                  <a:ext cx="356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8DF35F72-4E15-AF8F-0494-BCA8120E26A5}"/>
                    </a:ext>
                  </a:extLst>
                </p14:cNvPr>
                <p14:cNvContentPartPr/>
                <p14:nvPr/>
              </p14:nvContentPartPr>
              <p14:xfrm>
                <a:off x="2592410" y="2578903"/>
                <a:ext cx="71640" cy="14580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8DF35F72-4E15-AF8F-0494-BCA8120E26A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583410" y="2570263"/>
                  <a:ext cx="89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5B2546B3-792F-C9AF-00C4-1A48FEA071B7}"/>
                    </a:ext>
                  </a:extLst>
                </p14:cNvPr>
                <p14:cNvContentPartPr/>
                <p14:nvPr/>
              </p14:nvContentPartPr>
              <p14:xfrm>
                <a:off x="2478290" y="2462263"/>
                <a:ext cx="38880" cy="144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5B2546B3-792F-C9AF-00C4-1A48FEA071B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469290" y="2453623"/>
                  <a:ext cx="565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4176A890-17BC-40A6-9C7E-64316809A65F}"/>
                    </a:ext>
                  </a:extLst>
                </p14:cNvPr>
                <p14:cNvContentPartPr/>
                <p14:nvPr/>
              </p14:nvContentPartPr>
              <p14:xfrm>
                <a:off x="2777810" y="2558023"/>
                <a:ext cx="224280" cy="16416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4176A890-17BC-40A6-9C7E-64316809A65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768810" y="2549023"/>
                  <a:ext cx="241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A2FD8399-96BF-3847-186B-276AA5765C59}"/>
                    </a:ext>
                  </a:extLst>
                </p14:cNvPr>
                <p14:cNvContentPartPr/>
                <p14:nvPr/>
              </p14:nvContentPartPr>
              <p14:xfrm>
                <a:off x="2999570" y="2539663"/>
                <a:ext cx="124200" cy="15084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A2FD8399-96BF-3847-186B-276AA5765C5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990570" y="2531023"/>
                  <a:ext cx="141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48D9FBBE-8E78-CF10-E463-7A094A1E7A83}"/>
                    </a:ext>
                  </a:extLst>
                </p14:cNvPr>
                <p14:cNvContentPartPr/>
                <p14:nvPr/>
              </p14:nvContentPartPr>
              <p14:xfrm>
                <a:off x="3164810" y="2534983"/>
                <a:ext cx="102240" cy="19692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48D9FBBE-8E78-CF10-E463-7A094A1E7A8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155810" y="2525983"/>
                  <a:ext cx="119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6EC42831-B945-7AB8-3735-75F0E7323E70}"/>
                    </a:ext>
                  </a:extLst>
                </p14:cNvPr>
                <p14:cNvContentPartPr/>
                <p14:nvPr/>
              </p14:nvContentPartPr>
              <p14:xfrm>
                <a:off x="3470090" y="2345623"/>
                <a:ext cx="170280" cy="46116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6EC42831-B945-7AB8-3735-75F0E7323E7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61090" y="2336983"/>
                  <a:ext cx="18792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913635B3-5C60-636B-5BDB-3712DBAB0DC1}"/>
                    </a:ext>
                  </a:extLst>
                </p14:cNvPr>
                <p14:cNvContentPartPr/>
                <p14:nvPr/>
              </p14:nvContentPartPr>
              <p14:xfrm>
                <a:off x="3655490" y="2524903"/>
                <a:ext cx="287280" cy="19584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913635B3-5C60-636B-5BDB-3712DBAB0DC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646490" y="2515903"/>
                  <a:ext cx="3049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51523FC1-0436-296E-CCC5-AF04EA29DCE1}"/>
                    </a:ext>
                  </a:extLst>
                </p14:cNvPr>
                <p14:cNvContentPartPr/>
                <p14:nvPr/>
              </p14:nvContentPartPr>
              <p14:xfrm>
                <a:off x="3959330" y="2594383"/>
                <a:ext cx="151560" cy="3960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51523FC1-0436-296E-CCC5-AF04EA29DCE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950690" y="2585383"/>
                  <a:ext cx="169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141992DE-02BA-F525-75BE-114AC6897F7F}"/>
                    </a:ext>
                  </a:extLst>
                </p14:cNvPr>
                <p14:cNvContentPartPr/>
                <p14:nvPr/>
              </p14:nvContentPartPr>
              <p14:xfrm>
                <a:off x="4073450" y="2475223"/>
                <a:ext cx="217440" cy="18000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141992DE-02BA-F525-75BE-114AC6897F7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064810" y="2466583"/>
                  <a:ext cx="235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F1E1F4D4-88B3-0574-D6AE-AFA9C6E3A0BD}"/>
                    </a:ext>
                  </a:extLst>
                </p14:cNvPr>
                <p14:cNvContentPartPr/>
                <p14:nvPr/>
              </p14:nvContentPartPr>
              <p14:xfrm>
                <a:off x="4197650" y="2325823"/>
                <a:ext cx="226440" cy="40500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F1E1F4D4-88B3-0574-D6AE-AFA9C6E3A0B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189010" y="2316823"/>
                  <a:ext cx="244080" cy="42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14" name="Entrada de lápiz 113">
                <a:extLst>
                  <a:ext uri="{FF2B5EF4-FFF2-40B4-BE49-F238E27FC236}">
                    <a16:creationId xmlns:a16="http://schemas.microsoft.com/office/drawing/2014/main" id="{959DDC88-25EA-1AB7-3FDD-6769B0DDACEF}"/>
                  </a:ext>
                </a:extLst>
              </p14:cNvPr>
              <p14:cNvContentPartPr/>
              <p14:nvPr/>
            </p14:nvContentPartPr>
            <p14:xfrm>
              <a:off x="4895690" y="2619223"/>
              <a:ext cx="63000" cy="207360"/>
            </p14:xfrm>
          </p:contentPart>
        </mc:Choice>
        <mc:Fallback>
          <p:pic>
            <p:nvPicPr>
              <p:cNvPr id="114" name="Entrada de lápiz 113">
                <a:extLst>
                  <a:ext uri="{FF2B5EF4-FFF2-40B4-BE49-F238E27FC236}">
                    <a16:creationId xmlns:a16="http://schemas.microsoft.com/office/drawing/2014/main" id="{959DDC88-25EA-1AB7-3FDD-6769B0DDACEF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886690" y="2610223"/>
                <a:ext cx="80640" cy="22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upo 127">
            <a:extLst>
              <a:ext uri="{FF2B5EF4-FFF2-40B4-BE49-F238E27FC236}">
                <a16:creationId xmlns:a16="http://schemas.microsoft.com/office/drawing/2014/main" id="{82E828B6-5F8C-4544-18FF-4AB812B29883}"/>
              </a:ext>
            </a:extLst>
          </p:cNvPr>
          <p:cNvGrpSpPr/>
          <p:nvPr/>
        </p:nvGrpSpPr>
        <p:grpSpPr>
          <a:xfrm>
            <a:off x="5215010" y="2287303"/>
            <a:ext cx="2826720" cy="417240"/>
            <a:chOff x="5215010" y="2287303"/>
            <a:chExt cx="2826720" cy="41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4F82954B-9BFD-0BE5-E3F9-8C983A9E5789}"/>
                    </a:ext>
                  </a:extLst>
                </p14:cNvPr>
                <p14:cNvContentPartPr/>
                <p14:nvPr/>
              </p14:nvContentPartPr>
              <p14:xfrm>
                <a:off x="5215010" y="2471623"/>
                <a:ext cx="200520" cy="20268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4F82954B-9BFD-0BE5-E3F9-8C983A9E578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206010" y="2462623"/>
                  <a:ext cx="218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9593B4EA-1222-85D0-A1A7-9D0098E406AE}"/>
                    </a:ext>
                  </a:extLst>
                </p14:cNvPr>
                <p14:cNvContentPartPr/>
                <p14:nvPr/>
              </p14:nvContentPartPr>
              <p14:xfrm>
                <a:off x="5437130" y="2498623"/>
                <a:ext cx="232560" cy="17028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9593B4EA-1222-85D0-A1A7-9D0098E406A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428130" y="2489983"/>
                  <a:ext cx="2502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B3E676E9-F340-A465-D50A-8AFC32569736}"/>
                    </a:ext>
                  </a:extLst>
                </p14:cNvPr>
                <p14:cNvContentPartPr/>
                <p14:nvPr/>
              </p14:nvContentPartPr>
              <p14:xfrm>
                <a:off x="5719010" y="2479543"/>
                <a:ext cx="399960" cy="18000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B3E676E9-F340-A465-D50A-8AFC3256973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710010" y="2470903"/>
                  <a:ext cx="4176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413E7687-6A96-BBBD-6D51-0DB98D822FEA}"/>
                    </a:ext>
                  </a:extLst>
                </p14:cNvPr>
                <p14:cNvContentPartPr/>
                <p14:nvPr/>
              </p14:nvContentPartPr>
              <p14:xfrm>
                <a:off x="6165770" y="2514103"/>
                <a:ext cx="75960" cy="19044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413E7687-6A96-BBBD-6D51-0DB98D822FE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156770" y="2505103"/>
                  <a:ext cx="93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D44FBECE-C151-45A7-09EA-9AD7408A2C8C}"/>
                    </a:ext>
                  </a:extLst>
                </p14:cNvPr>
                <p14:cNvContentPartPr/>
                <p14:nvPr/>
              </p14:nvContentPartPr>
              <p14:xfrm>
                <a:off x="6102770" y="2385943"/>
                <a:ext cx="34560" cy="1080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D44FBECE-C151-45A7-09EA-9AD7408A2C8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094130" y="2376943"/>
                  <a:ext cx="522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D5468536-B25D-233C-4A43-46FCDF75034A}"/>
                    </a:ext>
                  </a:extLst>
                </p14:cNvPr>
                <p14:cNvContentPartPr/>
                <p14:nvPr/>
              </p14:nvContentPartPr>
              <p14:xfrm>
                <a:off x="6356930" y="2485663"/>
                <a:ext cx="188640" cy="18972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D5468536-B25D-233C-4A43-46FCDF75034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348290" y="2476663"/>
                  <a:ext cx="2062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3E0DBCC2-6C22-6F31-75FB-0DCCF009E082}"/>
                    </a:ext>
                  </a:extLst>
                </p14:cNvPr>
                <p14:cNvContentPartPr/>
                <p14:nvPr/>
              </p14:nvContentPartPr>
              <p14:xfrm>
                <a:off x="6594890" y="2481343"/>
                <a:ext cx="122040" cy="18612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3E0DBCC2-6C22-6F31-75FB-0DCCF009E08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586250" y="2472703"/>
                  <a:ext cx="139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34F38835-DE76-D320-C99E-4F77675441F4}"/>
                    </a:ext>
                  </a:extLst>
                </p14:cNvPr>
                <p14:cNvContentPartPr/>
                <p14:nvPr/>
              </p14:nvContentPartPr>
              <p14:xfrm>
                <a:off x="6734570" y="2472703"/>
                <a:ext cx="144360" cy="19044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34F38835-DE76-D320-C99E-4F77675441F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725930" y="2464063"/>
                  <a:ext cx="162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8B80F856-41B0-B423-CC58-4D7B34289ECE}"/>
                    </a:ext>
                  </a:extLst>
                </p14:cNvPr>
                <p14:cNvContentPartPr/>
                <p14:nvPr/>
              </p14:nvContentPartPr>
              <p14:xfrm>
                <a:off x="7002410" y="2344903"/>
                <a:ext cx="231120" cy="35316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8B80F856-41B0-B423-CC58-4D7B34289EC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993410" y="2336263"/>
                  <a:ext cx="2487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68D3DFE2-6BAD-AD35-D414-2F155633037A}"/>
                    </a:ext>
                  </a:extLst>
                </p14:cNvPr>
                <p14:cNvContentPartPr/>
                <p14:nvPr/>
              </p14:nvContentPartPr>
              <p14:xfrm>
                <a:off x="7241810" y="2418703"/>
                <a:ext cx="185760" cy="19944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68D3DFE2-6BAD-AD35-D414-2F155633037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232810" y="2409703"/>
                  <a:ext cx="203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BD45F21C-343E-572A-0CB5-D2356D580E22}"/>
                    </a:ext>
                  </a:extLst>
                </p14:cNvPr>
                <p14:cNvContentPartPr/>
                <p14:nvPr/>
              </p14:nvContentPartPr>
              <p14:xfrm>
                <a:off x="7488770" y="2469823"/>
                <a:ext cx="131760" cy="2124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BD45F21C-343E-572A-0CB5-D2356D580E2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479770" y="2461183"/>
                  <a:ext cx="1494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9B17E478-E33E-C835-9409-56B12F5110C9}"/>
                    </a:ext>
                  </a:extLst>
                </p14:cNvPr>
                <p14:cNvContentPartPr/>
                <p14:nvPr/>
              </p14:nvContentPartPr>
              <p14:xfrm>
                <a:off x="7681370" y="2394583"/>
                <a:ext cx="173520" cy="20556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9B17E478-E33E-C835-9409-56B12F5110C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672370" y="2385583"/>
                  <a:ext cx="191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86CBA277-0ABF-27B1-1551-064898F48748}"/>
                    </a:ext>
                  </a:extLst>
                </p14:cNvPr>
                <p14:cNvContentPartPr/>
                <p14:nvPr/>
              </p14:nvContentPartPr>
              <p14:xfrm>
                <a:off x="7903850" y="2287303"/>
                <a:ext cx="137880" cy="40356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86CBA277-0ABF-27B1-1551-064898F4874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895210" y="2278303"/>
                  <a:ext cx="155520" cy="42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upo 149">
            <a:extLst>
              <a:ext uri="{FF2B5EF4-FFF2-40B4-BE49-F238E27FC236}">
                <a16:creationId xmlns:a16="http://schemas.microsoft.com/office/drawing/2014/main" id="{25E8C2CF-6CA2-8B61-D958-76DC9993C274}"/>
              </a:ext>
            </a:extLst>
          </p:cNvPr>
          <p:cNvGrpSpPr/>
          <p:nvPr/>
        </p:nvGrpSpPr>
        <p:grpSpPr>
          <a:xfrm>
            <a:off x="1568930" y="3409423"/>
            <a:ext cx="1574280" cy="403560"/>
            <a:chOff x="1568930" y="3409423"/>
            <a:chExt cx="1574280" cy="40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C5930CD7-B586-85CE-58F3-144DFC4126D8}"/>
                    </a:ext>
                  </a:extLst>
                </p14:cNvPr>
                <p14:cNvContentPartPr/>
                <p14:nvPr/>
              </p14:nvContentPartPr>
              <p14:xfrm>
                <a:off x="1795010" y="3409423"/>
                <a:ext cx="252720" cy="32832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C5930CD7-B586-85CE-58F3-144DFC4126D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786010" y="3400783"/>
                  <a:ext cx="2703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30FFC191-09B9-8618-DEB8-26EC89DBC1CC}"/>
                    </a:ext>
                  </a:extLst>
                </p14:cNvPr>
                <p14:cNvContentPartPr/>
                <p14:nvPr/>
              </p14:nvContentPartPr>
              <p14:xfrm>
                <a:off x="1587650" y="3565303"/>
                <a:ext cx="142920" cy="24768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30FFC191-09B9-8618-DEB8-26EC89DBC1C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578650" y="3556663"/>
                  <a:ext cx="1605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F562074B-2DA0-B184-5406-6DA42F38DEBD}"/>
                    </a:ext>
                  </a:extLst>
                </p14:cNvPr>
                <p14:cNvContentPartPr/>
                <p14:nvPr/>
              </p14:nvContentPartPr>
              <p14:xfrm>
                <a:off x="1568930" y="3436423"/>
                <a:ext cx="53280" cy="3204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F562074B-2DA0-B184-5406-6DA42F38DEB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560290" y="3427423"/>
                  <a:ext cx="709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03C4FA5C-8E6B-7801-FC05-AE3655F906EB}"/>
                    </a:ext>
                  </a:extLst>
                </p14:cNvPr>
                <p14:cNvContentPartPr/>
                <p14:nvPr/>
              </p14:nvContentPartPr>
              <p14:xfrm>
                <a:off x="2207930" y="3597703"/>
                <a:ext cx="209520" cy="16668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03C4FA5C-8E6B-7801-FC05-AE3655F906E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199290" y="3589063"/>
                  <a:ext cx="2271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7BFF0588-7AC4-DF93-978A-CA7E1A4D4119}"/>
                    </a:ext>
                  </a:extLst>
                </p14:cNvPr>
                <p14:cNvContentPartPr/>
                <p14:nvPr/>
              </p14:nvContentPartPr>
              <p14:xfrm>
                <a:off x="2271290" y="3483943"/>
                <a:ext cx="21600" cy="10728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7BFF0588-7AC4-DF93-978A-CA7E1A4D411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262290" y="3475303"/>
                  <a:ext cx="392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A8495CBD-D39A-5039-E6AE-E92E11DE411C}"/>
                    </a:ext>
                  </a:extLst>
                </p14:cNvPr>
                <p14:cNvContentPartPr/>
                <p14:nvPr/>
              </p14:nvContentPartPr>
              <p14:xfrm>
                <a:off x="2580890" y="3570343"/>
                <a:ext cx="424080" cy="16344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A8495CBD-D39A-5039-E6AE-E92E11DE411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571890" y="3561703"/>
                  <a:ext cx="4417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A144C36E-84AB-FBDA-B883-8435E85FBD9D}"/>
                    </a:ext>
                  </a:extLst>
                </p14:cNvPr>
                <p14:cNvContentPartPr/>
                <p14:nvPr/>
              </p14:nvContentPartPr>
              <p14:xfrm>
                <a:off x="2998130" y="3550903"/>
                <a:ext cx="145080" cy="14148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A144C36E-84AB-FBDA-B883-8435E85FBD9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989490" y="3542263"/>
                  <a:ext cx="16272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upo 148">
            <a:extLst>
              <a:ext uri="{FF2B5EF4-FFF2-40B4-BE49-F238E27FC236}">
                <a16:creationId xmlns:a16="http://schemas.microsoft.com/office/drawing/2014/main" id="{A048B9F7-3147-B929-DB62-1C42840CDE03}"/>
              </a:ext>
            </a:extLst>
          </p:cNvPr>
          <p:cNvGrpSpPr/>
          <p:nvPr/>
        </p:nvGrpSpPr>
        <p:grpSpPr>
          <a:xfrm>
            <a:off x="3519770" y="3499423"/>
            <a:ext cx="466920" cy="281160"/>
            <a:chOff x="3519770" y="3499423"/>
            <a:chExt cx="466920" cy="28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4575DC09-3053-B69B-C4E7-986989560BA5}"/>
                    </a:ext>
                  </a:extLst>
                </p14:cNvPr>
                <p14:cNvContentPartPr/>
                <p14:nvPr/>
              </p14:nvContentPartPr>
              <p14:xfrm>
                <a:off x="3519770" y="3557743"/>
                <a:ext cx="163800" cy="22284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4575DC09-3053-B69B-C4E7-986989560BA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511130" y="3548743"/>
                  <a:ext cx="181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CE971372-8BB5-C737-E4CF-FBBD3F4AD716}"/>
                    </a:ext>
                  </a:extLst>
                </p14:cNvPr>
                <p14:cNvContentPartPr/>
                <p14:nvPr/>
              </p14:nvContentPartPr>
              <p14:xfrm>
                <a:off x="3745850" y="3499423"/>
                <a:ext cx="240840" cy="215640"/>
              </p14:xfrm>
            </p:contentPart>
          </mc:Choice>
          <mc:Fallback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CE971372-8BB5-C737-E4CF-FBBD3F4AD71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736850" y="3490783"/>
                  <a:ext cx="25848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E2D2D78B-CDE3-EBBC-B530-78355B1691EA}"/>
              </a:ext>
            </a:extLst>
          </p:cNvPr>
          <p:cNvGrpSpPr/>
          <p:nvPr/>
        </p:nvGrpSpPr>
        <p:grpSpPr>
          <a:xfrm>
            <a:off x="4504730" y="3312943"/>
            <a:ext cx="2351160" cy="384120"/>
            <a:chOff x="4504730" y="3312943"/>
            <a:chExt cx="2351160" cy="38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C3B400F8-F05A-619F-A48D-E4A10712C06B}"/>
                    </a:ext>
                  </a:extLst>
                </p14:cNvPr>
                <p14:cNvContentPartPr/>
                <p14:nvPr/>
              </p14:nvContentPartPr>
              <p14:xfrm>
                <a:off x="4504730" y="3461263"/>
                <a:ext cx="163080" cy="213840"/>
              </p14:xfrm>
            </p:contentPart>
          </mc:Choice>
          <mc:Fallback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C3B400F8-F05A-619F-A48D-E4A10712C06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495730" y="3452263"/>
                  <a:ext cx="1807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DE9E898C-C07A-A426-3FDD-F678A85CC418}"/>
                    </a:ext>
                  </a:extLst>
                </p14:cNvPr>
                <p14:cNvContentPartPr/>
                <p14:nvPr/>
              </p14:nvContentPartPr>
              <p14:xfrm>
                <a:off x="4741970" y="3488263"/>
                <a:ext cx="275040" cy="208800"/>
              </p14:xfrm>
            </p:contentPart>
          </mc:Choice>
          <mc:Fallback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DE9E898C-C07A-A426-3FDD-F678A85CC41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733330" y="3479623"/>
                  <a:ext cx="2926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B0EE8428-3816-1C93-C3EE-FC4DFA6FB2F9}"/>
                    </a:ext>
                  </a:extLst>
                </p14:cNvPr>
                <p14:cNvContentPartPr/>
                <p14:nvPr/>
              </p14:nvContentPartPr>
              <p14:xfrm>
                <a:off x="4969850" y="3312943"/>
                <a:ext cx="191520" cy="372240"/>
              </p14:xfrm>
            </p:contentPart>
          </mc:Choice>
          <mc:Fallback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B0EE8428-3816-1C93-C3EE-FC4DFA6FB2F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960850" y="3304303"/>
                  <a:ext cx="2091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448314B3-6F04-F4C2-C34C-523E85A1DB58}"/>
                    </a:ext>
                  </a:extLst>
                </p14:cNvPr>
                <p14:cNvContentPartPr/>
                <p14:nvPr/>
              </p14:nvContentPartPr>
              <p14:xfrm>
                <a:off x="5181170" y="3484303"/>
                <a:ext cx="314280" cy="156960"/>
              </p14:xfrm>
            </p:contentPart>
          </mc:Choice>
          <mc:Fallback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448314B3-6F04-F4C2-C34C-523E85A1DB5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172170" y="3475303"/>
                  <a:ext cx="331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79F69218-8337-48C2-FF49-5C2336F3BB2E}"/>
                    </a:ext>
                  </a:extLst>
                </p14:cNvPr>
                <p14:cNvContentPartPr/>
                <p14:nvPr/>
              </p14:nvContentPartPr>
              <p14:xfrm>
                <a:off x="5515250" y="3490063"/>
                <a:ext cx="254160" cy="144720"/>
              </p14:xfrm>
            </p:contentPart>
          </mc:Choice>
          <mc:Fallback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79F69218-8337-48C2-FF49-5C2336F3BB2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506610" y="3481063"/>
                  <a:ext cx="2718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EE97EABE-BEF8-CE96-49DF-7EAEDB14128B}"/>
                    </a:ext>
                  </a:extLst>
                </p14:cNvPr>
                <p14:cNvContentPartPr/>
                <p14:nvPr/>
              </p14:nvContentPartPr>
              <p14:xfrm>
                <a:off x="5629010" y="3353983"/>
                <a:ext cx="56160" cy="1944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EE97EABE-BEF8-CE96-49DF-7EAEDB14128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620370" y="3345343"/>
                  <a:ext cx="73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8801BB9B-6B91-89DE-430D-6C1F58827198}"/>
                    </a:ext>
                  </a:extLst>
                </p14:cNvPr>
                <p14:cNvContentPartPr/>
                <p14:nvPr/>
              </p14:nvContentPartPr>
              <p14:xfrm>
                <a:off x="5899010" y="3455503"/>
                <a:ext cx="175320" cy="17856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8801BB9B-6B91-89DE-430D-6C1F5882719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890010" y="3446503"/>
                  <a:ext cx="1929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6BC1742A-1C72-A7E9-5687-B25E1692E02B}"/>
                    </a:ext>
                  </a:extLst>
                </p14:cNvPr>
                <p14:cNvContentPartPr/>
                <p14:nvPr/>
              </p14:nvContentPartPr>
              <p14:xfrm>
                <a:off x="6105650" y="3448663"/>
                <a:ext cx="272880" cy="19296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6BC1742A-1C72-A7E9-5687-B25E1692E02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097010" y="3439663"/>
                  <a:ext cx="2905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C8761386-FC14-C12F-0E2B-9FB0875B9437}"/>
                    </a:ext>
                  </a:extLst>
                </p14:cNvPr>
                <p14:cNvContentPartPr/>
                <p14:nvPr/>
              </p14:nvContentPartPr>
              <p14:xfrm>
                <a:off x="6363050" y="3495463"/>
                <a:ext cx="231120" cy="166680"/>
              </p14:xfrm>
            </p:contentPart>
          </mc:Choice>
          <mc:Fallback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C8761386-FC14-C12F-0E2B-9FB0875B943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354410" y="3486823"/>
                  <a:ext cx="248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543528B1-39AC-574F-35C3-64813BAD0E24}"/>
                    </a:ext>
                  </a:extLst>
                </p14:cNvPr>
                <p14:cNvContentPartPr/>
                <p14:nvPr/>
              </p14:nvContentPartPr>
              <p14:xfrm>
                <a:off x="6630890" y="3401143"/>
                <a:ext cx="225000" cy="233640"/>
              </p14:xfrm>
            </p:contentPart>
          </mc:Choice>
          <mc:Fallback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543528B1-39AC-574F-35C3-64813BAD0E2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622250" y="3392143"/>
                  <a:ext cx="24264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upo 153">
            <a:extLst>
              <a:ext uri="{FF2B5EF4-FFF2-40B4-BE49-F238E27FC236}">
                <a16:creationId xmlns:a16="http://schemas.microsoft.com/office/drawing/2014/main" id="{418B4C3E-D4C2-757B-ECCD-93D7331F13B7}"/>
              </a:ext>
            </a:extLst>
          </p:cNvPr>
          <p:cNvGrpSpPr/>
          <p:nvPr/>
        </p:nvGrpSpPr>
        <p:grpSpPr>
          <a:xfrm>
            <a:off x="7232090" y="3446863"/>
            <a:ext cx="723600" cy="221400"/>
            <a:chOff x="7232090" y="3446863"/>
            <a:chExt cx="723600" cy="22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38AAA234-D84E-2F4E-FAEF-2E5B13BFDAD7}"/>
                    </a:ext>
                  </a:extLst>
                </p14:cNvPr>
                <p14:cNvContentPartPr/>
                <p14:nvPr/>
              </p14:nvContentPartPr>
              <p14:xfrm>
                <a:off x="7232090" y="3446863"/>
                <a:ext cx="279720" cy="22140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38AAA234-D84E-2F4E-FAEF-2E5B13BFDAD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223090" y="3438223"/>
                  <a:ext cx="297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FC4104EA-D4D5-ED60-EED0-6004531C8CBC}"/>
                    </a:ext>
                  </a:extLst>
                </p14:cNvPr>
                <p14:cNvContentPartPr/>
                <p14:nvPr/>
              </p14:nvContentPartPr>
              <p14:xfrm>
                <a:off x="7485530" y="3449743"/>
                <a:ext cx="157320" cy="17424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FC4104EA-D4D5-ED60-EED0-6004531C8CB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476890" y="3440743"/>
                  <a:ext cx="174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852CDC90-1080-5B16-1403-D6D78860D628}"/>
                    </a:ext>
                  </a:extLst>
                </p14:cNvPr>
                <p14:cNvContentPartPr/>
                <p14:nvPr/>
              </p14:nvContentPartPr>
              <p14:xfrm>
                <a:off x="7702610" y="3503023"/>
                <a:ext cx="253080" cy="158760"/>
              </p14:xfrm>
            </p:contentPart>
          </mc:Choice>
          <mc:Fallback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852CDC90-1080-5B16-1403-D6D78860D62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693970" y="3494023"/>
                  <a:ext cx="27072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upo 165">
            <a:extLst>
              <a:ext uri="{FF2B5EF4-FFF2-40B4-BE49-F238E27FC236}">
                <a16:creationId xmlns:a16="http://schemas.microsoft.com/office/drawing/2014/main" id="{A1D5F9CE-920E-D22B-281C-E9B97CD5C323}"/>
              </a:ext>
            </a:extLst>
          </p:cNvPr>
          <p:cNvGrpSpPr/>
          <p:nvPr/>
        </p:nvGrpSpPr>
        <p:grpSpPr>
          <a:xfrm>
            <a:off x="8282570" y="3265063"/>
            <a:ext cx="651600" cy="370440"/>
            <a:chOff x="8282570" y="3265063"/>
            <a:chExt cx="651600" cy="37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E4498F10-C6D7-B5A2-8B36-EFE760D7C3E4}"/>
                    </a:ext>
                  </a:extLst>
                </p14:cNvPr>
                <p14:cNvContentPartPr/>
                <p14:nvPr/>
              </p14:nvContentPartPr>
              <p14:xfrm>
                <a:off x="8282570" y="3265063"/>
                <a:ext cx="117000" cy="370440"/>
              </p14:xfrm>
            </p:contentPart>
          </mc:Choice>
          <mc:Fallback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E4498F10-C6D7-B5A2-8B36-EFE760D7C3E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273930" y="3256423"/>
                  <a:ext cx="13464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A44D884A-AE2D-65FF-FA64-AFF4351E94F5}"/>
                    </a:ext>
                  </a:extLst>
                </p14:cNvPr>
                <p14:cNvContentPartPr/>
                <p14:nvPr/>
              </p14:nvContentPartPr>
              <p14:xfrm>
                <a:off x="8495330" y="3416263"/>
                <a:ext cx="319320" cy="182520"/>
              </p14:xfrm>
            </p:contentPart>
          </mc:Choice>
          <mc:Fallback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A44D884A-AE2D-65FF-FA64-AFF4351E94F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486690" y="3407263"/>
                  <a:ext cx="336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0EA5ADB2-F95A-1A82-4FE9-63FC35DAF509}"/>
                    </a:ext>
                  </a:extLst>
                </p14:cNvPr>
                <p14:cNvContentPartPr/>
                <p14:nvPr/>
              </p14:nvContentPartPr>
              <p14:xfrm>
                <a:off x="8824730" y="3412303"/>
                <a:ext cx="109440" cy="211320"/>
              </p14:xfrm>
            </p:contentPart>
          </mc:Choice>
          <mc:Fallback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0EA5ADB2-F95A-1A82-4FE9-63FC35DAF50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816090" y="3403663"/>
                  <a:ext cx="12708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upo 164">
            <a:extLst>
              <a:ext uri="{FF2B5EF4-FFF2-40B4-BE49-F238E27FC236}">
                <a16:creationId xmlns:a16="http://schemas.microsoft.com/office/drawing/2014/main" id="{22453166-5603-B050-7373-0814FB4A4434}"/>
              </a:ext>
            </a:extLst>
          </p:cNvPr>
          <p:cNvGrpSpPr/>
          <p:nvPr/>
        </p:nvGrpSpPr>
        <p:grpSpPr>
          <a:xfrm>
            <a:off x="9290930" y="3364423"/>
            <a:ext cx="1774440" cy="270000"/>
            <a:chOff x="9290930" y="3364423"/>
            <a:chExt cx="1774440" cy="27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D3BE9E5B-95CE-35C7-0558-52833781C255}"/>
                    </a:ext>
                  </a:extLst>
                </p14:cNvPr>
                <p14:cNvContentPartPr/>
                <p14:nvPr/>
              </p14:nvContentPartPr>
              <p14:xfrm>
                <a:off x="9290930" y="3411583"/>
                <a:ext cx="399960" cy="208800"/>
              </p14:xfrm>
            </p:contentPart>
          </mc:Choice>
          <mc:Fallback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D3BE9E5B-95CE-35C7-0558-52833781C25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282290" y="3402583"/>
                  <a:ext cx="4176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E92133F1-E70A-0AAB-7B4B-50BE156C780A}"/>
                    </a:ext>
                  </a:extLst>
                </p14:cNvPr>
                <p14:cNvContentPartPr/>
                <p14:nvPr/>
              </p14:nvContentPartPr>
              <p14:xfrm>
                <a:off x="9673970" y="3447583"/>
                <a:ext cx="278280" cy="179280"/>
              </p14:xfrm>
            </p:contentPart>
          </mc:Choice>
          <mc:Fallback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E92133F1-E70A-0AAB-7B4B-50BE156C780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664970" y="3438943"/>
                  <a:ext cx="2959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F04BBACC-00FF-09DE-14B1-2E88C6A74FA4}"/>
                    </a:ext>
                  </a:extLst>
                </p14:cNvPr>
                <p14:cNvContentPartPr/>
                <p14:nvPr/>
              </p14:nvContentPartPr>
              <p14:xfrm>
                <a:off x="10041170" y="3429583"/>
                <a:ext cx="233280" cy="19476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F04BBACC-00FF-09DE-14B1-2E88C6A74FA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032530" y="3420943"/>
                  <a:ext cx="2509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FE0C5A6C-D852-B373-243E-26EA717412DC}"/>
                    </a:ext>
                  </a:extLst>
                </p14:cNvPr>
                <p14:cNvContentPartPr/>
                <p14:nvPr/>
              </p14:nvContentPartPr>
              <p14:xfrm>
                <a:off x="10269410" y="3418423"/>
                <a:ext cx="198000" cy="19692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FE0C5A6C-D852-B373-243E-26EA717412D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260410" y="3409783"/>
                  <a:ext cx="2156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4FA31F7D-7CA6-A64C-895B-54FDD9243ACA}"/>
                    </a:ext>
                  </a:extLst>
                </p14:cNvPr>
                <p14:cNvContentPartPr/>
                <p14:nvPr/>
              </p14:nvContentPartPr>
              <p14:xfrm>
                <a:off x="10456970" y="3364423"/>
                <a:ext cx="163080" cy="243360"/>
              </p14:xfrm>
            </p:contentPart>
          </mc:Choice>
          <mc:Fallback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4FA31F7D-7CA6-A64C-895B-54FDD9243AC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448330" y="3355783"/>
                  <a:ext cx="1807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7F1FFC42-EB68-246F-511E-79CE5FDACAD1}"/>
                    </a:ext>
                  </a:extLst>
                </p14:cNvPr>
                <p14:cNvContentPartPr/>
                <p14:nvPr/>
              </p14:nvContentPartPr>
              <p14:xfrm>
                <a:off x="10694930" y="3433543"/>
                <a:ext cx="233280" cy="161640"/>
              </p14:xfrm>
            </p:contentPart>
          </mc:Choice>
          <mc:Fallback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7F1FFC42-EB68-246F-511E-79CE5FDACAD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685930" y="3424543"/>
                  <a:ext cx="250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A12D2F70-EC88-ECD7-2404-DF4AC8E66C2B}"/>
                    </a:ext>
                  </a:extLst>
                </p14:cNvPr>
                <p14:cNvContentPartPr/>
                <p14:nvPr/>
              </p14:nvContentPartPr>
              <p14:xfrm>
                <a:off x="10961690" y="3375223"/>
                <a:ext cx="103680" cy="259200"/>
              </p14:xfrm>
            </p:contentPart>
          </mc:Choice>
          <mc:Fallback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A12D2F70-EC88-ECD7-2404-DF4AC8E66C2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953050" y="3366223"/>
                  <a:ext cx="121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167" name="Entrada de lápiz 166">
                <a:extLst>
                  <a:ext uri="{FF2B5EF4-FFF2-40B4-BE49-F238E27FC236}">
                    <a16:creationId xmlns:a16="http://schemas.microsoft.com/office/drawing/2014/main" id="{8007D7E7-8AD2-A4B7-9F09-D313E030FBEC}"/>
                  </a:ext>
                </a:extLst>
              </p14:cNvPr>
              <p14:cNvContentPartPr/>
              <p14:nvPr/>
            </p14:nvContentPartPr>
            <p14:xfrm>
              <a:off x="1375250" y="4176943"/>
              <a:ext cx="563400" cy="379080"/>
            </p14:xfrm>
          </p:contentPart>
        </mc:Choice>
        <mc:Fallback>
          <p:pic>
            <p:nvPicPr>
              <p:cNvPr id="167" name="Entrada de lápiz 166">
                <a:extLst>
                  <a:ext uri="{FF2B5EF4-FFF2-40B4-BE49-F238E27FC236}">
                    <a16:creationId xmlns:a16="http://schemas.microsoft.com/office/drawing/2014/main" id="{8007D7E7-8AD2-A4B7-9F09-D313E030FBEC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1366250" y="4168303"/>
                <a:ext cx="581040" cy="39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Grupo 174">
            <a:extLst>
              <a:ext uri="{FF2B5EF4-FFF2-40B4-BE49-F238E27FC236}">
                <a16:creationId xmlns:a16="http://schemas.microsoft.com/office/drawing/2014/main" id="{F95C6E46-E2EA-4EAD-CE1F-AA6BA7941EDB}"/>
              </a:ext>
            </a:extLst>
          </p:cNvPr>
          <p:cNvGrpSpPr/>
          <p:nvPr/>
        </p:nvGrpSpPr>
        <p:grpSpPr>
          <a:xfrm>
            <a:off x="2312690" y="4112143"/>
            <a:ext cx="1290240" cy="582840"/>
            <a:chOff x="2312690" y="4112143"/>
            <a:chExt cx="1290240" cy="58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15C3BAF3-762D-1BF6-21BA-E2CF5A21953B}"/>
                    </a:ext>
                  </a:extLst>
                </p14:cNvPr>
                <p14:cNvContentPartPr/>
                <p14:nvPr/>
              </p14:nvContentPartPr>
              <p14:xfrm>
                <a:off x="2312690" y="4125463"/>
                <a:ext cx="123120" cy="326520"/>
              </p14:xfrm>
            </p:contentPart>
          </mc:Choice>
          <mc:Fallback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15C3BAF3-762D-1BF6-21BA-E2CF5A21953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303690" y="4116463"/>
                  <a:ext cx="1407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9438117B-6F26-9229-2C23-C7A77020EBAF}"/>
                    </a:ext>
                  </a:extLst>
                </p14:cNvPr>
                <p14:cNvContentPartPr/>
                <p14:nvPr/>
              </p14:nvContentPartPr>
              <p14:xfrm>
                <a:off x="2442290" y="4112143"/>
                <a:ext cx="194400" cy="384480"/>
              </p14:xfrm>
            </p:contentPart>
          </mc:Choice>
          <mc:Fallback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9438117B-6F26-9229-2C23-C7A77020EBA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433650" y="4103143"/>
                  <a:ext cx="21204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119AFE20-0BC6-1562-37E1-6C4403F643E6}"/>
                    </a:ext>
                  </a:extLst>
                </p14:cNvPr>
                <p14:cNvContentPartPr/>
                <p14:nvPr/>
              </p14:nvContentPartPr>
              <p14:xfrm>
                <a:off x="2649290" y="4303663"/>
                <a:ext cx="309960" cy="198000"/>
              </p14:xfrm>
            </p:contentPart>
          </mc:Choice>
          <mc:Fallback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119AFE20-0BC6-1562-37E1-6C4403F643E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640650" y="4295023"/>
                  <a:ext cx="3276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BED3EBB9-7A63-6B91-7CC0-A1E19886D832}"/>
                    </a:ext>
                  </a:extLst>
                </p14:cNvPr>
                <p14:cNvContentPartPr/>
                <p14:nvPr/>
              </p14:nvContentPartPr>
              <p14:xfrm>
                <a:off x="2935130" y="4323103"/>
                <a:ext cx="240840" cy="371880"/>
              </p14:xfrm>
            </p:contentPart>
          </mc:Choice>
          <mc:Fallback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BED3EBB9-7A63-6B91-7CC0-A1E19886D83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926490" y="4314463"/>
                  <a:ext cx="25848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830ADF2C-1835-7AE2-FFF1-E2F422A851FE}"/>
                    </a:ext>
                  </a:extLst>
                </p14:cNvPr>
                <p14:cNvContentPartPr/>
                <p14:nvPr/>
              </p14:nvContentPartPr>
              <p14:xfrm>
                <a:off x="3162290" y="4309063"/>
                <a:ext cx="215280" cy="154080"/>
              </p14:xfrm>
            </p:contentPart>
          </mc:Choice>
          <mc:Fallback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830ADF2C-1835-7AE2-FFF1-E2F422A851F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153290" y="4300063"/>
                  <a:ext cx="232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E3C8AB43-0455-CCEA-EAE2-D4B521FA1CE7}"/>
                    </a:ext>
                  </a:extLst>
                </p14:cNvPr>
                <p14:cNvContentPartPr/>
                <p14:nvPr/>
              </p14:nvContentPartPr>
              <p14:xfrm>
                <a:off x="3412850" y="4280263"/>
                <a:ext cx="190080" cy="163080"/>
              </p14:xfrm>
            </p:contentPart>
          </mc:Choice>
          <mc:Fallback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E3C8AB43-0455-CCEA-EAE2-D4B521FA1CE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404210" y="4271263"/>
                  <a:ext cx="207720" cy="18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174" name="Entrada de lápiz 173">
                <a:extLst>
                  <a:ext uri="{FF2B5EF4-FFF2-40B4-BE49-F238E27FC236}">
                    <a16:creationId xmlns:a16="http://schemas.microsoft.com/office/drawing/2014/main" id="{72E46D4B-E5CC-747A-C10C-FB05E29B4583}"/>
                  </a:ext>
                </a:extLst>
              </p14:cNvPr>
              <p14:cNvContentPartPr/>
              <p14:nvPr/>
            </p14:nvContentPartPr>
            <p14:xfrm>
              <a:off x="4115570" y="4271623"/>
              <a:ext cx="289440" cy="167400"/>
            </p14:xfrm>
          </p:contentPart>
        </mc:Choice>
        <mc:Fallback>
          <p:pic>
            <p:nvPicPr>
              <p:cNvPr id="174" name="Entrada de lápiz 173">
                <a:extLst>
                  <a:ext uri="{FF2B5EF4-FFF2-40B4-BE49-F238E27FC236}">
                    <a16:creationId xmlns:a16="http://schemas.microsoft.com/office/drawing/2014/main" id="{72E46D4B-E5CC-747A-C10C-FB05E29B4583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4106570" y="4262983"/>
                <a:ext cx="307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176" name="Entrada de lápiz 175">
                <a:extLst>
                  <a:ext uri="{FF2B5EF4-FFF2-40B4-BE49-F238E27FC236}">
                    <a16:creationId xmlns:a16="http://schemas.microsoft.com/office/drawing/2014/main" id="{053083FB-1C93-3B3C-7CBA-183C51D3CFF0}"/>
                  </a:ext>
                </a:extLst>
              </p14:cNvPr>
              <p14:cNvContentPartPr/>
              <p14:nvPr/>
            </p14:nvContentPartPr>
            <p14:xfrm>
              <a:off x="4892810" y="4235623"/>
              <a:ext cx="286920" cy="215280"/>
            </p14:xfrm>
          </p:contentPart>
        </mc:Choice>
        <mc:Fallback>
          <p:pic>
            <p:nvPicPr>
              <p:cNvPr id="176" name="Entrada de lápiz 175">
                <a:extLst>
                  <a:ext uri="{FF2B5EF4-FFF2-40B4-BE49-F238E27FC236}">
                    <a16:creationId xmlns:a16="http://schemas.microsoft.com/office/drawing/2014/main" id="{053083FB-1C93-3B3C-7CBA-183C51D3CFF0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4883810" y="4226623"/>
                <a:ext cx="3045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179" name="Entrada de lápiz 178">
                <a:extLst>
                  <a:ext uri="{FF2B5EF4-FFF2-40B4-BE49-F238E27FC236}">
                    <a16:creationId xmlns:a16="http://schemas.microsoft.com/office/drawing/2014/main" id="{14E69E21-BD50-EEC0-2B27-65528DB5A0C4}"/>
                  </a:ext>
                </a:extLst>
              </p14:cNvPr>
              <p14:cNvContentPartPr/>
              <p14:nvPr/>
            </p14:nvContentPartPr>
            <p14:xfrm>
              <a:off x="5309690" y="3992983"/>
              <a:ext cx="237240" cy="326880"/>
            </p14:xfrm>
          </p:contentPart>
        </mc:Choice>
        <mc:Fallback>
          <p:pic>
            <p:nvPicPr>
              <p:cNvPr id="179" name="Entrada de lápiz 178">
                <a:extLst>
                  <a:ext uri="{FF2B5EF4-FFF2-40B4-BE49-F238E27FC236}">
                    <a16:creationId xmlns:a16="http://schemas.microsoft.com/office/drawing/2014/main" id="{14E69E21-BD50-EEC0-2B27-65528DB5A0C4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5300690" y="3983983"/>
                <a:ext cx="25488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180" name="Entrada de lápiz 179">
                <a:extLst>
                  <a:ext uri="{FF2B5EF4-FFF2-40B4-BE49-F238E27FC236}">
                    <a16:creationId xmlns:a16="http://schemas.microsoft.com/office/drawing/2014/main" id="{6296F564-4297-0387-E915-0FCBFB005312}"/>
                  </a:ext>
                </a:extLst>
              </p14:cNvPr>
              <p14:cNvContentPartPr/>
              <p14:nvPr/>
            </p14:nvContentPartPr>
            <p14:xfrm>
              <a:off x="5572130" y="4514263"/>
              <a:ext cx="87480" cy="118800"/>
            </p14:xfrm>
          </p:contentPart>
        </mc:Choice>
        <mc:Fallback>
          <p:pic>
            <p:nvPicPr>
              <p:cNvPr id="180" name="Entrada de lápiz 179">
                <a:extLst>
                  <a:ext uri="{FF2B5EF4-FFF2-40B4-BE49-F238E27FC236}">
                    <a16:creationId xmlns:a16="http://schemas.microsoft.com/office/drawing/2014/main" id="{6296F564-4297-0387-E915-0FCBFB005312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5563130" y="4505623"/>
                <a:ext cx="105120" cy="13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Grupo 191">
            <a:extLst>
              <a:ext uri="{FF2B5EF4-FFF2-40B4-BE49-F238E27FC236}">
                <a16:creationId xmlns:a16="http://schemas.microsoft.com/office/drawing/2014/main" id="{93C9D838-5972-A252-A120-C593AD47CF5B}"/>
              </a:ext>
            </a:extLst>
          </p:cNvPr>
          <p:cNvGrpSpPr/>
          <p:nvPr/>
        </p:nvGrpSpPr>
        <p:grpSpPr>
          <a:xfrm>
            <a:off x="1260249" y="5352703"/>
            <a:ext cx="2163600" cy="492120"/>
            <a:chOff x="1972850" y="5352703"/>
            <a:chExt cx="216360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2EB3DB2C-487D-1FEE-6F19-659154980CD8}"/>
                    </a:ext>
                  </a:extLst>
                </p14:cNvPr>
                <p14:cNvContentPartPr/>
                <p14:nvPr/>
              </p14:nvContentPartPr>
              <p14:xfrm>
                <a:off x="1972850" y="5506423"/>
                <a:ext cx="224640" cy="276120"/>
              </p14:xfrm>
            </p:contentPart>
          </mc:Choice>
          <mc:Fallback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2EB3DB2C-487D-1FEE-6F19-659154980CD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963850" y="5497423"/>
                  <a:ext cx="2422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98624905-70F3-100A-9FD0-CDABCFCDCCF3}"/>
                    </a:ext>
                  </a:extLst>
                </p14:cNvPr>
                <p14:cNvContentPartPr/>
                <p14:nvPr/>
              </p14:nvContentPartPr>
              <p14:xfrm>
                <a:off x="2243210" y="5566903"/>
                <a:ext cx="206640" cy="210240"/>
              </p14:xfrm>
            </p:contentPart>
          </mc:Choice>
          <mc:Fallback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98624905-70F3-100A-9FD0-CDABCFCDCCF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234570" y="5557903"/>
                  <a:ext cx="2242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F0904F98-41DF-2DB3-4B8D-572B79032705}"/>
                    </a:ext>
                  </a:extLst>
                </p14:cNvPr>
                <p14:cNvContentPartPr/>
                <p14:nvPr/>
              </p14:nvContentPartPr>
              <p14:xfrm>
                <a:off x="2426810" y="5554663"/>
                <a:ext cx="395640" cy="209160"/>
              </p14:xfrm>
            </p:contentPart>
          </mc:Choice>
          <mc:Fallback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F0904F98-41DF-2DB3-4B8D-572B7903270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417810" y="5546023"/>
                  <a:ext cx="4132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3E704095-B712-6749-6517-1F6D9622A84A}"/>
                    </a:ext>
                  </a:extLst>
                </p14:cNvPr>
                <p14:cNvContentPartPr/>
                <p14:nvPr/>
              </p14:nvContentPartPr>
              <p14:xfrm>
                <a:off x="2857730" y="5556103"/>
                <a:ext cx="114480" cy="178200"/>
              </p14:xfrm>
            </p:contentPart>
          </mc:Choice>
          <mc:Fallback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3E704095-B712-6749-6517-1F6D9622A84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848730" y="5547463"/>
                  <a:ext cx="132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C461742D-84EC-CB90-9A8E-F93DF6FFD6F5}"/>
                    </a:ext>
                  </a:extLst>
                </p14:cNvPr>
                <p14:cNvContentPartPr/>
                <p14:nvPr/>
              </p14:nvContentPartPr>
              <p14:xfrm>
                <a:off x="2800490" y="5474023"/>
                <a:ext cx="40320" cy="10080"/>
              </p14:xfrm>
            </p:contentPart>
          </mc:Choice>
          <mc:Fallback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C461742D-84EC-CB90-9A8E-F93DF6FFD6F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791850" y="5465023"/>
                  <a:ext cx="579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F2F6083E-28F6-7469-8A6C-F43C93857BD6}"/>
                    </a:ext>
                  </a:extLst>
                </p14:cNvPr>
                <p14:cNvContentPartPr/>
                <p14:nvPr/>
              </p14:nvContentPartPr>
              <p14:xfrm>
                <a:off x="2995970" y="5529103"/>
                <a:ext cx="277200" cy="239760"/>
              </p14:xfrm>
            </p:contentPart>
          </mc:Choice>
          <mc:Fallback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F2F6083E-28F6-7469-8A6C-F43C93857BD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987330" y="5520463"/>
                  <a:ext cx="2948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978ED3DC-9254-7F13-AA4A-7FFB2A34848C}"/>
                    </a:ext>
                  </a:extLst>
                </p14:cNvPr>
                <p14:cNvContentPartPr/>
                <p14:nvPr/>
              </p14:nvContentPartPr>
              <p14:xfrm>
                <a:off x="3246890" y="5554303"/>
                <a:ext cx="152280" cy="178200"/>
              </p14:xfrm>
            </p:contentPart>
          </mc:Choice>
          <mc:Fallback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978ED3DC-9254-7F13-AA4A-7FFB2A34848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237890" y="5545303"/>
                  <a:ext cx="169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8BE6CA41-879E-CAC9-6745-B849CA0D4806}"/>
                    </a:ext>
                  </a:extLst>
                </p14:cNvPr>
                <p14:cNvContentPartPr/>
                <p14:nvPr/>
              </p14:nvContentPartPr>
              <p14:xfrm>
                <a:off x="3419330" y="5503543"/>
                <a:ext cx="136800" cy="250920"/>
              </p14:xfrm>
            </p:contentPart>
          </mc:Choice>
          <mc:Fallback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8BE6CA41-879E-CAC9-6745-B849CA0D480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410330" y="5494903"/>
                  <a:ext cx="1544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6C76CA07-CE0A-F111-5432-40DF905B8414}"/>
                    </a:ext>
                  </a:extLst>
                </p14:cNvPr>
                <p14:cNvContentPartPr/>
                <p14:nvPr/>
              </p14:nvContentPartPr>
              <p14:xfrm>
                <a:off x="3618770" y="5436943"/>
                <a:ext cx="202680" cy="407880"/>
              </p14:xfrm>
            </p:contentPart>
          </mc:Choice>
          <mc:Fallback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6C76CA07-CE0A-F111-5432-40DF905B841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610130" y="5428303"/>
                  <a:ext cx="2203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48A32151-8BF0-C5B4-B403-9C131BB12FB9}"/>
                    </a:ext>
                  </a:extLst>
                </p14:cNvPr>
                <p14:cNvContentPartPr/>
                <p14:nvPr/>
              </p14:nvContentPartPr>
              <p14:xfrm>
                <a:off x="3779690" y="5523343"/>
                <a:ext cx="238680" cy="227520"/>
              </p14:xfrm>
            </p:contentPart>
          </mc:Choice>
          <mc:Fallback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48A32151-8BF0-C5B4-B403-9C131BB12FB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770690" y="5514343"/>
                  <a:ext cx="2563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43C974E6-0305-489E-3B04-EEB5A822FBC1}"/>
                    </a:ext>
                  </a:extLst>
                </p14:cNvPr>
                <p14:cNvContentPartPr/>
                <p14:nvPr/>
              </p14:nvContentPartPr>
              <p14:xfrm>
                <a:off x="3935210" y="5352703"/>
                <a:ext cx="201240" cy="444600"/>
              </p14:xfrm>
            </p:contentPart>
          </mc:Choice>
          <mc:Fallback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43C974E6-0305-489E-3B04-EEB5A822FBC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926210" y="5343703"/>
                  <a:ext cx="218880" cy="46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upo 194">
            <a:extLst>
              <a:ext uri="{FF2B5EF4-FFF2-40B4-BE49-F238E27FC236}">
                <a16:creationId xmlns:a16="http://schemas.microsoft.com/office/drawing/2014/main" id="{4FF0ED7F-03AD-B6D3-10D9-F9122C60413B}"/>
              </a:ext>
            </a:extLst>
          </p:cNvPr>
          <p:cNvGrpSpPr/>
          <p:nvPr/>
        </p:nvGrpSpPr>
        <p:grpSpPr>
          <a:xfrm>
            <a:off x="3572169" y="5504623"/>
            <a:ext cx="284400" cy="159120"/>
            <a:chOff x="4284770" y="5504623"/>
            <a:chExt cx="284400" cy="15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DC04727D-329B-A23B-845D-DF7CD1D16A48}"/>
                    </a:ext>
                  </a:extLst>
                </p14:cNvPr>
                <p14:cNvContentPartPr/>
                <p14:nvPr/>
              </p14:nvContentPartPr>
              <p14:xfrm>
                <a:off x="4305650" y="5504623"/>
                <a:ext cx="236520" cy="21240"/>
              </p14:xfrm>
            </p:contentPart>
          </mc:Choice>
          <mc:Fallback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DC04727D-329B-A23B-845D-DF7CD1D16A4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297010" y="5495623"/>
                  <a:ext cx="2541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AEDB641A-7CD5-2447-9D41-BBFC48B54D96}"/>
                    </a:ext>
                  </a:extLst>
                </p14:cNvPr>
                <p14:cNvContentPartPr/>
                <p14:nvPr/>
              </p14:nvContentPartPr>
              <p14:xfrm>
                <a:off x="4284770" y="5629903"/>
                <a:ext cx="284400" cy="33840"/>
              </p14:xfrm>
            </p:contentPart>
          </mc:Choice>
          <mc:Fallback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AEDB641A-7CD5-2447-9D41-BBFC48B54D9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276130" y="5620903"/>
                  <a:ext cx="30204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71884C14-AD2C-B412-F65A-B6CE242D7005}"/>
              </a:ext>
            </a:extLst>
          </p:cNvPr>
          <p:cNvGrpSpPr/>
          <p:nvPr/>
        </p:nvGrpSpPr>
        <p:grpSpPr>
          <a:xfrm>
            <a:off x="4829493" y="5227722"/>
            <a:ext cx="2597400" cy="480960"/>
            <a:chOff x="1826690" y="2325823"/>
            <a:chExt cx="2597400" cy="48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9BC4BC67-B624-5596-4682-CF84A4DE8816}"/>
                    </a:ext>
                  </a:extLst>
                </p14:cNvPr>
                <p14:cNvContentPartPr/>
                <p14:nvPr/>
              </p14:nvContentPartPr>
              <p14:xfrm>
                <a:off x="1826690" y="2527423"/>
                <a:ext cx="175320" cy="22644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9BC4BC67-B624-5596-4682-CF84A4DE881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817690" y="2518423"/>
                  <a:ext cx="1929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FAB36A0A-5E93-EE74-C057-A1A0C5E7CAAE}"/>
                    </a:ext>
                  </a:extLst>
                </p14:cNvPr>
                <p14:cNvContentPartPr/>
                <p14:nvPr/>
              </p14:nvContentPartPr>
              <p14:xfrm>
                <a:off x="2012090" y="2530303"/>
                <a:ext cx="185400" cy="17784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FAB36A0A-5E93-EE74-C057-A1A0C5E7CAA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003090" y="2521303"/>
                  <a:ext cx="2030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2D348C29-E756-DD8A-A8A0-37A6B17A2319}"/>
                    </a:ext>
                  </a:extLst>
                </p14:cNvPr>
                <p14:cNvContentPartPr/>
                <p14:nvPr/>
              </p14:nvContentPartPr>
              <p14:xfrm>
                <a:off x="2203970" y="2543623"/>
                <a:ext cx="338760" cy="18432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2D348C29-E756-DD8A-A8A0-37A6B17A231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195330" y="2534623"/>
                  <a:ext cx="356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31449BC6-6770-0AED-5B45-DA44DB88A7C0}"/>
                    </a:ext>
                  </a:extLst>
                </p14:cNvPr>
                <p14:cNvContentPartPr/>
                <p14:nvPr/>
              </p14:nvContentPartPr>
              <p14:xfrm>
                <a:off x="2592410" y="2578903"/>
                <a:ext cx="71640" cy="14580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31449BC6-6770-0AED-5B45-DA44DB88A7C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583410" y="2570263"/>
                  <a:ext cx="89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27CC646B-C986-44A2-25FB-47CD5769F270}"/>
                    </a:ext>
                  </a:extLst>
                </p14:cNvPr>
                <p14:cNvContentPartPr/>
                <p14:nvPr/>
              </p14:nvContentPartPr>
              <p14:xfrm>
                <a:off x="2478290" y="2462263"/>
                <a:ext cx="38880" cy="144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27CC646B-C986-44A2-25FB-47CD5769F27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469290" y="2453623"/>
                  <a:ext cx="565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6BBE7F06-D106-0A47-FC3C-CC2AD90ECFC8}"/>
                    </a:ext>
                  </a:extLst>
                </p14:cNvPr>
                <p14:cNvContentPartPr/>
                <p14:nvPr/>
              </p14:nvContentPartPr>
              <p14:xfrm>
                <a:off x="2777810" y="2558023"/>
                <a:ext cx="224280" cy="16416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6BBE7F06-D106-0A47-FC3C-CC2AD90ECFC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768810" y="2549023"/>
                  <a:ext cx="241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B192DA2B-E9BC-643D-D979-2468AB7FAEDF}"/>
                    </a:ext>
                  </a:extLst>
                </p14:cNvPr>
                <p14:cNvContentPartPr/>
                <p14:nvPr/>
              </p14:nvContentPartPr>
              <p14:xfrm>
                <a:off x="2999570" y="2539663"/>
                <a:ext cx="124200" cy="15084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B192DA2B-E9BC-643D-D979-2468AB7FAED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990570" y="2531023"/>
                  <a:ext cx="141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E87E421E-4B59-FB07-9B02-20B4D716DB75}"/>
                    </a:ext>
                  </a:extLst>
                </p14:cNvPr>
                <p14:cNvContentPartPr/>
                <p14:nvPr/>
              </p14:nvContentPartPr>
              <p14:xfrm>
                <a:off x="3164810" y="2534983"/>
                <a:ext cx="102240" cy="19692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E87E421E-4B59-FB07-9B02-20B4D716DB7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155810" y="2525983"/>
                  <a:ext cx="119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272F57F8-2BDC-5C4F-D854-C924AABC223D}"/>
                    </a:ext>
                  </a:extLst>
                </p14:cNvPr>
                <p14:cNvContentPartPr/>
                <p14:nvPr/>
              </p14:nvContentPartPr>
              <p14:xfrm>
                <a:off x="3470090" y="2345623"/>
                <a:ext cx="170280" cy="46116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272F57F8-2BDC-5C4F-D854-C924AABC223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61090" y="2336983"/>
                  <a:ext cx="18792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AD8CEB89-B5EF-6DF0-D1D4-B46E0E905D1D}"/>
                    </a:ext>
                  </a:extLst>
                </p14:cNvPr>
                <p14:cNvContentPartPr/>
                <p14:nvPr/>
              </p14:nvContentPartPr>
              <p14:xfrm>
                <a:off x="3655490" y="2524903"/>
                <a:ext cx="287280" cy="19584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AD8CEB89-B5EF-6DF0-D1D4-B46E0E905D1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646490" y="2515903"/>
                  <a:ext cx="3049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77D875BA-B2F6-0150-5A74-D8D8C5F8FCD6}"/>
                    </a:ext>
                  </a:extLst>
                </p14:cNvPr>
                <p14:cNvContentPartPr/>
                <p14:nvPr/>
              </p14:nvContentPartPr>
              <p14:xfrm>
                <a:off x="3959330" y="2594383"/>
                <a:ext cx="151560" cy="3960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77D875BA-B2F6-0150-5A74-D8D8C5F8FCD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950690" y="2585383"/>
                  <a:ext cx="169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E942FDC4-69B1-A93E-D82D-42EEDDD998E6}"/>
                    </a:ext>
                  </a:extLst>
                </p14:cNvPr>
                <p14:cNvContentPartPr/>
                <p14:nvPr/>
              </p14:nvContentPartPr>
              <p14:xfrm>
                <a:off x="4073450" y="2475223"/>
                <a:ext cx="217440" cy="18000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E942FDC4-69B1-A93E-D82D-42EEDDD998E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064810" y="2466583"/>
                  <a:ext cx="235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48CE18C7-53D7-E816-039E-AC042CF267EB}"/>
                    </a:ext>
                  </a:extLst>
                </p14:cNvPr>
                <p14:cNvContentPartPr/>
                <p14:nvPr/>
              </p14:nvContentPartPr>
              <p14:xfrm>
                <a:off x="4197650" y="2325823"/>
                <a:ext cx="226440" cy="40500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48CE18C7-53D7-E816-039E-AC042CF267E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189010" y="2316823"/>
                  <a:ext cx="244080" cy="42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id="{A08E48BC-EA6E-D790-76C6-788DB439C604}"/>
              </a:ext>
            </a:extLst>
          </p:cNvPr>
          <p:cNvGrpSpPr/>
          <p:nvPr/>
        </p:nvGrpSpPr>
        <p:grpSpPr>
          <a:xfrm>
            <a:off x="8217813" y="5189202"/>
            <a:ext cx="2826720" cy="417240"/>
            <a:chOff x="5215010" y="2287303"/>
            <a:chExt cx="2826720" cy="41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94B46156-943B-CCD0-3445-F809E57AA4C8}"/>
                    </a:ext>
                  </a:extLst>
                </p14:cNvPr>
                <p14:cNvContentPartPr/>
                <p14:nvPr/>
              </p14:nvContentPartPr>
              <p14:xfrm>
                <a:off x="5215010" y="2471623"/>
                <a:ext cx="200520" cy="20268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94B46156-943B-CCD0-3445-F809E57AA4C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206010" y="2462623"/>
                  <a:ext cx="218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98044217-768A-EBD6-0EC9-E6AEB7AE8D8E}"/>
                    </a:ext>
                  </a:extLst>
                </p14:cNvPr>
                <p14:cNvContentPartPr/>
                <p14:nvPr/>
              </p14:nvContentPartPr>
              <p14:xfrm>
                <a:off x="5437130" y="2498623"/>
                <a:ext cx="232560" cy="17028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98044217-768A-EBD6-0EC9-E6AEB7AE8D8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428130" y="2489983"/>
                  <a:ext cx="2502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4F421385-39BC-87C1-27D5-B21FD51E189D}"/>
                    </a:ext>
                  </a:extLst>
                </p14:cNvPr>
                <p14:cNvContentPartPr/>
                <p14:nvPr/>
              </p14:nvContentPartPr>
              <p14:xfrm>
                <a:off x="5719010" y="2479543"/>
                <a:ext cx="399960" cy="18000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4F421385-39BC-87C1-27D5-B21FD51E189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710010" y="2470903"/>
                  <a:ext cx="4176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513B6007-648E-6362-231D-CCA964C9D88E}"/>
                    </a:ext>
                  </a:extLst>
                </p14:cNvPr>
                <p14:cNvContentPartPr/>
                <p14:nvPr/>
              </p14:nvContentPartPr>
              <p14:xfrm>
                <a:off x="6165770" y="2514103"/>
                <a:ext cx="75960" cy="19044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513B6007-648E-6362-231D-CCA964C9D88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156770" y="2505103"/>
                  <a:ext cx="93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962C2AA7-19E0-13C6-951F-A1D6FCA66E89}"/>
                    </a:ext>
                  </a:extLst>
                </p14:cNvPr>
                <p14:cNvContentPartPr/>
                <p14:nvPr/>
              </p14:nvContentPartPr>
              <p14:xfrm>
                <a:off x="6102770" y="2385943"/>
                <a:ext cx="34560" cy="1080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962C2AA7-19E0-13C6-951F-A1D6FCA66E8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094130" y="2376943"/>
                  <a:ext cx="522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18A35341-9BDC-A939-BE44-BD3205A35994}"/>
                    </a:ext>
                  </a:extLst>
                </p14:cNvPr>
                <p14:cNvContentPartPr/>
                <p14:nvPr/>
              </p14:nvContentPartPr>
              <p14:xfrm>
                <a:off x="6356930" y="2485663"/>
                <a:ext cx="188640" cy="18972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18A35341-9BDC-A939-BE44-BD3205A3599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348290" y="2476663"/>
                  <a:ext cx="2062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5D061732-611C-3139-5B6A-310E719E8934}"/>
                    </a:ext>
                  </a:extLst>
                </p14:cNvPr>
                <p14:cNvContentPartPr/>
                <p14:nvPr/>
              </p14:nvContentPartPr>
              <p14:xfrm>
                <a:off x="6594890" y="2481343"/>
                <a:ext cx="122040" cy="18612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5D061732-611C-3139-5B6A-310E719E893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586250" y="2472703"/>
                  <a:ext cx="139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283728A0-B5F9-4309-E214-BC6EEBD7CF94}"/>
                    </a:ext>
                  </a:extLst>
                </p14:cNvPr>
                <p14:cNvContentPartPr/>
                <p14:nvPr/>
              </p14:nvContentPartPr>
              <p14:xfrm>
                <a:off x="6734570" y="2472703"/>
                <a:ext cx="144360" cy="19044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283728A0-B5F9-4309-E214-BC6EEBD7CF9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725930" y="2464063"/>
                  <a:ext cx="162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D81C0B6D-5C0F-BA9B-C38A-0C1E3B8703CE}"/>
                    </a:ext>
                  </a:extLst>
                </p14:cNvPr>
                <p14:cNvContentPartPr/>
                <p14:nvPr/>
              </p14:nvContentPartPr>
              <p14:xfrm>
                <a:off x="7002410" y="2344903"/>
                <a:ext cx="231120" cy="35316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D81C0B6D-5C0F-BA9B-C38A-0C1E3B8703C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993410" y="2336263"/>
                  <a:ext cx="2487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74A9F803-0326-E829-89F7-E7D640F1F664}"/>
                    </a:ext>
                  </a:extLst>
                </p14:cNvPr>
                <p14:cNvContentPartPr/>
                <p14:nvPr/>
              </p14:nvContentPartPr>
              <p14:xfrm>
                <a:off x="7241810" y="2418703"/>
                <a:ext cx="185760" cy="19944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74A9F803-0326-E829-89F7-E7D640F1F66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232810" y="2409703"/>
                  <a:ext cx="203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3CD48C52-9A7D-0927-7AB2-02247620A7FC}"/>
                    </a:ext>
                  </a:extLst>
                </p14:cNvPr>
                <p14:cNvContentPartPr/>
                <p14:nvPr/>
              </p14:nvContentPartPr>
              <p14:xfrm>
                <a:off x="7488770" y="2469823"/>
                <a:ext cx="131760" cy="2124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3CD48C52-9A7D-0927-7AB2-02247620A7F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479770" y="2461183"/>
                  <a:ext cx="1494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68EA5AFC-FA5B-4E40-EC2C-51D08E82FC5A}"/>
                    </a:ext>
                  </a:extLst>
                </p14:cNvPr>
                <p14:cNvContentPartPr/>
                <p14:nvPr/>
              </p14:nvContentPartPr>
              <p14:xfrm>
                <a:off x="7681370" y="2394583"/>
                <a:ext cx="173520" cy="20556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68EA5AFC-FA5B-4E40-EC2C-51D08E82FC5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672370" y="2385583"/>
                  <a:ext cx="191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D7468C15-ECC8-B310-45E4-F25CBC99B80C}"/>
                    </a:ext>
                  </a:extLst>
                </p14:cNvPr>
                <p14:cNvContentPartPr/>
                <p14:nvPr/>
              </p14:nvContentPartPr>
              <p14:xfrm>
                <a:off x="7903850" y="2287303"/>
                <a:ext cx="137880" cy="403560"/>
              </p14:xfrm>
            </p:contentPart>
          </mc:Choice>
          <mc:Fallback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D7468C15-ECC8-B310-45E4-F25CBC99B80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895210" y="2278303"/>
                  <a:ext cx="155520" cy="42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upo 196">
            <a:extLst>
              <a:ext uri="{FF2B5EF4-FFF2-40B4-BE49-F238E27FC236}">
                <a16:creationId xmlns:a16="http://schemas.microsoft.com/office/drawing/2014/main" id="{BEA6286A-E98E-9C05-36BA-25ABA334DE45}"/>
              </a:ext>
            </a:extLst>
          </p:cNvPr>
          <p:cNvGrpSpPr/>
          <p:nvPr/>
        </p:nvGrpSpPr>
        <p:grpSpPr>
          <a:xfrm>
            <a:off x="7643210" y="5306623"/>
            <a:ext cx="274680" cy="327600"/>
            <a:chOff x="7643210" y="5306623"/>
            <a:chExt cx="274680" cy="32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325A0755-22F0-0ACB-0A19-57B9B130BD11}"/>
                    </a:ext>
                  </a:extLst>
                </p14:cNvPr>
                <p14:cNvContentPartPr/>
                <p14:nvPr/>
              </p14:nvContentPartPr>
              <p14:xfrm>
                <a:off x="7776770" y="5306623"/>
                <a:ext cx="21240" cy="327600"/>
              </p14:xfrm>
            </p:contentPart>
          </mc:Choice>
          <mc:Fallback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325A0755-22F0-0ACB-0A19-57B9B130BD1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768130" y="5297983"/>
                  <a:ext cx="388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66475820-AE91-6241-A26F-C421DE157D44}"/>
                    </a:ext>
                  </a:extLst>
                </p14:cNvPr>
                <p14:cNvContentPartPr/>
                <p14:nvPr/>
              </p14:nvContentPartPr>
              <p14:xfrm>
                <a:off x="7643210" y="5432263"/>
                <a:ext cx="274680" cy="53640"/>
              </p14:xfrm>
            </p:contentPart>
          </mc:Choice>
          <mc:Fallback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66475820-AE91-6241-A26F-C421DE157D4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634210" y="5423623"/>
                  <a:ext cx="292320" cy="71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45612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CF2AD3BE-7ABA-F742-F23A-94D4A0F385AE}"/>
              </a:ext>
            </a:extLst>
          </p:cNvPr>
          <p:cNvSpPr/>
          <p:nvPr/>
        </p:nvSpPr>
        <p:spPr>
          <a:xfrm>
            <a:off x="4906192" y="428822"/>
            <a:ext cx="2434196" cy="14062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DBE988B5-F2DD-D055-E939-F6D76C951E42}"/>
              </a:ext>
            </a:extLst>
          </p:cNvPr>
          <p:cNvGrpSpPr/>
          <p:nvPr/>
        </p:nvGrpSpPr>
        <p:grpSpPr>
          <a:xfrm>
            <a:off x="5179110" y="819943"/>
            <a:ext cx="1924920" cy="427680"/>
            <a:chOff x="5406170" y="819943"/>
            <a:chExt cx="1924920" cy="42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C7208AB5-B53C-3EF7-F111-EA4114E3D569}"/>
                    </a:ext>
                  </a:extLst>
                </p14:cNvPr>
                <p14:cNvContentPartPr/>
                <p14:nvPr/>
              </p14:nvContentPartPr>
              <p14:xfrm>
                <a:off x="5406170" y="968623"/>
                <a:ext cx="204480" cy="27900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C7208AB5-B53C-3EF7-F111-EA4114E3D56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97530" y="959623"/>
                  <a:ext cx="2221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9E3EC73E-43C2-7BC6-4115-FE12A010F8D2}"/>
                    </a:ext>
                  </a:extLst>
                </p14:cNvPr>
                <p14:cNvContentPartPr/>
                <p14:nvPr/>
              </p14:nvContentPartPr>
              <p14:xfrm>
                <a:off x="5646290" y="989143"/>
                <a:ext cx="187200" cy="21780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9E3EC73E-43C2-7BC6-4115-FE12A010F8D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37290" y="980503"/>
                  <a:ext cx="204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97475820-D9C3-7424-AE2D-5B86965F6768}"/>
                    </a:ext>
                  </a:extLst>
                </p14:cNvPr>
                <p14:cNvContentPartPr/>
                <p14:nvPr/>
              </p14:nvContentPartPr>
              <p14:xfrm>
                <a:off x="5843210" y="1024063"/>
                <a:ext cx="280080" cy="21240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97475820-D9C3-7424-AE2D-5B86965F676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34570" y="1015423"/>
                  <a:ext cx="297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1CA53183-9DB2-6A39-FAC3-7E47536F9312}"/>
                    </a:ext>
                  </a:extLst>
                </p14:cNvPr>
                <p14:cNvContentPartPr/>
                <p14:nvPr/>
              </p14:nvContentPartPr>
              <p14:xfrm>
                <a:off x="6226970" y="1054303"/>
                <a:ext cx="70200" cy="16272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1CA53183-9DB2-6A39-FAC3-7E47536F931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18330" y="1045663"/>
                  <a:ext cx="87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1ED86EDE-2F16-3691-0E9C-2559DE6CE3F2}"/>
                    </a:ext>
                  </a:extLst>
                </p14:cNvPr>
                <p14:cNvContentPartPr/>
                <p14:nvPr/>
              </p14:nvContentPartPr>
              <p14:xfrm>
                <a:off x="6191330" y="938743"/>
                <a:ext cx="25920" cy="2916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1ED86EDE-2F16-3691-0E9C-2559DE6CE3F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82690" y="930103"/>
                  <a:ext cx="43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70E3D425-F0C0-20AD-A508-D2306492873E}"/>
                    </a:ext>
                  </a:extLst>
                </p14:cNvPr>
                <p14:cNvContentPartPr/>
                <p14:nvPr/>
              </p14:nvContentPartPr>
              <p14:xfrm>
                <a:off x="6367010" y="1001023"/>
                <a:ext cx="207360" cy="19044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70E3D425-F0C0-20AD-A508-D2306492873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58010" y="992383"/>
                  <a:ext cx="225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C9F52E11-815D-A20E-7619-3C612000B0F9}"/>
                    </a:ext>
                  </a:extLst>
                </p14:cNvPr>
                <p14:cNvContentPartPr/>
                <p14:nvPr/>
              </p14:nvContentPartPr>
              <p14:xfrm>
                <a:off x="6586250" y="1004623"/>
                <a:ext cx="111240" cy="15732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C9F52E11-815D-A20E-7619-3C612000B0F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77610" y="995983"/>
                  <a:ext cx="128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C66E78B2-EF25-6EF1-809E-8D86F71A5F1E}"/>
                    </a:ext>
                  </a:extLst>
                </p14:cNvPr>
                <p14:cNvContentPartPr/>
                <p14:nvPr/>
              </p14:nvContentPartPr>
              <p14:xfrm>
                <a:off x="6732410" y="1034503"/>
                <a:ext cx="120960" cy="17568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C66E78B2-EF25-6EF1-809E-8D86F71A5F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23410" y="1025503"/>
                  <a:ext cx="138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5B4AE53D-D53E-26E9-7055-3CEE59A5C301}"/>
                    </a:ext>
                  </a:extLst>
                </p14:cNvPr>
                <p14:cNvContentPartPr/>
                <p14:nvPr/>
              </p14:nvContentPartPr>
              <p14:xfrm>
                <a:off x="6933290" y="875743"/>
                <a:ext cx="174600" cy="31968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5B4AE53D-D53E-26E9-7055-3CEE59A5C30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24650" y="866743"/>
                  <a:ext cx="1922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288236D1-95F5-8BF9-6911-055E66447F4E}"/>
                    </a:ext>
                  </a:extLst>
                </p14:cNvPr>
                <p14:cNvContentPartPr/>
                <p14:nvPr/>
              </p14:nvContentPartPr>
              <p14:xfrm>
                <a:off x="7089170" y="974743"/>
                <a:ext cx="174600" cy="18828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288236D1-95F5-8BF9-6911-055E66447F4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80170" y="965743"/>
                  <a:ext cx="1922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A750AF26-2CEB-2D7C-1D4E-17573870984D}"/>
                    </a:ext>
                  </a:extLst>
                </p14:cNvPr>
                <p14:cNvContentPartPr/>
                <p14:nvPr/>
              </p14:nvContentPartPr>
              <p14:xfrm>
                <a:off x="7147850" y="819943"/>
                <a:ext cx="183240" cy="39996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A750AF26-2CEB-2D7C-1D4E-17573870984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39210" y="810943"/>
                  <a:ext cx="200880" cy="41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2099B-9873-1CFA-9DC5-CBBEE4E8D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4CAF041A-1AF6-8380-312B-0589FB5380AD}"/>
              </a:ext>
            </a:extLst>
          </p:cNvPr>
          <p:cNvSpPr/>
          <p:nvPr/>
        </p:nvSpPr>
        <p:spPr>
          <a:xfrm>
            <a:off x="4906192" y="428822"/>
            <a:ext cx="2434196" cy="14062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D354E0B6-556B-8B9B-A6C3-E1DD51A031F4}"/>
              </a:ext>
            </a:extLst>
          </p:cNvPr>
          <p:cNvGrpSpPr/>
          <p:nvPr/>
        </p:nvGrpSpPr>
        <p:grpSpPr>
          <a:xfrm>
            <a:off x="5179110" y="819943"/>
            <a:ext cx="1924920" cy="427680"/>
            <a:chOff x="5406170" y="819943"/>
            <a:chExt cx="1924920" cy="42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20A1A37A-6AD2-D55B-AEE4-DAAE7E569981}"/>
                    </a:ext>
                  </a:extLst>
                </p14:cNvPr>
                <p14:cNvContentPartPr/>
                <p14:nvPr/>
              </p14:nvContentPartPr>
              <p14:xfrm>
                <a:off x="5406170" y="968623"/>
                <a:ext cx="204480" cy="27900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20A1A37A-6AD2-D55B-AEE4-DAAE7E56998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97530" y="959623"/>
                  <a:ext cx="2221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D1F69258-06D5-1D02-BCC7-08E48FDC9CD0}"/>
                    </a:ext>
                  </a:extLst>
                </p14:cNvPr>
                <p14:cNvContentPartPr/>
                <p14:nvPr/>
              </p14:nvContentPartPr>
              <p14:xfrm>
                <a:off x="5646290" y="989143"/>
                <a:ext cx="187200" cy="21780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D1F69258-06D5-1D02-BCC7-08E48FDC9CD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37290" y="980503"/>
                  <a:ext cx="204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A7EF306F-257C-A69D-98A6-CA8C94D6472C}"/>
                    </a:ext>
                  </a:extLst>
                </p14:cNvPr>
                <p14:cNvContentPartPr/>
                <p14:nvPr/>
              </p14:nvContentPartPr>
              <p14:xfrm>
                <a:off x="5843210" y="1024063"/>
                <a:ext cx="280080" cy="21240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A7EF306F-257C-A69D-98A6-CA8C94D6472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34570" y="1015423"/>
                  <a:ext cx="297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BA5A096B-C7EE-6BE1-639D-3C95C721971B}"/>
                    </a:ext>
                  </a:extLst>
                </p14:cNvPr>
                <p14:cNvContentPartPr/>
                <p14:nvPr/>
              </p14:nvContentPartPr>
              <p14:xfrm>
                <a:off x="6226970" y="1054303"/>
                <a:ext cx="70200" cy="16272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BA5A096B-C7EE-6BE1-639D-3C95C721971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18330" y="1045663"/>
                  <a:ext cx="87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C6658CBB-6A2E-A1AF-44FC-B3D90BA74109}"/>
                    </a:ext>
                  </a:extLst>
                </p14:cNvPr>
                <p14:cNvContentPartPr/>
                <p14:nvPr/>
              </p14:nvContentPartPr>
              <p14:xfrm>
                <a:off x="6191330" y="938743"/>
                <a:ext cx="25920" cy="2916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C6658CBB-6A2E-A1AF-44FC-B3D90BA7410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82690" y="930103"/>
                  <a:ext cx="43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BFB98890-561F-B9F6-E442-5589E3B7BDB9}"/>
                    </a:ext>
                  </a:extLst>
                </p14:cNvPr>
                <p14:cNvContentPartPr/>
                <p14:nvPr/>
              </p14:nvContentPartPr>
              <p14:xfrm>
                <a:off x="6367010" y="1001023"/>
                <a:ext cx="207360" cy="19044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BFB98890-561F-B9F6-E442-5589E3B7BDB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58010" y="992383"/>
                  <a:ext cx="225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41DAB87C-9BE0-032A-6416-9470F651A419}"/>
                    </a:ext>
                  </a:extLst>
                </p14:cNvPr>
                <p14:cNvContentPartPr/>
                <p14:nvPr/>
              </p14:nvContentPartPr>
              <p14:xfrm>
                <a:off x="6586250" y="1004623"/>
                <a:ext cx="111240" cy="15732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41DAB87C-9BE0-032A-6416-9470F651A4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77610" y="995983"/>
                  <a:ext cx="128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7ACD9395-96F5-2BDA-D7FC-D1B60CC24D7A}"/>
                    </a:ext>
                  </a:extLst>
                </p14:cNvPr>
                <p14:cNvContentPartPr/>
                <p14:nvPr/>
              </p14:nvContentPartPr>
              <p14:xfrm>
                <a:off x="6732410" y="1034503"/>
                <a:ext cx="120960" cy="17568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7ACD9395-96F5-2BDA-D7FC-D1B60CC24D7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23410" y="1025503"/>
                  <a:ext cx="138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D1CBFA12-1FCE-FA75-7B8D-5C970765BDE6}"/>
                    </a:ext>
                  </a:extLst>
                </p14:cNvPr>
                <p14:cNvContentPartPr/>
                <p14:nvPr/>
              </p14:nvContentPartPr>
              <p14:xfrm>
                <a:off x="6933290" y="875743"/>
                <a:ext cx="174600" cy="31968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D1CBFA12-1FCE-FA75-7B8D-5C970765BDE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24650" y="866743"/>
                  <a:ext cx="1922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2A970334-4C62-D36B-70EE-7F94128BAA2D}"/>
                    </a:ext>
                  </a:extLst>
                </p14:cNvPr>
                <p14:cNvContentPartPr/>
                <p14:nvPr/>
              </p14:nvContentPartPr>
              <p14:xfrm>
                <a:off x="7089170" y="974743"/>
                <a:ext cx="174600" cy="18828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2A970334-4C62-D36B-70EE-7F94128BAA2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80170" y="965743"/>
                  <a:ext cx="1922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A8A64821-FFF1-68C5-55C6-5B4FB2DCCE08}"/>
                    </a:ext>
                  </a:extLst>
                </p14:cNvPr>
                <p14:cNvContentPartPr/>
                <p14:nvPr/>
              </p14:nvContentPartPr>
              <p14:xfrm>
                <a:off x="7147850" y="819943"/>
                <a:ext cx="183240" cy="39996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A8A64821-FFF1-68C5-55C6-5B4FB2DCCE0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39210" y="810943"/>
                  <a:ext cx="200880" cy="417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Elipse 20">
            <a:extLst>
              <a:ext uri="{FF2B5EF4-FFF2-40B4-BE49-F238E27FC236}">
                <a16:creationId xmlns:a16="http://schemas.microsoft.com/office/drawing/2014/main" id="{F462C871-DD12-3B72-0933-26DA65F9C9E2}"/>
              </a:ext>
            </a:extLst>
          </p:cNvPr>
          <p:cNvSpPr/>
          <p:nvPr/>
        </p:nvSpPr>
        <p:spPr>
          <a:xfrm>
            <a:off x="2309413" y="1987007"/>
            <a:ext cx="2434196" cy="14062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9E9F22CA-F589-8FAB-8BAD-ED359A5B1FAC}"/>
              </a:ext>
            </a:extLst>
          </p:cNvPr>
          <p:cNvSpPr/>
          <p:nvPr/>
        </p:nvSpPr>
        <p:spPr>
          <a:xfrm>
            <a:off x="7747777" y="1950281"/>
            <a:ext cx="2434196" cy="14062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0DF4E7BD-9A63-3B57-0974-D23C5CE4801D}"/>
              </a:ext>
            </a:extLst>
          </p:cNvPr>
          <p:cNvGrpSpPr/>
          <p:nvPr/>
        </p:nvGrpSpPr>
        <p:grpSpPr>
          <a:xfrm>
            <a:off x="7837455" y="2384727"/>
            <a:ext cx="1857600" cy="371880"/>
            <a:chOff x="5406170" y="875743"/>
            <a:chExt cx="1857600" cy="37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D2BE9EB4-944D-A5FA-C05E-4AB2A888EA54}"/>
                    </a:ext>
                  </a:extLst>
                </p14:cNvPr>
                <p14:cNvContentPartPr/>
                <p14:nvPr/>
              </p14:nvContentPartPr>
              <p14:xfrm>
                <a:off x="5406170" y="968623"/>
                <a:ext cx="204480" cy="27900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D2BE9EB4-944D-A5FA-C05E-4AB2A888EA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97530" y="959623"/>
                  <a:ext cx="2221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FFC5483F-5E2E-3FF7-036D-184DF5DE3262}"/>
                    </a:ext>
                  </a:extLst>
                </p14:cNvPr>
                <p14:cNvContentPartPr/>
                <p14:nvPr/>
              </p14:nvContentPartPr>
              <p14:xfrm>
                <a:off x="5646290" y="989143"/>
                <a:ext cx="187200" cy="21780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FFC5483F-5E2E-3FF7-036D-184DF5DE326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37290" y="980503"/>
                  <a:ext cx="204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2A6839EC-0081-47C4-E484-6427AED342DE}"/>
                    </a:ext>
                  </a:extLst>
                </p14:cNvPr>
                <p14:cNvContentPartPr/>
                <p14:nvPr/>
              </p14:nvContentPartPr>
              <p14:xfrm>
                <a:off x="5843210" y="1024063"/>
                <a:ext cx="280080" cy="21240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2A6839EC-0081-47C4-E484-6427AED342D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34570" y="1015423"/>
                  <a:ext cx="297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7B9C278F-DEEC-B513-D32E-3225A954AD5F}"/>
                    </a:ext>
                  </a:extLst>
                </p14:cNvPr>
                <p14:cNvContentPartPr/>
                <p14:nvPr/>
              </p14:nvContentPartPr>
              <p14:xfrm>
                <a:off x="6226970" y="1054303"/>
                <a:ext cx="70200" cy="16272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7B9C278F-DEEC-B513-D32E-3225A954AD5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18330" y="1045663"/>
                  <a:ext cx="87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64EEA34F-A117-3962-1759-BC7AB92F5484}"/>
                    </a:ext>
                  </a:extLst>
                </p14:cNvPr>
                <p14:cNvContentPartPr/>
                <p14:nvPr/>
              </p14:nvContentPartPr>
              <p14:xfrm>
                <a:off x="6191330" y="938743"/>
                <a:ext cx="25920" cy="2916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64EEA34F-A117-3962-1759-BC7AB92F548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82690" y="930103"/>
                  <a:ext cx="43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9D5AED18-1C2F-BB4C-8950-A0F51D13E37A}"/>
                    </a:ext>
                  </a:extLst>
                </p14:cNvPr>
                <p14:cNvContentPartPr/>
                <p14:nvPr/>
              </p14:nvContentPartPr>
              <p14:xfrm>
                <a:off x="6367010" y="1001023"/>
                <a:ext cx="207360" cy="19044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9D5AED18-1C2F-BB4C-8950-A0F51D13E37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58010" y="992383"/>
                  <a:ext cx="225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91A38EC9-EFFC-2B92-F81B-A9B632A152B7}"/>
                    </a:ext>
                  </a:extLst>
                </p14:cNvPr>
                <p14:cNvContentPartPr/>
                <p14:nvPr/>
              </p14:nvContentPartPr>
              <p14:xfrm>
                <a:off x="6586250" y="1004623"/>
                <a:ext cx="111240" cy="15732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91A38EC9-EFFC-2B92-F81B-A9B632A152B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77610" y="995983"/>
                  <a:ext cx="128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5BFFDEC2-647C-3F1D-E92D-CE5CA71F8D76}"/>
                    </a:ext>
                  </a:extLst>
                </p14:cNvPr>
                <p14:cNvContentPartPr/>
                <p14:nvPr/>
              </p14:nvContentPartPr>
              <p14:xfrm>
                <a:off x="6732410" y="1034503"/>
                <a:ext cx="120960" cy="17568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5BFFDEC2-647C-3F1D-E92D-CE5CA71F8D7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23410" y="1025503"/>
                  <a:ext cx="138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D0AF9E03-DB21-6AD1-C872-AF8AC82FC3C7}"/>
                    </a:ext>
                  </a:extLst>
                </p14:cNvPr>
                <p14:cNvContentPartPr/>
                <p14:nvPr/>
              </p14:nvContentPartPr>
              <p14:xfrm>
                <a:off x="6933290" y="875743"/>
                <a:ext cx="174600" cy="31968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D0AF9E03-DB21-6AD1-C872-AF8AC82FC3C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24650" y="866743"/>
                  <a:ext cx="1922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172BAB08-04B7-E8A1-759B-4E906E48A3C0}"/>
                    </a:ext>
                  </a:extLst>
                </p14:cNvPr>
                <p14:cNvContentPartPr/>
                <p14:nvPr/>
              </p14:nvContentPartPr>
              <p14:xfrm>
                <a:off x="7089170" y="974743"/>
                <a:ext cx="174600" cy="18828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172BAB08-04B7-E8A1-759B-4E906E48A3C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80170" y="965743"/>
                  <a:ext cx="19224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B3F30BC6-EC3E-9B03-9160-57CD80E01D91}"/>
              </a:ext>
            </a:extLst>
          </p:cNvPr>
          <p:cNvGrpSpPr/>
          <p:nvPr/>
        </p:nvGrpSpPr>
        <p:grpSpPr>
          <a:xfrm>
            <a:off x="2369438" y="2433469"/>
            <a:ext cx="2147040" cy="336960"/>
            <a:chOff x="2945930" y="2391703"/>
            <a:chExt cx="214704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31536F7B-280D-EC91-1028-A669D1EB0CB5}"/>
                    </a:ext>
                  </a:extLst>
                </p14:cNvPr>
                <p14:cNvContentPartPr/>
                <p14:nvPr/>
              </p14:nvContentPartPr>
              <p14:xfrm>
                <a:off x="2945930" y="2511223"/>
                <a:ext cx="163800" cy="20268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31536F7B-280D-EC91-1028-A669D1EB0CB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37290" y="2502583"/>
                  <a:ext cx="181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9BC7F145-B1FC-F98C-ED39-38F64FF049FB}"/>
                    </a:ext>
                  </a:extLst>
                </p14:cNvPr>
                <p14:cNvContentPartPr/>
                <p14:nvPr/>
              </p14:nvContentPartPr>
              <p14:xfrm>
                <a:off x="3124490" y="2554423"/>
                <a:ext cx="171720" cy="17424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9BC7F145-B1FC-F98C-ED39-38F64FF049F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15850" y="2545423"/>
                  <a:ext cx="189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85D3ADB9-D8BF-615A-32D8-0A92D0A7B191}"/>
                    </a:ext>
                  </a:extLst>
                </p14:cNvPr>
                <p14:cNvContentPartPr/>
                <p14:nvPr/>
              </p14:nvContentPartPr>
              <p14:xfrm>
                <a:off x="3308810" y="2539303"/>
                <a:ext cx="258840" cy="15588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85D3ADB9-D8BF-615A-32D8-0A92D0A7B19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99810" y="2530663"/>
                  <a:ext cx="276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F86A059D-B106-5AAB-2647-DDDA7A309971}"/>
                    </a:ext>
                  </a:extLst>
                </p14:cNvPr>
                <p14:cNvContentPartPr/>
                <p14:nvPr/>
              </p14:nvContentPartPr>
              <p14:xfrm>
                <a:off x="3624170" y="2577103"/>
                <a:ext cx="75960" cy="13500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F86A059D-B106-5AAB-2647-DDDA7A30997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5170" y="2568103"/>
                  <a:ext cx="93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9BF988E4-98B2-E595-0B36-42CA0E32E3BF}"/>
                    </a:ext>
                  </a:extLst>
                </p14:cNvPr>
                <p14:cNvContentPartPr/>
                <p14:nvPr/>
              </p14:nvContentPartPr>
              <p14:xfrm>
                <a:off x="3591410" y="2465143"/>
                <a:ext cx="28800" cy="1548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9BF988E4-98B2-E595-0B36-42CA0E32E3B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82410" y="2456503"/>
                  <a:ext cx="46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089E5155-1D5C-F323-5F4B-C638D22A08F2}"/>
                    </a:ext>
                  </a:extLst>
                </p14:cNvPr>
                <p14:cNvContentPartPr/>
                <p14:nvPr/>
              </p14:nvContentPartPr>
              <p14:xfrm>
                <a:off x="3749810" y="2525623"/>
                <a:ext cx="261360" cy="17856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089E5155-1D5C-F323-5F4B-C638D22A08F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40810" y="2516623"/>
                  <a:ext cx="279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04CC860E-7E39-821E-9142-FD7B3C71A3E8}"/>
                    </a:ext>
                  </a:extLst>
                </p14:cNvPr>
                <p14:cNvContentPartPr/>
                <p14:nvPr/>
              </p14:nvContentPartPr>
              <p14:xfrm>
                <a:off x="4008290" y="2526703"/>
                <a:ext cx="102960" cy="12744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04CC860E-7E39-821E-9142-FD7B3C71A3E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99650" y="2517703"/>
                  <a:ext cx="12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424F076E-DDBE-F7A9-1BA1-A738D6692950}"/>
                    </a:ext>
                  </a:extLst>
                </p14:cNvPr>
                <p14:cNvContentPartPr/>
                <p14:nvPr/>
              </p14:nvContentPartPr>
              <p14:xfrm>
                <a:off x="4126370" y="2525263"/>
                <a:ext cx="108000" cy="16236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424F076E-DDBE-F7A9-1BA1-A738D669295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17730" y="2516623"/>
                  <a:ext cx="125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9EB21314-CD0B-5A82-9CD0-26A57F6415CD}"/>
                    </a:ext>
                  </a:extLst>
                </p14:cNvPr>
                <p14:cNvContentPartPr/>
                <p14:nvPr/>
              </p14:nvContentPartPr>
              <p14:xfrm>
                <a:off x="4326890" y="2406463"/>
                <a:ext cx="159480" cy="27432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9EB21314-CD0B-5A82-9CD0-26A57F6415C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17890" y="2397823"/>
                  <a:ext cx="177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C62CA55A-2DC6-CE7C-4AD2-9C6BDD3AF529}"/>
                    </a:ext>
                  </a:extLst>
                </p14:cNvPr>
                <p14:cNvContentPartPr/>
                <p14:nvPr/>
              </p14:nvContentPartPr>
              <p14:xfrm>
                <a:off x="4474490" y="2491783"/>
                <a:ext cx="200160" cy="16344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C62CA55A-2DC6-CE7C-4AD2-9C6BDD3AF52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65850" y="2483143"/>
                  <a:ext cx="217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D31791DE-2E4F-0454-EFF8-15893AB94B49}"/>
                    </a:ext>
                  </a:extLst>
                </p14:cNvPr>
                <p14:cNvContentPartPr/>
                <p14:nvPr/>
              </p14:nvContentPartPr>
              <p14:xfrm>
                <a:off x="4711370" y="2572063"/>
                <a:ext cx="130320" cy="1476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D31791DE-2E4F-0454-EFF8-15893AB94B4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02730" y="2563423"/>
                  <a:ext cx="147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B7D73597-1B67-DC61-F4D2-24BAAAE7B2AB}"/>
                    </a:ext>
                  </a:extLst>
                </p14:cNvPr>
                <p14:cNvContentPartPr/>
                <p14:nvPr/>
              </p14:nvContentPartPr>
              <p14:xfrm>
                <a:off x="4818650" y="2457583"/>
                <a:ext cx="174600" cy="18036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B7D73597-1B67-DC61-F4D2-24BAAAE7B2A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809650" y="2448583"/>
                  <a:ext cx="192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C45CE501-B688-4770-E955-DDCB10C8264D}"/>
                    </a:ext>
                  </a:extLst>
                </p14:cNvPr>
                <p14:cNvContentPartPr/>
                <p14:nvPr/>
              </p14:nvContentPartPr>
              <p14:xfrm>
                <a:off x="4940330" y="2391703"/>
                <a:ext cx="152640" cy="33660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C45CE501-B688-4770-E955-DDCB10C8264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31330" y="2382703"/>
                  <a:ext cx="17028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19254E97-9F51-1670-C12D-067E82C260E2}"/>
              </a:ext>
            </a:extLst>
          </p:cNvPr>
          <p:cNvGrpSpPr/>
          <p:nvPr/>
        </p:nvGrpSpPr>
        <p:grpSpPr>
          <a:xfrm>
            <a:off x="9733268" y="2349807"/>
            <a:ext cx="376200" cy="336960"/>
            <a:chOff x="9457970" y="2332303"/>
            <a:chExt cx="37620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7D8AC137-A5F8-2EAB-7CBA-CB277DDDEBD9}"/>
                    </a:ext>
                  </a:extLst>
                </p14:cNvPr>
                <p14:cNvContentPartPr/>
                <p14:nvPr/>
              </p14:nvContentPartPr>
              <p14:xfrm>
                <a:off x="9457970" y="2511943"/>
                <a:ext cx="121680" cy="1800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7D8AC137-A5F8-2EAB-7CBA-CB277DDDEBD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49330" y="2503303"/>
                  <a:ext cx="139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3AC9DE39-D488-12FB-96EE-F8F7B05AE66D}"/>
                    </a:ext>
                  </a:extLst>
                </p14:cNvPr>
                <p14:cNvContentPartPr/>
                <p14:nvPr/>
              </p14:nvContentPartPr>
              <p14:xfrm>
                <a:off x="9602330" y="2423023"/>
                <a:ext cx="141480" cy="19008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3AC9DE39-D488-12FB-96EE-F8F7B05AE66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3330" y="2414023"/>
                  <a:ext cx="159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70D910F8-FA9F-0EB3-AB9E-6C0EC8AA6637}"/>
                    </a:ext>
                  </a:extLst>
                </p14:cNvPr>
                <p14:cNvContentPartPr/>
                <p14:nvPr/>
              </p14:nvContentPartPr>
              <p14:xfrm>
                <a:off x="9749210" y="2332303"/>
                <a:ext cx="84960" cy="3369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70D910F8-FA9F-0EB3-AB9E-6C0EC8AA663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740210" y="2323663"/>
                  <a:ext cx="102600" cy="35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40" name="Entrada de lápiz 139">
                <a:extLst>
                  <a:ext uri="{FF2B5EF4-FFF2-40B4-BE49-F238E27FC236}">
                    <a16:creationId xmlns:a16="http://schemas.microsoft.com/office/drawing/2014/main" id="{CA21B4C7-48F2-42D5-3731-990281BD779E}"/>
                  </a:ext>
                </a:extLst>
              </p14:cNvPr>
              <p14:cNvContentPartPr/>
              <p14:nvPr/>
            </p14:nvContentPartPr>
            <p14:xfrm>
              <a:off x="4459370" y="1651543"/>
              <a:ext cx="512280" cy="419400"/>
            </p14:xfrm>
          </p:contentPart>
        </mc:Choice>
        <mc:Fallback>
          <p:pic>
            <p:nvPicPr>
              <p:cNvPr id="140" name="Entrada de lápiz 139">
                <a:extLst>
                  <a:ext uri="{FF2B5EF4-FFF2-40B4-BE49-F238E27FC236}">
                    <a16:creationId xmlns:a16="http://schemas.microsoft.com/office/drawing/2014/main" id="{CA21B4C7-48F2-42D5-3731-990281BD779E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453250" y="1645423"/>
                <a:ext cx="52452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41" name="Entrada de lápiz 140">
                <a:extLst>
                  <a:ext uri="{FF2B5EF4-FFF2-40B4-BE49-F238E27FC236}">
                    <a16:creationId xmlns:a16="http://schemas.microsoft.com/office/drawing/2014/main" id="{0368042E-AA2F-9B24-76CB-0F8ABCA4E802}"/>
                  </a:ext>
                </a:extLst>
              </p14:cNvPr>
              <p14:cNvContentPartPr/>
              <p14:nvPr/>
            </p14:nvContentPartPr>
            <p14:xfrm>
              <a:off x="7302290" y="1497823"/>
              <a:ext cx="580320" cy="428040"/>
            </p14:xfrm>
          </p:contentPart>
        </mc:Choice>
        <mc:Fallback>
          <p:pic>
            <p:nvPicPr>
              <p:cNvPr id="141" name="Entrada de lápiz 140">
                <a:extLst>
                  <a:ext uri="{FF2B5EF4-FFF2-40B4-BE49-F238E27FC236}">
                    <a16:creationId xmlns:a16="http://schemas.microsoft.com/office/drawing/2014/main" id="{0368042E-AA2F-9B24-76CB-0F8ABCA4E802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296170" y="1491703"/>
                <a:ext cx="592560" cy="44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upo 30">
            <a:extLst>
              <a:ext uri="{FF2B5EF4-FFF2-40B4-BE49-F238E27FC236}">
                <a16:creationId xmlns:a16="http://schemas.microsoft.com/office/drawing/2014/main" id="{C06C2DA9-0639-83DB-23B8-E0FA4B544DEC}"/>
              </a:ext>
            </a:extLst>
          </p:cNvPr>
          <p:cNvGrpSpPr/>
          <p:nvPr/>
        </p:nvGrpSpPr>
        <p:grpSpPr>
          <a:xfrm>
            <a:off x="4044650" y="1550383"/>
            <a:ext cx="502200" cy="193320"/>
            <a:chOff x="4044650" y="1550383"/>
            <a:chExt cx="50220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7BEA9235-4985-6C1B-1555-D8899473FDAC}"/>
                    </a:ext>
                  </a:extLst>
                </p14:cNvPr>
                <p14:cNvContentPartPr/>
                <p14:nvPr/>
              </p14:nvContentPartPr>
              <p14:xfrm>
                <a:off x="4044650" y="1663423"/>
                <a:ext cx="186840" cy="194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7BEA9235-4985-6C1B-1555-D8899473FDA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036010" y="1654423"/>
                  <a:ext cx="204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0B108E3B-FB00-FF4B-DC07-119D3DEBC768}"/>
                    </a:ext>
                  </a:extLst>
                </p14:cNvPr>
                <p14:cNvContentPartPr/>
                <p14:nvPr/>
              </p14:nvContentPartPr>
              <p14:xfrm>
                <a:off x="4290170" y="1550383"/>
                <a:ext cx="256680" cy="19332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0B108E3B-FB00-FF4B-DC07-119D3DEBC76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281170" y="1541383"/>
                  <a:ext cx="27432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5A48FEA7-BAEC-10D6-8FE0-8410EA1DA57C}"/>
              </a:ext>
            </a:extLst>
          </p:cNvPr>
          <p:cNvGrpSpPr/>
          <p:nvPr/>
        </p:nvGrpSpPr>
        <p:grpSpPr>
          <a:xfrm>
            <a:off x="7894130" y="1411063"/>
            <a:ext cx="469080" cy="235800"/>
            <a:chOff x="7894130" y="1411063"/>
            <a:chExt cx="469080" cy="23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58CF624C-AA51-8620-289A-21C477BA5E42}"/>
                    </a:ext>
                  </a:extLst>
                </p14:cNvPr>
                <p14:cNvContentPartPr/>
                <p14:nvPr/>
              </p14:nvContentPartPr>
              <p14:xfrm>
                <a:off x="7894130" y="1490263"/>
                <a:ext cx="170280" cy="2808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58CF624C-AA51-8620-289A-21C477BA5E4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885130" y="1481623"/>
                  <a:ext cx="187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1DFA457D-0663-7851-B4A4-B3A3CC044504}"/>
                    </a:ext>
                  </a:extLst>
                </p14:cNvPr>
                <p14:cNvContentPartPr/>
                <p14:nvPr/>
              </p14:nvContentPartPr>
              <p14:xfrm>
                <a:off x="8182130" y="1411063"/>
                <a:ext cx="181080" cy="23580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1DFA457D-0663-7851-B4A4-B3A3CC04450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173490" y="1402063"/>
                  <a:ext cx="198720" cy="253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5122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ED3A3-E1FF-D86F-83A4-097731D9A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C0FE2667-82E3-0499-EE96-0A310E5558FC}"/>
              </a:ext>
            </a:extLst>
          </p:cNvPr>
          <p:cNvSpPr/>
          <p:nvPr/>
        </p:nvSpPr>
        <p:spPr>
          <a:xfrm>
            <a:off x="4906192" y="428822"/>
            <a:ext cx="2434196" cy="14062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21668F61-224D-BA18-4B33-BBAAD5679E86}"/>
              </a:ext>
            </a:extLst>
          </p:cNvPr>
          <p:cNvGrpSpPr/>
          <p:nvPr/>
        </p:nvGrpSpPr>
        <p:grpSpPr>
          <a:xfrm>
            <a:off x="5179110" y="819943"/>
            <a:ext cx="1924920" cy="427680"/>
            <a:chOff x="5406170" y="819943"/>
            <a:chExt cx="1924920" cy="42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050014CF-8714-F0F1-C181-F4918D184451}"/>
                    </a:ext>
                  </a:extLst>
                </p14:cNvPr>
                <p14:cNvContentPartPr/>
                <p14:nvPr/>
              </p14:nvContentPartPr>
              <p14:xfrm>
                <a:off x="5406170" y="968623"/>
                <a:ext cx="204480" cy="27900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050014CF-8714-F0F1-C181-F4918D18445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97530" y="959623"/>
                  <a:ext cx="2221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26E1B810-3813-D2B3-FE43-2793272DC3D6}"/>
                    </a:ext>
                  </a:extLst>
                </p14:cNvPr>
                <p14:cNvContentPartPr/>
                <p14:nvPr/>
              </p14:nvContentPartPr>
              <p14:xfrm>
                <a:off x="5646290" y="989143"/>
                <a:ext cx="187200" cy="21780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26E1B810-3813-D2B3-FE43-2793272DC3D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37290" y="980503"/>
                  <a:ext cx="204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6244EEBB-6116-5C10-5B8E-7A981AF70933}"/>
                    </a:ext>
                  </a:extLst>
                </p14:cNvPr>
                <p14:cNvContentPartPr/>
                <p14:nvPr/>
              </p14:nvContentPartPr>
              <p14:xfrm>
                <a:off x="5843210" y="1024063"/>
                <a:ext cx="280080" cy="21240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6244EEBB-6116-5C10-5B8E-7A981AF7093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34570" y="1015423"/>
                  <a:ext cx="297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345B4B40-260F-F5B5-4DF6-2C125A68EC80}"/>
                    </a:ext>
                  </a:extLst>
                </p14:cNvPr>
                <p14:cNvContentPartPr/>
                <p14:nvPr/>
              </p14:nvContentPartPr>
              <p14:xfrm>
                <a:off x="6226970" y="1054303"/>
                <a:ext cx="70200" cy="16272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345B4B40-260F-F5B5-4DF6-2C125A68EC8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18330" y="1045663"/>
                  <a:ext cx="87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BB50FCA1-E27A-BE98-2114-E2FBDDDA12E1}"/>
                    </a:ext>
                  </a:extLst>
                </p14:cNvPr>
                <p14:cNvContentPartPr/>
                <p14:nvPr/>
              </p14:nvContentPartPr>
              <p14:xfrm>
                <a:off x="6191330" y="938743"/>
                <a:ext cx="25920" cy="2916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BB50FCA1-E27A-BE98-2114-E2FBDDDA12E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82690" y="930103"/>
                  <a:ext cx="43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B592F553-1D75-01DB-73FC-C605641DFB1A}"/>
                    </a:ext>
                  </a:extLst>
                </p14:cNvPr>
                <p14:cNvContentPartPr/>
                <p14:nvPr/>
              </p14:nvContentPartPr>
              <p14:xfrm>
                <a:off x="6367010" y="1001023"/>
                <a:ext cx="207360" cy="19044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B592F553-1D75-01DB-73FC-C605641DFB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58010" y="992383"/>
                  <a:ext cx="225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BEEF0CD8-33A2-DA51-2BA5-468FD7985B3E}"/>
                    </a:ext>
                  </a:extLst>
                </p14:cNvPr>
                <p14:cNvContentPartPr/>
                <p14:nvPr/>
              </p14:nvContentPartPr>
              <p14:xfrm>
                <a:off x="6586250" y="1004623"/>
                <a:ext cx="111240" cy="15732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BEEF0CD8-33A2-DA51-2BA5-468FD7985B3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77610" y="995983"/>
                  <a:ext cx="128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B9CDAEF3-C2ED-3D80-EC19-7D15AC29423B}"/>
                    </a:ext>
                  </a:extLst>
                </p14:cNvPr>
                <p14:cNvContentPartPr/>
                <p14:nvPr/>
              </p14:nvContentPartPr>
              <p14:xfrm>
                <a:off x="6732410" y="1034503"/>
                <a:ext cx="120960" cy="17568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B9CDAEF3-C2ED-3D80-EC19-7D15AC29423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23410" y="1025503"/>
                  <a:ext cx="138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C94D8393-0985-C672-70F4-C86AB789BEFF}"/>
                    </a:ext>
                  </a:extLst>
                </p14:cNvPr>
                <p14:cNvContentPartPr/>
                <p14:nvPr/>
              </p14:nvContentPartPr>
              <p14:xfrm>
                <a:off x="6933290" y="875743"/>
                <a:ext cx="174600" cy="31968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C94D8393-0985-C672-70F4-C86AB789BEF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24650" y="866743"/>
                  <a:ext cx="1922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C05FEC80-2E16-F9B2-431F-0F8B42559B4E}"/>
                    </a:ext>
                  </a:extLst>
                </p14:cNvPr>
                <p14:cNvContentPartPr/>
                <p14:nvPr/>
              </p14:nvContentPartPr>
              <p14:xfrm>
                <a:off x="7089170" y="974743"/>
                <a:ext cx="174600" cy="18828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C05FEC80-2E16-F9B2-431F-0F8B42559B4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80170" y="965743"/>
                  <a:ext cx="1922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A365F701-67C6-EC97-6348-EEF2D228424E}"/>
                    </a:ext>
                  </a:extLst>
                </p14:cNvPr>
                <p14:cNvContentPartPr/>
                <p14:nvPr/>
              </p14:nvContentPartPr>
              <p14:xfrm>
                <a:off x="7147850" y="819943"/>
                <a:ext cx="183240" cy="39996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A365F701-67C6-EC97-6348-EEF2D228424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39210" y="810943"/>
                  <a:ext cx="200880" cy="417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Elipse 20">
            <a:extLst>
              <a:ext uri="{FF2B5EF4-FFF2-40B4-BE49-F238E27FC236}">
                <a16:creationId xmlns:a16="http://schemas.microsoft.com/office/drawing/2014/main" id="{BA24FF0E-96B5-F065-44BF-3BF8B12A2377}"/>
              </a:ext>
            </a:extLst>
          </p:cNvPr>
          <p:cNvSpPr/>
          <p:nvPr/>
        </p:nvSpPr>
        <p:spPr>
          <a:xfrm>
            <a:off x="2309413" y="1987007"/>
            <a:ext cx="2434196" cy="14062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D7ABBCFA-BFD4-4C7C-6C03-8699639E1DDE}"/>
              </a:ext>
            </a:extLst>
          </p:cNvPr>
          <p:cNvSpPr/>
          <p:nvPr/>
        </p:nvSpPr>
        <p:spPr>
          <a:xfrm>
            <a:off x="7747777" y="1950281"/>
            <a:ext cx="2434196" cy="14062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F6831640-0A03-C3C2-D3BC-B20BFED041C7}"/>
              </a:ext>
            </a:extLst>
          </p:cNvPr>
          <p:cNvGrpSpPr/>
          <p:nvPr/>
        </p:nvGrpSpPr>
        <p:grpSpPr>
          <a:xfrm>
            <a:off x="7837455" y="2384727"/>
            <a:ext cx="1857600" cy="371880"/>
            <a:chOff x="5406170" y="875743"/>
            <a:chExt cx="1857600" cy="37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975A4834-2A8D-6D76-29B9-EE6BA2AA7F93}"/>
                    </a:ext>
                  </a:extLst>
                </p14:cNvPr>
                <p14:cNvContentPartPr/>
                <p14:nvPr/>
              </p14:nvContentPartPr>
              <p14:xfrm>
                <a:off x="5406170" y="968623"/>
                <a:ext cx="204480" cy="27900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975A4834-2A8D-6D76-29B9-EE6BA2AA7F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97530" y="959623"/>
                  <a:ext cx="2221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D1016105-2CC5-D0D7-17FE-321B9E60E04E}"/>
                    </a:ext>
                  </a:extLst>
                </p14:cNvPr>
                <p14:cNvContentPartPr/>
                <p14:nvPr/>
              </p14:nvContentPartPr>
              <p14:xfrm>
                <a:off x="5646290" y="989143"/>
                <a:ext cx="187200" cy="21780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D1016105-2CC5-D0D7-17FE-321B9E60E04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37290" y="980503"/>
                  <a:ext cx="204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8BD3A312-DD71-3FB7-CECC-5367D789ACDA}"/>
                    </a:ext>
                  </a:extLst>
                </p14:cNvPr>
                <p14:cNvContentPartPr/>
                <p14:nvPr/>
              </p14:nvContentPartPr>
              <p14:xfrm>
                <a:off x="5843210" y="1024063"/>
                <a:ext cx="280080" cy="21240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8BD3A312-DD71-3FB7-CECC-5367D789ACD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34570" y="1015423"/>
                  <a:ext cx="297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4132FD95-5E6D-7E2F-DB68-0A719D6C859E}"/>
                    </a:ext>
                  </a:extLst>
                </p14:cNvPr>
                <p14:cNvContentPartPr/>
                <p14:nvPr/>
              </p14:nvContentPartPr>
              <p14:xfrm>
                <a:off x="6226970" y="1054303"/>
                <a:ext cx="70200" cy="16272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4132FD95-5E6D-7E2F-DB68-0A719D6C859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18330" y="1045663"/>
                  <a:ext cx="87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BF916BE3-73A7-6AFE-FF57-33FDA1C21A5E}"/>
                    </a:ext>
                  </a:extLst>
                </p14:cNvPr>
                <p14:cNvContentPartPr/>
                <p14:nvPr/>
              </p14:nvContentPartPr>
              <p14:xfrm>
                <a:off x="6191330" y="938743"/>
                <a:ext cx="25920" cy="2916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BF916BE3-73A7-6AFE-FF57-33FDA1C21A5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82690" y="930103"/>
                  <a:ext cx="43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491E59C8-F4FE-2351-13F7-71D3BB52318D}"/>
                    </a:ext>
                  </a:extLst>
                </p14:cNvPr>
                <p14:cNvContentPartPr/>
                <p14:nvPr/>
              </p14:nvContentPartPr>
              <p14:xfrm>
                <a:off x="6367010" y="1001023"/>
                <a:ext cx="207360" cy="19044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491E59C8-F4FE-2351-13F7-71D3BB52318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58010" y="992383"/>
                  <a:ext cx="225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763179A6-3C9A-65FE-8EF2-54FC71DBF5D1}"/>
                    </a:ext>
                  </a:extLst>
                </p14:cNvPr>
                <p14:cNvContentPartPr/>
                <p14:nvPr/>
              </p14:nvContentPartPr>
              <p14:xfrm>
                <a:off x="6586250" y="1004623"/>
                <a:ext cx="111240" cy="15732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763179A6-3C9A-65FE-8EF2-54FC71DBF5D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77610" y="995983"/>
                  <a:ext cx="128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8C9A67CA-0585-C9C6-CAD8-DDAC9A7D33C6}"/>
                    </a:ext>
                  </a:extLst>
                </p14:cNvPr>
                <p14:cNvContentPartPr/>
                <p14:nvPr/>
              </p14:nvContentPartPr>
              <p14:xfrm>
                <a:off x="6732410" y="1034503"/>
                <a:ext cx="120960" cy="17568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8C9A67CA-0585-C9C6-CAD8-DDAC9A7D33C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23410" y="1025503"/>
                  <a:ext cx="138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E3D59E12-FEA0-5DA0-76E6-ACA1F1A79898}"/>
                    </a:ext>
                  </a:extLst>
                </p14:cNvPr>
                <p14:cNvContentPartPr/>
                <p14:nvPr/>
              </p14:nvContentPartPr>
              <p14:xfrm>
                <a:off x="6933290" y="875743"/>
                <a:ext cx="174600" cy="31968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E3D59E12-FEA0-5DA0-76E6-ACA1F1A7989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24650" y="866743"/>
                  <a:ext cx="1922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A60AAF73-389D-29D1-9530-7CE272454EBA}"/>
                    </a:ext>
                  </a:extLst>
                </p14:cNvPr>
                <p14:cNvContentPartPr/>
                <p14:nvPr/>
              </p14:nvContentPartPr>
              <p14:xfrm>
                <a:off x="7089170" y="974743"/>
                <a:ext cx="174600" cy="18828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A60AAF73-389D-29D1-9530-7CE272454EB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80170" y="965743"/>
                  <a:ext cx="19224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688C81F4-F399-C95D-C047-0B2576617E97}"/>
              </a:ext>
            </a:extLst>
          </p:cNvPr>
          <p:cNvGrpSpPr/>
          <p:nvPr/>
        </p:nvGrpSpPr>
        <p:grpSpPr>
          <a:xfrm>
            <a:off x="2369438" y="2433469"/>
            <a:ext cx="2147040" cy="336960"/>
            <a:chOff x="2945930" y="2391703"/>
            <a:chExt cx="214704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A12C75E8-76B4-419B-D4EA-74FDB53D59F7}"/>
                    </a:ext>
                  </a:extLst>
                </p14:cNvPr>
                <p14:cNvContentPartPr/>
                <p14:nvPr/>
              </p14:nvContentPartPr>
              <p14:xfrm>
                <a:off x="2945930" y="2511223"/>
                <a:ext cx="163800" cy="20268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A12C75E8-76B4-419B-D4EA-74FDB53D59F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37290" y="2502583"/>
                  <a:ext cx="181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0B2E8115-672E-4164-A803-BB676CC2B3F1}"/>
                    </a:ext>
                  </a:extLst>
                </p14:cNvPr>
                <p14:cNvContentPartPr/>
                <p14:nvPr/>
              </p14:nvContentPartPr>
              <p14:xfrm>
                <a:off x="3124490" y="2554423"/>
                <a:ext cx="171720" cy="17424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0B2E8115-672E-4164-A803-BB676CC2B3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15850" y="2545423"/>
                  <a:ext cx="189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72CD18E0-9832-D68B-B979-00CC1F6E0487}"/>
                    </a:ext>
                  </a:extLst>
                </p14:cNvPr>
                <p14:cNvContentPartPr/>
                <p14:nvPr/>
              </p14:nvContentPartPr>
              <p14:xfrm>
                <a:off x="3308810" y="2539303"/>
                <a:ext cx="258840" cy="15588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72CD18E0-9832-D68B-B979-00CC1F6E048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99810" y="2530663"/>
                  <a:ext cx="276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B8464F96-5DDB-877D-4835-117C2CFFFE0E}"/>
                    </a:ext>
                  </a:extLst>
                </p14:cNvPr>
                <p14:cNvContentPartPr/>
                <p14:nvPr/>
              </p14:nvContentPartPr>
              <p14:xfrm>
                <a:off x="3624170" y="2577103"/>
                <a:ext cx="75960" cy="13500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B8464F96-5DDB-877D-4835-117C2CFFFE0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5170" y="2568103"/>
                  <a:ext cx="93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D2D7299E-CA96-E0CA-B2AC-B6E3524B97A4}"/>
                    </a:ext>
                  </a:extLst>
                </p14:cNvPr>
                <p14:cNvContentPartPr/>
                <p14:nvPr/>
              </p14:nvContentPartPr>
              <p14:xfrm>
                <a:off x="3591410" y="2465143"/>
                <a:ext cx="28800" cy="1548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D2D7299E-CA96-E0CA-B2AC-B6E3524B97A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82410" y="2456503"/>
                  <a:ext cx="46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F6F3AEF1-B935-E30A-AB79-AFC3871F5A10}"/>
                    </a:ext>
                  </a:extLst>
                </p14:cNvPr>
                <p14:cNvContentPartPr/>
                <p14:nvPr/>
              </p14:nvContentPartPr>
              <p14:xfrm>
                <a:off x="3749810" y="2525623"/>
                <a:ext cx="261360" cy="17856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F6F3AEF1-B935-E30A-AB79-AFC3871F5A1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40810" y="2516623"/>
                  <a:ext cx="279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8B280690-B61E-CBF8-8F25-EF139E0A2EE2}"/>
                    </a:ext>
                  </a:extLst>
                </p14:cNvPr>
                <p14:cNvContentPartPr/>
                <p14:nvPr/>
              </p14:nvContentPartPr>
              <p14:xfrm>
                <a:off x="4008290" y="2526703"/>
                <a:ext cx="102960" cy="12744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8B280690-B61E-CBF8-8F25-EF139E0A2EE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99650" y="2517703"/>
                  <a:ext cx="12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42EB37A8-3F00-8239-2AAD-7DFCCD7AA024}"/>
                    </a:ext>
                  </a:extLst>
                </p14:cNvPr>
                <p14:cNvContentPartPr/>
                <p14:nvPr/>
              </p14:nvContentPartPr>
              <p14:xfrm>
                <a:off x="4126370" y="2525263"/>
                <a:ext cx="108000" cy="16236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42EB37A8-3F00-8239-2AAD-7DFCCD7AA02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17730" y="2516623"/>
                  <a:ext cx="125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BAC0AEE8-C3D0-18B6-E2D7-B0E0DDEE4103}"/>
                    </a:ext>
                  </a:extLst>
                </p14:cNvPr>
                <p14:cNvContentPartPr/>
                <p14:nvPr/>
              </p14:nvContentPartPr>
              <p14:xfrm>
                <a:off x="4326890" y="2406463"/>
                <a:ext cx="159480" cy="27432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BAC0AEE8-C3D0-18B6-E2D7-B0E0DDEE410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17890" y="2397823"/>
                  <a:ext cx="177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877C8409-0B65-80A6-3C0A-BF1212508E95}"/>
                    </a:ext>
                  </a:extLst>
                </p14:cNvPr>
                <p14:cNvContentPartPr/>
                <p14:nvPr/>
              </p14:nvContentPartPr>
              <p14:xfrm>
                <a:off x="4474490" y="2491783"/>
                <a:ext cx="200160" cy="16344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877C8409-0B65-80A6-3C0A-BF1212508E9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65850" y="2483143"/>
                  <a:ext cx="217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82DCF3CD-51A5-C6B8-76AC-BC6C8252C207}"/>
                    </a:ext>
                  </a:extLst>
                </p14:cNvPr>
                <p14:cNvContentPartPr/>
                <p14:nvPr/>
              </p14:nvContentPartPr>
              <p14:xfrm>
                <a:off x="4711370" y="2572063"/>
                <a:ext cx="130320" cy="1476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82DCF3CD-51A5-C6B8-76AC-BC6C8252C20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02730" y="2563423"/>
                  <a:ext cx="147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BEDB85A7-4AC4-50DC-4DB3-7D2032BD3370}"/>
                    </a:ext>
                  </a:extLst>
                </p14:cNvPr>
                <p14:cNvContentPartPr/>
                <p14:nvPr/>
              </p14:nvContentPartPr>
              <p14:xfrm>
                <a:off x="4818650" y="2457583"/>
                <a:ext cx="174600" cy="18036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BEDB85A7-4AC4-50DC-4DB3-7D2032BD33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809650" y="2448583"/>
                  <a:ext cx="192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A814705D-9710-E05F-B567-C91EAE927BCC}"/>
                    </a:ext>
                  </a:extLst>
                </p14:cNvPr>
                <p14:cNvContentPartPr/>
                <p14:nvPr/>
              </p14:nvContentPartPr>
              <p14:xfrm>
                <a:off x="4940330" y="2391703"/>
                <a:ext cx="152640" cy="33660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A814705D-9710-E05F-B567-C91EAE927BC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31330" y="2382703"/>
                  <a:ext cx="17028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206D425A-1B77-5DBE-CDCE-3A65F51E5C31}"/>
              </a:ext>
            </a:extLst>
          </p:cNvPr>
          <p:cNvGrpSpPr/>
          <p:nvPr/>
        </p:nvGrpSpPr>
        <p:grpSpPr>
          <a:xfrm>
            <a:off x="9733268" y="2349807"/>
            <a:ext cx="376200" cy="336960"/>
            <a:chOff x="9457970" y="2332303"/>
            <a:chExt cx="37620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2285AB35-1904-BAC4-55E4-948374C92BCD}"/>
                    </a:ext>
                  </a:extLst>
                </p14:cNvPr>
                <p14:cNvContentPartPr/>
                <p14:nvPr/>
              </p14:nvContentPartPr>
              <p14:xfrm>
                <a:off x="9457970" y="2511943"/>
                <a:ext cx="121680" cy="1800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2285AB35-1904-BAC4-55E4-948374C92BC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49330" y="2503303"/>
                  <a:ext cx="139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E9C2E2E8-9D4F-6AF5-1A7E-B67944216911}"/>
                    </a:ext>
                  </a:extLst>
                </p14:cNvPr>
                <p14:cNvContentPartPr/>
                <p14:nvPr/>
              </p14:nvContentPartPr>
              <p14:xfrm>
                <a:off x="9602330" y="2423023"/>
                <a:ext cx="141480" cy="19008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E9C2E2E8-9D4F-6AF5-1A7E-B6794421691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3330" y="2414023"/>
                  <a:ext cx="159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3BD5CECD-66B2-8E9F-3438-61965CA6CB83}"/>
                    </a:ext>
                  </a:extLst>
                </p14:cNvPr>
                <p14:cNvContentPartPr/>
                <p14:nvPr/>
              </p14:nvContentPartPr>
              <p14:xfrm>
                <a:off x="9749210" y="2332303"/>
                <a:ext cx="84960" cy="3369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3BD5CECD-66B2-8E9F-3438-61965CA6CB8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740210" y="2323663"/>
                  <a:ext cx="102600" cy="354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" name="Elipse 73">
            <a:extLst>
              <a:ext uri="{FF2B5EF4-FFF2-40B4-BE49-F238E27FC236}">
                <a16:creationId xmlns:a16="http://schemas.microsoft.com/office/drawing/2014/main" id="{ACB8A2BD-8AAC-B14D-44BF-A8F335975A4A}"/>
              </a:ext>
            </a:extLst>
          </p:cNvPr>
          <p:cNvSpPr/>
          <p:nvPr/>
        </p:nvSpPr>
        <p:spPr>
          <a:xfrm>
            <a:off x="424259" y="3512715"/>
            <a:ext cx="2434196" cy="14062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upo 74">
            <a:extLst>
              <a:ext uri="{FF2B5EF4-FFF2-40B4-BE49-F238E27FC236}">
                <a16:creationId xmlns:a16="http://schemas.microsoft.com/office/drawing/2014/main" id="{7AD85654-5AEB-EDEF-FCCE-E1860ECB680D}"/>
              </a:ext>
            </a:extLst>
          </p:cNvPr>
          <p:cNvGrpSpPr/>
          <p:nvPr/>
        </p:nvGrpSpPr>
        <p:grpSpPr>
          <a:xfrm>
            <a:off x="484284" y="3959177"/>
            <a:ext cx="2147040" cy="336960"/>
            <a:chOff x="2945930" y="2391703"/>
            <a:chExt cx="214704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715FC9AA-F1F3-6E8D-857F-269497515704}"/>
                    </a:ext>
                  </a:extLst>
                </p14:cNvPr>
                <p14:cNvContentPartPr/>
                <p14:nvPr/>
              </p14:nvContentPartPr>
              <p14:xfrm>
                <a:off x="2945930" y="2511223"/>
                <a:ext cx="163800" cy="20268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715FC9AA-F1F3-6E8D-857F-26949751570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37290" y="2502583"/>
                  <a:ext cx="181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D155ADAD-2D6F-95BE-F274-C382EA09EBFD}"/>
                    </a:ext>
                  </a:extLst>
                </p14:cNvPr>
                <p14:cNvContentPartPr/>
                <p14:nvPr/>
              </p14:nvContentPartPr>
              <p14:xfrm>
                <a:off x="3124490" y="2554423"/>
                <a:ext cx="171720" cy="17424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D155ADAD-2D6F-95BE-F274-C382EA09EBF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15850" y="2545423"/>
                  <a:ext cx="189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5AD74443-B528-CB26-68E9-0E16D23017F5}"/>
                    </a:ext>
                  </a:extLst>
                </p14:cNvPr>
                <p14:cNvContentPartPr/>
                <p14:nvPr/>
              </p14:nvContentPartPr>
              <p14:xfrm>
                <a:off x="3308810" y="2539303"/>
                <a:ext cx="258840" cy="15588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5AD74443-B528-CB26-68E9-0E16D23017F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99810" y="2530663"/>
                  <a:ext cx="276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ECC0C8FC-C81F-54D9-7763-2D84B16B4F83}"/>
                    </a:ext>
                  </a:extLst>
                </p14:cNvPr>
                <p14:cNvContentPartPr/>
                <p14:nvPr/>
              </p14:nvContentPartPr>
              <p14:xfrm>
                <a:off x="3624170" y="2577103"/>
                <a:ext cx="75960" cy="13500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ECC0C8FC-C81F-54D9-7763-2D84B16B4F8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5170" y="2568103"/>
                  <a:ext cx="93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5CC96178-453F-0184-EF3C-5A5E3303D8D1}"/>
                    </a:ext>
                  </a:extLst>
                </p14:cNvPr>
                <p14:cNvContentPartPr/>
                <p14:nvPr/>
              </p14:nvContentPartPr>
              <p14:xfrm>
                <a:off x="3591410" y="2465143"/>
                <a:ext cx="28800" cy="1548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5CC96178-453F-0184-EF3C-5A5E3303D8D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82410" y="2456503"/>
                  <a:ext cx="46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502C50E8-8EA9-DF2E-1F20-A6BDB477DABE}"/>
                    </a:ext>
                  </a:extLst>
                </p14:cNvPr>
                <p14:cNvContentPartPr/>
                <p14:nvPr/>
              </p14:nvContentPartPr>
              <p14:xfrm>
                <a:off x="3749810" y="2525623"/>
                <a:ext cx="261360" cy="17856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502C50E8-8EA9-DF2E-1F20-A6BDB477DAB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40810" y="2516623"/>
                  <a:ext cx="279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68D35763-B3C7-8117-C429-1EF15FC2DBAB}"/>
                    </a:ext>
                  </a:extLst>
                </p14:cNvPr>
                <p14:cNvContentPartPr/>
                <p14:nvPr/>
              </p14:nvContentPartPr>
              <p14:xfrm>
                <a:off x="4008290" y="2526703"/>
                <a:ext cx="102960" cy="12744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68D35763-B3C7-8117-C429-1EF15FC2DBA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99650" y="2517703"/>
                  <a:ext cx="12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CCED0CB6-BF40-88F5-7FE5-43774E9DF0FA}"/>
                    </a:ext>
                  </a:extLst>
                </p14:cNvPr>
                <p14:cNvContentPartPr/>
                <p14:nvPr/>
              </p14:nvContentPartPr>
              <p14:xfrm>
                <a:off x="4126370" y="2525263"/>
                <a:ext cx="108000" cy="16236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CCED0CB6-BF40-88F5-7FE5-43774E9DF0F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17730" y="2516623"/>
                  <a:ext cx="125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F8033304-E744-0CB6-87DC-6AE83A2CB88E}"/>
                    </a:ext>
                  </a:extLst>
                </p14:cNvPr>
                <p14:cNvContentPartPr/>
                <p14:nvPr/>
              </p14:nvContentPartPr>
              <p14:xfrm>
                <a:off x="4326890" y="2406463"/>
                <a:ext cx="159480" cy="27432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F8033304-E744-0CB6-87DC-6AE83A2CB88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17890" y="2397823"/>
                  <a:ext cx="177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A8BA3590-4A35-C69F-B05D-A377BF21E06B}"/>
                    </a:ext>
                  </a:extLst>
                </p14:cNvPr>
                <p14:cNvContentPartPr/>
                <p14:nvPr/>
              </p14:nvContentPartPr>
              <p14:xfrm>
                <a:off x="4474490" y="2491783"/>
                <a:ext cx="200160" cy="16344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A8BA3590-4A35-C69F-B05D-A377BF21E06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65850" y="2483143"/>
                  <a:ext cx="217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5F5705B7-6CC1-1895-302E-E78310D88913}"/>
                    </a:ext>
                  </a:extLst>
                </p14:cNvPr>
                <p14:cNvContentPartPr/>
                <p14:nvPr/>
              </p14:nvContentPartPr>
              <p14:xfrm>
                <a:off x="4711370" y="2572063"/>
                <a:ext cx="130320" cy="1476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5F5705B7-6CC1-1895-302E-E78310D8891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02730" y="2563423"/>
                  <a:ext cx="147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5BE53525-7195-7E0C-90D1-79E775198052}"/>
                    </a:ext>
                  </a:extLst>
                </p14:cNvPr>
                <p14:cNvContentPartPr/>
                <p14:nvPr/>
              </p14:nvContentPartPr>
              <p14:xfrm>
                <a:off x="4940330" y="2391703"/>
                <a:ext cx="152640" cy="33660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5BE53525-7195-7E0C-90D1-79E77519805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31330" y="2382703"/>
                  <a:ext cx="170280" cy="354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9" name="Elipse 88">
            <a:extLst>
              <a:ext uri="{FF2B5EF4-FFF2-40B4-BE49-F238E27FC236}">
                <a16:creationId xmlns:a16="http://schemas.microsoft.com/office/drawing/2014/main" id="{71448F4D-EE4A-7208-7FE0-A6BC147AC342}"/>
              </a:ext>
            </a:extLst>
          </p:cNvPr>
          <p:cNvSpPr/>
          <p:nvPr/>
        </p:nvSpPr>
        <p:spPr>
          <a:xfrm>
            <a:off x="3727799" y="3565995"/>
            <a:ext cx="2434196" cy="14062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upo 89">
            <a:extLst>
              <a:ext uri="{FF2B5EF4-FFF2-40B4-BE49-F238E27FC236}">
                <a16:creationId xmlns:a16="http://schemas.microsoft.com/office/drawing/2014/main" id="{97AAB174-9577-F932-E54E-21391FE56EAC}"/>
              </a:ext>
            </a:extLst>
          </p:cNvPr>
          <p:cNvGrpSpPr/>
          <p:nvPr/>
        </p:nvGrpSpPr>
        <p:grpSpPr>
          <a:xfrm>
            <a:off x="3787824" y="4012457"/>
            <a:ext cx="2147040" cy="336960"/>
            <a:chOff x="2945930" y="2391703"/>
            <a:chExt cx="214704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C8ACFFAE-9993-3A62-0B84-EA05FE2D255C}"/>
                    </a:ext>
                  </a:extLst>
                </p14:cNvPr>
                <p14:cNvContentPartPr/>
                <p14:nvPr/>
              </p14:nvContentPartPr>
              <p14:xfrm>
                <a:off x="2945930" y="2511223"/>
                <a:ext cx="163800" cy="20268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C8ACFFAE-9993-3A62-0B84-EA05FE2D255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37290" y="2502583"/>
                  <a:ext cx="181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6B2D4520-FD08-C2BF-2796-DC1FEB1FC455}"/>
                    </a:ext>
                  </a:extLst>
                </p14:cNvPr>
                <p14:cNvContentPartPr/>
                <p14:nvPr/>
              </p14:nvContentPartPr>
              <p14:xfrm>
                <a:off x="3124490" y="2554423"/>
                <a:ext cx="171720" cy="17424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6B2D4520-FD08-C2BF-2796-DC1FEB1FC45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15850" y="2545423"/>
                  <a:ext cx="189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9305D5A0-C2C1-DD46-067E-A8C0F8C18880}"/>
                    </a:ext>
                  </a:extLst>
                </p14:cNvPr>
                <p14:cNvContentPartPr/>
                <p14:nvPr/>
              </p14:nvContentPartPr>
              <p14:xfrm>
                <a:off x="3308810" y="2539303"/>
                <a:ext cx="258840" cy="15588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9305D5A0-C2C1-DD46-067E-A8C0F8C1888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99810" y="2530663"/>
                  <a:ext cx="276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0BE998A9-81D2-D0E5-240F-10B086AF38D7}"/>
                    </a:ext>
                  </a:extLst>
                </p14:cNvPr>
                <p14:cNvContentPartPr/>
                <p14:nvPr/>
              </p14:nvContentPartPr>
              <p14:xfrm>
                <a:off x="3624170" y="2577103"/>
                <a:ext cx="75960" cy="13500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0BE998A9-81D2-D0E5-240F-10B086AF38D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5170" y="2568103"/>
                  <a:ext cx="93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98C7CBAE-E25E-AC75-ACC7-65BCA1363A37}"/>
                    </a:ext>
                  </a:extLst>
                </p14:cNvPr>
                <p14:cNvContentPartPr/>
                <p14:nvPr/>
              </p14:nvContentPartPr>
              <p14:xfrm>
                <a:off x="3591410" y="2465143"/>
                <a:ext cx="28800" cy="1548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98C7CBAE-E25E-AC75-ACC7-65BCA1363A3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82410" y="2456503"/>
                  <a:ext cx="46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2AF8F6D5-676C-2A4E-2A06-9032B1965695}"/>
                    </a:ext>
                  </a:extLst>
                </p14:cNvPr>
                <p14:cNvContentPartPr/>
                <p14:nvPr/>
              </p14:nvContentPartPr>
              <p14:xfrm>
                <a:off x="3749810" y="2525623"/>
                <a:ext cx="261360" cy="17856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2AF8F6D5-676C-2A4E-2A06-9032B196569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40810" y="2516623"/>
                  <a:ext cx="279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CA5FD20A-4F64-4BF6-3F4F-BE7B4219A613}"/>
                    </a:ext>
                  </a:extLst>
                </p14:cNvPr>
                <p14:cNvContentPartPr/>
                <p14:nvPr/>
              </p14:nvContentPartPr>
              <p14:xfrm>
                <a:off x="4008290" y="2526703"/>
                <a:ext cx="102960" cy="12744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CA5FD20A-4F64-4BF6-3F4F-BE7B4219A61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99650" y="2517703"/>
                  <a:ext cx="12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4E6B7025-6CAA-55F6-5123-313111C24D17}"/>
                    </a:ext>
                  </a:extLst>
                </p14:cNvPr>
                <p14:cNvContentPartPr/>
                <p14:nvPr/>
              </p14:nvContentPartPr>
              <p14:xfrm>
                <a:off x="4126370" y="2525263"/>
                <a:ext cx="108000" cy="16236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4E6B7025-6CAA-55F6-5123-313111C24D1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17730" y="2516623"/>
                  <a:ext cx="125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920DFB48-0519-07ED-1423-31B3604BEB30}"/>
                    </a:ext>
                  </a:extLst>
                </p14:cNvPr>
                <p14:cNvContentPartPr/>
                <p14:nvPr/>
              </p14:nvContentPartPr>
              <p14:xfrm>
                <a:off x="4326890" y="2406463"/>
                <a:ext cx="159480" cy="27432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920DFB48-0519-07ED-1423-31B3604BEB3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17890" y="2397823"/>
                  <a:ext cx="177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1F4D1FE5-8835-8BE6-F3D4-924F2FEC342E}"/>
                    </a:ext>
                  </a:extLst>
                </p14:cNvPr>
                <p14:cNvContentPartPr/>
                <p14:nvPr/>
              </p14:nvContentPartPr>
              <p14:xfrm>
                <a:off x="4474490" y="2491783"/>
                <a:ext cx="200160" cy="16344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1F4D1FE5-8835-8BE6-F3D4-924F2FEC342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65850" y="2483143"/>
                  <a:ext cx="217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BF27C699-5445-8FAD-AF5E-05378DDC382F}"/>
                    </a:ext>
                  </a:extLst>
                </p14:cNvPr>
                <p14:cNvContentPartPr/>
                <p14:nvPr/>
              </p14:nvContentPartPr>
              <p14:xfrm>
                <a:off x="4711370" y="2572063"/>
                <a:ext cx="130320" cy="1476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BF27C699-5445-8FAD-AF5E-05378DDC382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02730" y="2563423"/>
                  <a:ext cx="147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14D64DDA-E979-38DE-4699-8AA265C713B9}"/>
                    </a:ext>
                  </a:extLst>
                </p14:cNvPr>
                <p14:cNvContentPartPr/>
                <p14:nvPr/>
              </p14:nvContentPartPr>
              <p14:xfrm>
                <a:off x="4940330" y="2391703"/>
                <a:ext cx="152640" cy="33660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14D64DDA-E979-38DE-4699-8AA265C713B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31330" y="2382703"/>
                  <a:ext cx="170280" cy="354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4" name="Elipse 103">
            <a:extLst>
              <a:ext uri="{FF2B5EF4-FFF2-40B4-BE49-F238E27FC236}">
                <a16:creationId xmlns:a16="http://schemas.microsoft.com/office/drawing/2014/main" id="{EBBC2D24-EC75-655A-A5DE-E2DDA71D8221}"/>
              </a:ext>
            </a:extLst>
          </p:cNvPr>
          <p:cNvSpPr/>
          <p:nvPr/>
        </p:nvSpPr>
        <p:spPr>
          <a:xfrm>
            <a:off x="6477574" y="3528915"/>
            <a:ext cx="2434196" cy="14062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F770F44E-6CC4-9601-DAA2-6B1DCE1773DF}"/>
              </a:ext>
            </a:extLst>
          </p:cNvPr>
          <p:cNvGrpSpPr/>
          <p:nvPr/>
        </p:nvGrpSpPr>
        <p:grpSpPr>
          <a:xfrm>
            <a:off x="6537599" y="3975377"/>
            <a:ext cx="2147040" cy="336960"/>
            <a:chOff x="2945930" y="2391703"/>
            <a:chExt cx="214704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68E29F86-F7D6-5ECA-5944-B6C659207379}"/>
                    </a:ext>
                  </a:extLst>
                </p14:cNvPr>
                <p14:cNvContentPartPr/>
                <p14:nvPr/>
              </p14:nvContentPartPr>
              <p14:xfrm>
                <a:off x="2945930" y="2511223"/>
                <a:ext cx="163800" cy="20268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68E29F86-F7D6-5ECA-5944-B6C65920737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37290" y="2502583"/>
                  <a:ext cx="181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943EA923-A20B-4809-52CB-E9FBB1991DDB}"/>
                    </a:ext>
                  </a:extLst>
                </p14:cNvPr>
                <p14:cNvContentPartPr/>
                <p14:nvPr/>
              </p14:nvContentPartPr>
              <p14:xfrm>
                <a:off x="3124490" y="2554423"/>
                <a:ext cx="171720" cy="17424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943EA923-A20B-4809-52CB-E9FBB1991DD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15850" y="2545423"/>
                  <a:ext cx="189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C75825B0-F911-F87B-DDA8-B9F0F305D655}"/>
                    </a:ext>
                  </a:extLst>
                </p14:cNvPr>
                <p14:cNvContentPartPr/>
                <p14:nvPr/>
              </p14:nvContentPartPr>
              <p14:xfrm>
                <a:off x="3308810" y="2539303"/>
                <a:ext cx="258840" cy="15588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C75825B0-F911-F87B-DDA8-B9F0F305D65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99810" y="2530663"/>
                  <a:ext cx="276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9741EF36-033B-B44C-B57E-921205B1C2E8}"/>
                    </a:ext>
                  </a:extLst>
                </p14:cNvPr>
                <p14:cNvContentPartPr/>
                <p14:nvPr/>
              </p14:nvContentPartPr>
              <p14:xfrm>
                <a:off x="3624170" y="2577103"/>
                <a:ext cx="75960" cy="13500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9741EF36-033B-B44C-B57E-921205B1C2E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5170" y="2568103"/>
                  <a:ext cx="93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1E25FCD6-1938-F7AF-912A-C3E6A3633547}"/>
                    </a:ext>
                  </a:extLst>
                </p14:cNvPr>
                <p14:cNvContentPartPr/>
                <p14:nvPr/>
              </p14:nvContentPartPr>
              <p14:xfrm>
                <a:off x="3591410" y="2465143"/>
                <a:ext cx="28800" cy="1548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1E25FCD6-1938-F7AF-912A-C3E6A363354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82410" y="2456503"/>
                  <a:ext cx="46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D27DAB8E-7B96-B916-11AD-FAABCA2B048A}"/>
                    </a:ext>
                  </a:extLst>
                </p14:cNvPr>
                <p14:cNvContentPartPr/>
                <p14:nvPr/>
              </p14:nvContentPartPr>
              <p14:xfrm>
                <a:off x="3749810" y="2525623"/>
                <a:ext cx="261360" cy="17856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D27DAB8E-7B96-B916-11AD-FAABCA2B048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40810" y="2516623"/>
                  <a:ext cx="279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967571BD-6C54-AA4C-F200-F43555FB2D83}"/>
                    </a:ext>
                  </a:extLst>
                </p14:cNvPr>
                <p14:cNvContentPartPr/>
                <p14:nvPr/>
              </p14:nvContentPartPr>
              <p14:xfrm>
                <a:off x="4008290" y="2526703"/>
                <a:ext cx="102960" cy="12744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967571BD-6C54-AA4C-F200-F43555FB2D8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99650" y="2517703"/>
                  <a:ext cx="12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BE078977-7FAB-35F5-3F01-5501914F231E}"/>
                    </a:ext>
                  </a:extLst>
                </p14:cNvPr>
                <p14:cNvContentPartPr/>
                <p14:nvPr/>
              </p14:nvContentPartPr>
              <p14:xfrm>
                <a:off x="4126370" y="2525263"/>
                <a:ext cx="108000" cy="16236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BE078977-7FAB-35F5-3F01-5501914F231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17730" y="2516623"/>
                  <a:ext cx="125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D6BF036C-9A41-B6BF-F087-67F7C876C9C6}"/>
                    </a:ext>
                  </a:extLst>
                </p14:cNvPr>
                <p14:cNvContentPartPr/>
                <p14:nvPr/>
              </p14:nvContentPartPr>
              <p14:xfrm>
                <a:off x="4326890" y="2406463"/>
                <a:ext cx="159480" cy="27432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D6BF036C-9A41-B6BF-F087-67F7C876C9C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17890" y="2397823"/>
                  <a:ext cx="177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368A53E9-99D7-CF75-5810-B7398D6FAA33}"/>
                    </a:ext>
                  </a:extLst>
                </p14:cNvPr>
                <p14:cNvContentPartPr/>
                <p14:nvPr/>
              </p14:nvContentPartPr>
              <p14:xfrm>
                <a:off x="4474490" y="2491783"/>
                <a:ext cx="200160" cy="16344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368A53E9-99D7-CF75-5810-B7398D6FAA3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65850" y="2483143"/>
                  <a:ext cx="217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81787B1F-101A-37D6-FF19-01003359C408}"/>
                    </a:ext>
                  </a:extLst>
                </p14:cNvPr>
                <p14:cNvContentPartPr/>
                <p14:nvPr/>
              </p14:nvContentPartPr>
              <p14:xfrm>
                <a:off x="4711370" y="2572063"/>
                <a:ext cx="130320" cy="1476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81787B1F-101A-37D6-FF19-01003359C40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02730" y="2563423"/>
                  <a:ext cx="147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0DB4EBF0-B0CD-7489-FB30-10D13BE6C54C}"/>
                    </a:ext>
                  </a:extLst>
                </p14:cNvPr>
                <p14:cNvContentPartPr/>
                <p14:nvPr/>
              </p14:nvContentPartPr>
              <p14:xfrm>
                <a:off x="4940330" y="2391703"/>
                <a:ext cx="152640" cy="33660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0DB4EBF0-B0CD-7489-FB30-10D13BE6C54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31330" y="2382703"/>
                  <a:ext cx="170280" cy="354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9" name="Elipse 118">
            <a:extLst>
              <a:ext uri="{FF2B5EF4-FFF2-40B4-BE49-F238E27FC236}">
                <a16:creationId xmlns:a16="http://schemas.microsoft.com/office/drawing/2014/main" id="{5ECCF6A8-B338-5E93-DC4E-73C01427039D}"/>
              </a:ext>
            </a:extLst>
          </p:cNvPr>
          <p:cNvSpPr/>
          <p:nvPr/>
        </p:nvSpPr>
        <p:spPr>
          <a:xfrm>
            <a:off x="9546707" y="3512715"/>
            <a:ext cx="2434196" cy="14062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8A72B87C-02CA-CDC4-AA87-4AC922625606}"/>
              </a:ext>
            </a:extLst>
          </p:cNvPr>
          <p:cNvGrpSpPr/>
          <p:nvPr/>
        </p:nvGrpSpPr>
        <p:grpSpPr>
          <a:xfrm>
            <a:off x="9595572" y="3946511"/>
            <a:ext cx="2147040" cy="336960"/>
            <a:chOff x="2945930" y="2391703"/>
            <a:chExt cx="214704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6DFCD9A7-850B-9E48-2534-633DE8262B80}"/>
                    </a:ext>
                  </a:extLst>
                </p14:cNvPr>
                <p14:cNvContentPartPr/>
                <p14:nvPr/>
              </p14:nvContentPartPr>
              <p14:xfrm>
                <a:off x="2945930" y="2511223"/>
                <a:ext cx="163800" cy="20268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6DFCD9A7-850B-9E48-2534-633DE8262B8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37290" y="2502583"/>
                  <a:ext cx="181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3C39844A-4794-B66E-ABA9-D002D5D6D1FE}"/>
                    </a:ext>
                  </a:extLst>
                </p14:cNvPr>
                <p14:cNvContentPartPr/>
                <p14:nvPr/>
              </p14:nvContentPartPr>
              <p14:xfrm>
                <a:off x="3124490" y="2554423"/>
                <a:ext cx="171720" cy="17424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3C39844A-4794-B66E-ABA9-D002D5D6D1F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15850" y="2545423"/>
                  <a:ext cx="189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24A15A01-FEE6-7CBF-DDC7-FF851BC54B46}"/>
                    </a:ext>
                  </a:extLst>
                </p14:cNvPr>
                <p14:cNvContentPartPr/>
                <p14:nvPr/>
              </p14:nvContentPartPr>
              <p14:xfrm>
                <a:off x="3308810" y="2539303"/>
                <a:ext cx="258840" cy="15588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24A15A01-FEE6-7CBF-DDC7-FF851BC54B4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99810" y="2530663"/>
                  <a:ext cx="276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9E160431-CE23-CEFB-FA8B-583E2AFD91E2}"/>
                    </a:ext>
                  </a:extLst>
                </p14:cNvPr>
                <p14:cNvContentPartPr/>
                <p14:nvPr/>
              </p14:nvContentPartPr>
              <p14:xfrm>
                <a:off x="3624170" y="2577103"/>
                <a:ext cx="75960" cy="13500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9E160431-CE23-CEFB-FA8B-583E2AFD91E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5170" y="2568103"/>
                  <a:ext cx="93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B3CC60FA-CCD3-E293-8E62-FDA5F7E9B00C}"/>
                    </a:ext>
                  </a:extLst>
                </p14:cNvPr>
                <p14:cNvContentPartPr/>
                <p14:nvPr/>
              </p14:nvContentPartPr>
              <p14:xfrm>
                <a:off x="3591410" y="2465143"/>
                <a:ext cx="28800" cy="1548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B3CC60FA-CCD3-E293-8E62-FDA5F7E9B00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82410" y="2456503"/>
                  <a:ext cx="46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1C7450CD-4027-541F-760F-7315F670FBC2}"/>
                    </a:ext>
                  </a:extLst>
                </p14:cNvPr>
                <p14:cNvContentPartPr/>
                <p14:nvPr/>
              </p14:nvContentPartPr>
              <p14:xfrm>
                <a:off x="3749810" y="2525623"/>
                <a:ext cx="261360" cy="17856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1C7450CD-4027-541F-760F-7315F670FBC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40810" y="2516623"/>
                  <a:ext cx="279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28C50B99-F436-0775-8202-0593B232E05C}"/>
                    </a:ext>
                  </a:extLst>
                </p14:cNvPr>
                <p14:cNvContentPartPr/>
                <p14:nvPr/>
              </p14:nvContentPartPr>
              <p14:xfrm>
                <a:off x="4008290" y="2526703"/>
                <a:ext cx="102960" cy="12744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28C50B99-F436-0775-8202-0593B232E05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99650" y="2517703"/>
                  <a:ext cx="12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C52B7908-0830-1B32-1121-F1BD9D691B31}"/>
                    </a:ext>
                  </a:extLst>
                </p14:cNvPr>
                <p14:cNvContentPartPr/>
                <p14:nvPr/>
              </p14:nvContentPartPr>
              <p14:xfrm>
                <a:off x="4126370" y="2525263"/>
                <a:ext cx="108000" cy="16236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C52B7908-0830-1B32-1121-F1BD9D691B3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17730" y="2516623"/>
                  <a:ext cx="125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94945664-D6BA-E422-BDE7-D2AFF106652B}"/>
                    </a:ext>
                  </a:extLst>
                </p14:cNvPr>
                <p14:cNvContentPartPr/>
                <p14:nvPr/>
              </p14:nvContentPartPr>
              <p14:xfrm>
                <a:off x="4326890" y="2406463"/>
                <a:ext cx="159480" cy="27432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94945664-D6BA-E422-BDE7-D2AFF106652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17890" y="2397823"/>
                  <a:ext cx="177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57BD2DE1-50DA-F06E-3720-497913356B61}"/>
                    </a:ext>
                  </a:extLst>
                </p14:cNvPr>
                <p14:cNvContentPartPr/>
                <p14:nvPr/>
              </p14:nvContentPartPr>
              <p14:xfrm>
                <a:off x="4474490" y="2491783"/>
                <a:ext cx="200160" cy="16344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57BD2DE1-50DA-F06E-3720-497913356B6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65850" y="2483143"/>
                  <a:ext cx="217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DDE91CA2-D7BB-B0C6-03A3-90659AC4938F}"/>
                    </a:ext>
                  </a:extLst>
                </p14:cNvPr>
                <p14:cNvContentPartPr/>
                <p14:nvPr/>
              </p14:nvContentPartPr>
              <p14:xfrm>
                <a:off x="4711370" y="2572063"/>
                <a:ext cx="130320" cy="1476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DDE91CA2-D7BB-B0C6-03A3-90659AC4938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02730" y="2563423"/>
                  <a:ext cx="147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8DAEC55D-235B-6BA4-1C33-475CF17B1EA3}"/>
                    </a:ext>
                  </a:extLst>
                </p14:cNvPr>
                <p14:cNvContentPartPr/>
                <p14:nvPr/>
              </p14:nvContentPartPr>
              <p14:xfrm>
                <a:off x="4940330" y="2391703"/>
                <a:ext cx="152640" cy="33660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8DAEC55D-235B-6BA4-1C33-475CF17B1EA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31330" y="2382703"/>
                  <a:ext cx="17028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o 135">
            <a:extLst>
              <a:ext uri="{FF2B5EF4-FFF2-40B4-BE49-F238E27FC236}">
                <a16:creationId xmlns:a16="http://schemas.microsoft.com/office/drawing/2014/main" id="{72510D80-186D-009D-2F82-F86CBB786A27}"/>
              </a:ext>
            </a:extLst>
          </p:cNvPr>
          <p:cNvGrpSpPr/>
          <p:nvPr/>
        </p:nvGrpSpPr>
        <p:grpSpPr>
          <a:xfrm>
            <a:off x="2368130" y="4004863"/>
            <a:ext cx="189000" cy="228960"/>
            <a:chOff x="2368130" y="4004863"/>
            <a:chExt cx="189000" cy="22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277A9C36-2D37-4C92-3BF5-FD6745FA7FD7}"/>
                    </a:ext>
                  </a:extLst>
                </p14:cNvPr>
                <p14:cNvContentPartPr/>
                <p14:nvPr/>
              </p14:nvContentPartPr>
              <p14:xfrm>
                <a:off x="2486570" y="4049863"/>
                <a:ext cx="53280" cy="18396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277A9C36-2D37-4C92-3BF5-FD6745FA7FD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477930" y="4041223"/>
                  <a:ext cx="70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65A1D1A6-23B7-D607-CB3F-3526CF7CEC1B}"/>
                    </a:ext>
                  </a:extLst>
                </p14:cNvPr>
                <p14:cNvContentPartPr/>
                <p14:nvPr/>
              </p14:nvContentPartPr>
              <p14:xfrm>
                <a:off x="2368130" y="4004863"/>
                <a:ext cx="189000" cy="14400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65A1D1A6-23B7-D607-CB3F-3526CF7CEC1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359490" y="3996223"/>
                  <a:ext cx="206640" cy="16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137" name="Entrada de lápiz 136">
                <a:extLst>
                  <a:ext uri="{FF2B5EF4-FFF2-40B4-BE49-F238E27FC236}">
                    <a16:creationId xmlns:a16="http://schemas.microsoft.com/office/drawing/2014/main" id="{0E69C33C-39F5-CFBD-67BF-16C846A9123C}"/>
                  </a:ext>
                </a:extLst>
              </p14:cNvPr>
              <p14:cNvContentPartPr/>
              <p14:nvPr/>
            </p14:nvContentPartPr>
            <p14:xfrm>
              <a:off x="5638010" y="4060303"/>
              <a:ext cx="168480" cy="255960"/>
            </p14:xfrm>
          </p:contentPart>
        </mc:Choice>
        <mc:Fallback>
          <p:pic>
            <p:nvPicPr>
              <p:cNvPr id="137" name="Entrada de lápiz 136">
                <a:extLst>
                  <a:ext uri="{FF2B5EF4-FFF2-40B4-BE49-F238E27FC236}">
                    <a16:creationId xmlns:a16="http://schemas.microsoft.com/office/drawing/2014/main" id="{0E69C33C-39F5-CFBD-67BF-16C846A9123C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629010" y="4051663"/>
                <a:ext cx="1861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138" name="Entrada de lápiz 137">
                <a:extLst>
                  <a:ext uri="{FF2B5EF4-FFF2-40B4-BE49-F238E27FC236}">
                    <a16:creationId xmlns:a16="http://schemas.microsoft.com/office/drawing/2014/main" id="{1393AE00-A6DE-38F3-06EA-4131D2EB8D37}"/>
                  </a:ext>
                </a:extLst>
              </p14:cNvPr>
              <p14:cNvContentPartPr/>
              <p14:nvPr/>
            </p14:nvContentPartPr>
            <p14:xfrm>
              <a:off x="8356370" y="4013503"/>
              <a:ext cx="190080" cy="245880"/>
            </p14:xfrm>
          </p:contentPart>
        </mc:Choice>
        <mc:Fallback>
          <p:pic>
            <p:nvPicPr>
              <p:cNvPr id="138" name="Entrada de lápiz 137">
                <a:extLst>
                  <a:ext uri="{FF2B5EF4-FFF2-40B4-BE49-F238E27FC236}">
                    <a16:creationId xmlns:a16="http://schemas.microsoft.com/office/drawing/2014/main" id="{1393AE00-A6DE-38F3-06EA-4131D2EB8D37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8347370" y="4004863"/>
                <a:ext cx="20772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139" name="Entrada de lápiz 138">
                <a:extLst>
                  <a:ext uri="{FF2B5EF4-FFF2-40B4-BE49-F238E27FC236}">
                    <a16:creationId xmlns:a16="http://schemas.microsoft.com/office/drawing/2014/main" id="{629D88AA-5EB8-281F-A5F6-B57BB3645474}"/>
                  </a:ext>
                </a:extLst>
              </p14:cNvPr>
              <p14:cNvContentPartPr/>
              <p14:nvPr/>
            </p14:nvContentPartPr>
            <p14:xfrm>
              <a:off x="11517170" y="4028983"/>
              <a:ext cx="185760" cy="232560"/>
            </p14:xfrm>
          </p:contentPart>
        </mc:Choice>
        <mc:Fallback>
          <p:pic>
            <p:nvPicPr>
              <p:cNvPr id="139" name="Entrada de lápiz 138">
                <a:extLst>
                  <a:ext uri="{FF2B5EF4-FFF2-40B4-BE49-F238E27FC236}">
                    <a16:creationId xmlns:a16="http://schemas.microsoft.com/office/drawing/2014/main" id="{629D88AA-5EB8-281F-A5F6-B57BB3645474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1508530" y="4020343"/>
                <a:ext cx="2034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140" name="Entrada de lápiz 139">
                <a:extLst>
                  <a:ext uri="{FF2B5EF4-FFF2-40B4-BE49-F238E27FC236}">
                    <a16:creationId xmlns:a16="http://schemas.microsoft.com/office/drawing/2014/main" id="{AA24C766-27E3-5AB4-9458-C81704B25DA6}"/>
                  </a:ext>
                </a:extLst>
              </p14:cNvPr>
              <p14:cNvContentPartPr/>
              <p14:nvPr/>
            </p14:nvContentPartPr>
            <p14:xfrm>
              <a:off x="4459370" y="1651543"/>
              <a:ext cx="512280" cy="419400"/>
            </p14:xfrm>
          </p:contentPart>
        </mc:Choice>
        <mc:Fallback>
          <p:pic>
            <p:nvPicPr>
              <p:cNvPr id="140" name="Entrada de lápiz 139">
                <a:extLst>
                  <a:ext uri="{FF2B5EF4-FFF2-40B4-BE49-F238E27FC236}">
                    <a16:creationId xmlns:a16="http://schemas.microsoft.com/office/drawing/2014/main" id="{AA24C766-27E3-5AB4-9458-C81704B25DA6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453250" y="1645423"/>
                <a:ext cx="52452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141" name="Entrada de lápiz 140">
                <a:extLst>
                  <a:ext uri="{FF2B5EF4-FFF2-40B4-BE49-F238E27FC236}">
                    <a16:creationId xmlns:a16="http://schemas.microsoft.com/office/drawing/2014/main" id="{8CD6C637-53A2-EF07-3224-9584B7E8DC92}"/>
                  </a:ext>
                </a:extLst>
              </p14:cNvPr>
              <p14:cNvContentPartPr/>
              <p14:nvPr/>
            </p14:nvContentPartPr>
            <p14:xfrm>
              <a:off x="7302290" y="1497823"/>
              <a:ext cx="580320" cy="428040"/>
            </p14:xfrm>
          </p:contentPart>
        </mc:Choice>
        <mc:Fallback>
          <p:pic>
            <p:nvPicPr>
              <p:cNvPr id="141" name="Entrada de lápiz 140">
                <a:extLst>
                  <a:ext uri="{FF2B5EF4-FFF2-40B4-BE49-F238E27FC236}">
                    <a16:creationId xmlns:a16="http://schemas.microsoft.com/office/drawing/2014/main" id="{8CD6C637-53A2-EF07-3224-9584B7E8DC92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7296170" y="1491703"/>
                <a:ext cx="59256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142" name="Entrada de lápiz 141">
                <a:extLst>
                  <a:ext uri="{FF2B5EF4-FFF2-40B4-BE49-F238E27FC236}">
                    <a16:creationId xmlns:a16="http://schemas.microsoft.com/office/drawing/2014/main" id="{4147FA92-3A34-BD58-6EAD-2E7368AD9239}"/>
                  </a:ext>
                </a:extLst>
              </p14:cNvPr>
              <p14:cNvContentPartPr/>
              <p14:nvPr/>
            </p14:nvContentPartPr>
            <p14:xfrm>
              <a:off x="2152850" y="3224023"/>
              <a:ext cx="288720" cy="228960"/>
            </p14:xfrm>
          </p:contentPart>
        </mc:Choice>
        <mc:Fallback>
          <p:pic>
            <p:nvPicPr>
              <p:cNvPr id="142" name="Entrada de lápiz 141">
                <a:extLst>
                  <a:ext uri="{FF2B5EF4-FFF2-40B4-BE49-F238E27FC236}">
                    <a16:creationId xmlns:a16="http://schemas.microsoft.com/office/drawing/2014/main" id="{4147FA92-3A34-BD58-6EAD-2E7368AD9239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146730" y="3217903"/>
                <a:ext cx="3009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143" name="Entrada de lápiz 142">
                <a:extLst>
                  <a:ext uri="{FF2B5EF4-FFF2-40B4-BE49-F238E27FC236}">
                    <a16:creationId xmlns:a16="http://schemas.microsoft.com/office/drawing/2014/main" id="{3BCF12CB-84F6-1B18-4DF3-84F84BD33128}"/>
                  </a:ext>
                </a:extLst>
              </p14:cNvPr>
              <p14:cNvContentPartPr/>
              <p14:nvPr/>
            </p14:nvContentPartPr>
            <p14:xfrm>
              <a:off x="4290530" y="3364423"/>
              <a:ext cx="268920" cy="169920"/>
            </p14:xfrm>
          </p:contentPart>
        </mc:Choice>
        <mc:Fallback>
          <p:pic>
            <p:nvPicPr>
              <p:cNvPr id="143" name="Entrada de lápiz 142">
                <a:extLst>
                  <a:ext uri="{FF2B5EF4-FFF2-40B4-BE49-F238E27FC236}">
                    <a16:creationId xmlns:a16="http://schemas.microsoft.com/office/drawing/2014/main" id="{3BCF12CB-84F6-1B18-4DF3-84F84BD33128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284410" y="3358303"/>
                <a:ext cx="2811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144" name="Entrada de lápiz 143">
                <a:extLst>
                  <a:ext uri="{FF2B5EF4-FFF2-40B4-BE49-F238E27FC236}">
                    <a16:creationId xmlns:a16="http://schemas.microsoft.com/office/drawing/2014/main" id="{5E6DD9F7-9102-6D1D-EA68-5DB29FB8348C}"/>
                  </a:ext>
                </a:extLst>
              </p14:cNvPr>
              <p14:cNvContentPartPr/>
              <p14:nvPr/>
            </p14:nvContentPartPr>
            <p14:xfrm>
              <a:off x="7665170" y="3203143"/>
              <a:ext cx="308880" cy="263880"/>
            </p14:xfrm>
          </p:contentPart>
        </mc:Choice>
        <mc:Fallback>
          <p:pic>
            <p:nvPicPr>
              <p:cNvPr id="144" name="Entrada de lápiz 143">
                <a:extLst>
                  <a:ext uri="{FF2B5EF4-FFF2-40B4-BE49-F238E27FC236}">
                    <a16:creationId xmlns:a16="http://schemas.microsoft.com/office/drawing/2014/main" id="{5E6DD9F7-9102-6D1D-EA68-5DB29FB8348C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659050" y="3197023"/>
                <a:ext cx="32112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145" name="Entrada de lápiz 144">
                <a:extLst>
                  <a:ext uri="{FF2B5EF4-FFF2-40B4-BE49-F238E27FC236}">
                    <a16:creationId xmlns:a16="http://schemas.microsoft.com/office/drawing/2014/main" id="{5F9885AF-EAD4-3CFA-BF46-812B1CA956C6}"/>
                  </a:ext>
                </a:extLst>
              </p14:cNvPr>
              <p14:cNvContentPartPr/>
              <p14:nvPr/>
            </p14:nvContentPartPr>
            <p14:xfrm>
              <a:off x="9882770" y="3159223"/>
              <a:ext cx="326160" cy="279000"/>
            </p14:xfrm>
          </p:contentPart>
        </mc:Choice>
        <mc:Fallback>
          <p:pic>
            <p:nvPicPr>
              <p:cNvPr id="145" name="Entrada de lápiz 144">
                <a:extLst>
                  <a:ext uri="{FF2B5EF4-FFF2-40B4-BE49-F238E27FC236}">
                    <a16:creationId xmlns:a16="http://schemas.microsoft.com/office/drawing/2014/main" id="{5F9885AF-EAD4-3CFA-BF46-812B1CA956C6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9876650" y="3153103"/>
                <a:ext cx="338400" cy="29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upo 30">
            <a:extLst>
              <a:ext uri="{FF2B5EF4-FFF2-40B4-BE49-F238E27FC236}">
                <a16:creationId xmlns:a16="http://schemas.microsoft.com/office/drawing/2014/main" id="{1E781B7C-4B29-7A18-43C3-E63E543428C4}"/>
              </a:ext>
            </a:extLst>
          </p:cNvPr>
          <p:cNvGrpSpPr/>
          <p:nvPr/>
        </p:nvGrpSpPr>
        <p:grpSpPr>
          <a:xfrm>
            <a:off x="4044650" y="1550383"/>
            <a:ext cx="502200" cy="193320"/>
            <a:chOff x="4044650" y="1550383"/>
            <a:chExt cx="50220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2FC54343-9813-7042-3F01-CE7344BEB66A}"/>
                    </a:ext>
                  </a:extLst>
                </p14:cNvPr>
                <p14:cNvContentPartPr/>
                <p14:nvPr/>
              </p14:nvContentPartPr>
              <p14:xfrm>
                <a:off x="4044650" y="1663423"/>
                <a:ext cx="186840" cy="194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2FC54343-9813-7042-3F01-CE7344BEB66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036010" y="1654423"/>
                  <a:ext cx="204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E25A69B5-ADB6-6AD8-1E13-AC4D5861F989}"/>
                    </a:ext>
                  </a:extLst>
                </p14:cNvPr>
                <p14:cNvContentPartPr/>
                <p14:nvPr/>
              </p14:nvContentPartPr>
              <p14:xfrm>
                <a:off x="4290170" y="1550383"/>
                <a:ext cx="256680" cy="19332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E25A69B5-ADB6-6AD8-1E13-AC4D5861F98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281170" y="1541383"/>
                  <a:ext cx="27432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EACABACF-FF67-C1EF-E729-9D057058A9F0}"/>
              </a:ext>
            </a:extLst>
          </p:cNvPr>
          <p:cNvGrpSpPr/>
          <p:nvPr/>
        </p:nvGrpSpPr>
        <p:grpSpPr>
          <a:xfrm>
            <a:off x="7894130" y="1411063"/>
            <a:ext cx="469080" cy="235800"/>
            <a:chOff x="7894130" y="1411063"/>
            <a:chExt cx="469080" cy="23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A472C654-DC88-4FD1-0350-37BA20DA16BD}"/>
                    </a:ext>
                  </a:extLst>
                </p14:cNvPr>
                <p14:cNvContentPartPr/>
                <p14:nvPr/>
              </p14:nvContentPartPr>
              <p14:xfrm>
                <a:off x="7894130" y="1490263"/>
                <a:ext cx="170280" cy="2808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A472C654-DC88-4FD1-0350-37BA20DA16B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885130" y="1481623"/>
                  <a:ext cx="187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AD26AC51-1DA7-2470-DA2C-0203755ABD98}"/>
                    </a:ext>
                  </a:extLst>
                </p14:cNvPr>
                <p14:cNvContentPartPr/>
                <p14:nvPr/>
              </p14:nvContentPartPr>
              <p14:xfrm>
                <a:off x="8182130" y="1411063"/>
                <a:ext cx="181080" cy="23580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AD26AC51-1DA7-2470-DA2C-0203755ABD9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173490" y="1402063"/>
                  <a:ext cx="19872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2379593E-7377-121E-5F9C-44017CA8031C}"/>
              </a:ext>
            </a:extLst>
          </p:cNvPr>
          <p:cNvGrpSpPr/>
          <p:nvPr/>
        </p:nvGrpSpPr>
        <p:grpSpPr>
          <a:xfrm>
            <a:off x="1740290" y="3068863"/>
            <a:ext cx="429840" cy="145080"/>
            <a:chOff x="1740290" y="3068863"/>
            <a:chExt cx="429840" cy="14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0BCF693F-76C4-63DE-1929-FB9FBFD0F25D}"/>
                    </a:ext>
                  </a:extLst>
                </p14:cNvPr>
                <p14:cNvContentPartPr/>
                <p14:nvPr/>
              </p14:nvContentPartPr>
              <p14:xfrm>
                <a:off x="1740290" y="3192703"/>
                <a:ext cx="181440" cy="1656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0BCF693F-76C4-63DE-1929-FB9FBFD0F25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31650" y="3184063"/>
                  <a:ext cx="199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1719795C-F104-BFC4-21EC-951AF2637F57}"/>
                    </a:ext>
                  </a:extLst>
                </p14:cNvPr>
                <p14:cNvContentPartPr/>
                <p14:nvPr/>
              </p14:nvContentPartPr>
              <p14:xfrm>
                <a:off x="2030090" y="3068863"/>
                <a:ext cx="140040" cy="14508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1719795C-F104-BFC4-21EC-951AF2637F5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021090" y="3060223"/>
                  <a:ext cx="15768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C9D50C10-D9DF-EA7D-4E0F-CD71F63F961B}"/>
              </a:ext>
            </a:extLst>
          </p:cNvPr>
          <p:cNvGrpSpPr/>
          <p:nvPr/>
        </p:nvGrpSpPr>
        <p:grpSpPr>
          <a:xfrm>
            <a:off x="4701650" y="3149143"/>
            <a:ext cx="420120" cy="196560"/>
            <a:chOff x="4701650" y="3149143"/>
            <a:chExt cx="420120" cy="19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8CFE8CA9-B681-8954-3AAA-B57DCD67C3AB}"/>
                    </a:ext>
                  </a:extLst>
                </p14:cNvPr>
                <p14:cNvContentPartPr/>
                <p14:nvPr/>
              </p14:nvContentPartPr>
              <p14:xfrm>
                <a:off x="4701650" y="3251023"/>
                <a:ext cx="158760" cy="2520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8CFE8CA9-B681-8954-3AAA-B57DCD67C3A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692650" y="3242023"/>
                  <a:ext cx="1764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AC6B983F-B41D-8EAE-024C-06FA2762728F}"/>
                    </a:ext>
                  </a:extLst>
                </p14:cNvPr>
                <p14:cNvContentPartPr/>
                <p14:nvPr/>
              </p14:nvContentPartPr>
              <p14:xfrm>
                <a:off x="4932770" y="3149143"/>
                <a:ext cx="189000" cy="19656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AC6B983F-B41D-8EAE-024C-06FA2762728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923770" y="3140503"/>
                  <a:ext cx="20664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F93E7B0-83D5-D18C-B1E7-FDA26757A2CC}"/>
              </a:ext>
            </a:extLst>
          </p:cNvPr>
          <p:cNvGrpSpPr/>
          <p:nvPr/>
        </p:nvGrpSpPr>
        <p:grpSpPr>
          <a:xfrm>
            <a:off x="7303010" y="3130063"/>
            <a:ext cx="390240" cy="152640"/>
            <a:chOff x="7303010" y="3130063"/>
            <a:chExt cx="390240" cy="15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E8065CF4-220C-9349-4FC6-1439C18B0FE6}"/>
                    </a:ext>
                  </a:extLst>
                </p14:cNvPr>
                <p14:cNvContentPartPr/>
                <p14:nvPr/>
              </p14:nvContentPartPr>
              <p14:xfrm>
                <a:off x="7303010" y="3276583"/>
                <a:ext cx="141480" cy="612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E8065CF4-220C-9349-4FC6-1439C18B0FE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294370" y="3267943"/>
                  <a:ext cx="1591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F2482419-ECD0-DBFA-258E-E2861B762B6E}"/>
                    </a:ext>
                  </a:extLst>
                </p14:cNvPr>
                <p14:cNvContentPartPr/>
                <p14:nvPr/>
              </p14:nvContentPartPr>
              <p14:xfrm>
                <a:off x="7514330" y="3130063"/>
                <a:ext cx="178920" cy="14220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F2482419-ECD0-DBFA-258E-E2861B762B6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505690" y="3121063"/>
                  <a:ext cx="19656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1CBE2759-4758-F662-C50A-5A546017E22A}"/>
              </a:ext>
            </a:extLst>
          </p:cNvPr>
          <p:cNvGrpSpPr/>
          <p:nvPr/>
        </p:nvGrpSpPr>
        <p:grpSpPr>
          <a:xfrm>
            <a:off x="10301810" y="3082543"/>
            <a:ext cx="393480" cy="194400"/>
            <a:chOff x="10301810" y="3082543"/>
            <a:chExt cx="393480" cy="19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727D0B8A-4867-A1BA-20DB-2BC06E3E4015}"/>
                    </a:ext>
                  </a:extLst>
                </p14:cNvPr>
                <p14:cNvContentPartPr/>
                <p14:nvPr/>
              </p14:nvContentPartPr>
              <p14:xfrm>
                <a:off x="10301810" y="3144823"/>
                <a:ext cx="167040" cy="2916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727D0B8A-4867-A1BA-20DB-2BC06E3E401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292810" y="3135823"/>
                  <a:ext cx="184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7F533466-D2C6-1930-BC3A-C4AF242F97B2}"/>
                    </a:ext>
                  </a:extLst>
                </p14:cNvPr>
                <p14:cNvContentPartPr/>
                <p14:nvPr/>
              </p14:nvContentPartPr>
              <p14:xfrm>
                <a:off x="10514210" y="3082543"/>
                <a:ext cx="181080" cy="19440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7F533466-D2C6-1930-BC3A-C4AF242F97B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505570" y="3073903"/>
                  <a:ext cx="198720" cy="212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2340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133DE-D74D-67D5-215F-107188671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C5CDACAB-D981-2EC0-AFDF-7D80B6F70AB9}"/>
              </a:ext>
            </a:extLst>
          </p:cNvPr>
          <p:cNvSpPr/>
          <p:nvPr/>
        </p:nvSpPr>
        <p:spPr>
          <a:xfrm>
            <a:off x="4906192" y="428822"/>
            <a:ext cx="2434196" cy="14062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FD343BEE-DAAC-6786-181A-D9D4DAB1E822}"/>
              </a:ext>
            </a:extLst>
          </p:cNvPr>
          <p:cNvGrpSpPr/>
          <p:nvPr/>
        </p:nvGrpSpPr>
        <p:grpSpPr>
          <a:xfrm>
            <a:off x="5179110" y="819943"/>
            <a:ext cx="1924920" cy="427680"/>
            <a:chOff x="5406170" y="819943"/>
            <a:chExt cx="1924920" cy="42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68BBFAF6-463E-B244-C5BB-DA87571F4B84}"/>
                    </a:ext>
                  </a:extLst>
                </p14:cNvPr>
                <p14:cNvContentPartPr/>
                <p14:nvPr/>
              </p14:nvContentPartPr>
              <p14:xfrm>
                <a:off x="5406170" y="968623"/>
                <a:ext cx="204480" cy="27900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68BBFAF6-463E-B244-C5BB-DA87571F4B8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97530" y="959623"/>
                  <a:ext cx="2221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87C9BFF6-EF7A-9D1D-9095-4AD202B2A05B}"/>
                    </a:ext>
                  </a:extLst>
                </p14:cNvPr>
                <p14:cNvContentPartPr/>
                <p14:nvPr/>
              </p14:nvContentPartPr>
              <p14:xfrm>
                <a:off x="5646290" y="989143"/>
                <a:ext cx="187200" cy="21780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87C9BFF6-EF7A-9D1D-9095-4AD202B2A05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37290" y="980503"/>
                  <a:ext cx="204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2794AC65-0DA0-CFB4-A8FD-0530EAF59D29}"/>
                    </a:ext>
                  </a:extLst>
                </p14:cNvPr>
                <p14:cNvContentPartPr/>
                <p14:nvPr/>
              </p14:nvContentPartPr>
              <p14:xfrm>
                <a:off x="5843210" y="1024063"/>
                <a:ext cx="280080" cy="21240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2794AC65-0DA0-CFB4-A8FD-0530EAF59D2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34570" y="1015423"/>
                  <a:ext cx="297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5F12219E-ACD7-2982-30E0-90E88B8712EF}"/>
                    </a:ext>
                  </a:extLst>
                </p14:cNvPr>
                <p14:cNvContentPartPr/>
                <p14:nvPr/>
              </p14:nvContentPartPr>
              <p14:xfrm>
                <a:off x="6226970" y="1054303"/>
                <a:ext cx="70200" cy="16272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5F12219E-ACD7-2982-30E0-90E88B8712E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18330" y="1045663"/>
                  <a:ext cx="87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099A8F9B-3F4C-08AF-E99D-8E2468B7ECE8}"/>
                    </a:ext>
                  </a:extLst>
                </p14:cNvPr>
                <p14:cNvContentPartPr/>
                <p14:nvPr/>
              </p14:nvContentPartPr>
              <p14:xfrm>
                <a:off x="6191330" y="938743"/>
                <a:ext cx="25920" cy="2916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099A8F9B-3F4C-08AF-E99D-8E2468B7ECE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82690" y="930103"/>
                  <a:ext cx="43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F42C5051-1A83-103A-49B6-96F17D0B83AF}"/>
                    </a:ext>
                  </a:extLst>
                </p14:cNvPr>
                <p14:cNvContentPartPr/>
                <p14:nvPr/>
              </p14:nvContentPartPr>
              <p14:xfrm>
                <a:off x="6367010" y="1001023"/>
                <a:ext cx="207360" cy="19044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F42C5051-1A83-103A-49B6-96F17D0B83A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58010" y="992383"/>
                  <a:ext cx="225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8584D569-4799-BF29-6DB9-3055BB48BFC4}"/>
                    </a:ext>
                  </a:extLst>
                </p14:cNvPr>
                <p14:cNvContentPartPr/>
                <p14:nvPr/>
              </p14:nvContentPartPr>
              <p14:xfrm>
                <a:off x="6586250" y="1004623"/>
                <a:ext cx="111240" cy="15732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8584D569-4799-BF29-6DB9-3055BB48BFC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77610" y="995983"/>
                  <a:ext cx="128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26E6560E-8332-6F3C-9FFC-17CEFB383CE9}"/>
                    </a:ext>
                  </a:extLst>
                </p14:cNvPr>
                <p14:cNvContentPartPr/>
                <p14:nvPr/>
              </p14:nvContentPartPr>
              <p14:xfrm>
                <a:off x="6732410" y="1034503"/>
                <a:ext cx="120960" cy="17568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26E6560E-8332-6F3C-9FFC-17CEFB383CE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23410" y="1025503"/>
                  <a:ext cx="138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EFEEF41A-8AF6-F307-2383-E0E006C0B04A}"/>
                    </a:ext>
                  </a:extLst>
                </p14:cNvPr>
                <p14:cNvContentPartPr/>
                <p14:nvPr/>
              </p14:nvContentPartPr>
              <p14:xfrm>
                <a:off x="6933290" y="875743"/>
                <a:ext cx="174600" cy="31968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EFEEF41A-8AF6-F307-2383-E0E006C0B04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24650" y="866743"/>
                  <a:ext cx="1922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AA855EB9-B734-F1A9-3BC4-0261D4AEFAFA}"/>
                    </a:ext>
                  </a:extLst>
                </p14:cNvPr>
                <p14:cNvContentPartPr/>
                <p14:nvPr/>
              </p14:nvContentPartPr>
              <p14:xfrm>
                <a:off x="7089170" y="974743"/>
                <a:ext cx="174600" cy="18828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AA855EB9-B734-F1A9-3BC4-0261D4AEFAF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80170" y="965743"/>
                  <a:ext cx="1922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809D9D61-002A-6893-AD08-A7BA9B0CF2E7}"/>
                    </a:ext>
                  </a:extLst>
                </p14:cNvPr>
                <p14:cNvContentPartPr/>
                <p14:nvPr/>
              </p14:nvContentPartPr>
              <p14:xfrm>
                <a:off x="7147850" y="819943"/>
                <a:ext cx="183240" cy="39996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809D9D61-002A-6893-AD08-A7BA9B0CF2E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39210" y="810943"/>
                  <a:ext cx="200880" cy="417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Elipse 20">
            <a:extLst>
              <a:ext uri="{FF2B5EF4-FFF2-40B4-BE49-F238E27FC236}">
                <a16:creationId xmlns:a16="http://schemas.microsoft.com/office/drawing/2014/main" id="{238CDC36-4927-4ECB-2DFC-62CF8AB15104}"/>
              </a:ext>
            </a:extLst>
          </p:cNvPr>
          <p:cNvSpPr/>
          <p:nvPr/>
        </p:nvSpPr>
        <p:spPr>
          <a:xfrm>
            <a:off x="2309413" y="1987007"/>
            <a:ext cx="2434196" cy="14062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45E9D9C6-1350-E9A1-1FED-FA37CFCF64DF}"/>
              </a:ext>
            </a:extLst>
          </p:cNvPr>
          <p:cNvSpPr/>
          <p:nvPr/>
        </p:nvSpPr>
        <p:spPr>
          <a:xfrm>
            <a:off x="7747777" y="1950281"/>
            <a:ext cx="2434196" cy="14062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BBD8F6CF-DF9C-D868-1BA8-421CE76998AE}"/>
              </a:ext>
            </a:extLst>
          </p:cNvPr>
          <p:cNvGrpSpPr/>
          <p:nvPr/>
        </p:nvGrpSpPr>
        <p:grpSpPr>
          <a:xfrm>
            <a:off x="7837455" y="2384727"/>
            <a:ext cx="1857600" cy="371880"/>
            <a:chOff x="5406170" y="875743"/>
            <a:chExt cx="1857600" cy="37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7AE662A9-A642-4D4A-2462-CF49B33EF2DF}"/>
                    </a:ext>
                  </a:extLst>
                </p14:cNvPr>
                <p14:cNvContentPartPr/>
                <p14:nvPr/>
              </p14:nvContentPartPr>
              <p14:xfrm>
                <a:off x="5406170" y="968623"/>
                <a:ext cx="204480" cy="27900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7AE662A9-A642-4D4A-2462-CF49B33EF2D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97530" y="959623"/>
                  <a:ext cx="2221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30347277-DB0A-6C66-48D4-5082F03CBC9E}"/>
                    </a:ext>
                  </a:extLst>
                </p14:cNvPr>
                <p14:cNvContentPartPr/>
                <p14:nvPr/>
              </p14:nvContentPartPr>
              <p14:xfrm>
                <a:off x="5646290" y="989143"/>
                <a:ext cx="187200" cy="21780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30347277-DB0A-6C66-48D4-5082F03CBC9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37290" y="980503"/>
                  <a:ext cx="204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377A9568-8FC4-2F77-8B94-6AD319A9461D}"/>
                    </a:ext>
                  </a:extLst>
                </p14:cNvPr>
                <p14:cNvContentPartPr/>
                <p14:nvPr/>
              </p14:nvContentPartPr>
              <p14:xfrm>
                <a:off x="5843210" y="1024063"/>
                <a:ext cx="280080" cy="21240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377A9568-8FC4-2F77-8B94-6AD319A9461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34570" y="1015423"/>
                  <a:ext cx="297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2D592371-7A7F-76AC-4E30-4C1E9912084A}"/>
                    </a:ext>
                  </a:extLst>
                </p14:cNvPr>
                <p14:cNvContentPartPr/>
                <p14:nvPr/>
              </p14:nvContentPartPr>
              <p14:xfrm>
                <a:off x="6226970" y="1054303"/>
                <a:ext cx="70200" cy="16272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2D592371-7A7F-76AC-4E30-4C1E9912084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18330" y="1045663"/>
                  <a:ext cx="87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FEBF31EA-DFEC-7B8D-CDC2-662EA67B070F}"/>
                    </a:ext>
                  </a:extLst>
                </p14:cNvPr>
                <p14:cNvContentPartPr/>
                <p14:nvPr/>
              </p14:nvContentPartPr>
              <p14:xfrm>
                <a:off x="6191330" y="938743"/>
                <a:ext cx="25920" cy="2916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FEBF31EA-DFEC-7B8D-CDC2-662EA67B07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82690" y="930103"/>
                  <a:ext cx="43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D4DF88CF-254F-D24E-9524-9C26DE260FA2}"/>
                    </a:ext>
                  </a:extLst>
                </p14:cNvPr>
                <p14:cNvContentPartPr/>
                <p14:nvPr/>
              </p14:nvContentPartPr>
              <p14:xfrm>
                <a:off x="6367010" y="1001023"/>
                <a:ext cx="207360" cy="19044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D4DF88CF-254F-D24E-9524-9C26DE260FA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58010" y="992383"/>
                  <a:ext cx="225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F497958E-FE2B-EFF5-47D5-EE04B093D234}"/>
                    </a:ext>
                  </a:extLst>
                </p14:cNvPr>
                <p14:cNvContentPartPr/>
                <p14:nvPr/>
              </p14:nvContentPartPr>
              <p14:xfrm>
                <a:off x="6586250" y="1004623"/>
                <a:ext cx="111240" cy="15732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F497958E-FE2B-EFF5-47D5-EE04B093D23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77610" y="995983"/>
                  <a:ext cx="128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8A68C013-4A96-FB6E-B002-5DCC0AC66F89}"/>
                    </a:ext>
                  </a:extLst>
                </p14:cNvPr>
                <p14:cNvContentPartPr/>
                <p14:nvPr/>
              </p14:nvContentPartPr>
              <p14:xfrm>
                <a:off x="6732410" y="1034503"/>
                <a:ext cx="120960" cy="17568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8A68C013-4A96-FB6E-B002-5DCC0AC66F8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23410" y="1025503"/>
                  <a:ext cx="138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5E0255AD-024D-0972-75CA-F4E983B7EB36}"/>
                    </a:ext>
                  </a:extLst>
                </p14:cNvPr>
                <p14:cNvContentPartPr/>
                <p14:nvPr/>
              </p14:nvContentPartPr>
              <p14:xfrm>
                <a:off x="6933290" y="875743"/>
                <a:ext cx="174600" cy="31968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5E0255AD-024D-0972-75CA-F4E983B7EB3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24650" y="866743"/>
                  <a:ext cx="1922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55CD3BAA-56BD-3ED2-A295-6954AEE8E196}"/>
                    </a:ext>
                  </a:extLst>
                </p14:cNvPr>
                <p14:cNvContentPartPr/>
                <p14:nvPr/>
              </p14:nvContentPartPr>
              <p14:xfrm>
                <a:off x="7089170" y="974743"/>
                <a:ext cx="174600" cy="18828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55CD3BAA-56BD-3ED2-A295-6954AEE8E19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80170" y="965743"/>
                  <a:ext cx="19224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70321E3F-4CEC-E9DE-3A81-CA7AAE856E8C}"/>
              </a:ext>
            </a:extLst>
          </p:cNvPr>
          <p:cNvGrpSpPr/>
          <p:nvPr/>
        </p:nvGrpSpPr>
        <p:grpSpPr>
          <a:xfrm>
            <a:off x="2369438" y="2433469"/>
            <a:ext cx="2147040" cy="336960"/>
            <a:chOff x="2945930" y="2391703"/>
            <a:chExt cx="214704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2B1FA1D3-2A60-018E-428A-560B1D244891}"/>
                    </a:ext>
                  </a:extLst>
                </p14:cNvPr>
                <p14:cNvContentPartPr/>
                <p14:nvPr/>
              </p14:nvContentPartPr>
              <p14:xfrm>
                <a:off x="2945930" y="2511223"/>
                <a:ext cx="163800" cy="20268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2B1FA1D3-2A60-018E-428A-560B1D24489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37290" y="2502583"/>
                  <a:ext cx="181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FC307EA4-C849-3CF5-04FD-D93E57535D2A}"/>
                    </a:ext>
                  </a:extLst>
                </p14:cNvPr>
                <p14:cNvContentPartPr/>
                <p14:nvPr/>
              </p14:nvContentPartPr>
              <p14:xfrm>
                <a:off x="3124490" y="2554423"/>
                <a:ext cx="171720" cy="17424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FC307EA4-C849-3CF5-04FD-D93E57535D2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15850" y="2545423"/>
                  <a:ext cx="189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55410C9A-3BB6-EAE3-AF7D-903537A4EDB3}"/>
                    </a:ext>
                  </a:extLst>
                </p14:cNvPr>
                <p14:cNvContentPartPr/>
                <p14:nvPr/>
              </p14:nvContentPartPr>
              <p14:xfrm>
                <a:off x="3308810" y="2539303"/>
                <a:ext cx="258840" cy="15588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55410C9A-3BB6-EAE3-AF7D-903537A4EDB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99810" y="2530663"/>
                  <a:ext cx="276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28D15CBF-0C64-C3C2-41D2-99C76D2A5973}"/>
                    </a:ext>
                  </a:extLst>
                </p14:cNvPr>
                <p14:cNvContentPartPr/>
                <p14:nvPr/>
              </p14:nvContentPartPr>
              <p14:xfrm>
                <a:off x="3624170" y="2577103"/>
                <a:ext cx="75960" cy="13500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28D15CBF-0C64-C3C2-41D2-99C76D2A597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5170" y="2568103"/>
                  <a:ext cx="93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1D295D1D-8F2F-A035-0F6D-D1E9BC662A6A}"/>
                    </a:ext>
                  </a:extLst>
                </p14:cNvPr>
                <p14:cNvContentPartPr/>
                <p14:nvPr/>
              </p14:nvContentPartPr>
              <p14:xfrm>
                <a:off x="3591410" y="2465143"/>
                <a:ext cx="28800" cy="1548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1D295D1D-8F2F-A035-0F6D-D1E9BC662A6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82410" y="2456503"/>
                  <a:ext cx="46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A24FC056-314E-1DAC-9EBC-13D82FC4B830}"/>
                    </a:ext>
                  </a:extLst>
                </p14:cNvPr>
                <p14:cNvContentPartPr/>
                <p14:nvPr/>
              </p14:nvContentPartPr>
              <p14:xfrm>
                <a:off x="3749810" y="2525623"/>
                <a:ext cx="261360" cy="17856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A24FC056-314E-1DAC-9EBC-13D82FC4B83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40810" y="2516623"/>
                  <a:ext cx="279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ECF6CDF6-BF04-1F27-F7BE-C2F8D0773679}"/>
                    </a:ext>
                  </a:extLst>
                </p14:cNvPr>
                <p14:cNvContentPartPr/>
                <p14:nvPr/>
              </p14:nvContentPartPr>
              <p14:xfrm>
                <a:off x="4008290" y="2526703"/>
                <a:ext cx="102960" cy="12744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ECF6CDF6-BF04-1F27-F7BE-C2F8D077367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99650" y="2517703"/>
                  <a:ext cx="12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978BF566-5D1E-C099-0ADD-3FF3927CAC52}"/>
                    </a:ext>
                  </a:extLst>
                </p14:cNvPr>
                <p14:cNvContentPartPr/>
                <p14:nvPr/>
              </p14:nvContentPartPr>
              <p14:xfrm>
                <a:off x="4126370" y="2525263"/>
                <a:ext cx="108000" cy="16236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978BF566-5D1E-C099-0ADD-3FF3927CAC5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17730" y="2516623"/>
                  <a:ext cx="125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CBF86DB8-5526-712E-7CDB-453D87749AC5}"/>
                    </a:ext>
                  </a:extLst>
                </p14:cNvPr>
                <p14:cNvContentPartPr/>
                <p14:nvPr/>
              </p14:nvContentPartPr>
              <p14:xfrm>
                <a:off x="4326890" y="2406463"/>
                <a:ext cx="159480" cy="27432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CBF86DB8-5526-712E-7CDB-453D87749AC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17890" y="2397823"/>
                  <a:ext cx="177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6545A171-8BDD-46E3-779F-6E11BB7F8431}"/>
                    </a:ext>
                  </a:extLst>
                </p14:cNvPr>
                <p14:cNvContentPartPr/>
                <p14:nvPr/>
              </p14:nvContentPartPr>
              <p14:xfrm>
                <a:off x="4474490" y="2491783"/>
                <a:ext cx="200160" cy="16344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6545A171-8BDD-46E3-779F-6E11BB7F843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65850" y="2483143"/>
                  <a:ext cx="217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BED509AF-B1F7-4373-CDDC-5E0B257018E7}"/>
                    </a:ext>
                  </a:extLst>
                </p14:cNvPr>
                <p14:cNvContentPartPr/>
                <p14:nvPr/>
              </p14:nvContentPartPr>
              <p14:xfrm>
                <a:off x="4711370" y="2572063"/>
                <a:ext cx="130320" cy="1476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BED509AF-B1F7-4373-CDDC-5E0B257018E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02730" y="2563423"/>
                  <a:ext cx="147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2855C793-043D-61B5-E91A-0DF30D3B3331}"/>
                    </a:ext>
                  </a:extLst>
                </p14:cNvPr>
                <p14:cNvContentPartPr/>
                <p14:nvPr/>
              </p14:nvContentPartPr>
              <p14:xfrm>
                <a:off x="4818650" y="2457583"/>
                <a:ext cx="174600" cy="18036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2855C793-043D-61B5-E91A-0DF30D3B333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809650" y="2448583"/>
                  <a:ext cx="192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1F26668A-A768-53AD-42F4-17844ADB4745}"/>
                    </a:ext>
                  </a:extLst>
                </p14:cNvPr>
                <p14:cNvContentPartPr/>
                <p14:nvPr/>
              </p14:nvContentPartPr>
              <p14:xfrm>
                <a:off x="4940330" y="2391703"/>
                <a:ext cx="152640" cy="33660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1F26668A-A768-53AD-42F4-17844ADB474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31330" y="2382703"/>
                  <a:ext cx="17028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730CD96B-0C99-3DC1-F2C8-B0C9B27BDCAC}"/>
              </a:ext>
            </a:extLst>
          </p:cNvPr>
          <p:cNvGrpSpPr/>
          <p:nvPr/>
        </p:nvGrpSpPr>
        <p:grpSpPr>
          <a:xfrm>
            <a:off x="9733268" y="2349807"/>
            <a:ext cx="376200" cy="336960"/>
            <a:chOff x="9457970" y="2332303"/>
            <a:chExt cx="37620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72C9A948-B706-1BB5-F428-B74045A1091B}"/>
                    </a:ext>
                  </a:extLst>
                </p14:cNvPr>
                <p14:cNvContentPartPr/>
                <p14:nvPr/>
              </p14:nvContentPartPr>
              <p14:xfrm>
                <a:off x="9457970" y="2511943"/>
                <a:ext cx="121680" cy="1800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72C9A948-B706-1BB5-F428-B74045A1091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49330" y="2503303"/>
                  <a:ext cx="139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81186952-C744-9921-6FD0-C7AC5DEE21F3}"/>
                    </a:ext>
                  </a:extLst>
                </p14:cNvPr>
                <p14:cNvContentPartPr/>
                <p14:nvPr/>
              </p14:nvContentPartPr>
              <p14:xfrm>
                <a:off x="9602330" y="2423023"/>
                <a:ext cx="141480" cy="19008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81186952-C744-9921-6FD0-C7AC5DEE21F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3330" y="2414023"/>
                  <a:ext cx="159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1EEA1CDB-C8BD-4D7E-8C7A-1D83801E3159}"/>
                    </a:ext>
                  </a:extLst>
                </p14:cNvPr>
                <p14:cNvContentPartPr/>
                <p14:nvPr/>
              </p14:nvContentPartPr>
              <p14:xfrm>
                <a:off x="9749210" y="2332303"/>
                <a:ext cx="84960" cy="3369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1EEA1CDB-C8BD-4D7E-8C7A-1D83801E315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740210" y="2323663"/>
                  <a:ext cx="102600" cy="354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" name="Elipse 73">
            <a:extLst>
              <a:ext uri="{FF2B5EF4-FFF2-40B4-BE49-F238E27FC236}">
                <a16:creationId xmlns:a16="http://schemas.microsoft.com/office/drawing/2014/main" id="{4761363D-A2D8-0F95-0D13-E09BEACB1484}"/>
              </a:ext>
            </a:extLst>
          </p:cNvPr>
          <p:cNvSpPr/>
          <p:nvPr/>
        </p:nvSpPr>
        <p:spPr>
          <a:xfrm>
            <a:off x="424259" y="3512715"/>
            <a:ext cx="2434196" cy="14062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upo 74">
            <a:extLst>
              <a:ext uri="{FF2B5EF4-FFF2-40B4-BE49-F238E27FC236}">
                <a16:creationId xmlns:a16="http://schemas.microsoft.com/office/drawing/2014/main" id="{F709CCA5-430E-9655-9EF6-B9ED0676B2E9}"/>
              </a:ext>
            </a:extLst>
          </p:cNvPr>
          <p:cNvGrpSpPr/>
          <p:nvPr/>
        </p:nvGrpSpPr>
        <p:grpSpPr>
          <a:xfrm>
            <a:off x="484284" y="3959177"/>
            <a:ext cx="2147040" cy="336960"/>
            <a:chOff x="2945930" y="2391703"/>
            <a:chExt cx="214704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C333B3FE-0F7F-5415-226F-448D33651870}"/>
                    </a:ext>
                  </a:extLst>
                </p14:cNvPr>
                <p14:cNvContentPartPr/>
                <p14:nvPr/>
              </p14:nvContentPartPr>
              <p14:xfrm>
                <a:off x="2945930" y="2511223"/>
                <a:ext cx="163800" cy="20268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C333B3FE-0F7F-5415-226F-448D3365187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37290" y="2502583"/>
                  <a:ext cx="181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CCAD73EA-8CA9-BC76-5BBC-C61CBDA6B77A}"/>
                    </a:ext>
                  </a:extLst>
                </p14:cNvPr>
                <p14:cNvContentPartPr/>
                <p14:nvPr/>
              </p14:nvContentPartPr>
              <p14:xfrm>
                <a:off x="3124490" y="2554423"/>
                <a:ext cx="171720" cy="17424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CCAD73EA-8CA9-BC76-5BBC-C61CBDA6B77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15850" y="2545423"/>
                  <a:ext cx="189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207E1BC4-476A-9B64-BEE8-B7C37BD080FB}"/>
                    </a:ext>
                  </a:extLst>
                </p14:cNvPr>
                <p14:cNvContentPartPr/>
                <p14:nvPr/>
              </p14:nvContentPartPr>
              <p14:xfrm>
                <a:off x="3308810" y="2539303"/>
                <a:ext cx="258840" cy="15588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207E1BC4-476A-9B64-BEE8-B7C37BD080F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99810" y="2530663"/>
                  <a:ext cx="276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E3BB4DAD-6BF6-D3E3-2FFE-ECC4C91F79D8}"/>
                    </a:ext>
                  </a:extLst>
                </p14:cNvPr>
                <p14:cNvContentPartPr/>
                <p14:nvPr/>
              </p14:nvContentPartPr>
              <p14:xfrm>
                <a:off x="3624170" y="2577103"/>
                <a:ext cx="75960" cy="13500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E3BB4DAD-6BF6-D3E3-2FFE-ECC4C91F79D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5170" y="2568103"/>
                  <a:ext cx="93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EF7FFD91-5107-D904-10A2-FC14608DDAB9}"/>
                    </a:ext>
                  </a:extLst>
                </p14:cNvPr>
                <p14:cNvContentPartPr/>
                <p14:nvPr/>
              </p14:nvContentPartPr>
              <p14:xfrm>
                <a:off x="3591410" y="2465143"/>
                <a:ext cx="28800" cy="1548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EF7FFD91-5107-D904-10A2-FC14608DDAB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82410" y="2456503"/>
                  <a:ext cx="46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5D10A676-1B8C-D5BC-BA63-74233B11373F}"/>
                    </a:ext>
                  </a:extLst>
                </p14:cNvPr>
                <p14:cNvContentPartPr/>
                <p14:nvPr/>
              </p14:nvContentPartPr>
              <p14:xfrm>
                <a:off x="3749810" y="2525623"/>
                <a:ext cx="261360" cy="17856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5D10A676-1B8C-D5BC-BA63-74233B11373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40810" y="2516623"/>
                  <a:ext cx="279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CAA2B44E-D30F-1D9D-69F7-3004722AF4C0}"/>
                    </a:ext>
                  </a:extLst>
                </p14:cNvPr>
                <p14:cNvContentPartPr/>
                <p14:nvPr/>
              </p14:nvContentPartPr>
              <p14:xfrm>
                <a:off x="4008290" y="2526703"/>
                <a:ext cx="102960" cy="12744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CAA2B44E-D30F-1D9D-69F7-3004722AF4C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99650" y="2517703"/>
                  <a:ext cx="12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0E162768-2715-2586-C886-D32631FF8BB7}"/>
                    </a:ext>
                  </a:extLst>
                </p14:cNvPr>
                <p14:cNvContentPartPr/>
                <p14:nvPr/>
              </p14:nvContentPartPr>
              <p14:xfrm>
                <a:off x="4126370" y="2525263"/>
                <a:ext cx="108000" cy="16236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0E162768-2715-2586-C886-D32631FF8BB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17730" y="2516623"/>
                  <a:ext cx="125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4E45D8A6-698A-6FF2-086E-9F8FB0A1E401}"/>
                    </a:ext>
                  </a:extLst>
                </p14:cNvPr>
                <p14:cNvContentPartPr/>
                <p14:nvPr/>
              </p14:nvContentPartPr>
              <p14:xfrm>
                <a:off x="4326890" y="2406463"/>
                <a:ext cx="159480" cy="27432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4E45D8A6-698A-6FF2-086E-9F8FB0A1E40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17890" y="2397823"/>
                  <a:ext cx="177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D26C2A85-BBA9-151E-87AC-B70245A9C81A}"/>
                    </a:ext>
                  </a:extLst>
                </p14:cNvPr>
                <p14:cNvContentPartPr/>
                <p14:nvPr/>
              </p14:nvContentPartPr>
              <p14:xfrm>
                <a:off x="4474490" y="2491783"/>
                <a:ext cx="200160" cy="16344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D26C2A85-BBA9-151E-87AC-B70245A9C81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65850" y="2483143"/>
                  <a:ext cx="217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8A6A2CC3-1FFD-9D17-A32A-863FCDCBB124}"/>
                    </a:ext>
                  </a:extLst>
                </p14:cNvPr>
                <p14:cNvContentPartPr/>
                <p14:nvPr/>
              </p14:nvContentPartPr>
              <p14:xfrm>
                <a:off x="4711370" y="2572063"/>
                <a:ext cx="130320" cy="1476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8A6A2CC3-1FFD-9D17-A32A-863FCDCBB12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02730" y="2563423"/>
                  <a:ext cx="147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3309258A-246D-54D5-0E55-1DA2F26D881A}"/>
                    </a:ext>
                  </a:extLst>
                </p14:cNvPr>
                <p14:cNvContentPartPr/>
                <p14:nvPr/>
              </p14:nvContentPartPr>
              <p14:xfrm>
                <a:off x="4940330" y="2391703"/>
                <a:ext cx="152640" cy="33660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3309258A-246D-54D5-0E55-1DA2F26D881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31330" y="2382703"/>
                  <a:ext cx="170280" cy="354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9" name="Elipse 88">
            <a:extLst>
              <a:ext uri="{FF2B5EF4-FFF2-40B4-BE49-F238E27FC236}">
                <a16:creationId xmlns:a16="http://schemas.microsoft.com/office/drawing/2014/main" id="{040B3199-05C2-F86E-1C45-3433C4B3A29E}"/>
              </a:ext>
            </a:extLst>
          </p:cNvPr>
          <p:cNvSpPr/>
          <p:nvPr/>
        </p:nvSpPr>
        <p:spPr>
          <a:xfrm>
            <a:off x="3727799" y="3565995"/>
            <a:ext cx="2434196" cy="14062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upo 89">
            <a:extLst>
              <a:ext uri="{FF2B5EF4-FFF2-40B4-BE49-F238E27FC236}">
                <a16:creationId xmlns:a16="http://schemas.microsoft.com/office/drawing/2014/main" id="{57F3D480-1A49-B528-4CDF-E6DB1789E980}"/>
              </a:ext>
            </a:extLst>
          </p:cNvPr>
          <p:cNvGrpSpPr/>
          <p:nvPr/>
        </p:nvGrpSpPr>
        <p:grpSpPr>
          <a:xfrm>
            <a:off x="3787824" y="4012457"/>
            <a:ext cx="2147040" cy="336960"/>
            <a:chOff x="2945930" y="2391703"/>
            <a:chExt cx="214704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AEF4158A-01EC-943A-155F-891C9F75EB60}"/>
                    </a:ext>
                  </a:extLst>
                </p14:cNvPr>
                <p14:cNvContentPartPr/>
                <p14:nvPr/>
              </p14:nvContentPartPr>
              <p14:xfrm>
                <a:off x="2945930" y="2511223"/>
                <a:ext cx="163800" cy="20268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AEF4158A-01EC-943A-155F-891C9F75EB6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37290" y="2502583"/>
                  <a:ext cx="181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76A81D9D-CDCD-EF44-DCFD-B2AA945E07E7}"/>
                    </a:ext>
                  </a:extLst>
                </p14:cNvPr>
                <p14:cNvContentPartPr/>
                <p14:nvPr/>
              </p14:nvContentPartPr>
              <p14:xfrm>
                <a:off x="3124490" y="2554423"/>
                <a:ext cx="171720" cy="17424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76A81D9D-CDCD-EF44-DCFD-B2AA945E07E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15850" y="2545423"/>
                  <a:ext cx="189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DF90B33A-6D79-5F8D-BDFF-2A4110EC412C}"/>
                    </a:ext>
                  </a:extLst>
                </p14:cNvPr>
                <p14:cNvContentPartPr/>
                <p14:nvPr/>
              </p14:nvContentPartPr>
              <p14:xfrm>
                <a:off x="3308810" y="2539303"/>
                <a:ext cx="258840" cy="15588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DF90B33A-6D79-5F8D-BDFF-2A4110EC412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99810" y="2530663"/>
                  <a:ext cx="276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AE29D15F-4BE0-31D0-C934-A3C6E888BA3C}"/>
                    </a:ext>
                  </a:extLst>
                </p14:cNvPr>
                <p14:cNvContentPartPr/>
                <p14:nvPr/>
              </p14:nvContentPartPr>
              <p14:xfrm>
                <a:off x="3624170" y="2577103"/>
                <a:ext cx="75960" cy="13500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AE29D15F-4BE0-31D0-C934-A3C6E888BA3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5170" y="2568103"/>
                  <a:ext cx="93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149AEB01-AA41-B0E1-A0BB-B4FED0F9578E}"/>
                    </a:ext>
                  </a:extLst>
                </p14:cNvPr>
                <p14:cNvContentPartPr/>
                <p14:nvPr/>
              </p14:nvContentPartPr>
              <p14:xfrm>
                <a:off x="3591410" y="2465143"/>
                <a:ext cx="28800" cy="1548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149AEB01-AA41-B0E1-A0BB-B4FED0F9578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82410" y="2456503"/>
                  <a:ext cx="46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8705D7F5-05AD-4276-E61A-FAE85B385F10}"/>
                    </a:ext>
                  </a:extLst>
                </p14:cNvPr>
                <p14:cNvContentPartPr/>
                <p14:nvPr/>
              </p14:nvContentPartPr>
              <p14:xfrm>
                <a:off x="3749810" y="2525623"/>
                <a:ext cx="261360" cy="17856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8705D7F5-05AD-4276-E61A-FAE85B385F1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40810" y="2516623"/>
                  <a:ext cx="279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C8EEF592-B5EE-BA11-41CD-8A452BF725BB}"/>
                    </a:ext>
                  </a:extLst>
                </p14:cNvPr>
                <p14:cNvContentPartPr/>
                <p14:nvPr/>
              </p14:nvContentPartPr>
              <p14:xfrm>
                <a:off x="4008290" y="2526703"/>
                <a:ext cx="102960" cy="12744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C8EEF592-B5EE-BA11-41CD-8A452BF725B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99650" y="2517703"/>
                  <a:ext cx="12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9ECDF2EB-E8C5-4624-8FDB-D797AF24FA3F}"/>
                    </a:ext>
                  </a:extLst>
                </p14:cNvPr>
                <p14:cNvContentPartPr/>
                <p14:nvPr/>
              </p14:nvContentPartPr>
              <p14:xfrm>
                <a:off x="4126370" y="2525263"/>
                <a:ext cx="108000" cy="16236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9ECDF2EB-E8C5-4624-8FDB-D797AF24FA3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17730" y="2516623"/>
                  <a:ext cx="125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0B8AE5CC-DCD7-7E02-1AE2-4EB59A62C3C6}"/>
                    </a:ext>
                  </a:extLst>
                </p14:cNvPr>
                <p14:cNvContentPartPr/>
                <p14:nvPr/>
              </p14:nvContentPartPr>
              <p14:xfrm>
                <a:off x="4326890" y="2406463"/>
                <a:ext cx="159480" cy="27432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0B8AE5CC-DCD7-7E02-1AE2-4EB59A62C3C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17890" y="2397823"/>
                  <a:ext cx="177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5157EF22-00CB-DC84-2818-3F207D55D0BE}"/>
                    </a:ext>
                  </a:extLst>
                </p14:cNvPr>
                <p14:cNvContentPartPr/>
                <p14:nvPr/>
              </p14:nvContentPartPr>
              <p14:xfrm>
                <a:off x="4474490" y="2491783"/>
                <a:ext cx="200160" cy="16344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5157EF22-00CB-DC84-2818-3F207D55D0B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65850" y="2483143"/>
                  <a:ext cx="217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131BBADA-5407-AB35-23AE-979E969C6C1A}"/>
                    </a:ext>
                  </a:extLst>
                </p14:cNvPr>
                <p14:cNvContentPartPr/>
                <p14:nvPr/>
              </p14:nvContentPartPr>
              <p14:xfrm>
                <a:off x="4711370" y="2572063"/>
                <a:ext cx="130320" cy="1476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131BBADA-5407-AB35-23AE-979E969C6C1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02730" y="2563423"/>
                  <a:ext cx="147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D5A67317-746C-1599-447C-4360E767D790}"/>
                    </a:ext>
                  </a:extLst>
                </p14:cNvPr>
                <p14:cNvContentPartPr/>
                <p14:nvPr/>
              </p14:nvContentPartPr>
              <p14:xfrm>
                <a:off x="4940330" y="2391703"/>
                <a:ext cx="152640" cy="33660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D5A67317-746C-1599-447C-4360E767D79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31330" y="2382703"/>
                  <a:ext cx="170280" cy="354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4" name="Elipse 103">
            <a:extLst>
              <a:ext uri="{FF2B5EF4-FFF2-40B4-BE49-F238E27FC236}">
                <a16:creationId xmlns:a16="http://schemas.microsoft.com/office/drawing/2014/main" id="{145A23B1-82C1-0431-4B06-10EAE0A9DDB9}"/>
              </a:ext>
            </a:extLst>
          </p:cNvPr>
          <p:cNvSpPr/>
          <p:nvPr/>
        </p:nvSpPr>
        <p:spPr>
          <a:xfrm>
            <a:off x="6477574" y="3528915"/>
            <a:ext cx="2434196" cy="14062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A18FFA8E-183C-A111-9C6B-58ABE166502A}"/>
              </a:ext>
            </a:extLst>
          </p:cNvPr>
          <p:cNvGrpSpPr/>
          <p:nvPr/>
        </p:nvGrpSpPr>
        <p:grpSpPr>
          <a:xfrm>
            <a:off x="6537599" y="3975377"/>
            <a:ext cx="2147040" cy="336960"/>
            <a:chOff x="2945930" y="2391703"/>
            <a:chExt cx="214704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6C6547FE-82AA-FD9D-FA03-F2827102F211}"/>
                    </a:ext>
                  </a:extLst>
                </p14:cNvPr>
                <p14:cNvContentPartPr/>
                <p14:nvPr/>
              </p14:nvContentPartPr>
              <p14:xfrm>
                <a:off x="2945930" y="2511223"/>
                <a:ext cx="163800" cy="20268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6C6547FE-82AA-FD9D-FA03-F2827102F21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37290" y="2502583"/>
                  <a:ext cx="181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D4710E50-C0AD-08B3-8B18-7E3F9ECAB802}"/>
                    </a:ext>
                  </a:extLst>
                </p14:cNvPr>
                <p14:cNvContentPartPr/>
                <p14:nvPr/>
              </p14:nvContentPartPr>
              <p14:xfrm>
                <a:off x="3124490" y="2554423"/>
                <a:ext cx="171720" cy="17424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D4710E50-C0AD-08B3-8B18-7E3F9ECAB80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15850" y="2545423"/>
                  <a:ext cx="189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15CEEFAC-221C-E67D-D287-28600D751871}"/>
                    </a:ext>
                  </a:extLst>
                </p14:cNvPr>
                <p14:cNvContentPartPr/>
                <p14:nvPr/>
              </p14:nvContentPartPr>
              <p14:xfrm>
                <a:off x="3308810" y="2539303"/>
                <a:ext cx="258840" cy="15588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15CEEFAC-221C-E67D-D287-28600D75187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99810" y="2530663"/>
                  <a:ext cx="276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74E2A273-4543-34EA-3027-2544A02BE00B}"/>
                    </a:ext>
                  </a:extLst>
                </p14:cNvPr>
                <p14:cNvContentPartPr/>
                <p14:nvPr/>
              </p14:nvContentPartPr>
              <p14:xfrm>
                <a:off x="3624170" y="2577103"/>
                <a:ext cx="75960" cy="13500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74E2A273-4543-34EA-3027-2544A02BE00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5170" y="2568103"/>
                  <a:ext cx="93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F8828327-7FB6-0FCF-71C8-55F7C24EC9DE}"/>
                    </a:ext>
                  </a:extLst>
                </p14:cNvPr>
                <p14:cNvContentPartPr/>
                <p14:nvPr/>
              </p14:nvContentPartPr>
              <p14:xfrm>
                <a:off x="3591410" y="2465143"/>
                <a:ext cx="28800" cy="1548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F8828327-7FB6-0FCF-71C8-55F7C24EC9D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82410" y="2456503"/>
                  <a:ext cx="46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0CAC8FB6-2F91-4817-CA4F-6FA3AE603D29}"/>
                    </a:ext>
                  </a:extLst>
                </p14:cNvPr>
                <p14:cNvContentPartPr/>
                <p14:nvPr/>
              </p14:nvContentPartPr>
              <p14:xfrm>
                <a:off x="3749810" y="2525623"/>
                <a:ext cx="261360" cy="17856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0CAC8FB6-2F91-4817-CA4F-6FA3AE603D2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40810" y="2516623"/>
                  <a:ext cx="279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A2EC4F40-7B78-AC0B-0EEC-FD0B69321E54}"/>
                    </a:ext>
                  </a:extLst>
                </p14:cNvPr>
                <p14:cNvContentPartPr/>
                <p14:nvPr/>
              </p14:nvContentPartPr>
              <p14:xfrm>
                <a:off x="4008290" y="2526703"/>
                <a:ext cx="102960" cy="12744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A2EC4F40-7B78-AC0B-0EEC-FD0B69321E5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99650" y="2517703"/>
                  <a:ext cx="12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BF293F1B-6B34-0731-C848-48AAD0B2B39A}"/>
                    </a:ext>
                  </a:extLst>
                </p14:cNvPr>
                <p14:cNvContentPartPr/>
                <p14:nvPr/>
              </p14:nvContentPartPr>
              <p14:xfrm>
                <a:off x="4126370" y="2525263"/>
                <a:ext cx="108000" cy="16236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BF293F1B-6B34-0731-C848-48AAD0B2B39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17730" y="2516623"/>
                  <a:ext cx="125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F38B4506-66F7-B098-9B36-184F32B6AFA7}"/>
                    </a:ext>
                  </a:extLst>
                </p14:cNvPr>
                <p14:cNvContentPartPr/>
                <p14:nvPr/>
              </p14:nvContentPartPr>
              <p14:xfrm>
                <a:off x="4326890" y="2406463"/>
                <a:ext cx="159480" cy="27432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F38B4506-66F7-B098-9B36-184F32B6AFA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17890" y="2397823"/>
                  <a:ext cx="177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A49D5F98-C805-9F91-D4D6-D8FB4322CE35}"/>
                    </a:ext>
                  </a:extLst>
                </p14:cNvPr>
                <p14:cNvContentPartPr/>
                <p14:nvPr/>
              </p14:nvContentPartPr>
              <p14:xfrm>
                <a:off x="4474490" y="2491783"/>
                <a:ext cx="200160" cy="16344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A49D5F98-C805-9F91-D4D6-D8FB4322CE3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65850" y="2483143"/>
                  <a:ext cx="217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88DEF98F-B971-D857-8C61-BEF6528C71A3}"/>
                    </a:ext>
                  </a:extLst>
                </p14:cNvPr>
                <p14:cNvContentPartPr/>
                <p14:nvPr/>
              </p14:nvContentPartPr>
              <p14:xfrm>
                <a:off x="4711370" y="2572063"/>
                <a:ext cx="130320" cy="1476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88DEF98F-B971-D857-8C61-BEF6528C71A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02730" y="2563423"/>
                  <a:ext cx="147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F0EBD987-CBCA-5D2E-7572-B82C0AB3090A}"/>
                    </a:ext>
                  </a:extLst>
                </p14:cNvPr>
                <p14:cNvContentPartPr/>
                <p14:nvPr/>
              </p14:nvContentPartPr>
              <p14:xfrm>
                <a:off x="4940330" y="2391703"/>
                <a:ext cx="152640" cy="33660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F0EBD987-CBCA-5D2E-7572-B82C0AB3090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31330" y="2382703"/>
                  <a:ext cx="170280" cy="354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9" name="Elipse 118">
            <a:extLst>
              <a:ext uri="{FF2B5EF4-FFF2-40B4-BE49-F238E27FC236}">
                <a16:creationId xmlns:a16="http://schemas.microsoft.com/office/drawing/2014/main" id="{D5571BE9-43AC-B0F0-9DE0-2A69A46918EE}"/>
              </a:ext>
            </a:extLst>
          </p:cNvPr>
          <p:cNvSpPr/>
          <p:nvPr/>
        </p:nvSpPr>
        <p:spPr>
          <a:xfrm>
            <a:off x="9546707" y="3512715"/>
            <a:ext cx="2434196" cy="14062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C89B9D26-8031-AFB2-1D5F-118DB73B4E44}"/>
              </a:ext>
            </a:extLst>
          </p:cNvPr>
          <p:cNvGrpSpPr/>
          <p:nvPr/>
        </p:nvGrpSpPr>
        <p:grpSpPr>
          <a:xfrm>
            <a:off x="9595572" y="3946511"/>
            <a:ext cx="2147040" cy="336960"/>
            <a:chOff x="2945930" y="2391703"/>
            <a:chExt cx="214704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123429C2-29F7-EFE5-1DEF-1EF09522273D}"/>
                    </a:ext>
                  </a:extLst>
                </p14:cNvPr>
                <p14:cNvContentPartPr/>
                <p14:nvPr/>
              </p14:nvContentPartPr>
              <p14:xfrm>
                <a:off x="2945930" y="2511223"/>
                <a:ext cx="163800" cy="20268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123429C2-29F7-EFE5-1DEF-1EF09522273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37290" y="2502583"/>
                  <a:ext cx="181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42FA82BD-16C1-5D2B-549F-705F78D3D2C4}"/>
                    </a:ext>
                  </a:extLst>
                </p14:cNvPr>
                <p14:cNvContentPartPr/>
                <p14:nvPr/>
              </p14:nvContentPartPr>
              <p14:xfrm>
                <a:off x="3124490" y="2554423"/>
                <a:ext cx="171720" cy="17424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42FA82BD-16C1-5D2B-549F-705F78D3D2C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15850" y="2545423"/>
                  <a:ext cx="189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C62C5414-09D4-BFA8-EEE2-A5470701CAC4}"/>
                    </a:ext>
                  </a:extLst>
                </p14:cNvPr>
                <p14:cNvContentPartPr/>
                <p14:nvPr/>
              </p14:nvContentPartPr>
              <p14:xfrm>
                <a:off x="3308810" y="2539303"/>
                <a:ext cx="258840" cy="15588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C62C5414-09D4-BFA8-EEE2-A5470701CAC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99810" y="2530663"/>
                  <a:ext cx="276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087093F1-271D-24E2-7422-44CEA951AE91}"/>
                    </a:ext>
                  </a:extLst>
                </p14:cNvPr>
                <p14:cNvContentPartPr/>
                <p14:nvPr/>
              </p14:nvContentPartPr>
              <p14:xfrm>
                <a:off x="3624170" y="2577103"/>
                <a:ext cx="75960" cy="13500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087093F1-271D-24E2-7422-44CEA951AE9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5170" y="2568103"/>
                  <a:ext cx="93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6854E8CA-739E-C023-81B1-1DDECB405E84}"/>
                    </a:ext>
                  </a:extLst>
                </p14:cNvPr>
                <p14:cNvContentPartPr/>
                <p14:nvPr/>
              </p14:nvContentPartPr>
              <p14:xfrm>
                <a:off x="3591410" y="2465143"/>
                <a:ext cx="28800" cy="1548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6854E8CA-739E-C023-81B1-1DDECB405E8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82410" y="2456503"/>
                  <a:ext cx="46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23213B30-56DF-134C-16AF-EE94173B2A7C}"/>
                    </a:ext>
                  </a:extLst>
                </p14:cNvPr>
                <p14:cNvContentPartPr/>
                <p14:nvPr/>
              </p14:nvContentPartPr>
              <p14:xfrm>
                <a:off x="3749810" y="2525623"/>
                <a:ext cx="261360" cy="17856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23213B30-56DF-134C-16AF-EE94173B2A7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40810" y="2516623"/>
                  <a:ext cx="279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3F037442-17B3-EDC6-4711-BFF188065299}"/>
                    </a:ext>
                  </a:extLst>
                </p14:cNvPr>
                <p14:cNvContentPartPr/>
                <p14:nvPr/>
              </p14:nvContentPartPr>
              <p14:xfrm>
                <a:off x="4008290" y="2526703"/>
                <a:ext cx="102960" cy="12744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3F037442-17B3-EDC6-4711-BFF18806529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99650" y="2517703"/>
                  <a:ext cx="12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7E2163C0-0F03-FAD2-132D-3C2CB6C51ED3}"/>
                    </a:ext>
                  </a:extLst>
                </p14:cNvPr>
                <p14:cNvContentPartPr/>
                <p14:nvPr/>
              </p14:nvContentPartPr>
              <p14:xfrm>
                <a:off x="4126370" y="2525263"/>
                <a:ext cx="108000" cy="16236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7E2163C0-0F03-FAD2-132D-3C2CB6C51ED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17730" y="2516623"/>
                  <a:ext cx="125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7D761F58-DA99-8164-C35E-9747ED376334}"/>
                    </a:ext>
                  </a:extLst>
                </p14:cNvPr>
                <p14:cNvContentPartPr/>
                <p14:nvPr/>
              </p14:nvContentPartPr>
              <p14:xfrm>
                <a:off x="4326890" y="2406463"/>
                <a:ext cx="159480" cy="27432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7D761F58-DA99-8164-C35E-9747ED37633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17890" y="2397823"/>
                  <a:ext cx="177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569D9AF1-E2DC-A055-A2A3-42559916F0FF}"/>
                    </a:ext>
                  </a:extLst>
                </p14:cNvPr>
                <p14:cNvContentPartPr/>
                <p14:nvPr/>
              </p14:nvContentPartPr>
              <p14:xfrm>
                <a:off x="4474490" y="2491783"/>
                <a:ext cx="200160" cy="16344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569D9AF1-E2DC-A055-A2A3-42559916F0F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65850" y="2483143"/>
                  <a:ext cx="217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3EFA2530-06B4-6C03-81CD-636A77AF257A}"/>
                    </a:ext>
                  </a:extLst>
                </p14:cNvPr>
                <p14:cNvContentPartPr/>
                <p14:nvPr/>
              </p14:nvContentPartPr>
              <p14:xfrm>
                <a:off x="4711370" y="2572063"/>
                <a:ext cx="130320" cy="1476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3EFA2530-06B4-6C03-81CD-636A77AF257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02730" y="2563423"/>
                  <a:ext cx="147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6584C2CC-16CA-2CCD-8AE0-102ADEC96750}"/>
                    </a:ext>
                  </a:extLst>
                </p14:cNvPr>
                <p14:cNvContentPartPr/>
                <p14:nvPr/>
              </p14:nvContentPartPr>
              <p14:xfrm>
                <a:off x="4940330" y="2391703"/>
                <a:ext cx="152640" cy="33660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6584C2CC-16CA-2CCD-8AE0-102ADEC9675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31330" y="2382703"/>
                  <a:ext cx="17028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o 135">
            <a:extLst>
              <a:ext uri="{FF2B5EF4-FFF2-40B4-BE49-F238E27FC236}">
                <a16:creationId xmlns:a16="http://schemas.microsoft.com/office/drawing/2014/main" id="{4017A7FF-7BBA-3888-9477-2BAFD7143534}"/>
              </a:ext>
            </a:extLst>
          </p:cNvPr>
          <p:cNvGrpSpPr/>
          <p:nvPr/>
        </p:nvGrpSpPr>
        <p:grpSpPr>
          <a:xfrm>
            <a:off x="2368130" y="4004863"/>
            <a:ext cx="189000" cy="228960"/>
            <a:chOff x="2368130" y="4004863"/>
            <a:chExt cx="189000" cy="22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630AD342-CFC4-9F24-B9F5-6308589D1C29}"/>
                    </a:ext>
                  </a:extLst>
                </p14:cNvPr>
                <p14:cNvContentPartPr/>
                <p14:nvPr/>
              </p14:nvContentPartPr>
              <p14:xfrm>
                <a:off x="2486570" y="4049863"/>
                <a:ext cx="53280" cy="18396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630AD342-CFC4-9F24-B9F5-6308589D1C2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477930" y="4041223"/>
                  <a:ext cx="70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7F0EEFFA-9010-5A52-FF65-1DF4C9033404}"/>
                    </a:ext>
                  </a:extLst>
                </p14:cNvPr>
                <p14:cNvContentPartPr/>
                <p14:nvPr/>
              </p14:nvContentPartPr>
              <p14:xfrm>
                <a:off x="2368130" y="4004863"/>
                <a:ext cx="189000" cy="14400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7F0EEFFA-9010-5A52-FF65-1DF4C903340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359490" y="3996223"/>
                  <a:ext cx="206640" cy="16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137" name="Entrada de lápiz 136">
                <a:extLst>
                  <a:ext uri="{FF2B5EF4-FFF2-40B4-BE49-F238E27FC236}">
                    <a16:creationId xmlns:a16="http://schemas.microsoft.com/office/drawing/2014/main" id="{B226B09F-ECAE-B535-7B3C-7D58E6E826F4}"/>
                  </a:ext>
                </a:extLst>
              </p14:cNvPr>
              <p14:cNvContentPartPr/>
              <p14:nvPr/>
            </p14:nvContentPartPr>
            <p14:xfrm>
              <a:off x="5638010" y="4060303"/>
              <a:ext cx="168480" cy="255960"/>
            </p14:xfrm>
          </p:contentPart>
        </mc:Choice>
        <mc:Fallback>
          <p:pic>
            <p:nvPicPr>
              <p:cNvPr id="137" name="Entrada de lápiz 136">
                <a:extLst>
                  <a:ext uri="{FF2B5EF4-FFF2-40B4-BE49-F238E27FC236}">
                    <a16:creationId xmlns:a16="http://schemas.microsoft.com/office/drawing/2014/main" id="{B226B09F-ECAE-B535-7B3C-7D58E6E826F4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629010" y="4051663"/>
                <a:ext cx="1861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138" name="Entrada de lápiz 137">
                <a:extLst>
                  <a:ext uri="{FF2B5EF4-FFF2-40B4-BE49-F238E27FC236}">
                    <a16:creationId xmlns:a16="http://schemas.microsoft.com/office/drawing/2014/main" id="{79CB8762-6E8E-9282-C94A-D03FA3DBC169}"/>
                  </a:ext>
                </a:extLst>
              </p14:cNvPr>
              <p14:cNvContentPartPr/>
              <p14:nvPr/>
            </p14:nvContentPartPr>
            <p14:xfrm>
              <a:off x="8356370" y="4013503"/>
              <a:ext cx="190080" cy="245880"/>
            </p14:xfrm>
          </p:contentPart>
        </mc:Choice>
        <mc:Fallback>
          <p:pic>
            <p:nvPicPr>
              <p:cNvPr id="138" name="Entrada de lápiz 137">
                <a:extLst>
                  <a:ext uri="{FF2B5EF4-FFF2-40B4-BE49-F238E27FC236}">
                    <a16:creationId xmlns:a16="http://schemas.microsoft.com/office/drawing/2014/main" id="{79CB8762-6E8E-9282-C94A-D03FA3DBC169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8347370" y="4004863"/>
                <a:ext cx="20772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139" name="Entrada de lápiz 138">
                <a:extLst>
                  <a:ext uri="{FF2B5EF4-FFF2-40B4-BE49-F238E27FC236}">
                    <a16:creationId xmlns:a16="http://schemas.microsoft.com/office/drawing/2014/main" id="{BCAD9E0A-FCA7-F110-C64E-6894B90C6B73}"/>
                  </a:ext>
                </a:extLst>
              </p14:cNvPr>
              <p14:cNvContentPartPr/>
              <p14:nvPr/>
            </p14:nvContentPartPr>
            <p14:xfrm>
              <a:off x="11517170" y="4028983"/>
              <a:ext cx="185760" cy="232560"/>
            </p14:xfrm>
          </p:contentPart>
        </mc:Choice>
        <mc:Fallback>
          <p:pic>
            <p:nvPicPr>
              <p:cNvPr id="139" name="Entrada de lápiz 138">
                <a:extLst>
                  <a:ext uri="{FF2B5EF4-FFF2-40B4-BE49-F238E27FC236}">
                    <a16:creationId xmlns:a16="http://schemas.microsoft.com/office/drawing/2014/main" id="{BCAD9E0A-FCA7-F110-C64E-6894B90C6B73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1508530" y="4020343"/>
                <a:ext cx="2034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140" name="Entrada de lápiz 139">
                <a:extLst>
                  <a:ext uri="{FF2B5EF4-FFF2-40B4-BE49-F238E27FC236}">
                    <a16:creationId xmlns:a16="http://schemas.microsoft.com/office/drawing/2014/main" id="{E08BBA12-F207-9A34-5278-9F596135AB8E}"/>
                  </a:ext>
                </a:extLst>
              </p14:cNvPr>
              <p14:cNvContentPartPr/>
              <p14:nvPr/>
            </p14:nvContentPartPr>
            <p14:xfrm>
              <a:off x="4459370" y="1651543"/>
              <a:ext cx="512280" cy="419400"/>
            </p14:xfrm>
          </p:contentPart>
        </mc:Choice>
        <mc:Fallback>
          <p:pic>
            <p:nvPicPr>
              <p:cNvPr id="140" name="Entrada de lápiz 139">
                <a:extLst>
                  <a:ext uri="{FF2B5EF4-FFF2-40B4-BE49-F238E27FC236}">
                    <a16:creationId xmlns:a16="http://schemas.microsoft.com/office/drawing/2014/main" id="{E08BBA12-F207-9A34-5278-9F596135AB8E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453250" y="1645423"/>
                <a:ext cx="52452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141" name="Entrada de lápiz 140">
                <a:extLst>
                  <a:ext uri="{FF2B5EF4-FFF2-40B4-BE49-F238E27FC236}">
                    <a16:creationId xmlns:a16="http://schemas.microsoft.com/office/drawing/2014/main" id="{FA979D0D-8D83-2EDE-6874-AA70ECE5C5BF}"/>
                  </a:ext>
                </a:extLst>
              </p14:cNvPr>
              <p14:cNvContentPartPr/>
              <p14:nvPr/>
            </p14:nvContentPartPr>
            <p14:xfrm>
              <a:off x="7302290" y="1497823"/>
              <a:ext cx="580320" cy="428040"/>
            </p14:xfrm>
          </p:contentPart>
        </mc:Choice>
        <mc:Fallback>
          <p:pic>
            <p:nvPicPr>
              <p:cNvPr id="141" name="Entrada de lápiz 140">
                <a:extLst>
                  <a:ext uri="{FF2B5EF4-FFF2-40B4-BE49-F238E27FC236}">
                    <a16:creationId xmlns:a16="http://schemas.microsoft.com/office/drawing/2014/main" id="{FA979D0D-8D83-2EDE-6874-AA70ECE5C5BF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7296170" y="1491703"/>
                <a:ext cx="59256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142" name="Entrada de lápiz 141">
                <a:extLst>
                  <a:ext uri="{FF2B5EF4-FFF2-40B4-BE49-F238E27FC236}">
                    <a16:creationId xmlns:a16="http://schemas.microsoft.com/office/drawing/2014/main" id="{08958227-E9EB-4FDE-718C-92800D17D3AB}"/>
                  </a:ext>
                </a:extLst>
              </p14:cNvPr>
              <p14:cNvContentPartPr/>
              <p14:nvPr/>
            </p14:nvContentPartPr>
            <p14:xfrm>
              <a:off x="2152850" y="3224023"/>
              <a:ext cx="288720" cy="228960"/>
            </p14:xfrm>
          </p:contentPart>
        </mc:Choice>
        <mc:Fallback>
          <p:pic>
            <p:nvPicPr>
              <p:cNvPr id="142" name="Entrada de lápiz 141">
                <a:extLst>
                  <a:ext uri="{FF2B5EF4-FFF2-40B4-BE49-F238E27FC236}">
                    <a16:creationId xmlns:a16="http://schemas.microsoft.com/office/drawing/2014/main" id="{08958227-E9EB-4FDE-718C-92800D17D3AB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146730" y="3217903"/>
                <a:ext cx="3009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143" name="Entrada de lápiz 142">
                <a:extLst>
                  <a:ext uri="{FF2B5EF4-FFF2-40B4-BE49-F238E27FC236}">
                    <a16:creationId xmlns:a16="http://schemas.microsoft.com/office/drawing/2014/main" id="{5F017E38-A869-DBED-02DE-15D94C40F608}"/>
                  </a:ext>
                </a:extLst>
              </p14:cNvPr>
              <p14:cNvContentPartPr/>
              <p14:nvPr/>
            </p14:nvContentPartPr>
            <p14:xfrm>
              <a:off x="4290530" y="3364423"/>
              <a:ext cx="268920" cy="169920"/>
            </p14:xfrm>
          </p:contentPart>
        </mc:Choice>
        <mc:Fallback>
          <p:pic>
            <p:nvPicPr>
              <p:cNvPr id="143" name="Entrada de lápiz 142">
                <a:extLst>
                  <a:ext uri="{FF2B5EF4-FFF2-40B4-BE49-F238E27FC236}">
                    <a16:creationId xmlns:a16="http://schemas.microsoft.com/office/drawing/2014/main" id="{5F017E38-A869-DBED-02DE-15D94C40F608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284410" y="3358303"/>
                <a:ext cx="2811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144" name="Entrada de lápiz 143">
                <a:extLst>
                  <a:ext uri="{FF2B5EF4-FFF2-40B4-BE49-F238E27FC236}">
                    <a16:creationId xmlns:a16="http://schemas.microsoft.com/office/drawing/2014/main" id="{C6400814-79F6-D5E5-0F1E-597BA03846C5}"/>
                  </a:ext>
                </a:extLst>
              </p14:cNvPr>
              <p14:cNvContentPartPr/>
              <p14:nvPr/>
            </p14:nvContentPartPr>
            <p14:xfrm>
              <a:off x="7665170" y="3203143"/>
              <a:ext cx="308880" cy="263880"/>
            </p14:xfrm>
          </p:contentPart>
        </mc:Choice>
        <mc:Fallback>
          <p:pic>
            <p:nvPicPr>
              <p:cNvPr id="144" name="Entrada de lápiz 143">
                <a:extLst>
                  <a:ext uri="{FF2B5EF4-FFF2-40B4-BE49-F238E27FC236}">
                    <a16:creationId xmlns:a16="http://schemas.microsoft.com/office/drawing/2014/main" id="{C6400814-79F6-D5E5-0F1E-597BA03846C5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659050" y="3197023"/>
                <a:ext cx="32112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145" name="Entrada de lápiz 144">
                <a:extLst>
                  <a:ext uri="{FF2B5EF4-FFF2-40B4-BE49-F238E27FC236}">
                    <a16:creationId xmlns:a16="http://schemas.microsoft.com/office/drawing/2014/main" id="{887EE6AF-E720-438F-3BB2-49052E906A3F}"/>
                  </a:ext>
                </a:extLst>
              </p14:cNvPr>
              <p14:cNvContentPartPr/>
              <p14:nvPr/>
            </p14:nvContentPartPr>
            <p14:xfrm>
              <a:off x="9882770" y="3159223"/>
              <a:ext cx="326160" cy="279000"/>
            </p14:xfrm>
          </p:contentPart>
        </mc:Choice>
        <mc:Fallback>
          <p:pic>
            <p:nvPicPr>
              <p:cNvPr id="145" name="Entrada de lápiz 144">
                <a:extLst>
                  <a:ext uri="{FF2B5EF4-FFF2-40B4-BE49-F238E27FC236}">
                    <a16:creationId xmlns:a16="http://schemas.microsoft.com/office/drawing/2014/main" id="{887EE6AF-E720-438F-3BB2-49052E906A3F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9876650" y="3153103"/>
                <a:ext cx="33840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99628376-3956-8F82-5AE2-6795BD24476B}"/>
                  </a:ext>
                </a:extLst>
              </p14:cNvPr>
              <p14:cNvContentPartPr/>
              <p14:nvPr/>
            </p14:nvContentPartPr>
            <p14:xfrm>
              <a:off x="492170" y="5047783"/>
              <a:ext cx="417960" cy="65628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99628376-3956-8F82-5AE2-6795BD24476B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86050" y="5041663"/>
                <a:ext cx="430200" cy="6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B9A0F7A5-5380-C878-942B-5B21B1F8DDAB}"/>
                  </a:ext>
                </a:extLst>
              </p14:cNvPr>
              <p14:cNvContentPartPr/>
              <p14:nvPr/>
            </p14:nvContentPartPr>
            <p14:xfrm>
              <a:off x="2139170" y="5109703"/>
              <a:ext cx="505800" cy="495720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B9A0F7A5-5380-C878-942B-5B21B1F8DDAB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133050" y="5103583"/>
                <a:ext cx="518040" cy="50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upo 24">
            <a:extLst>
              <a:ext uri="{FF2B5EF4-FFF2-40B4-BE49-F238E27FC236}">
                <a16:creationId xmlns:a16="http://schemas.microsoft.com/office/drawing/2014/main" id="{65C628FA-8BB5-3A91-BB16-13D73C21BEAB}"/>
              </a:ext>
            </a:extLst>
          </p:cNvPr>
          <p:cNvGrpSpPr/>
          <p:nvPr/>
        </p:nvGrpSpPr>
        <p:grpSpPr>
          <a:xfrm>
            <a:off x="4177130" y="5157583"/>
            <a:ext cx="416520" cy="601920"/>
            <a:chOff x="4177130" y="5157583"/>
            <a:chExt cx="416520" cy="60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ACAD4EBD-4947-687C-E468-5C91D094AEF7}"/>
                    </a:ext>
                  </a:extLst>
                </p14:cNvPr>
                <p14:cNvContentPartPr/>
                <p14:nvPr/>
              </p14:nvContentPartPr>
              <p14:xfrm>
                <a:off x="4209170" y="5157583"/>
                <a:ext cx="281520" cy="50904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ACAD4EBD-4947-687C-E468-5C91D094AEF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203050" y="5151463"/>
                  <a:ext cx="29376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776E516F-0E9D-0BC2-8742-11521A214B90}"/>
                    </a:ext>
                  </a:extLst>
                </p14:cNvPr>
                <p14:cNvContentPartPr/>
                <p14:nvPr/>
              </p14:nvContentPartPr>
              <p14:xfrm>
                <a:off x="4177130" y="5510023"/>
                <a:ext cx="416520" cy="24948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776E516F-0E9D-0BC2-8742-11521A214B9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171010" y="5503903"/>
                  <a:ext cx="428760" cy="26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800F7818-DA8E-20EE-1D6B-5EE638A0BA26}"/>
                  </a:ext>
                </a:extLst>
              </p14:cNvPr>
              <p14:cNvContentPartPr/>
              <p14:nvPr/>
            </p14:nvContentPartPr>
            <p14:xfrm>
              <a:off x="5521010" y="5054623"/>
              <a:ext cx="426240" cy="563400"/>
            </p14:xfrm>
          </p:contentPart>
        </mc:Choice>
        <mc:Fallback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800F7818-DA8E-20EE-1D6B-5EE638A0BA26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5514890" y="5048503"/>
                <a:ext cx="43848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7860812B-5BE5-C4B1-9072-072B5C7C4DF3}"/>
                  </a:ext>
                </a:extLst>
              </p14:cNvPr>
              <p14:cNvContentPartPr/>
              <p14:nvPr/>
            </p14:nvContentPartPr>
            <p14:xfrm>
              <a:off x="6894410" y="5033383"/>
              <a:ext cx="400680" cy="526680"/>
            </p14:xfrm>
          </p:contentPart>
        </mc:Choice>
        <mc:Fallback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7860812B-5BE5-C4B1-9072-072B5C7C4DF3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888290" y="5027263"/>
                <a:ext cx="41292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791E7ABA-461E-9F2C-9747-C5704A6C29C9}"/>
                  </a:ext>
                </a:extLst>
              </p14:cNvPr>
              <p14:cNvContentPartPr/>
              <p14:nvPr/>
            </p14:nvContentPartPr>
            <p14:xfrm>
              <a:off x="8116610" y="5054983"/>
              <a:ext cx="475560" cy="500400"/>
            </p14:xfrm>
          </p:contentPart>
        </mc:Choice>
        <mc:Fallback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791E7ABA-461E-9F2C-9747-C5704A6C29C9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8110490" y="5048863"/>
                <a:ext cx="48780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7D1E5C21-AF76-5C55-0F07-8D31BC95E0CA}"/>
                  </a:ext>
                </a:extLst>
              </p14:cNvPr>
              <p14:cNvContentPartPr/>
              <p14:nvPr/>
            </p14:nvContentPartPr>
            <p14:xfrm>
              <a:off x="9875210" y="5002063"/>
              <a:ext cx="410760" cy="504720"/>
            </p14:xfrm>
          </p:contentPart>
        </mc:Choice>
        <mc:Fallback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7D1E5C21-AF76-5C55-0F07-8D31BC95E0CA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9869090" y="4995943"/>
                <a:ext cx="42300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4CA3FDCB-98D7-1DCE-69B8-884FC2875C7F}"/>
                  </a:ext>
                </a:extLst>
              </p14:cNvPr>
              <p14:cNvContentPartPr/>
              <p14:nvPr/>
            </p14:nvContentPartPr>
            <p14:xfrm>
              <a:off x="11161850" y="5081623"/>
              <a:ext cx="471240" cy="415440"/>
            </p14:xfrm>
          </p:contentPart>
        </mc:Choice>
        <mc:Fallback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4CA3FDCB-98D7-1DCE-69B8-884FC2875C7F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1155730" y="5075503"/>
                <a:ext cx="483480" cy="42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upo 30">
            <a:extLst>
              <a:ext uri="{FF2B5EF4-FFF2-40B4-BE49-F238E27FC236}">
                <a16:creationId xmlns:a16="http://schemas.microsoft.com/office/drawing/2014/main" id="{6A4405EB-A0D5-AD4E-55E7-A6B5674A5B00}"/>
              </a:ext>
            </a:extLst>
          </p:cNvPr>
          <p:cNvGrpSpPr/>
          <p:nvPr/>
        </p:nvGrpSpPr>
        <p:grpSpPr>
          <a:xfrm>
            <a:off x="4044650" y="1550383"/>
            <a:ext cx="502200" cy="193320"/>
            <a:chOff x="4044650" y="1550383"/>
            <a:chExt cx="50220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75318627-88C3-AD75-2466-664B097EF923}"/>
                    </a:ext>
                  </a:extLst>
                </p14:cNvPr>
                <p14:cNvContentPartPr/>
                <p14:nvPr/>
              </p14:nvContentPartPr>
              <p14:xfrm>
                <a:off x="4044650" y="1663423"/>
                <a:ext cx="186840" cy="194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75318627-88C3-AD75-2466-664B097EF92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036010" y="1654423"/>
                  <a:ext cx="204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FE4B7C8A-21FE-0858-43DA-BD3285745627}"/>
                    </a:ext>
                  </a:extLst>
                </p14:cNvPr>
                <p14:cNvContentPartPr/>
                <p14:nvPr/>
              </p14:nvContentPartPr>
              <p14:xfrm>
                <a:off x="4290170" y="1550383"/>
                <a:ext cx="256680" cy="19332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FE4B7C8A-21FE-0858-43DA-BD328574562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281170" y="1541383"/>
                  <a:ext cx="27432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37C05BA8-369C-0F61-C4B4-7BC7C3616F9B}"/>
              </a:ext>
            </a:extLst>
          </p:cNvPr>
          <p:cNvGrpSpPr/>
          <p:nvPr/>
        </p:nvGrpSpPr>
        <p:grpSpPr>
          <a:xfrm>
            <a:off x="7894130" y="1411063"/>
            <a:ext cx="469080" cy="235800"/>
            <a:chOff x="7894130" y="1411063"/>
            <a:chExt cx="469080" cy="23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C14626F7-08BF-E100-E04A-C21FEF497CCC}"/>
                    </a:ext>
                  </a:extLst>
                </p14:cNvPr>
                <p14:cNvContentPartPr/>
                <p14:nvPr/>
              </p14:nvContentPartPr>
              <p14:xfrm>
                <a:off x="7894130" y="1490263"/>
                <a:ext cx="170280" cy="2808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C14626F7-08BF-E100-E04A-C21FEF497CC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885130" y="1481623"/>
                  <a:ext cx="187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7AAA91C1-4C59-ACDF-C179-56F0C53B96C9}"/>
                    </a:ext>
                  </a:extLst>
                </p14:cNvPr>
                <p14:cNvContentPartPr/>
                <p14:nvPr/>
              </p14:nvContentPartPr>
              <p14:xfrm>
                <a:off x="8182130" y="1411063"/>
                <a:ext cx="181080" cy="23580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7AAA91C1-4C59-ACDF-C179-56F0C53B96C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173490" y="1402063"/>
                  <a:ext cx="19872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9AB54BD6-E49B-1A61-78F1-3392B522E1DE}"/>
              </a:ext>
            </a:extLst>
          </p:cNvPr>
          <p:cNvGrpSpPr/>
          <p:nvPr/>
        </p:nvGrpSpPr>
        <p:grpSpPr>
          <a:xfrm>
            <a:off x="1740290" y="3068863"/>
            <a:ext cx="429840" cy="145080"/>
            <a:chOff x="1740290" y="3068863"/>
            <a:chExt cx="429840" cy="14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E400AE23-6D1A-E64A-B323-97162F606C88}"/>
                    </a:ext>
                  </a:extLst>
                </p14:cNvPr>
                <p14:cNvContentPartPr/>
                <p14:nvPr/>
              </p14:nvContentPartPr>
              <p14:xfrm>
                <a:off x="1740290" y="3192703"/>
                <a:ext cx="181440" cy="1656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E400AE23-6D1A-E64A-B323-97162F606C8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731650" y="3184063"/>
                  <a:ext cx="199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F035F4BC-20E7-0630-9130-2E928D660920}"/>
                    </a:ext>
                  </a:extLst>
                </p14:cNvPr>
                <p14:cNvContentPartPr/>
                <p14:nvPr/>
              </p14:nvContentPartPr>
              <p14:xfrm>
                <a:off x="2030090" y="3068863"/>
                <a:ext cx="140040" cy="14508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F035F4BC-20E7-0630-9130-2E928D66092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021090" y="3060223"/>
                  <a:ext cx="15768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D24093A8-128D-265C-7411-F7E07CE902DB}"/>
              </a:ext>
            </a:extLst>
          </p:cNvPr>
          <p:cNvGrpSpPr/>
          <p:nvPr/>
        </p:nvGrpSpPr>
        <p:grpSpPr>
          <a:xfrm>
            <a:off x="4701650" y="3149143"/>
            <a:ext cx="420120" cy="196560"/>
            <a:chOff x="4701650" y="3149143"/>
            <a:chExt cx="420120" cy="19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57379A33-7B04-E4E4-9A45-0B25FA977C87}"/>
                    </a:ext>
                  </a:extLst>
                </p14:cNvPr>
                <p14:cNvContentPartPr/>
                <p14:nvPr/>
              </p14:nvContentPartPr>
              <p14:xfrm>
                <a:off x="4701650" y="3251023"/>
                <a:ext cx="158760" cy="2520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57379A33-7B04-E4E4-9A45-0B25FA977C8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692650" y="3242023"/>
                  <a:ext cx="1764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34C7D7C4-F54A-0D3C-DAA8-5E8E0F4EFDD2}"/>
                    </a:ext>
                  </a:extLst>
                </p14:cNvPr>
                <p14:cNvContentPartPr/>
                <p14:nvPr/>
              </p14:nvContentPartPr>
              <p14:xfrm>
                <a:off x="4932770" y="3149143"/>
                <a:ext cx="189000" cy="19656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34C7D7C4-F54A-0D3C-DAA8-5E8E0F4EFDD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923770" y="3140503"/>
                  <a:ext cx="20664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0FD671E1-2926-A4A6-E083-712A7C719AA4}"/>
              </a:ext>
            </a:extLst>
          </p:cNvPr>
          <p:cNvGrpSpPr/>
          <p:nvPr/>
        </p:nvGrpSpPr>
        <p:grpSpPr>
          <a:xfrm>
            <a:off x="7303010" y="3130063"/>
            <a:ext cx="390240" cy="152640"/>
            <a:chOff x="7303010" y="3130063"/>
            <a:chExt cx="390240" cy="15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DA0311A5-CFA1-151D-7A9B-BD1316EAE5D6}"/>
                    </a:ext>
                  </a:extLst>
                </p14:cNvPr>
                <p14:cNvContentPartPr/>
                <p14:nvPr/>
              </p14:nvContentPartPr>
              <p14:xfrm>
                <a:off x="7303010" y="3276583"/>
                <a:ext cx="141480" cy="612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DA0311A5-CFA1-151D-7A9B-BD1316EAE5D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294370" y="3267943"/>
                  <a:ext cx="1591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4661A46A-CDFF-2055-94C5-CF3E9263FDFC}"/>
                    </a:ext>
                  </a:extLst>
                </p14:cNvPr>
                <p14:cNvContentPartPr/>
                <p14:nvPr/>
              </p14:nvContentPartPr>
              <p14:xfrm>
                <a:off x="7514330" y="3130063"/>
                <a:ext cx="178920" cy="14220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4661A46A-CDFF-2055-94C5-CF3E9263FDF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505690" y="3121063"/>
                  <a:ext cx="19656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4E965EB3-B20C-958A-6108-0A468AE1DEE4}"/>
              </a:ext>
            </a:extLst>
          </p:cNvPr>
          <p:cNvGrpSpPr/>
          <p:nvPr/>
        </p:nvGrpSpPr>
        <p:grpSpPr>
          <a:xfrm>
            <a:off x="10301810" y="3082543"/>
            <a:ext cx="393480" cy="194400"/>
            <a:chOff x="10301810" y="3082543"/>
            <a:chExt cx="393480" cy="19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C8F6F2F5-01A1-744A-0170-0A4CFC3B120F}"/>
                    </a:ext>
                  </a:extLst>
                </p14:cNvPr>
                <p14:cNvContentPartPr/>
                <p14:nvPr/>
              </p14:nvContentPartPr>
              <p14:xfrm>
                <a:off x="10301810" y="3144823"/>
                <a:ext cx="167040" cy="2916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C8F6F2F5-01A1-744A-0170-0A4CFC3B120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292810" y="3135823"/>
                  <a:ext cx="184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4B5BEEAA-8030-4161-A832-7EF16D419B1E}"/>
                    </a:ext>
                  </a:extLst>
                </p14:cNvPr>
                <p14:cNvContentPartPr/>
                <p14:nvPr/>
              </p14:nvContentPartPr>
              <p14:xfrm>
                <a:off x="10514210" y="3082543"/>
                <a:ext cx="181080" cy="19440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4B5BEEAA-8030-4161-A832-7EF16D419B1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505570" y="3073903"/>
                  <a:ext cx="19872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upo 146">
            <a:extLst>
              <a:ext uri="{FF2B5EF4-FFF2-40B4-BE49-F238E27FC236}">
                <a16:creationId xmlns:a16="http://schemas.microsoft.com/office/drawing/2014/main" id="{C758C722-EB25-3FCE-B02A-8954A572D1DB}"/>
              </a:ext>
            </a:extLst>
          </p:cNvPr>
          <p:cNvGrpSpPr/>
          <p:nvPr/>
        </p:nvGrpSpPr>
        <p:grpSpPr>
          <a:xfrm>
            <a:off x="307130" y="4994143"/>
            <a:ext cx="322920" cy="171360"/>
            <a:chOff x="307130" y="4994143"/>
            <a:chExt cx="322920" cy="17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5A06994B-04A6-81AA-E8B3-F6A5FE31ACDB}"/>
                    </a:ext>
                  </a:extLst>
                </p14:cNvPr>
                <p14:cNvContentPartPr/>
                <p14:nvPr/>
              </p14:nvContentPartPr>
              <p14:xfrm>
                <a:off x="307130" y="5112583"/>
                <a:ext cx="166680" cy="2808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5A06994B-04A6-81AA-E8B3-F6A5FE31ACD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98130" y="5103943"/>
                  <a:ext cx="184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7E9B5964-A239-D401-6359-2C61ED29EDE3}"/>
                    </a:ext>
                  </a:extLst>
                </p14:cNvPr>
                <p14:cNvContentPartPr/>
                <p14:nvPr/>
              </p14:nvContentPartPr>
              <p14:xfrm>
                <a:off x="494690" y="4994143"/>
                <a:ext cx="135360" cy="17136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7E9B5964-A239-D401-6359-2C61ED29EDE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86050" y="4985503"/>
                  <a:ext cx="15300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8B4E28BA-0641-5420-5D6A-0C719CEF0E84}"/>
              </a:ext>
            </a:extLst>
          </p:cNvPr>
          <p:cNvGrpSpPr/>
          <p:nvPr/>
        </p:nvGrpSpPr>
        <p:grpSpPr>
          <a:xfrm>
            <a:off x="2446250" y="4943383"/>
            <a:ext cx="379440" cy="189720"/>
            <a:chOff x="2446250" y="4943383"/>
            <a:chExt cx="379440" cy="18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CB890FFC-4797-7200-AC09-DC956206AFD1}"/>
                    </a:ext>
                  </a:extLst>
                </p14:cNvPr>
                <p14:cNvContentPartPr/>
                <p14:nvPr/>
              </p14:nvContentPartPr>
              <p14:xfrm>
                <a:off x="2446250" y="5045983"/>
                <a:ext cx="176400" cy="2988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CB890FFC-4797-7200-AC09-DC956206AFD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437250" y="5036983"/>
                  <a:ext cx="1940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80A1C5B9-7FDC-7A1A-EE55-77E15AB7B12F}"/>
                    </a:ext>
                  </a:extLst>
                </p14:cNvPr>
                <p14:cNvContentPartPr/>
                <p14:nvPr/>
              </p14:nvContentPartPr>
              <p14:xfrm>
                <a:off x="2663690" y="4943383"/>
                <a:ext cx="162000" cy="18972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80A1C5B9-7FDC-7A1A-EE55-77E15AB7B12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654690" y="4934383"/>
                  <a:ext cx="17964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upo 149">
            <a:extLst>
              <a:ext uri="{FF2B5EF4-FFF2-40B4-BE49-F238E27FC236}">
                <a16:creationId xmlns:a16="http://schemas.microsoft.com/office/drawing/2014/main" id="{050C317A-5098-C3C0-F502-5003388D9FFA}"/>
              </a:ext>
            </a:extLst>
          </p:cNvPr>
          <p:cNvGrpSpPr/>
          <p:nvPr/>
        </p:nvGrpSpPr>
        <p:grpSpPr>
          <a:xfrm>
            <a:off x="4007930" y="5022223"/>
            <a:ext cx="375480" cy="146520"/>
            <a:chOff x="4007930" y="5022223"/>
            <a:chExt cx="375480" cy="14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B9AA57DA-531D-61BA-C7BC-89716DD7DFF8}"/>
                    </a:ext>
                  </a:extLst>
                </p14:cNvPr>
                <p14:cNvContentPartPr/>
                <p14:nvPr/>
              </p14:nvContentPartPr>
              <p14:xfrm>
                <a:off x="4007930" y="5152903"/>
                <a:ext cx="171720" cy="7200"/>
              </p14:xfrm>
            </p:contentPart>
          </mc:Choice>
          <mc:Fallback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B9AA57DA-531D-61BA-C7BC-89716DD7DFF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999290" y="5143903"/>
                  <a:ext cx="189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77BB76B0-8FC1-5810-3094-0BE62B09DADC}"/>
                    </a:ext>
                  </a:extLst>
                </p14:cNvPr>
                <p14:cNvContentPartPr/>
                <p14:nvPr/>
              </p14:nvContentPartPr>
              <p14:xfrm>
                <a:off x="4231850" y="5022223"/>
                <a:ext cx="151560" cy="146520"/>
              </p14:xfrm>
            </p:contentPart>
          </mc:Choice>
          <mc:Fallback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77BB76B0-8FC1-5810-3094-0BE62B09DAD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223210" y="5013583"/>
                  <a:ext cx="16920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upo 158">
            <a:extLst>
              <a:ext uri="{FF2B5EF4-FFF2-40B4-BE49-F238E27FC236}">
                <a16:creationId xmlns:a16="http://schemas.microsoft.com/office/drawing/2014/main" id="{FECD8223-BE99-04C4-AF25-FB829CA84A0B}"/>
              </a:ext>
            </a:extLst>
          </p:cNvPr>
          <p:cNvGrpSpPr/>
          <p:nvPr/>
        </p:nvGrpSpPr>
        <p:grpSpPr>
          <a:xfrm>
            <a:off x="5731970" y="4959223"/>
            <a:ext cx="360000" cy="167760"/>
            <a:chOff x="5731970" y="4959223"/>
            <a:chExt cx="360000" cy="16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5CA7D4E6-9433-A094-A8C8-362043CEF535}"/>
                    </a:ext>
                  </a:extLst>
                </p14:cNvPr>
                <p14:cNvContentPartPr/>
                <p14:nvPr/>
              </p14:nvContentPartPr>
              <p14:xfrm>
                <a:off x="5731970" y="5047783"/>
                <a:ext cx="187200" cy="2628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5CA7D4E6-9433-A094-A8C8-362043CEF53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723330" y="5038783"/>
                  <a:ext cx="204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B15E609F-17E2-6964-55F3-7BE3665C5F2A}"/>
                    </a:ext>
                  </a:extLst>
                </p14:cNvPr>
                <p14:cNvContentPartPr/>
                <p14:nvPr/>
              </p14:nvContentPartPr>
              <p14:xfrm>
                <a:off x="5933210" y="4959223"/>
                <a:ext cx="158760" cy="16776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B15E609F-17E2-6964-55F3-7BE3665C5F2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924210" y="4950223"/>
                  <a:ext cx="17640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upo 157">
            <a:extLst>
              <a:ext uri="{FF2B5EF4-FFF2-40B4-BE49-F238E27FC236}">
                <a16:creationId xmlns:a16="http://schemas.microsoft.com/office/drawing/2014/main" id="{0F0224B2-ECDD-FDCA-FD71-81E883BA3D54}"/>
              </a:ext>
            </a:extLst>
          </p:cNvPr>
          <p:cNvGrpSpPr/>
          <p:nvPr/>
        </p:nvGrpSpPr>
        <p:grpSpPr>
          <a:xfrm>
            <a:off x="6765170" y="4985863"/>
            <a:ext cx="376920" cy="158400"/>
            <a:chOff x="6765170" y="4985863"/>
            <a:chExt cx="376920" cy="15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3791091C-719B-DBC0-4AA8-19183467BE41}"/>
                    </a:ext>
                  </a:extLst>
                </p14:cNvPr>
                <p14:cNvContentPartPr/>
                <p14:nvPr/>
              </p14:nvContentPartPr>
              <p14:xfrm>
                <a:off x="6765170" y="5081263"/>
                <a:ext cx="188640" cy="32760"/>
              </p14:xfrm>
            </p:contentPart>
          </mc:Choice>
          <mc:Fallback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3791091C-719B-DBC0-4AA8-19183467BE4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756170" y="5072263"/>
                  <a:ext cx="2062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3DDDB4BC-2B5D-FB30-F54B-C5C94698D1C0}"/>
                    </a:ext>
                  </a:extLst>
                </p14:cNvPr>
                <p14:cNvContentPartPr/>
                <p14:nvPr/>
              </p14:nvContentPartPr>
              <p14:xfrm>
                <a:off x="6957770" y="4985863"/>
                <a:ext cx="184320" cy="158400"/>
              </p14:xfrm>
            </p:contentPart>
          </mc:Choice>
          <mc:Fallback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3DDDB4BC-2B5D-FB30-F54B-C5C94698D1C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949130" y="4977223"/>
                  <a:ext cx="20196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upo 156">
            <a:extLst>
              <a:ext uri="{FF2B5EF4-FFF2-40B4-BE49-F238E27FC236}">
                <a16:creationId xmlns:a16="http://schemas.microsoft.com/office/drawing/2014/main" id="{7E701FCA-2259-2BAF-D41F-B6990E6438E2}"/>
              </a:ext>
            </a:extLst>
          </p:cNvPr>
          <p:cNvGrpSpPr/>
          <p:nvPr/>
        </p:nvGrpSpPr>
        <p:grpSpPr>
          <a:xfrm>
            <a:off x="8367890" y="4902343"/>
            <a:ext cx="366120" cy="200520"/>
            <a:chOff x="8367890" y="4902343"/>
            <a:chExt cx="366120" cy="20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6A78D1A4-C564-5C51-B3D0-F3243B76151F}"/>
                    </a:ext>
                  </a:extLst>
                </p14:cNvPr>
                <p14:cNvContentPartPr/>
                <p14:nvPr/>
              </p14:nvContentPartPr>
              <p14:xfrm>
                <a:off x="8367890" y="5020063"/>
                <a:ext cx="138960" cy="13680"/>
              </p14:xfrm>
            </p:contentPart>
          </mc:Choice>
          <mc:Fallback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6A78D1A4-C564-5C51-B3D0-F3243B76151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358890" y="5011063"/>
                  <a:ext cx="1566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2CFD4ABF-7595-EF7E-7E80-642B035147B8}"/>
                    </a:ext>
                  </a:extLst>
                </p14:cNvPr>
                <p14:cNvContentPartPr/>
                <p14:nvPr/>
              </p14:nvContentPartPr>
              <p14:xfrm>
                <a:off x="8521970" y="4902343"/>
                <a:ext cx="212040" cy="200520"/>
              </p14:xfrm>
            </p:contentPart>
          </mc:Choice>
          <mc:Fallback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2CFD4ABF-7595-EF7E-7E80-642B035147B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512970" y="4893703"/>
                  <a:ext cx="22968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upo 161">
            <a:extLst>
              <a:ext uri="{FF2B5EF4-FFF2-40B4-BE49-F238E27FC236}">
                <a16:creationId xmlns:a16="http://schemas.microsoft.com/office/drawing/2014/main" id="{E6B2FB94-5BA4-36E8-EC08-AC12D304243F}"/>
              </a:ext>
            </a:extLst>
          </p:cNvPr>
          <p:cNvGrpSpPr/>
          <p:nvPr/>
        </p:nvGrpSpPr>
        <p:grpSpPr>
          <a:xfrm>
            <a:off x="9726530" y="4903423"/>
            <a:ext cx="298440" cy="145440"/>
            <a:chOff x="9726530" y="4903423"/>
            <a:chExt cx="298440" cy="14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8ED8FC81-561D-F134-63C5-ECBE7251EEBA}"/>
                    </a:ext>
                  </a:extLst>
                </p14:cNvPr>
                <p14:cNvContentPartPr/>
                <p14:nvPr/>
              </p14:nvContentPartPr>
              <p14:xfrm>
                <a:off x="9726530" y="5039863"/>
                <a:ext cx="114480" cy="900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8ED8FC81-561D-F134-63C5-ECBE7251EEB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717530" y="5031223"/>
                  <a:ext cx="132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849C7B92-23C8-1DD0-B630-218525C288DF}"/>
                    </a:ext>
                  </a:extLst>
                </p14:cNvPr>
                <p14:cNvContentPartPr/>
                <p14:nvPr/>
              </p14:nvContentPartPr>
              <p14:xfrm>
                <a:off x="9866210" y="4903423"/>
                <a:ext cx="158760" cy="13860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849C7B92-23C8-1DD0-B630-218525C288D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857210" y="4894783"/>
                  <a:ext cx="17640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upo 164">
            <a:extLst>
              <a:ext uri="{FF2B5EF4-FFF2-40B4-BE49-F238E27FC236}">
                <a16:creationId xmlns:a16="http://schemas.microsoft.com/office/drawing/2014/main" id="{333A5B36-A803-51EE-F46E-1188AB0A6679}"/>
              </a:ext>
            </a:extLst>
          </p:cNvPr>
          <p:cNvGrpSpPr/>
          <p:nvPr/>
        </p:nvGrpSpPr>
        <p:grpSpPr>
          <a:xfrm>
            <a:off x="11436530" y="4922503"/>
            <a:ext cx="328680" cy="239040"/>
            <a:chOff x="11436530" y="4922503"/>
            <a:chExt cx="328680" cy="23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963D5496-EC62-19B1-D86E-0DB823F425AF}"/>
                    </a:ext>
                  </a:extLst>
                </p14:cNvPr>
                <p14:cNvContentPartPr/>
                <p14:nvPr/>
              </p14:nvContentPartPr>
              <p14:xfrm>
                <a:off x="11436530" y="5059303"/>
                <a:ext cx="122760" cy="17280"/>
              </p14:xfrm>
            </p:contentPart>
          </mc:Choice>
          <mc:Fallback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963D5496-EC62-19B1-D86E-0DB823F425A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427530" y="5050303"/>
                  <a:ext cx="140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037DB700-B529-8CE0-83EF-4C0F22A9A2AA}"/>
                    </a:ext>
                  </a:extLst>
                </p14:cNvPr>
                <p14:cNvContentPartPr/>
                <p14:nvPr/>
              </p14:nvContentPartPr>
              <p14:xfrm>
                <a:off x="11574410" y="4922503"/>
                <a:ext cx="190800" cy="239040"/>
              </p14:xfrm>
            </p:contentPart>
          </mc:Choice>
          <mc:Fallback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037DB700-B529-8CE0-83EF-4C0F22A9A2A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565770" y="4913863"/>
                  <a:ext cx="208440" cy="25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47069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95B74-8B29-9966-C440-5E4DED7C6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n 164">
            <a:extLst>
              <a:ext uri="{FF2B5EF4-FFF2-40B4-BE49-F238E27FC236}">
                <a16:creationId xmlns:a16="http://schemas.microsoft.com/office/drawing/2014/main" id="{13FE06C6-9313-691F-3B3B-18C0F46AE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84" y="1286136"/>
            <a:ext cx="5667817" cy="2323805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1D46AD9D-C1BA-BC48-5BD6-F058DFB00839}"/>
              </a:ext>
            </a:extLst>
          </p:cNvPr>
          <p:cNvGrpSpPr/>
          <p:nvPr/>
        </p:nvGrpSpPr>
        <p:grpSpPr>
          <a:xfrm>
            <a:off x="933381" y="196250"/>
            <a:ext cx="1503000" cy="538200"/>
            <a:chOff x="933381" y="196250"/>
            <a:chExt cx="1503000" cy="53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A90D904D-BEDD-DB2A-F11B-72F741011033}"/>
                    </a:ext>
                  </a:extLst>
                </p14:cNvPr>
                <p14:cNvContentPartPr/>
                <p14:nvPr/>
              </p14:nvContentPartPr>
              <p14:xfrm>
                <a:off x="933381" y="196250"/>
                <a:ext cx="311760" cy="537120"/>
              </p14:xfrm>
            </p:contentPart>
          </mc:Choice>
          <mc:Fallback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A90D904D-BEDD-DB2A-F11B-72F74101103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5381" y="178250"/>
                  <a:ext cx="34740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F5002196-A123-2535-6A8D-1430C0BF9540}"/>
                    </a:ext>
                  </a:extLst>
                </p14:cNvPr>
                <p14:cNvContentPartPr/>
                <p14:nvPr/>
              </p14:nvContentPartPr>
              <p14:xfrm>
                <a:off x="1295181" y="421610"/>
                <a:ext cx="298080" cy="30780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F5002196-A123-2535-6A8D-1430C0BF95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7541" y="403610"/>
                  <a:ext cx="3337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E451A5EC-D187-DE40-1CDB-8BACD47BCE04}"/>
                    </a:ext>
                  </a:extLst>
                </p14:cNvPr>
                <p14:cNvContentPartPr/>
                <p14:nvPr/>
              </p14:nvContentPartPr>
              <p14:xfrm>
                <a:off x="1603701" y="407930"/>
                <a:ext cx="162360" cy="32652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E451A5EC-D187-DE40-1CDB-8BACD47BCE0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85701" y="389930"/>
                  <a:ext cx="19800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6472D5C0-7EC7-7CDC-8BDD-BD185A88AC76}"/>
                    </a:ext>
                  </a:extLst>
                </p14:cNvPr>
                <p14:cNvContentPartPr/>
                <p14:nvPr/>
              </p14:nvContentPartPr>
              <p14:xfrm>
                <a:off x="1930581" y="492170"/>
                <a:ext cx="193680" cy="23328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6472D5C0-7EC7-7CDC-8BDD-BD185A88AC7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12941" y="474530"/>
                  <a:ext cx="2293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913295B1-D2C8-6997-CF2E-5EECFA14F857}"/>
                    </a:ext>
                  </a:extLst>
                </p14:cNvPr>
                <p14:cNvContentPartPr/>
                <p14:nvPr/>
              </p14:nvContentPartPr>
              <p14:xfrm>
                <a:off x="2230821" y="470210"/>
                <a:ext cx="205560" cy="23040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913295B1-D2C8-6997-CF2E-5EECFA14F85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13181" y="452210"/>
                  <a:ext cx="24120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A79BED95-979A-A1B0-C401-516D95F70D55}"/>
              </a:ext>
            </a:extLst>
          </p:cNvPr>
          <p:cNvGrpSpPr/>
          <p:nvPr/>
        </p:nvGrpSpPr>
        <p:grpSpPr>
          <a:xfrm>
            <a:off x="3028941" y="280850"/>
            <a:ext cx="1396440" cy="461880"/>
            <a:chOff x="3028941" y="280850"/>
            <a:chExt cx="1396440" cy="46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A3FF7480-4028-19F1-CE9E-B0882BDBA933}"/>
                    </a:ext>
                  </a:extLst>
                </p14:cNvPr>
                <p14:cNvContentPartPr/>
                <p14:nvPr/>
              </p14:nvContentPartPr>
              <p14:xfrm>
                <a:off x="3028941" y="280850"/>
                <a:ext cx="357120" cy="43236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A3FF7480-4028-19F1-CE9E-B0882BDBA93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10941" y="262850"/>
                  <a:ext cx="3927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C6819A60-39F9-1018-05C4-A6AFD3F4184E}"/>
                    </a:ext>
                  </a:extLst>
                </p14:cNvPr>
                <p14:cNvContentPartPr/>
                <p14:nvPr/>
              </p14:nvContentPartPr>
              <p14:xfrm>
                <a:off x="3482541" y="495050"/>
                <a:ext cx="295560" cy="22284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C6819A60-39F9-1018-05C4-A6AFD3F4184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64901" y="477410"/>
                  <a:ext cx="3312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F886133B-80CC-B848-7AC1-9EDE8AAE53E1}"/>
                    </a:ext>
                  </a:extLst>
                </p14:cNvPr>
                <p14:cNvContentPartPr/>
                <p14:nvPr/>
              </p14:nvContentPartPr>
              <p14:xfrm>
                <a:off x="3804021" y="473090"/>
                <a:ext cx="160560" cy="25956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F886133B-80CC-B848-7AC1-9EDE8AAE53E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86021" y="455090"/>
                  <a:ext cx="1962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7D027885-849B-9E68-8EAA-5142E4B00683}"/>
                    </a:ext>
                  </a:extLst>
                </p14:cNvPr>
                <p14:cNvContentPartPr/>
                <p14:nvPr/>
              </p14:nvContentPartPr>
              <p14:xfrm>
                <a:off x="4085901" y="421970"/>
                <a:ext cx="339480" cy="32076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7D027885-849B-9E68-8EAA-5142E4B006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67901" y="404330"/>
                  <a:ext cx="375120" cy="356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22926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B8408-9EDE-EC20-7526-DBDFF052F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n 87">
            <a:extLst>
              <a:ext uri="{FF2B5EF4-FFF2-40B4-BE49-F238E27FC236}">
                <a16:creationId xmlns:a16="http://schemas.microsoft.com/office/drawing/2014/main" id="{0F9BB654-653F-C87D-C8FB-7AA51552F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9001" y="1510970"/>
            <a:ext cx="1982335" cy="1802123"/>
          </a:xfrm>
          <a:prstGeom prst="rect">
            <a:avLst/>
          </a:prstGeom>
        </p:spPr>
      </p:pic>
      <p:grpSp>
        <p:nvGrpSpPr>
          <p:cNvPr id="43" name="Grupo 42">
            <a:extLst>
              <a:ext uri="{FF2B5EF4-FFF2-40B4-BE49-F238E27FC236}">
                <a16:creationId xmlns:a16="http://schemas.microsoft.com/office/drawing/2014/main" id="{3109A499-84CD-0966-9D00-61F1ACECE01D}"/>
              </a:ext>
            </a:extLst>
          </p:cNvPr>
          <p:cNvGrpSpPr/>
          <p:nvPr/>
        </p:nvGrpSpPr>
        <p:grpSpPr>
          <a:xfrm>
            <a:off x="7394450" y="501530"/>
            <a:ext cx="810720" cy="358560"/>
            <a:chOff x="7394450" y="501530"/>
            <a:chExt cx="810720" cy="35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BFF8A653-343A-EB2F-1F39-37FA90BDD5FE}"/>
                    </a:ext>
                  </a:extLst>
                </p14:cNvPr>
                <p14:cNvContentPartPr/>
                <p14:nvPr/>
              </p14:nvContentPartPr>
              <p14:xfrm>
                <a:off x="7394450" y="616370"/>
                <a:ext cx="210240" cy="24372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BFF8A653-343A-EB2F-1F39-37FA90BDD5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85810" y="607370"/>
                  <a:ext cx="2278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584094B0-81D8-C62A-0758-2E9EF53EC4A8}"/>
                    </a:ext>
                  </a:extLst>
                </p14:cNvPr>
                <p14:cNvContentPartPr/>
                <p14:nvPr/>
              </p14:nvContentPartPr>
              <p14:xfrm>
                <a:off x="7474370" y="501530"/>
                <a:ext cx="30240" cy="1656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584094B0-81D8-C62A-0758-2E9EF53EC4A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65730" y="492890"/>
                  <a:ext cx="47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9DE25C20-B64B-416F-E9B3-A178A1AEDA57}"/>
                    </a:ext>
                  </a:extLst>
                </p14:cNvPr>
                <p14:cNvContentPartPr/>
                <p14:nvPr/>
              </p14:nvContentPartPr>
              <p14:xfrm>
                <a:off x="7658330" y="559130"/>
                <a:ext cx="102960" cy="27540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9DE25C20-B64B-416F-E9B3-A178A1AEDA5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49690" y="550130"/>
                  <a:ext cx="1206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655E37A7-C620-2153-6AAA-F5A9D1A9C2C2}"/>
                    </a:ext>
                  </a:extLst>
                </p14:cNvPr>
                <p14:cNvContentPartPr/>
                <p14:nvPr/>
              </p14:nvContentPartPr>
              <p14:xfrm>
                <a:off x="7554290" y="548690"/>
                <a:ext cx="354240" cy="28224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655E37A7-C620-2153-6AAA-F5A9D1A9C2C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45290" y="540050"/>
                  <a:ext cx="3718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4850B3FA-BEEC-197F-EE70-5AF140EE600B}"/>
                    </a:ext>
                  </a:extLst>
                </p14:cNvPr>
                <p14:cNvContentPartPr/>
                <p14:nvPr/>
              </p14:nvContentPartPr>
              <p14:xfrm>
                <a:off x="7992050" y="623930"/>
                <a:ext cx="213120" cy="21420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4850B3FA-BEEC-197F-EE70-5AF140EE600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983410" y="614930"/>
                  <a:ext cx="23076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DE3D10E6-B372-D8DA-249C-C3FCBC04146B}"/>
              </a:ext>
            </a:extLst>
          </p:cNvPr>
          <p:cNvGrpSpPr/>
          <p:nvPr/>
        </p:nvGrpSpPr>
        <p:grpSpPr>
          <a:xfrm>
            <a:off x="10321610" y="479930"/>
            <a:ext cx="1340640" cy="436680"/>
            <a:chOff x="10321610" y="479930"/>
            <a:chExt cx="1340640" cy="43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3E705F6F-99D7-FFC4-85F3-8583B59CD1F1}"/>
                    </a:ext>
                  </a:extLst>
                </p14:cNvPr>
                <p14:cNvContentPartPr/>
                <p14:nvPr/>
              </p14:nvContentPartPr>
              <p14:xfrm>
                <a:off x="10435730" y="479930"/>
                <a:ext cx="141480" cy="43668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3E705F6F-99D7-FFC4-85F3-8583B59CD1F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427090" y="470930"/>
                  <a:ext cx="1591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AF1E0FE3-C85F-ED3D-69A0-E05BA1E9F856}"/>
                    </a:ext>
                  </a:extLst>
                </p14:cNvPr>
                <p14:cNvContentPartPr/>
                <p14:nvPr/>
              </p14:nvContentPartPr>
              <p14:xfrm>
                <a:off x="10321610" y="657770"/>
                <a:ext cx="352800" cy="13608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AF1E0FE3-C85F-ED3D-69A0-E05BA1E9F85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312610" y="648770"/>
                  <a:ext cx="370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581AD369-8EDF-45C7-CD94-E40EAA2158D5}"/>
                    </a:ext>
                  </a:extLst>
                </p14:cNvPr>
                <p14:cNvContentPartPr/>
                <p14:nvPr/>
              </p14:nvContentPartPr>
              <p14:xfrm>
                <a:off x="10758290" y="666050"/>
                <a:ext cx="83160" cy="12852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581AD369-8EDF-45C7-CD94-E40EAA2158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749290" y="657050"/>
                  <a:ext cx="100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A2B4714B-47BF-3B8A-0DE5-1AD377A65C50}"/>
                    </a:ext>
                  </a:extLst>
                </p14:cNvPr>
                <p14:cNvContentPartPr/>
                <p14:nvPr/>
              </p14:nvContentPartPr>
              <p14:xfrm>
                <a:off x="10939370" y="647330"/>
                <a:ext cx="327240" cy="17640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A2B4714B-47BF-3B8A-0DE5-1AD377A65C5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930730" y="638330"/>
                  <a:ext cx="344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45481E31-DAEC-D094-3B63-B63F993D9A07}"/>
                    </a:ext>
                  </a:extLst>
                </p14:cNvPr>
                <p14:cNvContentPartPr/>
                <p14:nvPr/>
              </p14:nvContentPartPr>
              <p14:xfrm>
                <a:off x="11326370" y="682610"/>
                <a:ext cx="225720" cy="11844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45481E31-DAEC-D094-3B63-B63F993D9A0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317370" y="673970"/>
                  <a:ext cx="2433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C88F0B1C-21BB-140A-C175-4C21A2AF74E2}"/>
                    </a:ext>
                  </a:extLst>
                </p14:cNvPr>
                <p14:cNvContentPartPr/>
                <p14:nvPr/>
              </p14:nvContentPartPr>
              <p14:xfrm>
                <a:off x="11575490" y="613490"/>
                <a:ext cx="86760" cy="17640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C88F0B1C-21BB-140A-C175-4C21A2AF74E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566850" y="604490"/>
                  <a:ext cx="10440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A505693C-167C-4577-4F21-8372E71FF2DC}"/>
              </a:ext>
            </a:extLst>
          </p:cNvPr>
          <p:cNvGrpSpPr/>
          <p:nvPr/>
        </p:nvGrpSpPr>
        <p:grpSpPr>
          <a:xfrm>
            <a:off x="7696850" y="1075010"/>
            <a:ext cx="1136160" cy="366120"/>
            <a:chOff x="7696850" y="1075010"/>
            <a:chExt cx="1136160" cy="36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7EE27785-78AC-BD1D-BB24-B5603C9997BC}"/>
                    </a:ext>
                  </a:extLst>
                </p14:cNvPr>
                <p14:cNvContentPartPr/>
                <p14:nvPr/>
              </p14:nvContentPartPr>
              <p14:xfrm>
                <a:off x="7735370" y="1233770"/>
                <a:ext cx="77400" cy="20736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7EE27785-78AC-BD1D-BB24-B5603C9997B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26730" y="1224770"/>
                  <a:ext cx="950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F888EA87-DD0A-6C7A-9E86-9E53500C4180}"/>
                    </a:ext>
                  </a:extLst>
                </p14:cNvPr>
                <p14:cNvContentPartPr/>
                <p14:nvPr/>
              </p14:nvContentPartPr>
              <p14:xfrm>
                <a:off x="7696850" y="1152410"/>
                <a:ext cx="186120" cy="15408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F888EA87-DD0A-6C7A-9E86-9E53500C418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88210" y="1143410"/>
                  <a:ext cx="203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94A968C3-ED49-C1CE-7B03-0061EADED99B}"/>
                    </a:ext>
                  </a:extLst>
                </p14:cNvPr>
                <p14:cNvContentPartPr/>
                <p14:nvPr/>
              </p14:nvContentPartPr>
              <p14:xfrm>
                <a:off x="7954970" y="1199210"/>
                <a:ext cx="209160" cy="13320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94A968C3-ED49-C1CE-7B03-0061EADED99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45970" y="1190570"/>
                  <a:ext cx="226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97B56868-34ED-7710-A77A-9CDA833FCCF2}"/>
                    </a:ext>
                  </a:extLst>
                </p14:cNvPr>
                <p14:cNvContentPartPr/>
                <p14:nvPr/>
              </p14:nvContentPartPr>
              <p14:xfrm>
                <a:off x="8212370" y="1144490"/>
                <a:ext cx="208800" cy="20376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97B56868-34ED-7710-A77A-9CDA833FCCF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03370" y="1135850"/>
                  <a:ext cx="2264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5E38390F-36F7-66E5-04A4-A7D8B7C5C7A9}"/>
                    </a:ext>
                  </a:extLst>
                </p14:cNvPr>
                <p14:cNvContentPartPr/>
                <p14:nvPr/>
              </p14:nvContentPartPr>
              <p14:xfrm>
                <a:off x="8500730" y="1075010"/>
                <a:ext cx="162720" cy="27000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5E38390F-36F7-66E5-04A4-A7D8B7C5C7A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92090" y="1066370"/>
                  <a:ext cx="1803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E4F85DF8-BEC6-E9EA-8CAE-A7772F41DD24}"/>
                    </a:ext>
                  </a:extLst>
                </p14:cNvPr>
                <p14:cNvContentPartPr/>
                <p14:nvPr/>
              </p14:nvContentPartPr>
              <p14:xfrm>
                <a:off x="8707730" y="1190930"/>
                <a:ext cx="125280" cy="13932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E4F85DF8-BEC6-E9EA-8CAE-A7772F41DD2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698730" y="1181930"/>
                  <a:ext cx="14292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395345A0-4AFE-BDA6-313F-34AA5AD9BF74}"/>
              </a:ext>
            </a:extLst>
          </p:cNvPr>
          <p:cNvGrpSpPr/>
          <p:nvPr/>
        </p:nvGrpSpPr>
        <p:grpSpPr>
          <a:xfrm>
            <a:off x="9271130" y="1019210"/>
            <a:ext cx="1081800" cy="491760"/>
            <a:chOff x="9271130" y="1019210"/>
            <a:chExt cx="1081800" cy="49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373ABEE4-2921-7B14-1EDC-6DEFBAB68B04}"/>
                    </a:ext>
                  </a:extLst>
                </p14:cNvPr>
                <p14:cNvContentPartPr/>
                <p14:nvPr/>
              </p14:nvContentPartPr>
              <p14:xfrm>
                <a:off x="9271130" y="1019210"/>
                <a:ext cx="46080" cy="36720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373ABEE4-2921-7B14-1EDC-6DEFBAB68B0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262490" y="1010570"/>
                  <a:ext cx="637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2F5FCBC9-C40B-5FA5-4D08-4082DDB967E3}"/>
                    </a:ext>
                  </a:extLst>
                </p14:cNvPr>
                <p14:cNvContentPartPr/>
                <p14:nvPr/>
              </p14:nvContentPartPr>
              <p14:xfrm>
                <a:off x="9398210" y="1040810"/>
                <a:ext cx="38160" cy="33336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2F5FCBC9-C40B-5FA5-4D08-4082DDB967E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89570" y="1031810"/>
                  <a:ext cx="558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2D11DB61-E3F9-A9B2-B5D1-D0A370A3D201}"/>
                    </a:ext>
                  </a:extLst>
                </p14:cNvPr>
                <p14:cNvContentPartPr/>
                <p14:nvPr/>
              </p14:nvContentPartPr>
              <p14:xfrm>
                <a:off x="9459410" y="1154930"/>
                <a:ext cx="216000" cy="19620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2D11DB61-E3F9-A9B2-B5D1-D0A370A3D20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450770" y="1146290"/>
                  <a:ext cx="2336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59CFF7DF-1BAC-ED18-AD83-33108006DE9B}"/>
                    </a:ext>
                  </a:extLst>
                </p14:cNvPr>
                <p14:cNvContentPartPr/>
                <p14:nvPr/>
              </p14:nvContentPartPr>
              <p14:xfrm>
                <a:off x="9659210" y="1184090"/>
                <a:ext cx="140040" cy="32688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59CFF7DF-1BAC-ED18-AD83-33108006DE9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650210" y="1175090"/>
                  <a:ext cx="1576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18F4244B-0AB8-B20C-D23C-23BEDB63A8B6}"/>
                    </a:ext>
                  </a:extLst>
                </p14:cNvPr>
                <p14:cNvContentPartPr/>
                <p14:nvPr/>
              </p14:nvContentPartPr>
              <p14:xfrm>
                <a:off x="9879530" y="1208570"/>
                <a:ext cx="199800" cy="14580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18F4244B-0AB8-B20C-D23C-23BEDB63A8B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70890" y="1199930"/>
                  <a:ext cx="2174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76DF7979-7A8F-8312-4458-F1C6239CA7E5}"/>
                    </a:ext>
                  </a:extLst>
                </p14:cNvPr>
                <p14:cNvContentPartPr/>
                <p14:nvPr/>
              </p14:nvContentPartPr>
              <p14:xfrm>
                <a:off x="10128650" y="1177970"/>
                <a:ext cx="224280" cy="16632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76DF7979-7A8F-8312-4458-F1C6239CA7E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120010" y="1168970"/>
                  <a:ext cx="24192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9648285-F309-48F1-1A9E-F0B47ECC06C8}"/>
              </a:ext>
            </a:extLst>
          </p:cNvPr>
          <p:cNvGrpSpPr/>
          <p:nvPr/>
        </p:nvGrpSpPr>
        <p:grpSpPr>
          <a:xfrm>
            <a:off x="10685570" y="1042610"/>
            <a:ext cx="418320" cy="329040"/>
            <a:chOff x="10685570" y="1042610"/>
            <a:chExt cx="418320" cy="32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5581F099-2BB7-7C43-0617-6D7A5EDA456D}"/>
                    </a:ext>
                  </a:extLst>
                </p14:cNvPr>
                <p14:cNvContentPartPr/>
                <p14:nvPr/>
              </p14:nvContentPartPr>
              <p14:xfrm>
                <a:off x="10685570" y="1221170"/>
                <a:ext cx="232920" cy="14076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5581F099-2BB7-7C43-0617-6D7A5EDA456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676570" y="1212530"/>
                  <a:ext cx="2505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B4E5320F-0968-1C9B-59CA-535EA3BBD18B}"/>
                    </a:ext>
                  </a:extLst>
                </p14:cNvPr>
                <p14:cNvContentPartPr/>
                <p14:nvPr/>
              </p14:nvContentPartPr>
              <p14:xfrm>
                <a:off x="11006330" y="1042610"/>
                <a:ext cx="97560" cy="32904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B4E5320F-0968-1C9B-59CA-535EA3BBD18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997690" y="1033610"/>
                  <a:ext cx="115200" cy="34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id="{819B098E-CAE8-C0EF-8C6F-D1D39FA574A8}"/>
              </a:ext>
            </a:extLst>
          </p:cNvPr>
          <p:cNvGrpSpPr/>
          <p:nvPr/>
        </p:nvGrpSpPr>
        <p:grpSpPr>
          <a:xfrm>
            <a:off x="7564730" y="1614290"/>
            <a:ext cx="1422720" cy="344160"/>
            <a:chOff x="7564730" y="1614290"/>
            <a:chExt cx="1422720" cy="34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EE02EEA9-D941-BD0C-1CBA-30B96A100358}"/>
                    </a:ext>
                  </a:extLst>
                </p14:cNvPr>
                <p14:cNvContentPartPr/>
                <p14:nvPr/>
              </p14:nvContentPartPr>
              <p14:xfrm>
                <a:off x="7564730" y="1767650"/>
                <a:ext cx="275400" cy="19080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EE02EEA9-D941-BD0C-1CBA-30B96A10035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55730" y="1758650"/>
                  <a:ext cx="293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802D933C-381F-3033-6768-C0E7381FC15A}"/>
                    </a:ext>
                  </a:extLst>
                </p14:cNvPr>
                <p14:cNvContentPartPr/>
                <p14:nvPr/>
              </p14:nvContentPartPr>
              <p14:xfrm>
                <a:off x="7852010" y="1736330"/>
                <a:ext cx="75600" cy="18936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802D933C-381F-3033-6768-C0E7381FC15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43010" y="1727690"/>
                  <a:ext cx="932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7B5819F4-FBE1-626B-6799-61576211E96F}"/>
                    </a:ext>
                  </a:extLst>
                </p14:cNvPr>
                <p14:cNvContentPartPr/>
                <p14:nvPr/>
              </p14:nvContentPartPr>
              <p14:xfrm>
                <a:off x="8097890" y="1776650"/>
                <a:ext cx="168840" cy="16092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7B5819F4-FBE1-626B-6799-61576211E96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89250" y="1767650"/>
                  <a:ext cx="186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8E6BCFB5-838E-BF0F-FE00-006CCD6F82BA}"/>
                    </a:ext>
                  </a:extLst>
                </p14:cNvPr>
                <p14:cNvContentPartPr/>
                <p14:nvPr/>
              </p14:nvContentPartPr>
              <p14:xfrm>
                <a:off x="8252690" y="1783490"/>
                <a:ext cx="208080" cy="13644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8E6BCFB5-838E-BF0F-FE00-006CCD6F82B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44050" y="1774490"/>
                  <a:ext cx="2257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91F54C5C-AB95-A579-878E-F4E1A9F8C705}"/>
                    </a:ext>
                  </a:extLst>
                </p14:cNvPr>
                <p14:cNvContentPartPr/>
                <p14:nvPr/>
              </p14:nvContentPartPr>
              <p14:xfrm>
                <a:off x="8489210" y="1614290"/>
                <a:ext cx="124560" cy="29196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91F54C5C-AB95-A579-878E-F4E1A9F8C70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80210" y="1605290"/>
                  <a:ext cx="142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1182967D-4363-754C-05D7-DB67264C8195}"/>
                    </a:ext>
                  </a:extLst>
                </p14:cNvPr>
                <p14:cNvContentPartPr/>
                <p14:nvPr/>
              </p14:nvContentPartPr>
              <p14:xfrm>
                <a:off x="8664170" y="1766930"/>
                <a:ext cx="107640" cy="13788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1182967D-4363-754C-05D7-DB67264C81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55530" y="1758290"/>
                  <a:ext cx="1252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8B62EAA9-861E-7031-6644-091C6C81552B}"/>
                    </a:ext>
                  </a:extLst>
                </p14:cNvPr>
                <p14:cNvContentPartPr/>
                <p14:nvPr/>
              </p14:nvContentPartPr>
              <p14:xfrm>
                <a:off x="8791610" y="1758650"/>
                <a:ext cx="195840" cy="15012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8B62EAA9-861E-7031-6644-091C6C81552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82610" y="1750010"/>
                  <a:ext cx="21348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F559A9EF-6AF0-67DA-087C-BD5756B2C798}"/>
              </a:ext>
            </a:extLst>
          </p:cNvPr>
          <p:cNvGrpSpPr/>
          <p:nvPr/>
        </p:nvGrpSpPr>
        <p:grpSpPr>
          <a:xfrm>
            <a:off x="9895581" y="1641290"/>
            <a:ext cx="195840" cy="407160"/>
            <a:chOff x="9895581" y="1641290"/>
            <a:chExt cx="195840" cy="40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FA795A28-FE18-603A-B80D-20487A138277}"/>
                    </a:ext>
                  </a:extLst>
                </p14:cNvPr>
                <p14:cNvContentPartPr/>
                <p14:nvPr/>
              </p14:nvContentPartPr>
              <p14:xfrm>
                <a:off x="9895581" y="1641290"/>
                <a:ext cx="195840" cy="22644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FA795A28-FE18-603A-B80D-20487A13827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86941" y="1632650"/>
                  <a:ext cx="2134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36718923-E279-9002-7B4F-08B646F0905D}"/>
                    </a:ext>
                  </a:extLst>
                </p14:cNvPr>
                <p14:cNvContentPartPr/>
                <p14:nvPr/>
              </p14:nvContentPartPr>
              <p14:xfrm>
                <a:off x="10025541" y="1986890"/>
                <a:ext cx="65880" cy="6156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36718923-E279-9002-7B4F-08B646F0905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016901" y="1978250"/>
                  <a:ext cx="8352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98" name="Entrada de lápiz 97">
                <a:extLst>
                  <a:ext uri="{FF2B5EF4-FFF2-40B4-BE49-F238E27FC236}">
                    <a16:creationId xmlns:a16="http://schemas.microsoft.com/office/drawing/2014/main" id="{46A69DAA-DB89-3B84-9DE0-6C72923EFF56}"/>
                  </a:ext>
                </a:extLst>
              </p14:cNvPr>
              <p14:cNvContentPartPr/>
              <p14:nvPr/>
            </p14:nvContentPartPr>
            <p14:xfrm>
              <a:off x="9430101" y="2541650"/>
              <a:ext cx="598680" cy="585720"/>
            </p14:xfrm>
          </p:contentPart>
        </mc:Choice>
        <mc:Fallback>
          <p:pic>
            <p:nvPicPr>
              <p:cNvPr id="98" name="Entrada de lápiz 97">
                <a:extLst>
                  <a:ext uri="{FF2B5EF4-FFF2-40B4-BE49-F238E27FC236}">
                    <a16:creationId xmlns:a16="http://schemas.microsoft.com/office/drawing/2014/main" id="{46A69DAA-DB89-3B84-9DE0-6C72923EFF5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421461" y="2533010"/>
                <a:ext cx="61632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99" name="Entrada de lápiz 98">
                <a:extLst>
                  <a:ext uri="{FF2B5EF4-FFF2-40B4-BE49-F238E27FC236}">
                    <a16:creationId xmlns:a16="http://schemas.microsoft.com/office/drawing/2014/main" id="{90F1C3E2-290F-6CA3-51EA-0B77CE689B8B}"/>
                  </a:ext>
                </a:extLst>
              </p14:cNvPr>
              <p14:cNvContentPartPr/>
              <p14:nvPr/>
            </p14:nvContentPartPr>
            <p14:xfrm>
              <a:off x="9437661" y="1704290"/>
              <a:ext cx="230760" cy="224640"/>
            </p14:xfrm>
          </p:contentPart>
        </mc:Choice>
        <mc:Fallback>
          <p:pic>
            <p:nvPicPr>
              <p:cNvPr id="99" name="Entrada de lápiz 98">
                <a:extLst>
                  <a:ext uri="{FF2B5EF4-FFF2-40B4-BE49-F238E27FC236}">
                    <a16:creationId xmlns:a16="http://schemas.microsoft.com/office/drawing/2014/main" id="{90F1C3E2-290F-6CA3-51EA-0B77CE689B8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429021" y="1695290"/>
                <a:ext cx="248400" cy="242280"/>
              </a:xfrm>
              <a:prstGeom prst="rect">
                <a:avLst/>
              </a:prstGeom>
            </p:spPr>
          </p:pic>
        </mc:Fallback>
      </mc:AlternateContent>
      <p:pic>
        <p:nvPicPr>
          <p:cNvPr id="165" name="Imagen 164">
            <a:extLst>
              <a:ext uri="{FF2B5EF4-FFF2-40B4-BE49-F238E27FC236}">
                <a16:creationId xmlns:a16="http://schemas.microsoft.com/office/drawing/2014/main" id="{A3056348-A265-1B6E-A9D3-FFD682E6A943}"/>
              </a:ext>
            </a:extLst>
          </p:cNvPr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993984" y="1286136"/>
            <a:ext cx="5667817" cy="2323805"/>
          </a:xfrm>
          <a:prstGeom prst="rect">
            <a:avLst/>
          </a:prstGeom>
        </p:spPr>
      </p:pic>
      <p:grpSp>
        <p:nvGrpSpPr>
          <p:cNvPr id="242" name="Grupo 241">
            <a:extLst>
              <a:ext uri="{FF2B5EF4-FFF2-40B4-BE49-F238E27FC236}">
                <a16:creationId xmlns:a16="http://schemas.microsoft.com/office/drawing/2014/main" id="{DDE85632-BF29-EC7B-9223-9A033471A1F1}"/>
              </a:ext>
            </a:extLst>
          </p:cNvPr>
          <p:cNvGrpSpPr/>
          <p:nvPr/>
        </p:nvGrpSpPr>
        <p:grpSpPr>
          <a:xfrm>
            <a:off x="8496770" y="442490"/>
            <a:ext cx="1505160" cy="428760"/>
            <a:chOff x="8496770" y="442490"/>
            <a:chExt cx="1505160" cy="42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8FE53929-375A-3158-9475-F052E1A099AC}"/>
                    </a:ext>
                  </a:extLst>
                </p14:cNvPr>
                <p14:cNvContentPartPr/>
                <p14:nvPr/>
              </p14:nvContentPartPr>
              <p14:xfrm>
                <a:off x="8496770" y="682250"/>
                <a:ext cx="413640" cy="18900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8FE53929-375A-3158-9475-F052E1A099A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488130" y="673610"/>
                  <a:ext cx="431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72CFB1D3-8844-778C-4BB6-B9FF15145EB3}"/>
                    </a:ext>
                  </a:extLst>
                </p14:cNvPr>
                <p14:cNvContentPartPr/>
                <p14:nvPr/>
              </p14:nvContentPartPr>
              <p14:xfrm>
                <a:off x="8937410" y="706010"/>
                <a:ext cx="221400" cy="12312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72CFB1D3-8844-778C-4BB6-B9FF15145EB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928410" y="697370"/>
                  <a:ext cx="2390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19BEF71C-82E6-F831-4B39-3B3F7028E514}"/>
                    </a:ext>
                  </a:extLst>
                </p14:cNvPr>
                <p14:cNvContentPartPr/>
                <p14:nvPr/>
              </p14:nvContentPartPr>
              <p14:xfrm>
                <a:off x="9225410" y="657050"/>
                <a:ext cx="195840" cy="15012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19BEF71C-82E6-F831-4B39-3B3F7028E51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216770" y="648050"/>
                  <a:ext cx="213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7253E4E1-E882-C0ED-33A2-CF2C45CBB3AE}"/>
                    </a:ext>
                  </a:extLst>
                </p14:cNvPr>
                <p14:cNvContentPartPr/>
                <p14:nvPr/>
              </p14:nvContentPartPr>
              <p14:xfrm>
                <a:off x="9505130" y="442490"/>
                <a:ext cx="106560" cy="37692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7253E4E1-E882-C0ED-33A2-CF2C45CBB3A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496490" y="433490"/>
                  <a:ext cx="1242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0FD4D7F9-F987-093D-6F9A-09046AC96465}"/>
                    </a:ext>
                  </a:extLst>
                </p14:cNvPr>
                <p14:cNvContentPartPr/>
                <p14:nvPr/>
              </p14:nvContentPartPr>
              <p14:xfrm>
                <a:off x="9396770" y="601970"/>
                <a:ext cx="297360" cy="2124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0FD4D7F9-F987-093D-6F9A-09046AC9646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387770" y="593330"/>
                  <a:ext cx="3150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03BE5441-1C49-5B63-F922-ED55E16855B7}"/>
                    </a:ext>
                  </a:extLst>
                </p14:cNvPr>
                <p14:cNvContentPartPr/>
                <p14:nvPr/>
              </p14:nvContentPartPr>
              <p14:xfrm>
                <a:off x="9703490" y="629690"/>
                <a:ext cx="239040" cy="16200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03BE5441-1C49-5B63-F922-ED55E16855B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694490" y="621050"/>
                  <a:ext cx="2566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BF99E52E-A1D8-1203-B96E-D0B5D14226AC}"/>
                    </a:ext>
                  </a:extLst>
                </p14:cNvPr>
                <p14:cNvContentPartPr/>
                <p14:nvPr/>
              </p14:nvContentPartPr>
              <p14:xfrm>
                <a:off x="9951890" y="608810"/>
                <a:ext cx="50040" cy="17748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BF99E52E-A1D8-1203-B96E-D0B5D14226A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942890" y="599810"/>
                  <a:ext cx="67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70DDEA17-9B71-3C0E-F7D0-63ECABC0C362}"/>
                    </a:ext>
                  </a:extLst>
                </p14:cNvPr>
                <p14:cNvContentPartPr/>
                <p14:nvPr/>
              </p14:nvContentPartPr>
              <p14:xfrm>
                <a:off x="9103581" y="500810"/>
                <a:ext cx="124560" cy="124560"/>
              </p14:xfrm>
            </p:contentPart>
          </mc:Choice>
          <mc:Fallback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70DDEA17-9B71-3C0E-F7D0-63ECABC0C36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094941" y="491810"/>
                  <a:ext cx="14220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38E5111-941D-18A7-57E6-02AF0C5BFC58}"/>
              </a:ext>
            </a:extLst>
          </p:cNvPr>
          <p:cNvGrpSpPr/>
          <p:nvPr/>
        </p:nvGrpSpPr>
        <p:grpSpPr>
          <a:xfrm>
            <a:off x="933381" y="196250"/>
            <a:ext cx="1503000" cy="538200"/>
            <a:chOff x="933381" y="196250"/>
            <a:chExt cx="1503000" cy="53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D9FD2BFC-5901-EFC3-FF20-524178AFC114}"/>
                    </a:ext>
                  </a:extLst>
                </p14:cNvPr>
                <p14:cNvContentPartPr/>
                <p14:nvPr/>
              </p14:nvContentPartPr>
              <p14:xfrm>
                <a:off x="933381" y="196250"/>
                <a:ext cx="311760" cy="537120"/>
              </p14:xfrm>
            </p:contentPart>
          </mc:Choice>
          <mc:Fallback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D9FD2BFC-5901-EFC3-FF20-524178AFC11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15381" y="178250"/>
                  <a:ext cx="34740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BCE297C1-FCB6-1AE2-2027-D36A6260C62E}"/>
                    </a:ext>
                  </a:extLst>
                </p14:cNvPr>
                <p14:cNvContentPartPr/>
                <p14:nvPr/>
              </p14:nvContentPartPr>
              <p14:xfrm>
                <a:off x="1295181" y="421610"/>
                <a:ext cx="298080" cy="30780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BCE297C1-FCB6-1AE2-2027-D36A6260C62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277541" y="403610"/>
                  <a:ext cx="3337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95796F51-1CA9-CDAF-35BD-E4842DC581AD}"/>
                    </a:ext>
                  </a:extLst>
                </p14:cNvPr>
                <p14:cNvContentPartPr/>
                <p14:nvPr/>
              </p14:nvContentPartPr>
              <p14:xfrm>
                <a:off x="1603701" y="407930"/>
                <a:ext cx="162360" cy="32652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95796F51-1CA9-CDAF-35BD-E4842DC581A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585701" y="389930"/>
                  <a:ext cx="19800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39892006-D120-AAEF-583D-737294753D6A}"/>
                    </a:ext>
                  </a:extLst>
                </p14:cNvPr>
                <p14:cNvContentPartPr/>
                <p14:nvPr/>
              </p14:nvContentPartPr>
              <p14:xfrm>
                <a:off x="1930581" y="492170"/>
                <a:ext cx="193680" cy="23328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39892006-D120-AAEF-583D-737294753D6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12941" y="474530"/>
                  <a:ext cx="2293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6009F596-B32B-9D10-197C-4AF741747AC5}"/>
                    </a:ext>
                  </a:extLst>
                </p14:cNvPr>
                <p14:cNvContentPartPr/>
                <p14:nvPr/>
              </p14:nvContentPartPr>
              <p14:xfrm>
                <a:off x="2230821" y="470210"/>
                <a:ext cx="205560" cy="23040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6009F596-B32B-9D10-197C-4AF741747AC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213181" y="452210"/>
                  <a:ext cx="24120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6A3487A8-02E5-9A38-7D88-B097E2923EB6}"/>
              </a:ext>
            </a:extLst>
          </p:cNvPr>
          <p:cNvGrpSpPr/>
          <p:nvPr/>
        </p:nvGrpSpPr>
        <p:grpSpPr>
          <a:xfrm>
            <a:off x="3028941" y="280850"/>
            <a:ext cx="1396440" cy="461880"/>
            <a:chOff x="3028941" y="280850"/>
            <a:chExt cx="1396440" cy="46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9816F88A-F889-B831-B04A-B45E63D739A5}"/>
                    </a:ext>
                  </a:extLst>
                </p14:cNvPr>
                <p14:cNvContentPartPr/>
                <p14:nvPr/>
              </p14:nvContentPartPr>
              <p14:xfrm>
                <a:off x="3028941" y="280850"/>
                <a:ext cx="357120" cy="43236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9816F88A-F889-B831-B04A-B45E63D739A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010941" y="262850"/>
                  <a:ext cx="3927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84DF77A0-2159-53F0-77C8-298B17977810}"/>
                    </a:ext>
                  </a:extLst>
                </p14:cNvPr>
                <p14:cNvContentPartPr/>
                <p14:nvPr/>
              </p14:nvContentPartPr>
              <p14:xfrm>
                <a:off x="3482541" y="495050"/>
                <a:ext cx="295560" cy="22284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84DF77A0-2159-53F0-77C8-298B1797781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464901" y="477410"/>
                  <a:ext cx="3312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5B066929-7FAA-17B2-17B5-CC6061E58CB0}"/>
                    </a:ext>
                  </a:extLst>
                </p14:cNvPr>
                <p14:cNvContentPartPr/>
                <p14:nvPr/>
              </p14:nvContentPartPr>
              <p14:xfrm>
                <a:off x="3804021" y="473090"/>
                <a:ext cx="160560" cy="25956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5B066929-7FAA-17B2-17B5-CC6061E58CB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786021" y="455090"/>
                  <a:ext cx="1962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F7693349-A677-8F6D-D05E-311E60CAD033}"/>
                    </a:ext>
                  </a:extLst>
                </p14:cNvPr>
                <p14:cNvContentPartPr/>
                <p14:nvPr/>
              </p14:nvContentPartPr>
              <p14:xfrm>
                <a:off x="4085901" y="421970"/>
                <a:ext cx="339480" cy="32076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F7693349-A677-8F6D-D05E-311E60CAD03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067901" y="404330"/>
                  <a:ext cx="375120" cy="356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DBFC6CCB-1454-BE67-BCC4-B0CCF723A8BE}"/>
              </a:ext>
            </a:extLst>
          </p:cNvPr>
          <p:cNvSpPr/>
          <p:nvPr/>
        </p:nvSpPr>
        <p:spPr>
          <a:xfrm>
            <a:off x="1766061" y="1286136"/>
            <a:ext cx="1935682" cy="700754"/>
          </a:xfrm>
          <a:prstGeom prst="round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25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559CA-4606-EBCE-A071-11538E090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n 87">
            <a:extLst>
              <a:ext uri="{FF2B5EF4-FFF2-40B4-BE49-F238E27FC236}">
                <a16:creationId xmlns:a16="http://schemas.microsoft.com/office/drawing/2014/main" id="{9159B9DB-673E-A973-C26F-9DEA56740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9001" y="1510970"/>
            <a:ext cx="1982335" cy="1802123"/>
          </a:xfrm>
          <a:prstGeom prst="rect">
            <a:avLst/>
          </a:prstGeom>
        </p:spPr>
      </p:pic>
      <p:pic>
        <p:nvPicPr>
          <p:cNvPr id="163" name="Imagen 162">
            <a:extLst>
              <a:ext uri="{FF2B5EF4-FFF2-40B4-BE49-F238E27FC236}">
                <a16:creationId xmlns:a16="http://schemas.microsoft.com/office/drawing/2014/main" id="{A501DA4C-2400-C002-D8A0-79FB913A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282" y="4846010"/>
            <a:ext cx="1982335" cy="1802123"/>
          </a:xfrm>
          <a:prstGeom prst="rect">
            <a:avLst/>
          </a:prstGeom>
        </p:spPr>
      </p:pic>
      <p:grpSp>
        <p:nvGrpSpPr>
          <p:cNvPr id="43" name="Grupo 42">
            <a:extLst>
              <a:ext uri="{FF2B5EF4-FFF2-40B4-BE49-F238E27FC236}">
                <a16:creationId xmlns:a16="http://schemas.microsoft.com/office/drawing/2014/main" id="{6F65F95B-4826-33AB-A903-51773BACA493}"/>
              </a:ext>
            </a:extLst>
          </p:cNvPr>
          <p:cNvGrpSpPr/>
          <p:nvPr/>
        </p:nvGrpSpPr>
        <p:grpSpPr>
          <a:xfrm>
            <a:off x="7394450" y="501530"/>
            <a:ext cx="810720" cy="358560"/>
            <a:chOff x="7394450" y="501530"/>
            <a:chExt cx="810720" cy="35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49E7E9AE-3D23-B806-3D63-EDD039DD76CC}"/>
                    </a:ext>
                  </a:extLst>
                </p14:cNvPr>
                <p14:cNvContentPartPr/>
                <p14:nvPr/>
              </p14:nvContentPartPr>
              <p14:xfrm>
                <a:off x="7394450" y="616370"/>
                <a:ext cx="210240" cy="24372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49E7E9AE-3D23-B806-3D63-EDD039DD76C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85810" y="607370"/>
                  <a:ext cx="2278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E0205871-EE0D-050B-7E3F-CEADC3C9CAF4}"/>
                    </a:ext>
                  </a:extLst>
                </p14:cNvPr>
                <p14:cNvContentPartPr/>
                <p14:nvPr/>
              </p14:nvContentPartPr>
              <p14:xfrm>
                <a:off x="7474370" y="501530"/>
                <a:ext cx="30240" cy="1656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E0205871-EE0D-050B-7E3F-CEADC3C9CAF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65730" y="492890"/>
                  <a:ext cx="47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51919DD2-7F71-9E00-E3D5-E001A321B748}"/>
                    </a:ext>
                  </a:extLst>
                </p14:cNvPr>
                <p14:cNvContentPartPr/>
                <p14:nvPr/>
              </p14:nvContentPartPr>
              <p14:xfrm>
                <a:off x="7658330" y="559130"/>
                <a:ext cx="102960" cy="27540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51919DD2-7F71-9E00-E3D5-E001A321B74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49690" y="550130"/>
                  <a:ext cx="1206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65AB9E6E-4F6E-B4FD-5FE2-CE276DFE1610}"/>
                    </a:ext>
                  </a:extLst>
                </p14:cNvPr>
                <p14:cNvContentPartPr/>
                <p14:nvPr/>
              </p14:nvContentPartPr>
              <p14:xfrm>
                <a:off x="7554290" y="548690"/>
                <a:ext cx="354240" cy="28224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65AB9E6E-4F6E-B4FD-5FE2-CE276DFE161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45290" y="540050"/>
                  <a:ext cx="3718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1439ED33-FA44-702F-CEE2-D0309B537269}"/>
                    </a:ext>
                  </a:extLst>
                </p14:cNvPr>
                <p14:cNvContentPartPr/>
                <p14:nvPr/>
              </p14:nvContentPartPr>
              <p14:xfrm>
                <a:off x="7992050" y="623930"/>
                <a:ext cx="213120" cy="21420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1439ED33-FA44-702F-CEE2-D0309B53726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983410" y="614930"/>
                  <a:ext cx="23076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65143139-B665-1097-48FE-E6ABF3A704ED}"/>
              </a:ext>
            </a:extLst>
          </p:cNvPr>
          <p:cNvGrpSpPr/>
          <p:nvPr/>
        </p:nvGrpSpPr>
        <p:grpSpPr>
          <a:xfrm>
            <a:off x="10321610" y="479930"/>
            <a:ext cx="1340640" cy="436680"/>
            <a:chOff x="10321610" y="479930"/>
            <a:chExt cx="1340640" cy="43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65C7B68E-64A7-36B2-B22E-19121DD0EC8C}"/>
                    </a:ext>
                  </a:extLst>
                </p14:cNvPr>
                <p14:cNvContentPartPr/>
                <p14:nvPr/>
              </p14:nvContentPartPr>
              <p14:xfrm>
                <a:off x="10435730" y="479930"/>
                <a:ext cx="141480" cy="43668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65C7B68E-64A7-36B2-B22E-19121DD0EC8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427090" y="470930"/>
                  <a:ext cx="1591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CC52999A-E1AA-A5CE-5FCB-8751E84E7BF5}"/>
                    </a:ext>
                  </a:extLst>
                </p14:cNvPr>
                <p14:cNvContentPartPr/>
                <p14:nvPr/>
              </p14:nvContentPartPr>
              <p14:xfrm>
                <a:off x="10321610" y="657770"/>
                <a:ext cx="352800" cy="13608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CC52999A-E1AA-A5CE-5FCB-8751E84E7BF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312610" y="648770"/>
                  <a:ext cx="370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54A1968B-35B8-D690-9CC7-F40FACFE28CA}"/>
                    </a:ext>
                  </a:extLst>
                </p14:cNvPr>
                <p14:cNvContentPartPr/>
                <p14:nvPr/>
              </p14:nvContentPartPr>
              <p14:xfrm>
                <a:off x="10758290" y="666050"/>
                <a:ext cx="83160" cy="12852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54A1968B-35B8-D690-9CC7-F40FACFE28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749290" y="657050"/>
                  <a:ext cx="100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A3B74507-9C4B-0188-3E4F-9A4E0DFDC733}"/>
                    </a:ext>
                  </a:extLst>
                </p14:cNvPr>
                <p14:cNvContentPartPr/>
                <p14:nvPr/>
              </p14:nvContentPartPr>
              <p14:xfrm>
                <a:off x="10939370" y="647330"/>
                <a:ext cx="327240" cy="17640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A3B74507-9C4B-0188-3E4F-9A4E0DFDC73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930730" y="638330"/>
                  <a:ext cx="344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D9F07B7D-9263-20C3-89F1-1C8EA0263FFD}"/>
                    </a:ext>
                  </a:extLst>
                </p14:cNvPr>
                <p14:cNvContentPartPr/>
                <p14:nvPr/>
              </p14:nvContentPartPr>
              <p14:xfrm>
                <a:off x="11326370" y="682610"/>
                <a:ext cx="225720" cy="11844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D9F07B7D-9263-20C3-89F1-1C8EA0263FF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317370" y="673970"/>
                  <a:ext cx="2433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646B4DAE-EEE7-8205-052F-5ECAEFE074D3}"/>
                    </a:ext>
                  </a:extLst>
                </p14:cNvPr>
                <p14:cNvContentPartPr/>
                <p14:nvPr/>
              </p14:nvContentPartPr>
              <p14:xfrm>
                <a:off x="11575490" y="613490"/>
                <a:ext cx="86760" cy="17640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646B4DAE-EEE7-8205-052F-5ECAEFE074D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566850" y="604490"/>
                  <a:ext cx="10440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DEDA99F2-EF6F-BC14-9FF6-A5EC03C3060A}"/>
              </a:ext>
            </a:extLst>
          </p:cNvPr>
          <p:cNvGrpSpPr/>
          <p:nvPr/>
        </p:nvGrpSpPr>
        <p:grpSpPr>
          <a:xfrm>
            <a:off x="7696850" y="1075010"/>
            <a:ext cx="1136160" cy="366120"/>
            <a:chOff x="7696850" y="1075010"/>
            <a:chExt cx="1136160" cy="36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D6E14FC9-41C3-AD8B-7D1B-9FCB584F096C}"/>
                    </a:ext>
                  </a:extLst>
                </p14:cNvPr>
                <p14:cNvContentPartPr/>
                <p14:nvPr/>
              </p14:nvContentPartPr>
              <p14:xfrm>
                <a:off x="7735370" y="1233770"/>
                <a:ext cx="77400" cy="20736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D6E14FC9-41C3-AD8B-7D1B-9FCB584F096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26730" y="1224770"/>
                  <a:ext cx="950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C8F3E4F5-E528-51A2-5BB0-C824D290930A}"/>
                    </a:ext>
                  </a:extLst>
                </p14:cNvPr>
                <p14:cNvContentPartPr/>
                <p14:nvPr/>
              </p14:nvContentPartPr>
              <p14:xfrm>
                <a:off x="7696850" y="1152410"/>
                <a:ext cx="186120" cy="15408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C8F3E4F5-E528-51A2-5BB0-C824D290930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88210" y="1143410"/>
                  <a:ext cx="203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AD828EFD-6B44-E45A-D5B6-452829A1AE67}"/>
                    </a:ext>
                  </a:extLst>
                </p14:cNvPr>
                <p14:cNvContentPartPr/>
                <p14:nvPr/>
              </p14:nvContentPartPr>
              <p14:xfrm>
                <a:off x="7954970" y="1199210"/>
                <a:ext cx="209160" cy="13320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AD828EFD-6B44-E45A-D5B6-452829A1AE6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45970" y="1190570"/>
                  <a:ext cx="226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74E3F801-05DC-DF9F-57A4-31426AD50EA6}"/>
                    </a:ext>
                  </a:extLst>
                </p14:cNvPr>
                <p14:cNvContentPartPr/>
                <p14:nvPr/>
              </p14:nvContentPartPr>
              <p14:xfrm>
                <a:off x="8212370" y="1144490"/>
                <a:ext cx="208800" cy="20376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74E3F801-05DC-DF9F-57A4-31426AD50EA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03370" y="1135850"/>
                  <a:ext cx="2264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12DE0818-B756-8521-19C5-F98A86266E84}"/>
                    </a:ext>
                  </a:extLst>
                </p14:cNvPr>
                <p14:cNvContentPartPr/>
                <p14:nvPr/>
              </p14:nvContentPartPr>
              <p14:xfrm>
                <a:off x="8500730" y="1075010"/>
                <a:ext cx="162720" cy="27000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12DE0818-B756-8521-19C5-F98A86266E8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92090" y="1066370"/>
                  <a:ext cx="1803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A62F3D4A-0F22-ECF1-9DD5-5E1352F29467}"/>
                    </a:ext>
                  </a:extLst>
                </p14:cNvPr>
                <p14:cNvContentPartPr/>
                <p14:nvPr/>
              </p14:nvContentPartPr>
              <p14:xfrm>
                <a:off x="8707730" y="1190930"/>
                <a:ext cx="125280" cy="13932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A62F3D4A-0F22-ECF1-9DD5-5E1352F2946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698730" y="1181930"/>
                  <a:ext cx="14292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CA50607B-6967-180E-FDF6-C810686C39E4}"/>
              </a:ext>
            </a:extLst>
          </p:cNvPr>
          <p:cNvGrpSpPr/>
          <p:nvPr/>
        </p:nvGrpSpPr>
        <p:grpSpPr>
          <a:xfrm>
            <a:off x="9271130" y="1019210"/>
            <a:ext cx="1081800" cy="491760"/>
            <a:chOff x="9271130" y="1019210"/>
            <a:chExt cx="1081800" cy="49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7A837CAB-A6AE-2B8C-1B3B-FE1F87B6E35A}"/>
                    </a:ext>
                  </a:extLst>
                </p14:cNvPr>
                <p14:cNvContentPartPr/>
                <p14:nvPr/>
              </p14:nvContentPartPr>
              <p14:xfrm>
                <a:off x="9271130" y="1019210"/>
                <a:ext cx="46080" cy="36720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7A837CAB-A6AE-2B8C-1B3B-FE1F87B6E35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262490" y="1010570"/>
                  <a:ext cx="637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E6D98ED5-9EDF-836B-6C45-7A842A8C8975}"/>
                    </a:ext>
                  </a:extLst>
                </p14:cNvPr>
                <p14:cNvContentPartPr/>
                <p14:nvPr/>
              </p14:nvContentPartPr>
              <p14:xfrm>
                <a:off x="9398210" y="1040810"/>
                <a:ext cx="38160" cy="33336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E6D98ED5-9EDF-836B-6C45-7A842A8C897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89570" y="1031810"/>
                  <a:ext cx="558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2FB6A92F-637B-BC1C-BD1E-D0353CF15F53}"/>
                    </a:ext>
                  </a:extLst>
                </p14:cNvPr>
                <p14:cNvContentPartPr/>
                <p14:nvPr/>
              </p14:nvContentPartPr>
              <p14:xfrm>
                <a:off x="9459410" y="1154930"/>
                <a:ext cx="216000" cy="19620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2FB6A92F-637B-BC1C-BD1E-D0353CF15F5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450770" y="1146290"/>
                  <a:ext cx="2336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D673E7F0-080C-0F6A-8C95-06C436F82979}"/>
                    </a:ext>
                  </a:extLst>
                </p14:cNvPr>
                <p14:cNvContentPartPr/>
                <p14:nvPr/>
              </p14:nvContentPartPr>
              <p14:xfrm>
                <a:off x="9659210" y="1184090"/>
                <a:ext cx="140040" cy="32688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D673E7F0-080C-0F6A-8C95-06C436F8297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650210" y="1175090"/>
                  <a:ext cx="1576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C0F8F767-D0F0-433A-9FCD-480354BC572F}"/>
                    </a:ext>
                  </a:extLst>
                </p14:cNvPr>
                <p14:cNvContentPartPr/>
                <p14:nvPr/>
              </p14:nvContentPartPr>
              <p14:xfrm>
                <a:off x="9879530" y="1208570"/>
                <a:ext cx="199800" cy="14580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C0F8F767-D0F0-433A-9FCD-480354BC572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70890" y="1199930"/>
                  <a:ext cx="2174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F6AF9B3D-DABA-DE97-9C1C-3488F3FEF498}"/>
                    </a:ext>
                  </a:extLst>
                </p14:cNvPr>
                <p14:cNvContentPartPr/>
                <p14:nvPr/>
              </p14:nvContentPartPr>
              <p14:xfrm>
                <a:off x="10128650" y="1177970"/>
                <a:ext cx="224280" cy="16632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F6AF9B3D-DABA-DE97-9C1C-3488F3FEF49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120010" y="1168970"/>
                  <a:ext cx="24192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A0427D6D-42C9-8691-2392-7A65F64DCA77}"/>
              </a:ext>
            </a:extLst>
          </p:cNvPr>
          <p:cNvGrpSpPr/>
          <p:nvPr/>
        </p:nvGrpSpPr>
        <p:grpSpPr>
          <a:xfrm>
            <a:off x="10685570" y="1042610"/>
            <a:ext cx="418320" cy="329040"/>
            <a:chOff x="10685570" y="1042610"/>
            <a:chExt cx="418320" cy="32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19265BB0-667C-362B-5998-CAC0BBEF29CE}"/>
                    </a:ext>
                  </a:extLst>
                </p14:cNvPr>
                <p14:cNvContentPartPr/>
                <p14:nvPr/>
              </p14:nvContentPartPr>
              <p14:xfrm>
                <a:off x="10685570" y="1221170"/>
                <a:ext cx="232920" cy="14076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19265BB0-667C-362B-5998-CAC0BBEF29C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676570" y="1212530"/>
                  <a:ext cx="2505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1ECCB4EA-32CD-9679-C213-A66F85DF1167}"/>
                    </a:ext>
                  </a:extLst>
                </p14:cNvPr>
                <p14:cNvContentPartPr/>
                <p14:nvPr/>
              </p14:nvContentPartPr>
              <p14:xfrm>
                <a:off x="11006330" y="1042610"/>
                <a:ext cx="97560" cy="32904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1ECCB4EA-32CD-9679-C213-A66F85DF116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997690" y="1033610"/>
                  <a:ext cx="115200" cy="34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id="{64116AB3-36D3-9439-EE4E-7E706FD8B1E7}"/>
              </a:ext>
            </a:extLst>
          </p:cNvPr>
          <p:cNvGrpSpPr/>
          <p:nvPr/>
        </p:nvGrpSpPr>
        <p:grpSpPr>
          <a:xfrm>
            <a:off x="7564730" y="1614290"/>
            <a:ext cx="1422720" cy="344160"/>
            <a:chOff x="7564730" y="1614290"/>
            <a:chExt cx="1422720" cy="34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45D4EED1-27EF-9B79-1BC5-8E3FCBE413AF}"/>
                    </a:ext>
                  </a:extLst>
                </p14:cNvPr>
                <p14:cNvContentPartPr/>
                <p14:nvPr/>
              </p14:nvContentPartPr>
              <p14:xfrm>
                <a:off x="7564730" y="1767650"/>
                <a:ext cx="275400" cy="19080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45D4EED1-27EF-9B79-1BC5-8E3FCBE413A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55730" y="1758650"/>
                  <a:ext cx="293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B68087B7-68BA-A4ED-407E-8BDADD641655}"/>
                    </a:ext>
                  </a:extLst>
                </p14:cNvPr>
                <p14:cNvContentPartPr/>
                <p14:nvPr/>
              </p14:nvContentPartPr>
              <p14:xfrm>
                <a:off x="7852010" y="1736330"/>
                <a:ext cx="75600" cy="18936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B68087B7-68BA-A4ED-407E-8BDADD64165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43010" y="1727690"/>
                  <a:ext cx="932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E846DE55-2962-2B43-25C4-DFD0FF436F05}"/>
                    </a:ext>
                  </a:extLst>
                </p14:cNvPr>
                <p14:cNvContentPartPr/>
                <p14:nvPr/>
              </p14:nvContentPartPr>
              <p14:xfrm>
                <a:off x="8097890" y="1776650"/>
                <a:ext cx="168840" cy="16092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E846DE55-2962-2B43-25C4-DFD0FF436F0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89250" y="1767650"/>
                  <a:ext cx="186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3405D038-255A-E113-1622-D9E6CFF3852A}"/>
                    </a:ext>
                  </a:extLst>
                </p14:cNvPr>
                <p14:cNvContentPartPr/>
                <p14:nvPr/>
              </p14:nvContentPartPr>
              <p14:xfrm>
                <a:off x="8252690" y="1783490"/>
                <a:ext cx="208080" cy="13644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3405D038-255A-E113-1622-D9E6CFF3852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44050" y="1774490"/>
                  <a:ext cx="2257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14E9A87D-4978-7436-10F6-2A01BC2A8D0C}"/>
                    </a:ext>
                  </a:extLst>
                </p14:cNvPr>
                <p14:cNvContentPartPr/>
                <p14:nvPr/>
              </p14:nvContentPartPr>
              <p14:xfrm>
                <a:off x="8489210" y="1614290"/>
                <a:ext cx="124560" cy="29196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14E9A87D-4978-7436-10F6-2A01BC2A8D0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80210" y="1605290"/>
                  <a:ext cx="142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679F4549-FF83-1C73-3E2B-C4EA55461934}"/>
                    </a:ext>
                  </a:extLst>
                </p14:cNvPr>
                <p14:cNvContentPartPr/>
                <p14:nvPr/>
              </p14:nvContentPartPr>
              <p14:xfrm>
                <a:off x="8664170" y="1766930"/>
                <a:ext cx="107640" cy="13788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679F4549-FF83-1C73-3E2B-C4EA5546193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55530" y="1758290"/>
                  <a:ext cx="1252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A123BC2D-D2FD-D709-2ACB-05A7AAD174AD}"/>
                    </a:ext>
                  </a:extLst>
                </p14:cNvPr>
                <p14:cNvContentPartPr/>
                <p14:nvPr/>
              </p14:nvContentPartPr>
              <p14:xfrm>
                <a:off x="8791610" y="1758650"/>
                <a:ext cx="195840" cy="15012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A123BC2D-D2FD-D709-2ACB-05A7AAD174A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82610" y="1750010"/>
                  <a:ext cx="21348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9B722618-2EFF-D587-60ED-CC4ABCF752B3}"/>
              </a:ext>
            </a:extLst>
          </p:cNvPr>
          <p:cNvGrpSpPr/>
          <p:nvPr/>
        </p:nvGrpSpPr>
        <p:grpSpPr>
          <a:xfrm>
            <a:off x="9895581" y="1641290"/>
            <a:ext cx="195840" cy="407160"/>
            <a:chOff x="9895581" y="1641290"/>
            <a:chExt cx="195840" cy="40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138EC446-DEA3-7536-EC94-17F747BFE40C}"/>
                    </a:ext>
                  </a:extLst>
                </p14:cNvPr>
                <p14:cNvContentPartPr/>
                <p14:nvPr/>
              </p14:nvContentPartPr>
              <p14:xfrm>
                <a:off x="9895581" y="1641290"/>
                <a:ext cx="195840" cy="22644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138EC446-DEA3-7536-EC94-17F747BFE40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86941" y="1632650"/>
                  <a:ext cx="2134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EF850910-5323-3346-0F73-C4A806E7E926}"/>
                    </a:ext>
                  </a:extLst>
                </p14:cNvPr>
                <p14:cNvContentPartPr/>
                <p14:nvPr/>
              </p14:nvContentPartPr>
              <p14:xfrm>
                <a:off x="10025541" y="1986890"/>
                <a:ext cx="65880" cy="6156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EF850910-5323-3346-0F73-C4A806E7E92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016901" y="1978250"/>
                  <a:ext cx="8352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98" name="Entrada de lápiz 97">
                <a:extLst>
                  <a:ext uri="{FF2B5EF4-FFF2-40B4-BE49-F238E27FC236}">
                    <a16:creationId xmlns:a16="http://schemas.microsoft.com/office/drawing/2014/main" id="{259BF07B-B73A-058A-BEFE-C15BF02E9672}"/>
                  </a:ext>
                </a:extLst>
              </p14:cNvPr>
              <p14:cNvContentPartPr/>
              <p14:nvPr/>
            </p14:nvContentPartPr>
            <p14:xfrm>
              <a:off x="9430101" y="2541650"/>
              <a:ext cx="598680" cy="585720"/>
            </p14:xfrm>
          </p:contentPart>
        </mc:Choice>
        <mc:Fallback>
          <p:pic>
            <p:nvPicPr>
              <p:cNvPr id="98" name="Entrada de lápiz 97">
                <a:extLst>
                  <a:ext uri="{FF2B5EF4-FFF2-40B4-BE49-F238E27FC236}">
                    <a16:creationId xmlns:a16="http://schemas.microsoft.com/office/drawing/2014/main" id="{259BF07B-B73A-058A-BEFE-C15BF02E967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421461" y="2533010"/>
                <a:ext cx="61632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99" name="Entrada de lápiz 98">
                <a:extLst>
                  <a:ext uri="{FF2B5EF4-FFF2-40B4-BE49-F238E27FC236}">
                    <a16:creationId xmlns:a16="http://schemas.microsoft.com/office/drawing/2014/main" id="{6CF92D3E-E746-E2A7-F78C-2FDB3E83CEED}"/>
                  </a:ext>
                </a:extLst>
              </p14:cNvPr>
              <p14:cNvContentPartPr/>
              <p14:nvPr/>
            </p14:nvContentPartPr>
            <p14:xfrm>
              <a:off x="9437661" y="1704290"/>
              <a:ext cx="230760" cy="224640"/>
            </p14:xfrm>
          </p:contentPart>
        </mc:Choice>
        <mc:Fallback>
          <p:pic>
            <p:nvPicPr>
              <p:cNvPr id="99" name="Entrada de lápiz 98">
                <a:extLst>
                  <a:ext uri="{FF2B5EF4-FFF2-40B4-BE49-F238E27FC236}">
                    <a16:creationId xmlns:a16="http://schemas.microsoft.com/office/drawing/2014/main" id="{6CF92D3E-E746-E2A7-F78C-2FDB3E83CEE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429021" y="1695290"/>
                <a:ext cx="248400" cy="24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upo 127">
            <a:extLst>
              <a:ext uri="{FF2B5EF4-FFF2-40B4-BE49-F238E27FC236}">
                <a16:creationId xmlns:a16="http://schemas.microsoft.com/office/drawing/2014/main" id="{016095BE-3BC7-D254-C4FD-31825DDB936C}"/>
              </a:ext>
            </a:extLst>
          </p:cNvPr>
          <p:cNvGrpSpPr/>
          <p:nvPr/>
        </p:nvGrpSpPr>
        <p:grpSpPr>
          <a:xfrm>
            <a:off x="7662501" y="3784370"/>
            <a:ext cx="876600" cy="406800"/>
            <a:chOff x="7662501" y="3784370"/>
            <a:chExt cx="876600" cy="40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079D3C0A-39F8-C55B-CC8D-E406A3A22632}"/>
                    </a:ext>
                  </a:extLst>
                </p14:cNvPr>
                <p14:cNvContentPartPr/>
                <p14:nvPr/>
              </p14:nvContentPartPr>
              <p14:xfrm>
                <a:off x="7675101" y="3967250"/>
                <a:ext cx="183960" cy="15408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079D3C0A-39F8-C55B-CC8D-E406A3A2263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66461" y="3958610"/>
                  <a:ext cx="2016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13CD27AD-B698-BC61-32C1-E9312690BC55}"/>
                    </a:ext>
                  </a:extLst>
                </p14:cNvPr>
                <p14:cNvContentPartPr/>
                <p14:nvPr/>
              </p14:nvContentPartPr>
              <p14:xfrm>
                <a:off x="7662501" y="3825050"/>
                <a:ext cx="30240" cy="1368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13CD27AD-B698-BC61-32C1-E9312690BC5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653501" y="3816050"/>
                  <a:ext cx="478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551BAEC7-5EFA-4C2E-D3F3-5E5CF1EBD394}"/>
                    </a:ext>
                  </a:extLst>
                </p14:cNvPr>
                <p14:cNvContentPartPr/>
                <p14:nvPr/>
              </p14:nvContentPartPr>
              <p14:xfrm>
                <a:off x="7927821" y="3836210"/>
                <a:ext cx="68760" cy="27576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551BAEC7-5EFA-4C2E-D3F3-5E5CF1EBD39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918821" y="3827570"/>
                  <a:ext cx="864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10DEF504-2114-F649-C303-9E20B0647A8E}"/>
                    </a:ext>
                  </a:extLst>
                </p14:cNvPr>
                <p14:cNvContentPartPr/>
                <p14:nvPr/>
              </p14:nvContentPartPr>
              <p14:xfrm>
                <a:off x="7892181" y="3784370"/>
                <a:ext cx="294840" cy="39852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10DEF504-2114-F649-C303-9E20B0647A8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883181" y="3775730"/>
                  <a:ext cx="31248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6B213D6C-4E1D-B2C4-D641-1DCE6E788F2C}"/>
                    </a:ext>
                  </a:extLst>
                </p14:cNvPr>
                <p14:cNvContentPartPr/>
                <p14:nvPr/>
              </p14:nvContentPartPr>
              <p14:xfrm>
                <a:off x="8259021" y="3977330"/>
                <a:ext cx="280080" cy="21384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6B213D6C-4E1D-B2C4-D641-1DCE6E788F2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50021" y="3968690"/>
                  <a:ext cx="29772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B913557E-8BEE-F9EE-38E0-A24EDF666E07}"/>
              </a:ext>
            </a:extLst>
          </p:cNvPr>
          <p:cNvGrpSpPr/>
          <p:nvPr/>
        </p:nvGrpSpPr>
        <p:grpSpPr>
          <a:xfrm>
            <a:off x="10619181" y="3718490"/>
            <a:ext cx="1150200" cy="456840"/>
            <a:chOff x="10619181" y="3718490"/>
            <a:chExt cx="1150200" cy="45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7DB2C1AA-4A25-47BD-7F59-15B48A226D21}"/>
                    </a:ext>
                  </a:extLst>
                </p14:cNvPr>
                <p14:cNvContentPartPr/>
                <p14:nvPr/>
              </p14:nvContentPartPr>
              <p14:xfrm>
                <a:off x="10705581" y="3718490"/>
                <a:ext cx="189360" cy="44820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7DB2C1AA-4A25-47BD-7F59-15B48A226D2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696941" y="3709490"/>
                  <a:ext cx="20700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8B6E7E23-DD17-0E23-8567-88DF023EE961}"/>
                    </a:ext>
                  </a:extLst>
                </p14:cNvPr>
                <p14:cNvContentPartPr/>
                <p14:nvPr/>
              </p14:nvContentPartPr>
              <p14:xfrm>
                <a:off x="10619181" y="3944210"/>
                <a:ext cx="331560" cy="4248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8B6E7E23-DD17-0E23-8567-88DF023EE96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610541" y="3935570"/>
                  <a:ext cx="3492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03BAC539-B387-3EC4-7657-0FA5353B73D2}"/>
                    </a:ext>
                  </a:extLst>
                </p14:cNvPr>
                <p14:cNvContentPartPr/>
                <p14:nvPr/>
              </p14:nvContentPartPr>
              <p14:xfrm>
                <a:off x="10906821" y="3933050"/>
                <a:ext cx="131040" cy="20232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03BAC539-B387-3EC4-7657-0FA5353B73D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897821" y="3924050"/>
                  <a:ext cx="1486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EB963D62-DE2B-F5C9-D37F-26449FA3773D}"/>
                    </a:ext>
                  </a:extLst>
                </p14:cNvPr>
                <p14:cNvContentPartPr/>
                <p14:nvPr/>
              </p14:nvContentPartPr>
              <p14:xfrm>
                <a:off x="11101581" y="3971930"/>
                <a:ext cx="148680" cy="15840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EB963D62-DE2B-F5C9-D37F-26449FA3773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092941" y="3963290"/>
                  <a:ext cx="166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19DB8BBA-B577-E92B-A3B2-9CC50C6B98EC}"/>
                    </a:ext>
                  </a:extLst>
                </p14:cNvPr>
                <p14:cNvContentPartPr/>
                <p14:nvPr/>
              </p14:nvContentPartPr>
              <p14:xfrm>
                <a:off x="11280141" y="3950690"/>
                <a:ext cx="232920" cy="19008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19DB8BBA-B577-E92B-A3B2-9CC50C6B98E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271141" y="3942050"/>
                  <a:ext cx="2505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9F04F84C-1B3A-AC5D-96F4-5F8467337769}"/>
                    </a:ext>
                  </a:extLst>
                </p14:cNvPr>
                <p14:cNvContentPartPr/>
                <p14:nvPr/>
              </p14:nvContentPartPr>
              <p14:xfrm>
                <a:off x="11503701" y="3956810"/>
                <a:ext cx="146520" cy="17712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9F04F84C-1B3A-AC5D-96F4-5F846733776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494701" y="3947810"/>
                  <a:ext cx="164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B2FACFED-4E55-AAC9-E007-25230FDBF5AF}"/>
                    </a:ext>
                  </a:extLst>
                </p14:cNvPr>
                <p14:cNvContentPartPr/>
                <p14:nvPr/>
              </p14:nvContentPartPr>
              <p14:xfrm>
                <a:off x="11648061" y="3956810"/>
                <a:ext cx="121320" cy="21852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B2FACFED-4E55-AAC9-E007-25230FDBF5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639421" y="3948170"/>
                  <a:ext cx="13896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upo 144">
            <a:extLst>
              <a:ext uri="{FF2B5EF4-FFF2-40B4-BE49-F238E27FC236}">
                <a16:creationId xmlns:a16="http://schemas.microsoft.com/office/drawing/2014/main" id="{2B00A15A-CF4E-9D59-7BCE-EA2BAAC295B9}"/>
              </a:ext>
            </a:extLst>
          </p:cNvPr>
          <p:cNvGrpSpPr/>
          <p:nvPr/>
        </p:nvGrpSpPr>
        <p:grpSpPr>
          <a:xfrm>
            <a:off x="7895061" y="4474850"/>
            <a:ext cx="1036080" cy="487080"/>
            <a:chOff x="7895061" y="4474850"/>
            <a:chExt cx="1036080" cy="48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EDB92025-A098-D9D2-591E-A0E4E53FEF40}"/>
                    </a:ext>
                  </a:extLst>
                </p14:cNvPr>
                <p14:cNvContentPartPr/>
                <p14:nvPr/>
              </p14:nvContentPartPr>
              <p14:xfrm>
                <a:off x="7933581" y="4667810"/>
                <a:ext cx="52920" cy="29412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EDB92025-A098-D9D2-591E-A0E4E53FEF4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924941" y="4659170"/>
                  <a:ext cx="705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6DE5006A-5E64-DCC0-C71F-63B004971828}"/>
                    </a:ext>
                  </a:extLst>
                </p14:cNvPr>
                <p14:cNvContentPartPr/>
                <p14:nvPr/>
              </p14:nvContentPartPr>
              <p14:xfrm>
                <a:off x="7895061" y="4596170"/>
                <a:ext cx="199080" cy="20088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6DE5006A-5E64-DCC0-C71F-63B00497182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86061" y="4587170"/>
                  <a:ext cx="2167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3500DDCF-B090-01BA-BEB4-79AE9F65D717}"/>
                    </a:ext>
                  </a:extLst>
                </p14:cNvPr>
                <p14:cNvContentPartPr/>
                <p14:nvPr/>
              </p14:nvContentPartPr>
              <p14:xfrm>
                <a:off x="8125821" y="4644770"/>
                <a:ext cx="213480" cy="16308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3500DDCF-B090-01BA-BEB4-79AE9F65D71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16821" y="4635770"/>
                  <a:ext cx="231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3C4E8D12-32EA-B59D-54A2-B9BC3FD17BAB}"/>
                    </a:ext>
                  </a:extLst>
                </p14:cNvPr>
                <p14:cNvContentPartPr/>
                <p14:nvPr/>
              </p14:nvContentPartPr>
              <p14:xfrm>
                <a:off x="8368101" y="4638650"/>
                <a:ext cx="208080" cy="18072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3C4E8D12-32EA-B59D-54A2-B9BC3FD17BA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359101" y="4629650"/>
                  <a:ext cx="2257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81F60587-3542-D8EB-F0CF-B2ADC8B47A77}"/>
                    </a:ext>
                  </a:extLst>
                </p14:cNvPr>
                <p14:cNvContentPartPr/>
                <p14:nvPr/>
              </p14:nvContentPartPr>
              <p14:xfrm>
                <a:off x="8608941" y="4474850"/>
                <a:ext cx="209520" cy="28764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81F60587-3542-D8EB-F0CF-B2ADC8B47A7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600301" y="4465850"/>
                  <a:ext cx="2271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08A29B4D-3B7B-C2C8-B9A9-AE5D8169BE2C}"/>
                    </a:ext>
                  </a:extLst>
                </p14:cNvPr>
                <p14:cNvContentPartPr/>
                <p14:nvPr/>
              </p14:nvContentPartPr>
              <p14:xfrm>
                <a:off x="8807301" y="4631450"/>
                <a:ext cx="123840" cy="17028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08A29B4D-3B7B-C2C8-B9A9-AE5D8169BE2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798661" y="4622810"/>
                  <a:ext cx="14148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upo 143">
            <a:extLst>
              <a:ext uri="{FF2B5EF4-FFF2-40B4-BE49-F238E27FC236}">
                <a16:creationId xmlns:a16="http://schemas.microsoft.com/office/drawing/2014/main" id="{A59FA514-545A-5049-3AA6-CD3EA2FF223B}"/>
              </a:ext>
            </a:extLst>
          </p:cNvPr>
          <p:cNvGrpSpPr/>
          <p:nvPr/>
        </p:nvGrpSpPr>
        <p:grpSpPr>
          <a:xfrm>
            <a:off x="9458901" y="4431650"/>
            <a:ext cx="1169280" cy="520920"/>
            <a:chOff x="9458901" y="4431650"/>
            <a:chExt cx="1169280" cy="52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24807933-CE06-38DB-8629-6AFBA4D5B4FC}"/>
                    </a:ext>
                  </a:extLst>
                </p14:cNvPr>
                <p14:cNvContentPartPr/>
                <p14:nvPr/>
              </p14:nvContentPartPr>
              <p14:xfrm>
                <a:off x="9458901" y="4502570"/>
                <a:ext cx="110520" cy="29484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24807933-CE06-38DB-8629-6AFBA4D5B4F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450261" y="4493570"/>
                  <a:ext cx="1281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F333F453-FB31-E733-1B12-A229A1F21757}"/>
                    </a:ext>
                  </a:extLst>
                </p14:cNvPr>
                <p14:cNvContentPartPr/>
                <p14:nvPr/>
              </p14:nvContentPartPr>
              <p14:xfrm>
                <a:off x="9563301" y="4431650"/>
                <a:ext cx="150120" cy="32904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F333F453-FB31-E733-1B12-A229A1F2175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554301" y="4423010"/>
                  <a:ext cx="1677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8BDC33A9-BB09-5B89-E7E0-E8037BBDE8A5}"/>
                    </a:ext>
                  </a:extLst>
                </p14:cNvPr>
                <p14:cNvContentPartPr/>
                <p14:nvPr/>
              </p14:nvContentPartPr>
              <p14:xfrm>
                <a:off x="9751581" y="4604810"/>
                <a:ext cx="204480" cy="180000"/>
              </p14:xfrm>
            </p:contentPart>
          </mc:Choice>
          <mc:Fallback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8BDC33A9-BB09-5B89-E7E0-E8037BBDE8A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742941" y="4596170"/>
                  <a:ext cx="2221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D5D654B6-0AE4-32A0-649A-E1673BCA8444}"/>
                    </a:ext>
                  </a:extLst>
                </p14:cNvPr>
                <p14:cNvContentPartPr/>
                <p14:nvPr/>
              </p14:nvContentPartPr>
              <p14:xfrm>
                <a:off x="9987381" y="4630730"/>
                <a:ext cx="134640" cy="321840"/>
              </p14:xfrm>
            </p:contentPart>
          </mc:Choice>
          <mc:Fallback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D5D654B6-0AE4-32A0-649A-E1673BCA844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978381" y="4621730"/>
                  <a:ext cx="1522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502E94E6-541A-3AB2-76E5-57FD7BB92833}"/>
                    </a:ext>
                  </a:extLst>
                </p14:cNvPr>
                <p14:cNvContentPartPr/>
                <p14:nvPr/>
              </p14:nvContentPartPr>
              <p14:xfrm>
                <a:off x="10177461" y="4640810"/>
                <a:ext cx="191160" cy="132480"/>
              </p14:xfrm>
            </p:contentPart>
          </mc:Choice>
          <mc:Fallback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502E94E6-541A-3AB2-76E5-57FD7BB9283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168461" y="4631810"/>
                  <a:ext cx="2088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EBB1749E-64DA-7D0A-9D47-265F4FF52672}"/>
                    </a:ext>
                  </a:extLst>
                </p14:cNvPr>
                <p14:cNvContentPartPr/>
                <p14:nvPr/>
              </p14:nvContentPartPr>
              <p14:xfrm>
                <a:off x="10386621" y="4617410"/>
                <a:ext cx="241560" cy="144000"/>
              </p14:xfrm>
            </p:contentPart>
          </mc:Choice>
          <mc:Fallback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EBB1749E-64DA-7D0A-9D47-265F4FF5267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377981" y="4608410"/>
                  <a:ext cx="25920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upo 142">
            <a:extLst>
              <a:ext uri="{FF2B5EF4-FFF2-40B4-BE49-F238E27FC236}">
                <a16:creationId xmlns:a16="http://schemas.microsoft.com/office/drawing/2014/main" id="{B0D1B074-08C7-9876-9963-820C7741F440}"/>
              </a:ext>
            </a:extLst>
          </p:cNvPr>
          <p:cNvGrpSpPr/>
          <p:nvPr/>
        </p:nvGrpSpPr>
        <p:grpSpPr>
          <a:xfrm>
            <a:off x="10872261" y="4426970"/>
            <a:ext cx="347400" cy="339120"/>
            <a:chOff x="10872261" y="4426970"/>
            <a:chExt cx="347400" cy="33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74CB82E0-FDA7-0D06-30AF-77AA3936EB1F}"/>
                    </a:ext>
                  </a:extLst>
                </p14:cNvPr>
                <p14:cNvContentPartPr/>
                <p14:nvPr/>
              </p14:nvContentPartPr>
              <p14:xfrm>
                <a:off x="10872261" y="4597970"/>
                <a:ext cx="181440" cy="140760"/>
              </p14:xfrm>
            </p:contentPart>
          </mc:Choice>
          <mc:Fallback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74CB82E0-FDA7-0D06-30AF-77AA3936EB1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863261" y="4589330"/>
                  <a:ext cx="199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6D8CFA97-AB1D-B473-BFC1-239AF8F0906E}"/>
                    </a:ext>
                  </a:extLst>
                </p14:cNvPr>
                <p14:cNvContentPartPr/>
                <p14:nvPr/>
              </p14:nvContentPartPr>
              <p14:xfrm>
                <a:off x="11127501" y="4426970"/>
                <a:ext cx="92160" cy="339120"/>
              </p14:xfrm>
            </p:contentPart>
          </mc:Choice>
          <mc:Fallback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6D8CFA97-AB1D-B473-BFC1-239AF8F0906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118501" y="4418330"/>
                  <a:ext cx="109800" cy="35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upo 152">
            <a:extLst>
              <a:ext uri="{FF2B5EF4-FFF2-40B4-BE49-F238E27FC236}">
                <a16:creationId xmlns:a16="http://schemas.microsoft.com/office/drawing/2014/main" id="{02C8311C-1E69-5DB2-7221-8B5D45301CA6}"/>
              </a:ext>
            </a:extLst>
          </p:cNvPr>
          <p:cNvGrpSpPr/>
          <p:nvPr/>
        </p:nvGrpSpPr>
        <p:grpSpPr>
          <a:xfrm>
            <a:off x="7860141" y="5099090"/>
            <a:ext cx="1419840" cy="358200"/>
            <a:chOff x="7860141" y="5099090"/>
            <a:chExt cx="1419840" cy="35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028FE845-C9B7-E7B4-20B4-B27B6F4CF98F}"/>
                    </a:ext>
                  </a:extLst>
                </p14:cNvPr>
                <p14:cNvContentPartPr/>
                <p14:nvPr/>
              </p14:nvContentPartPr>
              <p14:xfrm>
                <a:off x="7860141" y="5245970"/>
                <a:ext cx="246600" cy="211320"/>
              </p14:xfrm>
            </p:contentPart>
          </mc:Choice>
          <mc:Fallback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028FE845-C9B7-E7B4-20B4-B27B6F4CF98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51141" y="5237330"/>
                  <a:ext cx="2642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02DCDF8E-7BA3-8161-2EAF-133B30CC6397}"/>
                    </a:ext>
                  </a:extLst>
                </p14:cNvPr>
                <p14:cNvContentPartPr/>
                <p14:nvPr/>
              </p14:nvContentPartPr>
              <p14:xfrm>
                <a:off x="8151381" y="5237690"/>
                <a:ext cx="85320" cy="207720"/>
              </p14:xfrm>
            </p:contentPart>
          </mc:Choice>
          <mc:Fallback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02DCDF8E-7BA3-8161-2EAF-133B30CC639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142381" y="5228690"/>
                  <a:ext cx="1029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B1A2E31B-466D-B37E-F78F-74BF23F4C34B}"/>
                    </a:ext>
                  </a:extLst>
                </p14:cNvPr>
                <p14:cNvContentPartPr/>
                <p14:nvPr/>
              </p14:nvContentPartPr>
              <p14:xfrm>
                <a:off x="8385741" y="5253890"/>
                <a:ext cx="123120" cy="186840"/>
              </p14:xfrm>
            </p:contentPart>
          </mc:Choice>
          <mc:Fallback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B1A2E31B-466D-B37E-F78F-74BF23F4C34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377101" y="5244890"/>
                  <a:ext cx="1407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033730D4-C733-9FD2-A20B-0C061EFB7C16}"/>
                    </a:ext>
                  </a:extLst>
                </p14:cNvPr>
                <p14:cNvContentPartPr/>
                <p14:nvPr/>
              </p14:nvContentPartPr>
              <p14:xfrm>
                <a:off x="8540901" y="5262530"/>
                <a:ext cx="206280" cy="146880"/>
              </p14:xfrm>
            </p:contentPart>
          </mc:Choice>
          <mc:Fallback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033730D4-C733-9FD2-A20B-0C061EFB7C1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532261" y="5253530"/>
                  <a:ext cx="223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E4F33A65-3B0F-1016-0958-C717FA9F48FE}"/>
                    </a:ext>
                  </a:extLst>
                </p14:cNvPr>
                <p14:cNvContentPartPr/>
                <p14:nvPr/>
              </p14:nvContentPartPr>
              <p14:xfrm>
                <a:off x="8801181" y="5099090"/>
                <a:ext cx="142920" cy="286920"/>
              </p14:xfrm>
            </p:contentPart>
          </mc:Choice>
          <mc:Fallback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E4F33A65-3B0F-1016-0958-C717FA9F48F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792541" y="5090090"/>
                  <a:ext cx="1605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FFD9337E-0BEA-9A49-55F8-3BE171B2C633}"/>
                    </a:ext>
                  </a:extLst>
                </p14:cNvPr>
                <p14:cNvContentPartPr/>
                <p14:nvPr/>
              </p14:nvContentPartPr>
              <p14:xfrm>
                <a:off x="8972541" y="5238410"/>
                <a:ext cx="115200" cy="15516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FFD9337E-0BEA-9A49-55F8-3BE171B2C63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963541" y="5229770"/>
                  <a:ext cx="1328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FFFA64FE-8BDF-361C-5AE9-F72610F08919}"/>
                    </a:ext>
                  </a:extLst>
                </p14:cNvPr>
                <p14:cNvContentPartPr/>
                <p14:nvPr/>
              </p14:nvContentPartPr>
              <p14:xfrm>
                <a:off x="9089541" y="5251730"/>
                <a:ext cx="190440" cy="18576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FFFA64FE-8BDF-361C-5AE9-F72610F0891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80541" y="5242730"/>
                  <a:ext cx="20808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upo 160">
            <a:extLst>
              <a:ext uri="{FF2B5EF4-FFF2-40B4-BE49-F238E27FC236}">
                <a16:creationId xmlns:a16="http://schemas.microsoft.com/office/drawing/2014/main" id="{C596488D-ABD5-94E2-4A45-FFB0A989764D}"/>
              </a:ext>
            </a:extLst>
          </p:cNvPr>
          <p:cNvGrpSpPr/>
          <p:nvPr/>
        </p:nvGrpSpPr>
        <p:grpSpPr>
          <a:xfrm>
            <a:off x="9651861" y="5086850"/>
            <a:ext cx="564840" cy="375120"/>
            <a:chOff x="9651861" y="5086850"/>
            <a:chExt cx="564840" cy="37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7CF21EDD-7962-7AE4-8A5C-AD89D95CD49D}"/>
                    </a:ext>
                  </a:extLst>
                </p14:cNvPr>
                <p14:cNvContentPartPr/>
                <p14:nvPr/>
              </p14:nvContentPartPr>
              <p14:xfrm>
                <a:off x="9651861" y="5138330"/>
                <a:ext cx="242640" cy="245520"/>
              </p14:xfrm>
            </p:contentPart>
          </mc:Choice>
          <mc:Fallback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7CF21EDD-7962-7AE4-8A5C-AD89D95CD49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42861" y="5129330"/>
                  <a:ext cx="260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939A3872-F65D-F6BE-CF93-E94E25513277}"/>
                    </a:ext>
                  </a:extLst>
                </p14:cNvPr>
                <p14:cNvContentPartPr/>
                <p14:nvPr/>
              </p14:nvContentPartPr>
              <p14:xfrm>
                <a:off x="10085661" y="5086850"/>
                <a:ext cx="127080" cy="230400"/>
              </p14:xfrm>
            </p:contentPart>
          </mc:Choice>
          <mc:Fallback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939A3872-F65D-F6BE-CF93-E94E2551327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076661" y="5078210"/>
                  <a:ext cx="1447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6A1E5937-DA76-6786-BA99-DFBF3AA759C1}"/>
                    </a:ext>
                  </a:extLst>
                </p14:cNvPr>
                <p14:cNvContentPartPr/>
                <p14:nvPr/>
              </p14:nvContentPartPr>
              <p14:xfrm>
                <a:off x="10189701" y="5436410"/>
                <a:ext cx="27000" cy="2556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6A1E5937-DA76-6786-BA99-DFBF3AA759C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181061" y="5427770"/>
                  <a:ext cx="44640" cy="43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5" name="Imagen 164">
            <a:extLst>
              <a:ext uri="{FF2B5EF4-FFF2-40B4-BE49-F238E27FC236}">
                <a16:creationId xmlns:a16="http://schemas.microsoft.com/office/drawing/2014/main" id="{34D1C1A5-6885-487E-95DF-468EC22E9B37}"/>
              </a:ext>
            </a:extLst>
          </p:cNvPr>
          <p:cNvPicPr>
            <a:picLocks noChangeAspect="1"/>
          </p:cNvPicPr>
          <p:nvPr/>
        </p:nvPicPr>
        <p:blipFill>
          <a:blip r:embed="rId148"/>
          <a:stretch>
            <a:fillRect/>
          </a:stretch>
        </p:blipFill>
        <p:spPr>
          <a:xfrm>
            <a:off x="993984" y="1286136"/>
            <a:ext cx="5667817" cy="23238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166" name="Entrada de lápiz 165">
                <a:extLst>
                  <a:ext uri="{FF2B5EF4-FFF2-40B4-BE49-F238E27FC236}">
                    <a16:creationId xmlns:a16="http://schemas.microsoft.com/office/drawing/2014/main" id="{6C89D103-7A7A-9C25-D0DB-08A8F5600B31}"/>
                  </a:ext>
                </a:extLst>
              </p14:cNvPr>
              <p14:cNvContentPartPr/>
              <p14:nvPr/>
            </p14:nvContentPartPr>
            <p14:xfrm>
              <a:off x="9811341" y="5791010"/>
              <a:ext cx="703440" cy="726840"/>
            </p14:xfrm>
          </p:contentPart>
        </mc:Choice>
        <mc:Fallback>
          <p:pic>
            <p:nvPicPr>
              <p:cNvPr id="166" name="Entrada de lápiz 165">
                <a:extLst>
                  <a:ext uri="{FF2B5EF4-FFF2-40B4-BE49-F238E27FC236}">
                    <a16:creationId xmlns:a16="http://schemas.microsoft.com/office/drawing/2014/main" id="{6C89D103-7A7A-9C25-D0DB-08A8F5600B31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9805221" y="5784890"/>
                <a:ext cx="715680" cy="73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2" name="Grupo 241">
            <a:extLst>
              <a:ext uri="{FF2B5EF4-FFF2-40B4-BE49-F238E27FC236}">
                <a16:creationId xmlns:a16="http://schemas.microsoft.com/office/drawing/2014/main" id="{7FCBA3EC-E7EF-ECC6-08BA-E7CBC7508AF9}"/>
              </a:ext>
            </a:extLst>
          </p:cNvPr>
          <p:cNvGrpSpPr/>
          <p:nvPr/>
        </p:nvGrpSpPr>
        <p:grpSpPr>
          <a:xfrm>
            <a:off x="8496770" y="442490"/>
            <a:ext cx="1505160" cy="428760"/>
            <a:chOff x="8496770" y="442490"/>
            <a:chExt cx="1505160" cy="42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573780F7-E182-B324-1E41-B0C48E7D18BC}"/>
                    </a:ext>
                  </a:extLst>
                </p14:cNvPr>
                <p14:cNvContentPartPr/>
                <p14:nvPr/>
              </p14:nvContentPartPr>
              <p14:xfrm>
                <a:off x="8496770" y="682250"/>
                <a:ext cx="413640" cy="18900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573780F7-E182-B324-1E41-B0C48E7D18B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488130" y="673610"/>
                  <a:ext cx="431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B84F8A91-1E56-1115-1E76-5C06D962A848}"/>
                    </a:ext>
                  </a:extLst>
                </p14:cNvPr>
                <p14:cNvContentPartPr/>
                <p14:nvPr/>
              </p14:nvContentPartPr>
              <p14:xfrm>
                <a:off x="8937410" y="706010"/>
                <a:ext cx="221400" cy="12312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B84F8A91-1E56-1115-1E76-5C06D962A84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928410" y="697370"/>
                  <a:ext cx="2390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35A4C568-9A21-50FA-3287-7DDF2AFE7FD9}"/>
                    </a:ext>
                  </a:extLst>
                </p14:cNvPr>
                <p14:cNvContentPartPr/>
                <p14:nvPr/>
              </p14:nvContentPartPr>
              <p14:xfrm>
                <a:off x="9225410" y="657050"/>
                <a:ext cx="195840" cy="15012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35A4C568-9A21-50FA-3287-7DDF2AFE7FD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216770" y="648050"/>
                  <a:ext cx="213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297FFDFA-8D76-E436-E495-2D7ADA40EF1D}"/>
                    </a:ext>
                  </a:extLst>
                </p14:cNvPr>
                <p14:cNvContentPartPr/>
                <p14:nvPr/>
              </p14:nvContentPartPr>
              <p14:xfrm>
                <a:off x="9505130" y="442490"/>
                <a:ext cx="106560" cy="37692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297FFDFA-8D76-E436-E495-2D7ADA40EF1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496490" y="433490"/>
                  <a:ext cx="1242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FBDFA128-83C7-FFA0-5E0E-9AF6D206E3B6}"/>
                    </a:ext>
                  </a:extLst>
                </p14:cNvPr>
                <p14:cNvContentPartPr/>
                <p14:nvPr/>
              </p14:nvContentPartPr>
              <p14:xfrm>
                <a:off x="9396770" y="601970"/>
                <a:ext cx="297360" cy="2124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FBDFA128-83C7-FFA0-5E0E-9AF6D206E3B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387770" y="593330"/>
                  <a:ext cx="3150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E781C64F-16B6-529D-2272-975DAF8E09F9}"/>
                    </a:ext>
                  </a:extLst>
                </p14:cNvPr>
                <p14:cNvContentPartPr/>
                <p14:nvPr/>
              </p14:nvContentPartPr>
              <p14:xfrm>
                <a:off x="9703490" y="629690"/>
                <a:ext cx="239040" cy="16200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E781C64F-16B6-529D-2272-975DAF8E09F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694490" y="621050"/>
                  <a:ext cx="2566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A06E13D7-74F8-3EB1-20D1-8E731B0ED01B}"/>
                    </a:ext>
                  </a:extLst>
                </p14:cNvPr>
                <p14:cNvContentPartPr/>
                <p14:nvPr/>
              </p14:nvContentPartPr>
              <p14:xfrm>
                <a:off x="9951890" y="608810"/>
                <a:ext cx="50040" cy="17748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A06E13D7-74F8-3EB1-20D1-8E731B0ED01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942890" y="599810"/>
                  <a:ext cx="67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BC0D7F8A-7C58-AEB4-C0C0-0A1059B27847}"/>
                    </a:ext>
                  </a:extLst>
                </p14:cNvPr>
                <p14:cNvContentPartPr/>
                <p14:nvPr/>
              </p14:nvContentPartPr>
              <p14:xfrm>
                <a:off x="9103581" y="500810"/>
                <a:ext cx="124560" cy="124560"/>
              </p14:xfrm>
            </p:contentPart>
          </mc:Choice>
          <mc:Fallback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BC0D7F8A-7C58-AEB4-C0C0-0A1059B2784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094941" y="491810"/>
                  <a:ext cx="14220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upo 243">
            <a:extLst>
              <a:ext uri="{FF2B5EF4-FFF2-40B4-BE49-F238E27FC236}">
                <a16:creationId xmlns:a16="http://schemas.microsoft.com/office/drawing/2014/main" id="{BE37870C-A154-4F7D-5A02-D3FBEA815C5D}"/>
              </a:ext>
            </a:extLst>
          </p:cNvPr>
          <p:cNvGrpSpPr/>
          <p:nvPr/>
        </p:nvGrpSpPr>
        <p:grpSpPr>
          <a:xfrm>
            <a:off x="8851941" y="3822890"/>
            <a:ext cx="1475640" cy="364680"/>
            <a:chOff x="8851941" y="3822890"/>
            <a:chExt cx="1475640" cy="36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1313CF37-C190-4933-3F18-5534D857D251}"/>
                    </a:ext>
                  </a:extLst>
                </p14:cNvPr>
                <p14:cNvContentPartPr/>
                <p14:nvPr/>
              </p14:nvContentPartPr>
              <p14:xfrm>
                <a:off x="8851941" y="3952850"/>
                <a:ext cx="349200" cy="20268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1313CF37-C190-4933-3F18-5534D857D25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843301" y="3944210"/>
                  <a:ext cx="366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A0A50272-1F8E-C12B-1393-BE66BB85B401}"/>
                    </a:ext>
                  </a:extLst>
                </p14:cNvPr>
                <p14:cNvContentPartPr/>
                <p14:nvPr/>
              </p14:nvContentPartPr>
              <p14:xfrm>
                <a:off x="9264861" y="3984890"/>
                <a:ext cx="165960" cy="16956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A0A50272-1F8E-C12B-1393-BE66BB85B40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256221" y="3975890"/>
                  <a:ext cx="1836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EBF699C7-5E14-980C-F4F6-A5316A66CC16}"/>
                    </a:ext>
                  </a:extLst>
                </p14:cNvPr>
                <p14:cNvContentPartPr/>
                <p14:nvPr/>
              </p14:nvContentPartPr>
              <p14:xfrm>
                <a:off x="9530541" y="4002530"/>
                <a:ext cx="187200" cy="12384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EBF699C7-5E14-980C-F4F6-A5316A66CC1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521541" y="3993890"/>
                  <a:ext cx="204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2F9833C6-42C3-4186-FB8F-554E87DB71B1}"/>
                    </a:ext>
                  </a:extLst>
                </p14:cNvPr>
                <p14:cNvContentPartPr/>
                <p14:nvPr/>
              </p14:nvContentPartPr>
              <p14:xfrm>
                <a:off x="9780021" y="3822890"/>
                <a:ext cx="80640" cy="36468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2F9833C6-42C3-4186-FB8F-554E87DB71B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771381" y="3814250"/>
                  <a:ext cx="982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02364F23-2132-CA40-1BA5-B9186DA45D99}"/>
                    </a:ext>
                  </a:extLst>
                </p14:cNvPr>
                <p14:cNvContentPartPr/>
                <p14:nvPr/>
              </p14:nvContentPartPr>
              <p14:xfrm>
                <a:off x="9697221" y="3911090"/>
                <a:ext cx="197280" cy="5004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02364F23-2132-CA40-1BA5-B9186DA45D9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688581" y="3902090"/>
                  <a:ext cx="2149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A52C7679-73BB-426F-2A1E-8C0C4168ACF9}"/>
                    </a:ext>
                  </a:extLst>
                </p14:cNvPr>
                <p14:cNvContentPartPr/>
                <p14:nvPr/>
              </p14:nvContentPartPr>
              <p14:xfrm>
                <a:off x="10012941" y="3961490"/>
                <a:ext cx="228600" cy="18216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A52C7679-73BB-426F-2A1E-8C0C4168ACF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003941" y="3952850"/>
                  <a:ext cx="246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6EE56D01-8D87-8CAE-3E39-32CD5F149439}"/>
                    </a:ext>
                  </a:extLst>
                </p14:cNvPr>
                <p14:cNvContentPartPr/>
                <p14:nvPr/>
              </p14:nvContentPartPr>
              <p14:xfrm>
                <a:off x="10242621" y="3952850"/>
                <a:ext cx="84960" cy="21960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6EE56D01-8D87-8CAE-3E39-32CD5F14943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233621" y="3944210"/>
                  <a:ext cx="1026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D28791E1-77D7-D96A-5431-9353F997D6B0}"/>
                    </a:ext>
                  </a:extLst>
                </p14:cNvPr>
                <p14:cNvContentPartPr/>
                <p14:nvPr/>
              </p14:nvContentPartPr>
              <p14:xfrm>
                <a:off x="9386181" y="3849890"/>
                <a:ext cx="78840" cy="67320"/>
              </p14:xfrm>
            </p:contentPart>
          </mc:Choice>
          <mc:Fallback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D28791E1-77D7-D96A-5431-9353F997D6B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377541" y="3840890"/>
                  <a:ext cx="9648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AB3180E0-7152-E4F6-5410-FE29325A554D}"/>
              </a:ext>
            </a:extLst>
          </p:cNvPr>
          <p:cNvGrpSpPr/>
          <p:nvPr/>
        </p:nvGrpSpPr>
        <p:grpSpPr>
          <a:xfrm>
            <a:off x="933381" y="196250"/>
            <a:ext cx="1503000" cy="538200"/>
            <a:chOff x="933381" y="196250"/>
            <a:chExt cx="1503000" cy="53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C9F706F4-FAFE-6229-279C-C093EB884C96}"/>
                    </a:ext>
                  </a:extLst>
                </p14:cNvPr>
                <p14:cNvContentPartPr/>
                <p14:nvPr/>
              </p14:nvContentPartPr>
              <p14:xfrm>
                <a:off x="933381" y="196250"/>
                <a:ext cx="311760" cy="537120"/>
              </p14:xfrm>
            </p:contentPart>
          </mc:Choice>
          <mc:Fallback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C9F706F4-FAFE-6229-279C-C093EB884C9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15381" y="178250"/>
                  <a:ext cx="34740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AEEFB1A6-3FB3-0C43-1806-429319233355}"/>
                    </a:ext>
                  </a:extLst>
                </p14:cNvPr>
                <p14:cNvContentPartPr/>
                <p14:nvPr/>
              </p14:nvContentPartPr>
              <p14:xfrm>
                <a:off x="1295181" y="421610"/>
                <a:ext cx="298080" cy="30780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AEEFB1A6-3FB3-0C43-1806-42931923335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277541" y="403610"/>
                  <a:ext cx="3337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D96C665F-74F7-1EDA-52A9-C7678D0DBD04}"/>
                    </a:ext>
                  </a:extLst>
                </p14:cNvPr>
                <p14:cNvContentPartPr/>
                <p14:nvPr/>
              </p14:nvContentPartPr>
              <p14:xfrm>
                <a:off x="1603701" y="407930"/>
                <a:ext cx="162360" cy="32652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D96C665F-74F7-1EDA-52A9-C7678D0DBD0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585701" y="389930"/>
                  <a:ext cx="19800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71397027-B2F2-AF92-A8FE-28047B42F00A}"/>
                    </a:ext>
                  </a:extLst>
                </p14:cNvPr>
                <p14:cNvContentPartPr/>
                <p14:nvPr/>
              </p14:nvContentPartPr>
              <p14:xfrm>
                <a:off x="1930581" y="492170"/>
                <a:ext cx="193680" cy="23328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71397027-B2F2-AF92-A8FE-28047B42F00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912941" y="474530"/>
                  <a:ext cx="2293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466F8A5D-DFF9-0477-4117-704864EDE5D6}"/>
                    </a:ext>
                  </a:extLst>
                </p14:cNvPr>
                <p14:cNvContentPartPr/>
                <p14:nvPr/>
              </p14:nvContentPartPr>
              <p14:xfrm>
                <a:off x="2230821" y="470210"/>
                <a:ext cx="205560" cy="23040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466F8A5D-DFF9-0477-4117-704864EDE5D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213181" y="452210"/>
                  <a:ext cx="24120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8C710C01-97B1-DCD0-A915-18B667297E3C}"/>
              </a:ext>
            </a:extLst>
          </p:cNvPr>
          <p:cNvGrpSpPr/>
          <p:nvPr/>
        </p:nvGrpSpPr>
        <p:grpSpPr>
          <a:xfrm>
            <a:off x="3028941" y="280850"/>
            <a:ext cx="1396440" cy="461880"/>
            <a:chOff x="3028941" y="280850"/>
            <a:chExt cx="1396440" cy="46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211F5559-8CCC-61CD-CB4B-A74A03B6970F}"/>
                    </a:ext>
                  </a:extLst>
                </p14:cNvPr>
                <p14:cNvContentPartPr/>
                <p14:nvPr/>
              </p14:nvContentPartPr>
              <p14:xfrm>
                <a:off x="3028941" y="280850"/>
                <a:ext cx="357120" cy="43236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211F5559-8CCC-61CD-CB4B-A74A03B6970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010941" y="262850"/>
                  <a:ext cx="3927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1219583B-2A16-F843-EF01-39FAB94706A1}"/>
                    </a:ext>
                  </a:extLst>
                </p14:cNvPr>
                <p14:cNvContentPartPr/>
                <p14:nvPr/>
              </p14:nvContentPartPr>
              <p14:xfrm>
                <a:off x="3482541" y="495050"/>
                <a:ext cx="295560" cy="22284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1219583B-2A16-F843-EF01-39FAB94706A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464901" y="477410"/>
                  <a:ext cx="3312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772BBE5F-3E87-DAD8-B441-D8C0BFCA9FD1}"/>
                    </a:ext>
                  </a:extLst>
                </p14:cNvPr>
                <p14:cNvContentPartPr/>
                <p14:nvPr/>
              </p14:nvContentPartPr>
              <p14:xfrm>
                <a:off x="3804021" y="473090"/>
                <a:ext cx="160560" cy="25956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772BBE5F-3E87-DAD8-B441-D8C0BFCA9FD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786021" y="455090"/>
                  <a:ext cx="1962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E93018E4-E6AE-CE02-CE7D-DD539E6ED2A1}"/>
                    </a:ext>
                  </a:extLst>
                </p14:cNvPr>
                <p14:cNvContentPartPr/>
                <p14:nvPr/>
              </p14:nvContentPartPr>
              <p14:xfrm>
                <a:off x="4085901" y="421970"/>
                <a:ext cx="339480" cy="32076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E93018E4-E6AE-CE02-CE7D-DD539E6ED2A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067901" y="404330"/>
                  <a:ext cx="375120" cy="356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DBAD6A91-AEB3-A6C2-5A7D-4F5E85150EB4}"/>
              </a:ext>
            </a:extLst>
          </p:cNvPr>
          <p:cNvSpPr/>
          <p:nvPr/>
        </p:nvSpPr>
        <p:spPr>
          <a:xfrm>
            <a:off x="4343512" y="1290913"/>
            <a:ext cx="1935682" cy="700754"/>
          </a:xfrm>
          <a:prstGeom prst="round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06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7A772-8A0B-3F08-4258-A1D8A2645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7C7396-CA88-D2B6-3C9B-7B5D62C33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227194"/>
            <a:ext cx="7843837" cy="1012782"/>
          </a:xfrm>
        </p:spPr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dinámica</a:t>
            </a:r>
            <a:r>
              <a:rPr lang="en-US" dirty="0"/>
              <a:t>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herramienta</a:t>
            </a:r>
            <a:r>
              <a:rPr lang="en-US" dirty="0"/>
              <a:t>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optimzar</a:t>
            </a:r>
            <a:r>
              <a:rPr lang="en-US" dirty="0"/>
              <a:t> </a:t>
            </a:r>
            <a:r>
              <a:rPr lang="en-US" dirty="0" err="1"/>
              <a:t>procesos</a:t>
            </a:r>
            <a:r>
              <a:rPr lang="en-US" dirty="0"/>
              <a:t> </a:t>
            </a:r>
            <a:r>
              <a:rPr lang="en-US" dirty="0" err="1"/>
              <a:t>recursivos</a:t>
            </a:r>
            <a:r>
              <a:rPr lang="en-US" dirty="0"/>
              <a:t> que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descomponer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subproblemas</a:t>
            </a:r>
            <a:endParaRPr lang="en-US" dirty="0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63E63AEE-1BDA-4001-F6D4-8DFC4A358B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291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46098-2CEB-FF22-B847-41BB1E96C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n 87">
            <a:extLst>
              <a:ext uri="{FF2B5EF4-FFF2-40B4-BE49-F238E27FC236}">
                <a16:creationId xmlns:a16="http://schemas.microsoft.com/office/drawing/2014/main" id="{160B1606-1B80-FFD9-A56E-11056D23D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9001" y="1510970"/>
            <a:ext cx="1982335" cy="1802123"/>
          </a:xfrm>
          <a:prstGeom prst="rect">
            <a:avLst/>
          </a:prstGeom>
        </p:spPr>
      </p:pic>
      <p:pic>
        <p:nvPicPr>
          <p:cNvPr id="163" name="Imagen 162">
            <a:extLst>
              <a:ext uri="{FF2B5EF4-FFF2-40B4-BE49-F238E27FC236}">
                <a16:creationId xmlns:a16="http://schemas.microsoft.com/office/drawing/2014/main" id="{B7843BD3-DBF1-CC61-CB02-78D6D74EA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282" y="4846010"/>
            <a:ext cx="1982335" cy="1802123"/>
          </a:xfrm>
          <a:prstGeom prst="rect">
            <a:avLst/>
          </a:prstGeom>
        </p:spPr>
      </p:pic>
      <p:grpSp>
        <p:nvGrpSpPr>
          <p:cNvPr id="43" name="Grupo 42">
            <a:extLst>
              <a:ext uri="{FF2B5EF4-FFF2-40B4-BE49-F238E27FC236}">
                <a16:creationId xmlns:a16="http://schemas.microsoft.com/office/drawing/2014/main" id="{AAC9E94C-5A1D-F29F-4340-C0E6593C219C}"/>
              </a:ext>
            </a:extLst>
          </p:cNvPr>
          <p:cNvGrpSpPr/>
          <p:nvPr/>
        </p:nvGrpSpPr>
        <p:grpSpPr>
          <a:xfrm>
            <a:off x="7394450" y="501530"/>
            <a:ext cx="810720" cy="358560"/>
            <a:chOff x="7394450" y="501530"/>
            <a:chExt cx="810720" cy="35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85AE69A2-59C3-4360-53B4-7EEEFF4D43AB}"/>
                    </a:ext>
                  </a:extLst>
                </p14:cNvPr>
                <p14:cNvContentPartPr/>
                <p14:nvPr/>
              </p14:nvContentPartPr>
              <p14:xfrm>
                <a:off x="7394450" y="616370"/>
                <a:ext cx="210240" cy="24372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85AE69A2-59C3-4360-53B4-7EEEFF4D43A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85810" y="607370"/>
                  <a:ext cx="2278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2F0251D2-6EE2-E786-223C-A8C042205244}"/>
                    </a:ext>
                  </a:extLst>
                </p14:cNvPr>
                <p14:cNvContentPartPr/>
                <p14:nvPr/>
              </p14:nvContentPartPr>
              <p14:xfrm>
                <a:off x="7474370" y="501530"/>
                <a:ext cx="30240" cy="1656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2F0251D2-6EE2-E786-223C-A8C04220524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65730" y="492890"/>
                  <a:ext cx="47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673A369F-E34C-DB43-6895-A4E6959BAC96}"/>
                    </a:ext>
                  </a:extLst>
                </p14:cNvPr>
                <p14:cNvContentPartPr/>
                <p14:nvPr/>
              </p14:nvContentPartPr>
              <p14:xfrm>
                <a:off x="7658330" y="559130"/>
                <a:ext cx="102960" cy="27540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673A369F-E34C-DB43-6895-A4E6959BAC9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49690" y="550130"/>
                  <a:ext cx="1206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BEE8FC57-6994-4CEA-7A82-BF3A490EEED5}"/>
                    </a:ext>
                  </a:extLst>
                </p14:cNvPr>
                <p14:cNvContentPartPr/>
                <p14:nvPr/>
              </p14:nvContentPartPr>
              <p14:xfrm>
                <a:off x="7554290" y="548690"/>
                <a:ext cx="354240" cy="28224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BEE8FC57-6994-4CEA-7A82-BF3A490EEE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45290" y="540050"/>
                  <a:ext cx="3718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1DEBF794-14D8-66F5-6316-D3130D271B65}"/>
                    </a:ext>
                  </a:extLst>
                </p14:cNvPr>
                <p14:cNvContentPartPr/>
                <p14:nvPr/>
              </p14:nvContentPartPr>
              <p14:xfrm>
                <a:off x="7992050" y="623930"/>
                <a:ext cx="213120" cy="21420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1DEBF794-14D8-66F5-6316-D3130D271B6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983410" y="614930"/>
                  <a:ext cx="23076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11E130BA-C23A-E5B4-C560-77E30E3BD567}"/>
              </a:ext>
            </a:extLst>
          </p:cNvPr>
          <p:cNvGrpSpPr/>
          <p:nvPr/>
        </p:nvGrpSpPr>
        <p:grpSpPr>
          <a:xfrm>
            <a:off x="10321610" y="479930"/>
            <a:ext cx="1340640" cy="436680"/>
            <a:chOff x="10321610" y="479930"/>
            <a:chExt cx="1340640" cy="43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7B598A59-3050-8C1C-2073-83FCAF9C224E}"/>
                    </a:ext>
                  </a:extLst>
                </p14:cNvPr>
                <p14:cNvContentPartPr/>
                <p14:nvPr/>
              </p14:nvContentPartPr>
              <p14:xfrm>
                <a:off x="10435730" y="479930"/>
                <a:ext cx="141480" cy="43668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7B598A59-3050-8C1C-2073-83FCAF9C224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427090" y="470930"/>
                  <a:ext cx="1591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F18CC258-6C3B-54AC-6737-97459D778BBE}"/>
                    </a:ext>
                  </a:extLst>
                </p14:cNvPr>
                <p14:cNvContentPartPr/>
                <p14:nvPr/>
              </p14:nvContentPartPr>
              <p14:xfrm>
                <a:off x="10321610" y="657770"/>
                <a:ext cx="352800" cy="13608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F18CC258-6C3B-54AC-6737-97459D778B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312610" y="648770"/>
                  <a:ext cx="370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F5D7D98B-A284-A672-03F2-C11C1F5034EA}"/>
                    </a:ext>
                  </a:extLst>
                </p14:cNvPr>
                <p14:cNvContentPartPr/>
                <p14:nvPr/>
              </p14:nvContentPartPr>
              <p14:xfrm>
                <a:off x="10758290" y="666050"/>
                <a:ext cx="83160" cy="12852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F5D7D98B-A284-A672-03F2-C11C1F5034E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749290" y="657050"/>
                  <a:ext cx="100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CDBEEB0C-D7C1-D14F-5345-AE434E332947}"/>
                    </a:ext>
                  </a:extLst>
                </p14:cNvPr>
                <p14:cNvContentPartPr/>
                <p14:nvPr/>
              </p14:nvContentPartPr>
              <p14:xfrm>
                <a:off x="10939370" y="647330"/>
                <a:ext cx="327240" cy="17640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CDBEEB0C-D7C1-D14F-5345-AE434E33294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930730" y="638330"/>
                  <a:ext cx="344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25AA6794-8C30-786C-E5E1-5F485427FAFE}"/>
                    </a:ext>
                  </a:extLst>
                </p14:cNvPr>
                <p14:cNvContentPartPr/>
                <p14:nvPr/>
              </p14:nvContentPartPr>
              <p14:xfrm>
                <a:off x="11326370" y="682610"/>
                <a:ext cx="225720" cy="11844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25AA6794-8C30-786C-E5E1-5F485427FAF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317370" y="673970"/>
                  <a:ext cx="2433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18206350-494E-84CA-01E2-C35469662952}"/>
                    </a:ext>
                  </a:extLst>
                </p14:cNvPr>
                <p14:cNvContentPartPr/>
                <p14:nvPr/>
              </p14:nvContentPartPr>
              <p14:xfrm>
                <a:off x="11575490" y="613490"/>
                <a:ext cx="86760" cy="17640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18206350-494E-84CA-01E2-C3546966295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566850" y="604490"/>
                  <a:ext cx="10440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AAEE4633-2BC2-20F4-A747-BDEA7E2F750D}"/>
              </a:ext>
            </a:extLst>
          </p:cNvPr>
          <p:cNvGrpSpPr/>
          <p:nvPr/>
        </p:nvGrpSpPr>
        <p:grpSpPr>
          <a:xfrm>
            <a:off x="7696850" y="1075010"/>
            <a:ext cx="1136160" cy="366120"/>
            <a:chOff x="7696850" y="1075010"/>
            <a:chExt cx="1136160" cy="36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8376362F-F38D-86AF-199B-4133083EEF18}"/>
                    </a:ext>
                  </a:extLst>
                </p14:cNvPr>
                <p14:cNvContentPartPr/>
                <p14:nvPr/>
              </p14:nvContentPartPr>
              <p14:xfrm>
                <a:off x="7735370" y="1233770"/>
                <a:ext cx="77400" cy="20736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8376362F-F38D-86AF-199B-4133083EEF1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26730" y="1224770"/>
                  <a:ext cx="950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F114CC61-EE5C-CA9C-516B-71216EA2F6A4}"/>
                    </a:ext>
                  </a:extLst>
                </p14:cNvPr>
                <p14:cNvContentPartPr/>
                <p14:nvPr/>
              </p14:nvContentPartPr>
              <p14:xfrm>
                <a:off x="7696850" y="1152410"/>
                <a:ext cx="186120" cy="15408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F114CC61-EE5C-CA9C-516B-71216EA2F6A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88210" y="1143410"/>
                  <a:ext cx="203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2410FCDF-7BE7-30D0-8706-6925404522AE}"/>
                    </a:ext>
                  </a:extLst>
                </p14:cNvPr>
                <p14:cNvContentPartPr/>
                <p14:nvPr/>
              </p14:nvContentPartPr>
              <p14:xfrm>
                <a:off x="7954970" y="1199210"/>
                <a:ext cx="209160" cy="13320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2410FCDF-7BE7-30D0-8706-6925404522A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45970" y="1190570"/>
                  <a:ext cx="226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B13EE246-B336-ED5A-AE2E-C4D0BD806836}"/>
                    </a:ext>
                  </a:extLst>
                </p14:cNvPr>
                <p14:cNvContentPartPr/>
                <p14:nvPr/>
              </p14:nvContentPartPr>
              <p14:xfrm>
                <a:off x="8212370" y="1144490"/>
                <a:ext cx="208800" cy="20376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B13EE246-B336-ED5A-AE2E-C4D0BD80683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03370" y="1135850"/>
                  <a:ext cx="2264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A1B6E2B0-2CF6-2C01-8434-C242DEEE28ED}"/>
                    </a:ext>
                  </a:extLst>
                </p14:cNvPr>
                <p14:cNvContentPartPr/>
                <p14:nvPr/>
              </p14:nvContentPartPr>
              <p14:xfrm>
                <a:off x="8500730" y="1075010"/>
                <a:ext cx="162720" cy="27000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A1B6E2B0-2CF6-2C01-8434-C242DEEE28E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92090" y="1066370"/>
                  <a:ext cx="1803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7A4700F1-B6FB-C0C5-80C4-5B1E0FCC85D3}"/>
                    </a:ext>
                  </a:extLst>
                </p14:cNvPr>
                <p14:cNvContentPartPr/>
                <p14:nvPr/>
              </p14:nvContentPartPr>
              <p14:xfrm>
                <a:off x="8707730" y="1190930"/>
                <a:ext cx="125280" cy="13932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7A4700F1-B6FB-C0C5-80C4-5B1E0FCC85D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698730" y="1181930"/>
                  <a:ext cx="14292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6301AB5B-E967-DDAA-2185-00BD18201737}"/>
              </a:ext>
            </a:extLst>
          </p:cNvPr>
          <p:cNvGrpSpPr/>
          <p:nvPr/>
        </p:nvGrpSpPr>
        <p:grpSpPr>
          <a:xfrm>
            <a:off x="9271130" y="1019210"/>
            <a:ext cx="1081800" cy="491760"/>
            <a:chOff x="9271130" y="1019210"/>
            <a:chExt cx="1081800" cy="49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2A9A615B-94E9-14F6-F178-63931BB4873F}"/>
                    </a:ext>
                  </a:extLst>
                </p14:cNvPr>
                <p14:cNvContentPartPr/>
                <p14:nvPr/>
              </p14:nvContentPartPr>
              <p14:xfrm>
                <a:off x="9271130" y="1019210"/>
                <a:ext cx="46080" cy="36720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2A9A615B-94E9-14F6-F178-63931BB4873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262490" y="1010570"/>
                  <a:ext cx="637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ECDA89AD-8DBE-E3EC-A20F-3377E320725B}"/>
                    </a:ext>
                  </a:extLst>
                </p14:cNvPr>
                <p14:cNvContentPartPr/>
                <p14:nvPr/>
              </p14:nvContentPartPr>
              <p14:xfrm>
                <a:off x="9398210" y="1040810"/>
                <a:ext cx="38160" cy="33336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ECDA89AD-8DBE-E3EC-A20F-3377E320725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89570" y="1031810"/>
                  <a:ext cx="558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62C1D2D0-EEEC-1B39-B80B-89C71D07AC60}"/>
                    </a:ext>
                  </a:extLst>
                </p14:cNvPr>
                <p14:cNvContentPartPr/>
                <p14:nvPr/>
              </p14:nvContentPartPr>
              <p14:xfrm>
                <a:off x="9459410" y="1154930"/>
                <a:ext cx="216000" cy="19620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62C1D2D0-EEEC-1B39-B80B-89C71D07AC6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450770" y="1146290"/>
                  <a:ext cx="2336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843A04FD-A827-8287-2C77-E946AC3EDEE5}"/>
                    </a:ext>
                  </a:extLst>
                </p14:cNvPr>
                <p14:cNvContentPartPr/>
                <p14:nvPr/>
              </p14:nvContentPartPr>
              <p14:xfrm>
                <a:off x="9659210" y="1184090"/>
                <a:ext cx="140040" cy="32688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843A04FD-A827-8287-2C77-E946AC3EDEE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650210" y="1175090"/>
                  <a:ext cx="1576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EF514BFD-4422-FB0A-1E7E-2D5831E7FA3A}"/>
                    </a:ext>
                  </a:extLst>
                </p14:cNvPr>
                <p14:cNvContentPartPr/>
                <p14:nvPr/>
              </p14:nvContentPartPr>
              <p14:xfrm>
                <a:off x="9879530" y="1208570"/>
                <a:ext cx="199800" cy="14580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EF514BFD-4422-FB0A-1E7E-2D5831E7FA3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70890" y="1199930"/>
                  <a:ext cx="2174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BAFCD28A-D6B3-BC51-E4EB-74C5FF60960A}"/>
                    </a:ext>
                  </a:extLst>
                </p14:cNvPr>
                <p14:cNvContentPartPr/>
                <p14:nvPr/>
              </p14:nvContentPartPr>
              <p14:xfrm>
                <a:off x="10128650" y="1177970"/>
                <a:ext cx="224280" cy="16632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BAFCD28A-D6B3-BC51-E4EB-74C5FF60960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120010" y="1168970"/>
                  <a:ext cx="24192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8349AB37-5E38-E274-1C00-200CD09286E6}"/>
              </a:ext>
            </a:extLst>
          </p:cNvPr>
          <p:cNvGrpSpPr/>
          <p:nvPr/>
        </p:nvGrpSpPr>
        <p:grpSpPr>
          <a:xfrm>
            <a:off x="10685570" y="1042610"/>
            <a:ext cx="418320" cy="329040"/>
            <a:chOff x="10685570" y="1042610"/>
            <a:chExt cx="418320" cy="32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B31AD7C0-2EA4-7217-92D9-D2319C6445DC}"/>
                    </a:ext>
                  </a:extLst>
                </p14:cNvPr>
                <p14:cNvContentPartPr/>
                <p14:nvPr/>
              </p14:nvContentPartPr>
              <p14:xfrm>
                <a:off x="10685570" y="1221170"/>
                <a:ext cx="232920" cy="14076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B31AD7C0-2EA4-7217-92D9-D2319C6445D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676570" y="1212530"/>
                  <a:ext cx="2505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44E886D1-EED0-C922-E1FE-FD529FF61626}"/>
                    </a:ext>
                  </a:extLst>
                </p14:cNvPr>
                <p14:cNvContentPartPr/>
                <p14:nvPr/>
              </p14:nvContentPartPr>
              <p14:xfrm>
                <a:off x="11006330" y="1042610"/>
                <a:ext cx="97560" cy="32904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44E886D1-EED0-C922-E1FE-FD529FF6162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997690" y="1033610"/>
                  <a:ext cx="115200" cy="34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id="{F538D709-B148-E563-3F31-8B39478D076B}"/>
              </a:ext>
            </a:extLst>
          </p:cNvPr>
          <p:cNvGrpSpPr/>
          <p:nvPr/>
        </p:nvGrpSpPr>
        <p:grpSpPr>
          <a:xfrm>
            <a:off x="7564730" y="1614290"/>
            <a:ext cx="1422720" cy="344160"/>
            <a:chOff x="7564730" y="1614290"/>
            <a:chExt cx="1422720" cy="34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A69D6D77-28DD-F99B-D99B-1C963FC2E6A9}"/>
                    </a:ext>
                  </a:extLst>
                </p14:cNvPr>
                <p14:cNvContentPartPr/>
                <p14:nvPr/>
              </p14:nvContentPartPr>
              <p14:xfrm>
                <a:off x="7564730" y="1767650"/>
                <a:ext cx="275400" cy="19080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A69D6D77-28DD-F99B-D99B-1C963FC2E6A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55730" y="1758650"/>
                  <a:ext cx="293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BCB5A3BD-A267-B19E-2CBA-B1A61FBF4896}"/>
                    </a:ext>
                  </a:extLst>
                </p14:cNvPr>
                <p14:cNvContentPartPr/>
                <p14:nvPr/>
              </p14:nvContentPartPr>
              <p14:xfrm>
                <a:off x="7852010" y="1736330"/>
                <a:ext cx="75600" cy="18936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BCB5A3BD-A267-B19E-2CBA-B1A61FBF489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43010" y="1727690"/>
                  <a:ext cx="932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30059E2B-EFE7-E6B0-E993-4B91A9571925}"/>
                    </a:ext>
                  </a:extLst>
                </p14:cNvPr>
                <p14:cNvContentPartPr/>
                <p14:nvPr/>
              </p14:nvContentPartPr>
              <p14:xfrm>
                <a:off x="8097890" y="1776650"/>
                <a:ext cx="168840" cy="16092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30059E2B-EFE7-E6B0-E993-4B91A957192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89250" y="1767650"/>
                  <a:ext cx="186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C785B952-361A-DA8A-4EE1-B06E9084747E}"/>
                    </a:ext>
                  </a:extLst>
                </p14:cNvPr>
                <p14:cNvContentPartPr/>
                <p14:nvPr/>
              </p14:nvContentPartPr>
              <p14:xfrm>
                <a:off x="8252690" y="1783490"/>
                <a:ext cx="208080" cy="13644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C785B952-361A-DA8A-4EE1-B06E9084747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44050" y="1774490"/>
                  <a:ext cx="2257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A26F8127-5B90-1CD2-F06A-D829A67BE7B1}"/>
                    </a:ext>
                  </a:extLst>
                </p14:cNvPr>
                <p14:cNvContentPartPr/>
                <p14:nvPr/>
              </p14:nvContentPartPr>
              <p14:xfrm>
                <a:off x="8489210" y="1614290"/>
                <a:ext cx="124560" cy="29196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A26F8127-5B90-1CD2-F06A-D829A67BE7B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80210" y="1605290"/>
                  <a:ext cx="142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91BE9403-0E40-8F81-87FB-2C5E597016E7}"/>
                    </a:ext>
                  </a:extLst>
                </p14:cNvPr>
                <p14:cNvContentPartPr/>
                <p14:nvPr/>
              </p14:nvContentPartPr>
              <p14:xfrm>
                <a:off x="8664170" y="1766930"/>
                <a:ext cx="107640" cy="13788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91BE9403-0E40-8F81-87FB-2C5E597016E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55530" y="1758290"/>
                  <a:ext cx="1252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521F9F53-BC39-B85E-A1FE-D239299BE53F}"/>
                    </a:ext>
                  </a:extLst>
                </p14:cNvPr>
                <p14:cNvContentPartPr/>
                <p14:nvPr/>
              </p14:nvContentPartPr>
              <p14:xfrm>
                <a:off x="8791610" y="1758650"/>
                <a:ext cx="195840" cy="15012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521F9F53-BC39-B85E-A1FE-D239299BE53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82610" y="1750010"/>
                  <a:ext cx="21348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0A81A5A6-715D-9B8C-1B29-3EFF3D3F4526}"/>
              </a:ext>
            </a:extLst>
          </p:cNvPr>
          <p:cNvGrpSpPr/>
          <p:nvPr/>
        </p:nvGrpSpPr>
        <p:grpSpPr>
          <a:xfrm>
            <a:off x="9895581" y="1641290"/>
            <a:ext cx="195840" cy="407160"/>
            <a:chOff x="9895581" y="1641290"/>
            <a:chExt cx="195840" cy="40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834B49A7-033B-3FE8-458C-2CFED68FA88A}"/>
                    </a:ext>
                  </a:extLst>
                </p14:cNvPr>
                <p14:cNvContentPartPr/>
                <p14:nvPr/>
              </p14:nvContentPartPr>
              <p14:xfrm>
                <a:off x="9895581" y="1641290"/>
                <a:ext cx="195840" cy="22644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834B49A7-033B-3FE8-458C-2CFED68FA88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86941" y="1632650"/>
                  <a:ext cx="2134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24520D07-E9DA-C3BB-B9A8-2F8827D339D9}"/>
                    </a:ext>
                  </a:extLst>
                </p14:cNvPr>
                <p14:cNvContentPartPr/>
                <p14:nvPr/>
              </p14:nvContentPartPr>
              <p14:xfrm>
                <a:off x="10025541" y="1986890"/>
                <a:ext cx="65880" cy="6156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24520D07-E9DA-C3BB-B9A8-2F8827D339D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016901" y="1978250"/>
                  <a:ext cx="8352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98" name="Entrada de lápiz 97">
                <a:extLst>
                  <a:ext uri="{FF2B5EF4-FFF2-40B4-BE49-F238E27FC236}">
                    <a16:creationId xmlns:a16="http://schemas.microsoft.com/office/drawing/2014/main" id="{BDC504E7-5CF6-46A3-CB56-1A669D63D92B}"/>
                  </a:ext>
                </a:extLst>
              </p14:cNvPr>
              <p14:cNvContentPartPr/>
              <p14:nvPr/>
            </p14:nvContentPartPr>
            <p14:xfrm>
              <a:off x="9430101" y="2541650"/>
              <a:ext cx="598680" cy="585720"/>
            </p14:xfrm>
          </p:contentPart>
        </mc:Choice>
        <mc:Fallback>
          <p:pic>
            <p:nvPicPr>
              <p:cNvPr id="98" name="Entrada de lápiz 97">
                <a:extLst>
                  <a:ext uri="{FF2B5EF4-FFF2-40B4-BE49-F238E27FC236}">
                    <a16:creationId xmlns:a16="http://schemas.microsoft.com/office/drawing/2014/main" id="{BDC504E7-5CF6-46A3-CB56-1A669D63D92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421461" y="2533010"/>
                <a:ext cx="61632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99" name="Entrada de lápiz 98">
                <a:extLst>
                  <a:ext uri="{FF2B5EF4-FFF2-40B4-BE49-F238E27FC236}">
                    <a16:creationId xmlns:a16="http://schemas.microsoft.com/office/drawing/2014/main" id="{35694D16-CFC2-CBB2-5132-358A8B9658A4}"/>
                  </a:ext>
                </a:extLst>
              </p14:cNvPr>
              <p14:cNvContentPartPr/>
              <p14:nvPr/>
            </p14:nvContentPartPr>
            <p14:xfrm>
              <a:off x="9437661" y="1704290"/>
              <a:ext cx="230760" cy="224640"/>
            </p14:xfrm>
          </p:contentPart>
        </mc:Choice>
        <mc:Fallback>
          <p:pic>
            <p:nvPicPr>
              <p:cNvPr id="99" name="Entrada de lápiz 98">
                <a:extLst>
                  <a:ext uri="{FF2B5EF4-FFF2-40B4-BE49-F238E27FC236}">
                    <a16:creationId xmlns:a16="http://schemas.microsoft.com/office/drawing/2014/main" id="{35694D16-CFC2-CBB2-5132-358A8B9658A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429021" y="1695290"/>
                <a:ext cx="248400" cy="24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upo 127">
            <a:extLst>
              <a:ext uri="{FF2B5EF4-FFF2-40B4-BE49-F238E27FC236}">
                <a16:creationId xmlns:a16="http://schemas.microsoft.com/office/drawing/2014/main" id="{10F62DB6-C6E0-1B6C-5BC9-2E4B982D4B67}"/>
              </a:ext>
            </a:extLst>
          </p:cNvPr>
          <p:cNvGrpSpPr/>
          <p:nvPr/>
        </p:nvGrpSpPr>
        <p:grpSpPr>
          <a:xfrm>
            <a:off x="7662501" y="3784370"/>
            <a:ext cx="876600" cy="406800"/>
            <a:chOff x="7662501" y="3784370"/>
            <a:chExt cx="876600" cy="40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BAC78AA4-D599-BDAB-DF6E-F563C892E9F7}"/>
                    </a:ext>
                  </a:extLst>
                </p14:cNvPr>
                <p14:cNvContentPartPr/>
                <p14:nvPr/>
              </p14:nvContentPartPr>
              <p14:xfrm>
                <a:off x="7675101" y="3967250"/>
                <a:ext cx="183960" cy="15408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BAC78AA4-D599-BDAB-DF6E-F563C892E9F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66461" y="3958610"/>
                  <a:ext cx="2016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598B25C2-1B2D-6C8F-AAB0-C49A252DE9CC}"/>
                    </a:ext>
                  </a:extLst>
                </p14:cNvPr>
                <p14:cNvContentPartPr/>
                <p14:nvPr/>
              </p14:nvContentPartPr>
              <p14:xfrm>
                <a:off x="7662501" y="3825050"/>
                <a:ext cx="30240" cy="1368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598B25C2-1B2D-6C8F-AAB0-C49A252DE9C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653501" y="3816050"/>
                  <a:ext cx="478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FE95187A-ACE2-A7A3-1CB5-B3B9B43917E3}"/>
                    </a:ext>
                  </a:extLst>
                </p14:cNvPr>
                <p14:cNvContentPartPr/>
                <p14:nvPr/>
              </p14:nvContentPartPr>
              <p14:xfrm>
                <a:off x="7927821" y="3836210"/>
                <a:ext cx="68760" cy="27576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FE95187A-ACE2-A7A3-1CB5-B3B9B43917E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918821" y="3827570"/>
                  <a:ext cx="864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87E90754-0773-6787-1912-96531BAFF525}"/>
                    </a:ext>
                  </a:extLst>
                </p14:cNvPr>
                <p14:cNvContentPartPr/>
                <p14:nvPr/>
              </p14:nvContentPartPr>
              <p14:xfrm>
                <a:off x="7892181" y="3784370"/>
                <a:ext cx="294840" cy="39852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87E90754-0773-6787-1912-96531BAFF52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883181" y="3775730"/>
                  <a:ext cx="31248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32C4C665-7958-9899-10F7-9932C8CF52E6}"/>
                    </a:ext>
                  </a:extLst>
                </p14:cNvPr>
                <p14:cNvContentPartPr/>
                <p14:nvPr/>
              </p14:nvContentPartPr>
              <p14:xfrm>
                <a:off x="8259021" y="3977330"/>
                <a:ext cx="280080" cy="21384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32C4C665-7958-9899-10F7-9932C8CF52E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50021" y="3968690"/>
                  <a:ext cx="29772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1782C6E5-60F7-079B-8466-F8F770A5A3A5}"/>
              </a:ext>
            </a:extLst>
          </p:cNvPr>
          <p:cNvGrpSpPr/>
          <p:nvPr/>
        </p:nvGrpSpPr>
        <p:grpSpPr>
          <a:xfrm>
            <a:off x="10619181" y="3718490"/>
            <a:ext cx="1150200" cy="456840"/>
            <a:chOff x="10619181" y="3718490"/>
            <a:chExt cx="1150200" cy="45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7D3292FD-FEB7-158C-7304-106F4C53C0BF}"/>
                    </a:ext>
                  </a:extLst>
                </p14:cNvPr>
                <p14:cNvContentPartPr/>
                <p14:nvPr/>
              </p14:nvContentPartPr>
              <p14:xfrm>
                <a:off x="10705581" y="3718490"/>
                <a:ext cx="189360" cy="44820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7D3292FD-FEB7-158C-7304-106F4C53C0B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696941" y="3709490"/>
                  <a:ext cx="20700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742833B6-9A4B-B1C0-A931-5CAB1CB5EAA8}"/>
                    </a:ext>
                  </a:extLst>
                </p14:cNvPr>
                <p14:cNvContentPartPr/>
                <p14:nvPr/>
              </p14:nvContentPartPr>
              <p14:xfrm>
                <a:off x="10619181" y="3944210"/>
                <a:ext cx="331560" cy="4248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742833B6-9A4B-B1C0-A931-5CAB1CB5EAA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610541" y="3935570"/>
                  <a:ext cx="3492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CB850D6B-D51C-8BA3-A7A5-45C8E32E3955}"/>
                    </a:ext>
                  </a:extLst>
                </p14:cNvPr>
                <p14:cNvContentPartPr/>
                <p14:nvPr/>
              </p14:nvContentPartPr>
              <p14:xfrm>
                <a:off x="10906821" y="3933050"/>
                <a:ext cx="131040" cy="20232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CB850D6B-D51C-8BA3-A7A5-45C8E32E395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897821" y="3924050"/>
                  <a:ext cx="1486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73E02408-0984-1E31-0574-9FDC0C43BCA3}"/>
                    </a:ext>
                  </a:extLst>
                </p14:cNvPr>
                <p14:cNvContentPartPr/>
                <p14:nvPr/>
              </p14:nvContentPartPr>
              <p14:xfrm>
                <a:off x="11101581" y="3971930"/>
                <a:ext cx="148680" cy="15840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73E02408-0984-1E31-0574-9FDC0C43BCA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092941" y="3963290"/>
                  <a:ext cx="166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ACB12173-C899-919C-980B-899888A8159D}"/>
                    </a:ext>
                  </a:extLst>
                </p14:cNvPr>
                <p14:cNvContentPartPr/>
                <p14:nvPr/>
              </p14:nvContentPartPr>
              <p14:xfrm>
                <a:off x="11280141" y="3950690"/>
                <a:ext cx="232920" cy="19008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ACB12173-C899-919C-980B-899888A8159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271141" y="3942050"/>
                  <a:ext cx="2505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72CEBA34-4358-12D3-ED6B-9F7CDC8C50BF}"/>
                    </a:ext>
                  </a:extLst>
                </p14:cNvPr>
                <p14:cNvContentPartPr/>
                <p14:nvPr/>
              </p14:nvContentPartPr>
              <p14:xfrm>
                <a:off x="11503701" y="3956810"/>
                <a:ext cx="146520" cy="17712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72CEBA34-4358-12D3-ED6B-9F7CDC8C50B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494701" y="3947810"/>
                  <a:ext cx="164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887AA3E3-49FD-A9EB-0B03-C9AA5BE36E2E}"/>
                    </a:ext>
                  </a:extLst>
                </p14:cNvPr>
                <p14:cNvContentPartPr/>
                <p14:nvPr/>
              </p14:nvContentPartPr>
              <p14:xfrm>
                <a:off x="11648061" y="3956810"/>
                <a:ext cx="121320" cy="21852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887AA3E3-49FD-A9EB-0B03-C9AA5BE36E2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639421" y="3948170"/>
                  <a:ext cx="13896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upo 144">
            <a:extLst>
              <a:ext uri="{FF2B5EF4-FFF2-40B4-BE49-F238E27FC236}">
                <a16:creationId xmlns:a16="http://schemas.microsoft.com/office/drawing/2014/main" id="{303570EB-23CC-123D-3F04-C938550EA919}"/>
              </a:ext>
            </a:extLst>
          </p:cNvPr>
          <p:cNvGrpSpPr/>
          <p:nvPr/>
        </p:nvGrpSpPr>
        <p:grpSpPr>
          <a:xfrm>
            <a:off x="7895061" y="4474850"/>
            <a:ext cx="1036080" cy="487080"/>
            <a:chOff x="7895061" y="4474850"/>
            <a:chExt cx="1036080" cy="48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AE0DA489-2F7D-E8FE-91E1-99973FECE066}"/>
                    </a:ext>
                  </a:extLst>
                </p14:cNvPr>
                <p14:cNvContentPartPr/>
                <p14:nvPr/>
              </p14:nvContentPartPr>
              <p14:xfrm>
                <a:off x="7933581" y="4667810"/>
                <a:ext cx="52920" cy="29412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AE0DA489-2F7D-E8FE-91E1-99973FECE06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924941" y="4659170"/>
                  <a:ext cx="705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9BB440F7-5A60-1D1D-0C23-F300ADE5A063}"/>
                    </a:ext>
                  </a:extLst>
                </p14:cNvPr>
                <p14:cNvContentPartPr/>
                <p14:nvPr/>
              </p14:nvContentPartPr>
              <p14:xfrm>
                <a:off x="7895061" y="4596170"/>
                <a:ext cx="199080" cy="20088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9BB440F7-5A60-1D1D-0C23-F300ADE5A06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86061" y="4587170"/>
                  <a:ext cx="2167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27E43454-B9E6-4B3C-E60C-97D23734B20A}"/>
                    </a:ext>
                  </a:extLst>
                </p14:cNvPr>
                <p14:cNvContentPartPr/>
                <p14:nvPr/>
              </p14:nvContentPartPr>
              <p14:xfrm>
                <a:off x="8125821" y="4644770"/>
                <a:ext cx="213480" cy="16308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27E43454-B9E6-4B3C-E60C-97D23734B20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16821" y="4635770"/>
                  <a:ext cx="231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A4E909D0-31FF-3D12-B938-8119F6FC623C}"/>
                    </a:ext>
                  </a:extLst>
                </p14:cNvPr>
                <p14:cNvContentPartPr/>
                <p14:nvPr/>
              </p14:nvContentPartPr>
              <p14:xfrm>
                <a:off x="8368101" y="4638650"/>
                <a:ext cx="208080" cy="18072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A4E909D0-31FF-3D12-B938-8119F6FC623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359101" y="4629650"/>
                  <a:ext cx="2257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8FDFF07B-BAAC-63AC-0741-15F581CC6523}"/>
                    </a:ext>
                  </a:extLst>
                </p14:cNvPr>
                <p14:cNvContentPartPr/>
                <p14:nvPr/>
              </p14:nvContentPartPr>
              <p14:xfrm>
                <a:off x="8608941" y="4474850"/>
                <a:ext cx="209520" cy="28764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8FDFF07B-BAAC-63AC-0741-15F581CC652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600301" y="4465850"/>
                  <a:ext cx="2271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1FB909EE-1B1B-55F5-049C-E7FE822753A9}"/>
                    </a:ext>
                  </a:extLst>
                </p14:cNvPr>
                <p14:cNvContentPartPr/>
                <p14:nvPr/>
              </p14:nvContentPartPr>
              <p14:xfrm>
                <a:off x="8807301" y="4631450"/>
                <a:ext cx="123840" cy="17028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1FB909EE-1B1B-55F5-049C-E7FE822753A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798661" y="4622810"/>
                  <a:ext cx="14148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upo 143">
            <a:extLst>
              <a:ext uri="{FF2B5EF4-FFF2-40B4-BE49-F238E27FC236}">
                <a16:creationId xmlns:a16="http://schemas.microsoft.com/office/drawing/2014/main" id="{400BAA46-690F-21AF-F416-B7D9A1315B95}"/>
              </a:ext>
            </a:extLst>
          </p:cNvPr>
          <p:cNvGrpSpPr/>
          <p:nvPr/>
        </p:nvGrpSpPr>
        <p:grpSpPr>
          <a:xfrm>
            <a:off x="9458901" y="4431650"/>
            <a:ext cx="1169280" cy="520920"/>
            <a:chOff x="9458901" y="4431650"/>
            <a:chExt cx="1169280" cy="52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70C8A7A4-1011-B101-678D-A85F94B68F02}"/>
                    </a:ext>
                  </a:extLst>
                </p14:cNvPr>
                <p14:cNvContentPartPr/>
                <p14:nvPr/>
              </p14:nvContentPartPr>
              <p14:xfrm>
                <a:off x="9458901" y="4502570"/>
                <a:ext cx="110520" cy="29484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70C8A7A4-1011-B101-678D-A85F94B68F0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450261" y="4493570"/>
                  <a:ext cx="1281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79EDE4BA-79F1-4E8B-80E2-C028EA3416F1}"/>
                    </a:ext>
                  </a:extLst>
                </p14:cNvPr>
                <p14:cNvContentPartPr/>
                <p14:nvPr/>
              </p14:nvContentPartPr>
              <p14:xfrm>
                <a:off x="9563301" y="4431650"/>
                <a:ext cx="150120" cy="32904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79EDE4BA-79F1-4E8B-80E2-C028EA3416F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554301" y="4423010"/>
                  <a:ext cx="1677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4DD30977-A538-F1FA-9BA1-EA91CD91872E}"/>
                    </a:ext>
                  </a:extLst>
                </p14:cNvPr>
                <p14:cNvContentPartPr/>
                <p14:nvPr/>
              </p14:nvContentPartPr>
              <p14:xfrm>
                <a:off x="9751581" y="4604810"/>
                <a:ext cx="204480" cy="180000"/>
              </p14:xfrm>
            </p:contentPart>
          </mc:Choice>
          <mc:Fallback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4DD30977-A538-F1FA-9BA1-EA91CD91872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742941" y="4596170"/>
                  <a:ext cx="2221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A48709D8-2840-5A81-1DA3-513E73192F72}"/>
                    </a:ext>
                  </a:extLst>
                </p14:cNvPr>
                <p14:cNvContentPartPr/>
                <p14:nvPr/>
              </p14:nvContentPartPr>
              <p14:xfrm>
                <a:off x="9987381" y="4630730"/>
                <a:ext cx="134640" cy="321840"/>
              </p14:xfrm>
            </p:contentPart>
          </mc:Choice>
          <mc:Fallback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A48709D8-2840-5A81-1DA3-513E73192F7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978381" y="4621730"/>
                  <a:ext cx="1522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78D3D35E-0FB2-3A13-D718-811A1524470D}"/>
                    </a:ext>
                  </a:extLst>
                </p14:cNvPr>
                <p14:cNvContentPartPr/>
                <p14:nvPr/>
              </p14:nvContentPartPr>
              <p14:xfrm>
                <a:off x="10177461" y="4640810"/>
                <a:ext cx="191160" cy="132480"/>
              </p14:xfrm>
            </p:contentPart>
          </mc:Choice>
          <mc:Fallback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78D3D35E-0FB2-3A13-D718-811A1524470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168461" y="4631810"/>
                  <a:ext cx="2088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1B023EA8-A8BA-9BD2-935A-C89C7880F8E3}"/>
                    </a:ext>
                  </a:extLst>
                </p14:cNvPr>
                <p14:cNvContentPartPr/>
                <p14:nvPr/>
              </p14:nvContentPartPr>
              <p14:xfrm>
                <a:off x="10386621" y="4617410"/>
                <a:ext cx="241560" cy="144000"/>
              </p14:xfrm>
            </p:contentPart>
          </mc:Choice>
          <mc:Fallback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1B023EA8-A8BA-9BD2-935A-C89C7880F8E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377981" y="4608410"/>
                  <a:ext cx="25920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upo 142">
            <a:extLst>
              <a:ext uri="{FF2B5EF4-FFF2-40B4-BE49-F238E27FC236}">
                <a16:creationId xmlns:a16="http://schemas.microsoft.com/office/drawing/2014/main" id="{AF9CAF8A-B631-D6C6-755C-2A03D9A5D3BF}"/>
              </a:ext>
            </a:extLst>
          </p:cNvPr>
          <p:cNvGrpSpPr/>
          <p:nvPr/>
        </p:nvGrpSpPr>
        <p:grpSpPr>
          <a:xfrm>
            <a:off x="10872261" y="4426970"/>
            <a:ext cx="347400" cy="339120"/>
            <a:chOff x="10872261" y="4426970"/>
            <a:chExt cx="347400" cy="33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9E3C5DD6-0685-F746-6963-A7978EF4E806}"/>
                    </a:ext>
                  </a:extLst>
                </p14:cNvPr>
                <p14:cNvContentPartPr/>
                <p14:nvPr/>
              </p14:nvContentPartPr>
              <p14:xfrm>
                <a:off x="10872261" y="4597970"/>
                <a:ext cx="181440" cy="140760"/>
              </p14:xfrm>
            </p:contentPart>
          </mc:Choice>
          <mc:Fallback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9E3C5DD6-0685-F746-6963-A7978EF4E80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863261" y="4589330"/>
                  <a:ext cx="199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47C7FA1B-3240-B9AB-5634-E9139C5CD72E}"/>
                    </a:ext>
                  </a:extLst>
                </p14:cNvPr>
                <p14:cNvContentPartPr/>
                <p14:nvPr/>
              </p14:nvContentPartPr>
              <p14:xfrm>
                <a:off x="11127501" y="4426970"/>
                <a:ext cx="92160" cy="339120"/>
              </p14:xfrm>
            </p:contentPart>
          </mc:Choice>
          <mc:Fallback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47C7FA1B-3240-B9AB-5634-E9139C5CD72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118501" y="4418330"/>
                  <a:ext cx="109800" cy="35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upo 152">
            <a:extLst>
              <a:ext uri="{FF2B5EF4-FFF2-40B4-BE49-F238E27FC236}">
                <a16:creationId xmlns:a16="http://schemas.microsoft.com/office/drawing/2014/main" id="{D1EC8D1D-F475-ADB3-E864-859C2F659CB7}"/>
              </a:ext>
            </a:extLst>
          </p:cNvPr>
          <p:cNvGrpSpPr/>
          <p:nvPr/>
        </p:nvGrpSpPr>
        <p:grpSpPr>
          <a:xfrm>
            <a:off x="7860141" y="5099090"/>
            <a:ext cx="1419840" cy="358200"/>
            <a:chOff x="7860141" y="5099090"/>
            <a:chExt cx="1419840" cy="35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D97BBC2C-ABC3-BB5C-5622-A214967EF8DA}"/>
                    </a:ext>
                  </a:extLst>
                </p14:cNvPr>
                <p14:cNvContentPartPr/>
                <p14:nvPr/>
              </p14:nvContentPartPr>
              <p14:xfrm>
                <a:off x="7860141" y="5245970"/>
                <a:ext cx="246600" cy="211320"/>
              </p14:xfrm>
            </p:contentPart>
          </mc:Choice>
          <mc:Fallback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D97BBC2C-ABC3-BB5C-5622-A214967EF8D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51141" y="5237330"/>
                  <a:ext cx="2642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2F70B885-4F81-9246-042C-E59C87069BA2}"/>
                    </a:ext>
                  </a:extLst>
                </p14:cNvPr>
                <p14:cNvContentPartPr/>
                <p14:nvPr/>
              </p14:nvContentPartPr>
              <p14:xfrm>
                <a:off x="8151381" y="5237690"/>
                <a:ext cx="85320" cy="207720"/>
              </p14:xfrm>
            </p:contentPart>
          </mc:Choice>
          <mc:Fallback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2F70B885-4F81-9246-042C-E59C87069BA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142381" y="5228690"/>
                  <a:ext cx="1029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200702CF-B5D9-D36B-93DB-424F059728E3}"/>
                    </a:ext>
                  </a:extLst>
                </p14:cNvPr>
                <p14:cNvContentPartPr/>
                <p14:nvPr/>
              </p14:nvContentPartPr>
              <p14:xfrm>
                <a:off x="8385741" y="5253890"/>
                <a:ext cx="123120" cy="186840"/>
              </p14:xfrm>
            </p:contentPart>
          </mc:Choice>
          <mc:Fallback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200702CF-B5D9-D36B-93DB-424F059728E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377101" y="5244890"/>
                  <a:ext cx="1407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38BA0CFE-4849-2FA7-316E-6DCADDA19568}"/>
                    </a:ext>
                  </a:extLst>
                </p14:cNvPr>
                <p14:cNvContentPartPr/>
                <p14:nvPr/>
              </p14:nvContentPartPr>
              <p14:xfrm>
                <a:off x="8540901" y="5262530"/>
                <a:ext cx="206280" cy="146880"/>
              </p14:xfrm>
            </p:contentPart>
          </mc:Choice>
          <mc:Fallback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38BA0CFE-4849-2FA7-316E-6DCADDA1956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532261" y="5253530"/>
                  <a:ext cx="223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017F0224-7E1A-C281-997C-A3A5D5473A1B}"/>
                    </a:ext>
                  </a:extLst>
                </p14:cNvPr>
                <p14:cNvContentPartPr/>
                <p14:nvPr/>
              </p14:nvContentPartPr>
              <p14:xfrm>
                <a:off x="8801181" y="5099090"/>
                <a:ext cx="142920" cy="286920"/>
              </p14:xfrm>
            </p:contentPart>
          </mc:Choice>
          <mc:Fallback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017F0224-7E1A-C281-997C-A3A5D5473A1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792541" y="5090090"/>
                  <a:ext cx="1605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80E9D1DC-9BDF-5127-0D50-E4763F0A918F}"/>
                    </a:ext>
                  </a:extLst>
                </p14:cNvPr>
                <p14:cNvContentPartPr/>
                <p14:nvPr/>
              </p14:nvContentPartPr>
              <p14:xfrm>
                <a:off x="8972541" y="5238410"/>
                <a:ext cx="115200" cy="15516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80E9D1DC-9BDF-5127-0D50-E4763F0A918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963541" y="5229770"/>
                  <a:ext cx="1328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0B00602F-9FBF-6E78-1507-0ECA9507FD40}"/>
                    </a:ext>
                  </a:extLst>
                </p14:cNvPr>
                <p14:cNvContentPartPr/>
                <p14:nvPr/>
              </p14:nvContentPartPr>
              <p14:xfrm>
                <a:off x="9089541" y="5251730"/>
                <a:ext cx="190440" cy="18576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0B00602F-9FBF-6E78-1507-0ECA9507FD4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80541" y="5242730"/>
                  <a:ext cx="20808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upo 160">
            <a:extLst>
              <a:ext uri="{FF2B5EF4-FFF2-40B4-BE49-F238E27FC236}">
                <a16:creationId xmlns:a16="http://schemas.microsoft.com/office/drawing/2014/main" id="{5C19F32F-A357-78C1-609F-03FD5CC6225D}"/>
              </a:ext>
            </a:extLst>
          </p:cNvPr>
          <p:cNvGrpSpPr/>
          <p:nvPr/>
        </p:nvGrpSpPr>
        <p:grpSpPr>
          <a:xfrm>
            <a:off x="9651861" y="5086850"/>
            <a:ext cx="564840" cy="375120"/>
            <a:chOff x="9651861" y="5086850"/>
            <a:chExt cx="564840" cy="37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572C45B4-2CA9-6A08-8FFD-1AF96DDED807}"/>
                    </a:ext>
                  </a:extLst>
                </p14:cNvPr>
                <p14:cNvContentPartPr/>
                <p14:nvPr/>
              </p14:nvContentPartPr>
              <p14:xfrm>
                <a:off x="9651861" y="5138330"/>
                <a:ext cx="242640" cy="245520"/>
              </p14:xfrm>
            </p:contentPart>
          </mc:Choice>
          <mc:Fallback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572C45B4-2CA9-6A08-8FFD-1AF96DDED80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42861" y="5129330"/>
                  <a:ext cx="260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CE4D6988-B99B-068E-2D79-13D390054280}"/>
                    </a:ext>
                  </a:extLst>
                </p14:cNvPr>
                <p14:cNvContentPartPr/>
                <p14:nvPr/>
              </p14:nvContentPartPr>
              <p14:xfrm>
                <a:off x="10085661" y="5086850"/>
                <a:ext cx="127080" cy="230400"/>
              </p14:xfrm>
            </p:contentPart>
          </mc:Choice>
          <mc:Fallback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CE4D6988-B99B-068E-2D79-13D39005428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076661" y="5078210"/>
                  <a:ext cx="1447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B39914C0-E9A9-E8E8-80D3-DA9DE1BD33BE}"/>
                    </a:ext>
                  </a:extLst>
                </p14:cNvPr>
                <p14:cNvContentPartPr/>
                <p14:nvPr/>
              </p14:nvContentPartPr>
              <p14:xfrm>
                <a:off x="10189701" y="5436410"/>
                <a:ext cx="27000" cy="2556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B39914C0-E9A9-E8E8-80D3-DA9DE1BD33B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181061" y="5427770"/>
                  <a:ext cx="44640" cy="43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5" name="Imagen 164">
            <a:extLst>
              <a:ext uri="{FF2B5EF4-FFF2-40B4-BE49-F238E27FC236}">
                <a16:creationId xmlns:a16="http://schemas.microsoft.com/office/drawing/2014/main" id="{BA29DAED-1985-9582-D78C-C490EE037FE2}"/>
              </a:ext>
            </a:extLst>
          </p:cNvPr>
          <p:cNvPicPr>
            <a:picLocks noChangeAspect="1"/>
          </p:cNvPicPr>
          <p:nvPr/>
        </p:nvPicPr>
        <p:blipFill>
          <a:blip r:embed="rId148"/>
          <a:stretch>
            <a:fillRect/>
          </a:stretch>
        </p:blipFill>
        <p:spPr>
          <a:xfrm>
            <a:off x="993984" y="1286136"/>
            <a:ext cx="5667817" cy="23238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166" name="Entrada de lápiz 165">
                <a:extLst>
                  <a:ext uri="{FF2B5EF4-FFF2-40B4-BE49-F238E27FC236}">
                    <a16:creationId xmlns:a16="http://schemas.microsoft.com/office/drawing/2014/main" id="{93FD0213-9B7C-DA7C-1F9B-91231168FB48}"/>
                  </a:ext>
                </a:extLst>
              </p14:cNvPr>
              <p14:cNvContentPartPr/>
              <p14:nvPr/>
            </p14:nvContentPartPr>
            <p14:xfrm>
              <a:off x="9811341" y="5791010"/>
              <a:ext cx="703440" cy="726840"/>
            </p14:xfrm>
          </p:contentPart>
        </mc:Choice>
        <mc:Fallback>
          <p:pic>
            <p:nvPicPr>
              <p:cNvPr id="166" name="Entrada de lápiz 165">
                <a:extLst>
                  <a:ext uri="{FF2B5EF4-FFF2-40B4-BE49-F238E27FC236}">
                    <a16:creationId xmlns:a16="http://schemas.microsoft.com/office/drawing/2014/main" id="{93FD0213-9B7C-DA7C-1F9B-91231168FB48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9805221" y="5784890"/>
                <a:ext cx="715680" cy="73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upo 187">
            <a:extLst>
              <a:ext uri="{FF2B5EF4-FFF2-40B4-BE49-F238E27FC236}">
                <a16:creationId xmlns:a16="http://schemas.microsoft.com/office/drawing/2014/main" id="{74D84515-7412-7976-BF12-4AD58AB73A3A}"/>
              </a:ext>
            </a:extLst>
          </p:cNvPr>
          <p:cNvGrpSpPr/>
          <p:nvPr/>
        </p:nvGrpSpPr>
        <p:grpSpPr>
          <a:xfrm>
            <a:off x="1941021" y="3850733"/>
            <a:ext cx="1640160" cy="470520"/>
            <a:chOff x="1941021" y="3358850"/>
            <a:chExt cx="1640160" cy="47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8C8DA073-B528-6167-DC18-04B34B14158C}"/>
                    </a:ext>
                  </a:extLst>
                </p14:cNvPr>
                <p14:cNvContentPartPr/>
                <p14:nvPr/>
              </p14:nvContentPartPr>
              <p14:xfrm>
                <a:off x="1941021" y="3458930"/>
                <a:ext cx="74520" cy="313920"/>
              </p14:xfrm>
            </p:contentPart>
          </mc:Choice>
          <mc:Fallback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8C8DA073-B528-6167-DC18-04B34B14158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32381" y="3450290"/>
                  <a:ext cx="921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742DC6A6-426F-83D5-D65E-AD611C67AC8C}"/>
                    </a:ext>
                  </a:extLst>
                </p14:cNvPr>
                <p14:cNvContentPartPr/>
                <p14:nvPr/>
              </p14:nvContentPartPr>
              <p14:xfrm>
                <a:off x="1947141" y="3442370"/>
                <a:ext cx="349560" cy="346320"/>
              </p14:xfrm>
            </p:contentPart>
          </mc:Choice>
          <mc:Fallback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742DC6A6-426F-83D5-D65E-AD611C67AC8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938141" y="3433370"/>
                  <a:ext cx="3672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7DE11EA4-F0A7-559C-3897-40E0ACF10CE5}"/>
                    </a:ext>
                  </a:extLst>
                </p14:cNvPr>
                <p14:cNvContentPartPr/>
                <p14:nvPr/>
              </p14:nvContentPartPr>
              <p14:xfrm>
                <a:off x="2373381" y="3592490"/>
                <a:ext cx="123480" cy="161640"/>
              </p14:xfrm>
            </p:contentPart>
          </mc:Choice>
          <mc:Fallback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7DE11EA4-F0A7-559C-3897-40E0ACF10CE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364381" y="3583490"/>
                  <a:ext cx="1411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CF981740-303A-0D6D-F1D2-0A292C6C7D41}"/>
                    </a:ext>
                  </a:extLst>
                </p14:cNvPr>
                <p14:cNvContentPartPr/>
                <p14:nvPr/>
              </p14:nvContentPartPr>
              <p14:xfrm>
                <a:off x="2727981" y="3358850"/>
                <a:ext cx="410760" cy="374040"/>
              </p14:xfrm>
            </p:contentPart>
          </mc:Choice>
          <mc:Fallback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CF981740-303A-0D6D-F1D2-0A292C6C7D4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719341" y="3349850"/>
                  <a:ext cx="4284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D6AD358C-99AC-62E9-5A24-155B2EAAE3ED}"/>
                    </a:ext>
                  </a:extLst>
                </p14:cNvPr>
                <p14:cNvContentPartPr/>
                <p14:nvPr/>
              </p14:nvContentPartPr>
              <p14:xfrm>
                <a:off x="3145941" y="3554330"/>
                <a:ext cx="212400" cy="176400"/>
              </p14:xfrm>
            </p:contentPart>
          </mc:Choice>
          <mc:Fallback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D6AD358C-99AC-62E9-5A24-155B2EAAE3E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137301" y="3545690"/>
                  <a:ext cx="2300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7B3B4236-DBF0-DCC7-33A7-3A02BD9342B2}"/>
                    </a:ext>
                  </a:extLst>
                </p14:cNvPr>
                <p14:cNvContentPartPr/>
                <p14:nvPr/>
              </p14:nvContentPartPr>
              <p14:xfrm>
                <a:off x="3379221" y="3530570"/>
                <a:ext cx="201960" cy="298800"/>
              </p14:xfrm>
            </p:contentPart>
          </mc:Choice>
          <mc:Fallback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7B3B4236-DBF0-DCC7-33A7-3A02BD9342B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370221" y="3521570"/>
                  <a:ext cx="219600" cy="31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upo 186">
            <a:extLst>
              <a:ext uri="{FF2B5EF4-FFF2-40B4-BE49-F238E27FC236}">
                <a16:creationId xmlns:a16="http://schemas.microsoft.com/office/drawing/2014/main" id="{CDD33277-B7DD-D310-D145-A5662B24D6B6}"/>
              </a:ext>
            </a:extLst>
          </p:cNvPr>
          <p:cNvGrpSpPr/>
          <p:nvPr/>
        </p:nvGrpSpPr>
        <p:grpSpPr>
          <a:xfrm>
            <a:off x="3860901" y="3860813"/>
            <a:ext cx="1342800" cy="448200"/>
            <a:chOff x="3860901" y="3368930"/>
            <a:chExt cx="1342800" cy="44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27CFD27F-CAFE-6E5C-EDCA-C13C4B761C66}"/>
                    </a:ext>
                  </a:extLst>
                </p14:cNvPr>
                <p14:cNvContentPartPr/>
                <p14:nvPr/>
              </p14:nvContentPartPr>
              <p14:xfrm>
                <a:off x="3860901" y="3368930"/>
                <a:ext cx="121320" cy="448200"/>
              </p14:xfrm>
            </p:contentPart>
          </mc:Choice>
          <mc:Fallback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27CFD27F-CAFE-6E5C-EDCA-C13C4B761C6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852261" y="3359930"/>
                  <a:ext cx="13896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3F2A037F-FF74-C51F-6B74-27C6F6C455D6}"/>
                    </a:ext>
                  </a:extLst>
                </p14:cNvPr>
                <p14:cNvContentPartPr/>
                <p14:nvPr/>
              </p14:nvContentPartPr>
              <p14:xfrm>
                <a:off x="3864861" y="3581330"/>
                <a:ext cx="272880" cy="23400"/>
              </p14:xfrm>
            </p:contentPart>
          </mc:Choice>
          <mc:Fallback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3F2A037F-FF74-C51F-6B74-27C6F6C455D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855861" y="3572330"/>
                  <a:ext cx="2905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63D5737F-DE40-99CA-69F3-B91E2D46CDF3}"/>
                    </a:ext>
                  </a:extLst>
                </p14:cNvPr>
                <p14:cNvContentPartPr/>
                <p14:nvPr/>
              </p14:nvContentPartPr>
              <p14:xfrm>
                <a:off x="4145661" y="3564770"/>
                <a:ext cx="94320" cy="182520"/>
              </p14:xfrm>
            </p:contentPart>
          </mc:Choice>
          <mc:Fallback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63D5737F-DE40-99CA-69F3-B91E2D46CDF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137021" y="3556130"/>
                  <a:ext cx="111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0D0A83F2-5311-B997-71A2-778EE5D0E976}"/>
                    </a:ext>
                  </a:extLst>
                </p14:cNvPr>
                <p14:cNvContentPartPr/>
                <p14:nvPr/>
              </p14:nvContentPartPr>
              <p14:xfrm>
                <a:off x="4372821" y="3555050"/>
                <a:ext cx="83160" cy="194040"/>
              </p14:xfrm>
            </p:contentPart>
          </mc:Choice>
          <mc:Fallback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0D0A83F2-5311-B997-71A2-778EE5D0E97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364181" y="3546050"/>
                  <a:ext cx="100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0B50D720-72D9-CF7B-2581-B2DB96DCDD80}"/>
                    </a:ext>
                  </a:extLst>
                </p14:cNvPr>
                <p14:cNvContentPartPr/>
                <p14:nvPr/>
              </p14:nvContentPartPr>
              <p14:xfrm>
                <a:off x="4561821" y="3573410"/>
                <a:ext cx="372240" cy="178920"/>
              </p14:xfrm>
            </p:contentPart>
          </mc:Choice>
          <mc:Fallback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0B50D720-72D9-CF7B-2581-B2DB96DCDD8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552821" y="3564770"/>
                  <a:ext cx="3898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D5F6EDD2-C0C0-354A-7180-3883B0679781}"/>
                    </a:ext>
                  </a:extLst>
                </p14:cNvPr>
                <p14:cNvContentPartPr/>
                <p14:nvPr/>
              </p14:nvContentPartPr>
              <p14:xfrm>
                <a:off x="4888341" y="3583130"/>
                <a:ext cx="246960" cy="158400"/>
              </p14:xfrm>
            </p:contentPart>
          </mc:Choice>
          <mc:Fallback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D5F6EDD2-C0C0-354A-7180-3883B067978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879341" y="3574490"/>
                  <a:ext cx="2646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64B329ED-7A02-6B16-4509-D4E190C508BF}"/>
                    </a:ext>
                  </a:extLst>
                </p14:cNvPr>
                <p14:cNvContentPartPr/>
                <p14:nvPr/>
              </p14:nvContentPartPr>
              <p14:xfrm>
                <a:off x="5132781" y="3542090"/>
                <a:ext cx="70920" cy="217440"/>
              </p14:xfrm>
            </p:contentPart>
          </mc:Choice>
          <mc:Fallback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64B329ED-7A02-6B16-4509-D4E190C508B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123781" y="3533090"/>
                  <a:ext cx="88560" cy="23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186" name="Entrada de lápiz 185">
                <a:extLst>
                  <a:ext uri="{FF2B5EF4-FFF2-40B4-BE49-F238E27FC236}">
                    <a16:creationId xmlns:a16="http://schemas.microsoft.com/office/drawing/2014/main" id="{418AF9D2-F3F3-5272-1136-8196EAD86F09}"/>
                  </a:ext>
                </a:extLst>
              </p14:cNvPr>
              <p14:cNvContentPartPr/>
              <p14:nvPr/>
            </p14:nvContentPartPr>
            <p14:xfrm>
              <a:off x="5501421" y="3882053"/>
              <a:ext cx="645840" cy="399600"/>
            </p14:xfrm>
          </p:contentPart>
        </mc:Choice>
        <mc:Fallback>
          <p:pic>
            <p:nvPicPr>
              <p:cNvPr id="186" name="Entrada de lápiz 185">
                <a:extLst>
                  <a:ext uri="{FF2B5EF4-FFF2-40B4-BE49-F238E27FC236}">
                    <a16:creationId xmlns:a16="http://schemas.microsoft.com/office/drawing/2014/main" id="{418AF9D2-F3F3-5272-1136-8196EAD86F09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5492421" y="3873053"/>
                <a:ext cx="663480" cy="41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upo 195">
            <a:extLst>
              <a:ext uri="{FF2B5EF4-FFF2-40B4-BE49-F238E27FC236}">
                <a16:creationId xmlns:a16="http://schemas.microsoft.com/office/drawing/2014/main" id="{E376C031-AB08-B39A-0F48-D655B414AF6D}"/>
              </a:ext>
            </a:extLst>
          </p:cNvPr>
          <p:cNvGrpSpPr/>
          <p:nvPr/>
        </p:nvGrpSpPr>
        <p:grpSpPr>
          <a:xfrm>
            <a:off x="2142981" y="4595933"/>
            <a:ext cx="1364040" cy="535320"/>
            <a:chOff x="2142981" y="4104050"/>
            <a:chExt cx="1364040" cy="53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30A54E21-2231-8E04-21EF-06863A092F7B}"/>
                    </a:ext>
                  </a:extLst>
                </p14:cNvPr>
                <p14:cNvContentPartPr/>
                <p14:nvPr/>
              </p14:nvContentPartPr>
              <p14:xfrm>
                <a:off x="2142981" y="4173170"/>
                <a:ext cx="99360" cy="309240"/>
              </p14:xfrm>
            </p:contentPart>
          </mc:Choice>
          <mc:Fallback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30A54E21-2231-8E04-21EF-06863A092F7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134341" y="4164530"/>
                  <a:ext cx="1170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A362A8DA-59ED-194F-EB44-3D91D8A0CB1E}"/>
                    </a:ext>
                  </a:extLst>
                </p14:cNvPr>
                <p14:cNvContentPartPr/>
                <p14:nvPr/>
              </p14:nvContentPartPr>
              <p14:xfrm>
                <a:off x="2267901" y="4104050"/>
                <a:ext cx="104400" cy="309960"/>
              </p14:xfrm>
            </p:contentPart>
          </mc:Choice>
          <mc:Fallback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A362A8DA-59ED-194F-EB44-3D91D8A0CB1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259261" y="4095050"/>
                  <a:ext cx="1220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F5C7A944-0CA7-50CA-36F0-6322EEF244A7}"/>
                    </a:ext>
                  </a:extLst>
                </p14:cNvPr>
                <p14:cNvContentPartPr/>
                <p14:nvPr/>
              </p14:nvContentPartPr>
              <p14:xfrm>
                <a:off x="2451141" y="4295570"/>
                <a:ext cx="305280" cy="161280"/>
              </p14:xfrm>
            </p:contentPart>
          </mc:Choice>
          <mc:Fallback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F5C7A944-0CA7-50CA-36F0-6322EEF244A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442141" y="4286930"/>
                  <a:ext cx="322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7417A877-4F63-155B-82B9-5B3056F8E8AD}"/>
                    </a:ext>
                  </a:extLst>
                </p14:cNvPr>
                <p14:cNvContentPartPr/>
                <p14:nvPr/>
              </p14:nvContentPartPr>
              <p14:xfrm>
                <a:off x="2770821" y="4266410"/>
                <a:ext cx="223560" cy="372960"/>
              </p14:xfrm>
            </p:contentPart>
          </mc:Choice>
          <mc:Fallback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7417A877-4F63-155B-82B9-5B3056F8E8A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761821" y="4257770"/>
                  <a:ext cx="24120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0AC0D6E3-B68F-9DD3-5246-FFC37E959FD3}"/>
                    </a:ext>
                  </a:extLst>
                </p14:cNvPr>
                <p14:cNvContentPartPr/>
                <p14:nvPr/>
              </p14:nvContentPartPr>
              <p14:xfrm>
                <a:off x="3115701" y="4298810"/>
                <a:ext cx="197280" cy="169920"/>
              </p14:xfrm>
            </p:contentPart>
          </mc:Choice>
          <mc:Fallback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0AC0D6E3-B68F-9DD3-5246-FFC37E959FD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106701" y="4290170"/>
                  <a:ext cx="214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4C78A53F-629A-65F8-3C88-5E005065CEB6}"/>
                    </a:ext>
                  </a:extLst>
                </p14:cNvPr>
                <p14:cNvContentPartPr/>
                <p14:nvPr/>
              </p14:nvContentPartPr>
              <p14:xfrm>
                <a:off x="3335301" y="4242290"/>
                <a:ext cx="171720" cy="209520"/>
              </p14:xfrm>
            </p:contentPart>
          </mc:Choice>
          <mc:Fallback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4C78A53F-629A-65F8-3C88-5E005065CEB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326661" y="4233290"/>
                  <a:ext cx="189360" cy="22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95" name="Entrada de lápiz 194">
                <a:extLst>
                  <a:ext uri="{FF2B5EF4-FFF2-40B4-BE49-F238E27FC236}">
                    <a16:creationId xmlns:a16="http://schemas.microsoft.com/office/drawing/2014/main" id="{3F4B85F8-82BE-F5EA-942F-111E215C087C}"/>
                  </a:ext>
                </a:extLst>
              </p14:cNvPr>
              <p14:cNvContentPartPr/>
              <p14:nvPr/>
            </p14:nvContentPartPr>
            <p14:xfrm>
              <a:off x="3962421" y="4721933"/>
              <a:ext cx="237960" cy="188280"/>
            </p14:xfrm>
          </p:contentPart>
        </mc:Choice>
        <mc:Fallback>
          <p:pic>
            <p:nvPicPr>
              <p:cNvPr id="195" name="Entrada de lápiz 194">
                <a:extLst>
                  <a:ext uri="{FF2B5EF4-FFF2-40B4-BE49-F238E27FC236}">
                    <a16:creationId xmlns:a16="http://schemas.microsoft.com/office/drawing/2014/main" id="{3F4B85F8-82BE-F5EA-942F-111E215C087C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953781" y="4713293"/>
                <a:ext cx="2556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200" name="Entrada de lápiz 199">
                <a:extLst>
                  <a:ext uri="{FF2B5EF4-FFF2-40B4-BE49-F238E27FC236}">
                    <a16:creationId xmlns:a16="http://schemas.microsoft.com/office/drawing/2014/main" id="{AAC55F03-42E3-7677-5563-13C6B97F29A0}"/>
                  </a:ext>
                </a:extLst>
              </p14:cNvPr>
              <p14:cNvContentPartPr/>
              <p14:nvPr/>
            </p14:nvContentPartPr>
            <p14:xfrm>
              <a:off x="4212981" y="4606373"/>
              <a:ext cx="137520" cy="372960"/>
            </p14:xfrm>
          </p:contentPart>
        </mc:Choice>
        <mc:Fallback>
          <p:pic>
            <p:nvPicPr>
              <p:cNvPr id="200" name="Entrada de lápiz 199">
                <a:extLst>
                  <a:ext uri="{FF2B5EF4-FFF2-40B4-BE49-F238E27FC236}">
                    <a16:creationId xmlns:a16="http://schemas.microsoft.com/office/drawing/2014/main" id="{AAC55F03-42E3-7677-5563-13C6B97F29A0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4204341" y="4597733"/>
                <a:ext cx="155160" cy="39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upo 210">
            <a:extLst>
              <a:ext uri="{FF2B5EF4-FFF2-40B4-BE49-F238E27FC236}">
                <a16:creationId xmlns:a16="http://schemas.microsoft.com/office/drawing/2014/main" id="{4947DE9E-F3F5-804C-609B-0EA2AB714C20}"/>
              </a:ext>
            </a:extLst>
          </p:cNvPr>
          <p:cNvGrpSpPr/>
          <p:nvPr/>
        </p:nvGrpSpPr>
        <p:grpSpPr>
          <a:xfrm>
            <a:off x="4695741" y="4583333"/>
            <a:ext cx="1506240" cy="347040"/>
            <a:chOff x="4695741" y="4091450"/>
            <a:chExt cx="1506240" cy="34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5C948358-B863-C3A9-FE6E-4A88F533D670}"/>
                    </a:ext>
                  </a:extLst>
                </p14:cNvPr>
                <p14:cNvContentPartPr/>
                <p14:nvPr/>
              </p14:nvContentPartPr>
              <p14:xfrm>
                <a:off x="4695741" y="4215290"/>
                <a:ext cx="311040" cy="205920"/>
              </p14:xfrm>
            </p:contentPart>
          </mc:Choice>
          <mc:Fallback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5C948358-B863-C3A9-FE6E-4A88F533D67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687101" y="4206650"/>
                  <a:ext cx="3286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7556FCB6-97FD-A4BF-8973-0F5E8838078A}"/>
                    </a:ext>
                  </a:extLst>
                </p14:cNvPr>
                <p14:cNvContentPartPr/>
                <p14:nvPr/>
              </p14:nvContentPartPr>
              <p14:xfrm>
                <a:off x="5038101" y="4230050"/>
                <a:ext cx="97200" cy="175680"/>
              </p14:xfrm>
            </p:contentPart>
          </mc:Choice>
          <mc:Fallback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7556FCB6-97FD-A4BF-8973-0F5E8838078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029101" y="4221050"/>
                  <a:ext cx="114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B7C9FADF-C609-0F9F-61FC-43C91E6965F7}"/>
                    </a:ext>
                  </a:extLst>
                </p14:cNvPr>
                <p14:cNvContentPartPr/>
                <p14:nvPr/>
              </p14:nvContentPartPr>
              <p14:xfrm>
                <a:off x="5246181" y="4225370"/>
                <a:ext cx="151560" cy="176400"/>
              </p14:xfrm>
            </p:contentPart>
          </mc:Choice>
          <mc:Fallback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B7C9FADF-C609-0F9F-61FC-43C91E6965F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237541" y="4216730"/>
                  <a:ext cx="169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E5AD038C-9D81-CAED-A43C-5D467C9F5E49}"/>
                    </a:ext>
                  </a:extLst>
                </p14:cNvPr>
                <p14:cNvContentPartPr/>
                <p14:nvPr/>
              </p14:nvContentPartPr>
              <p14:xfrm>
                <a:off x="5424021" y="4264250"/>
                <a:ext cx="215280" cy="156600"/>
              </p14:xfrm>
            </p:contentPart>
          </mc:Choice>
          <mc:Fallback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E5AD038C-9D81-CAED-A43C-5D467C9F5E4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415021" y="4255610"/>
                  <a:ext cx="232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CA8C6EE3-A8F2-8EEB-57BF-A485CF7E0979}"/>
                    </a:ext>
                  </a:extLst>
                </p14:cNvPr>
                <p14:cNvContentPartPr/>
                <p14:nvPr/>
              </p14:nvContentPartPr>
              <p14:xfrm>
                <a:off x="5627061" y="4091450"/>
                <a:ext cx="189000" cy="296280"/>
              </p14:xfrm>
            </p:contentPart>
          </mc:Choice>
          <mc:Fallback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CA8C6EE3-A8F2-8EEB-57BF-A485CF7E097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618421" y="4082810"/>
                  <a:ext cx="2066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FBCF6173-9A8D-E40D-184A-C678D5D9ADF0}"/>
                    </a:ext>
                  </a:extLst>
                </p14:cNvPr>
                <p14:cNvContentPartPr/>
                <p14:nvPr/>
              </p14:nvContentPartPr>
              <p14:xfrm>
                <a:off x="5885181" y="4241930"/>
                <a:ext cx="108720" cy="131400"/>
              </p14:xfrm>
            </p:contentPart>
          </mc:Choice>
          <mc:Fallback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FBCF6173-9A8D-E40D-184A-C678D5D9ADF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876541" y="4233290"/>
                  <a:ext cx="126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4EF34E5B-F491-8B34-65CB-B45D5C78788E}"/>
                    </a:ext>
                  </a:extLst>
                </p14:cNvPr>
                <p14:cNvContentPartPr/>
                <p14:nvPr/>
              </p14:nvContentPartPr>
              <p14:xfrm>
                <a:off x="6024141" y="4241930"/>
                <a:ext cx="177840" cy="196560"/>
              </p14:xfrm>
            </p:contentPart>
          </mc:Choice>
          <mc:Fallback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4EF34E5B-F491-8B34-65CB-B45D5C78788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015141" y="4232930"/>
                  <a:ext cx="19548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upo 209">
            <a:extLst>
              <a:ext uri="{FF2B5EF4-FFF2-40B4-BE49-F238E27FC236}">
                <a16:creationId xmlns:a16="http://schemas.microsoft.com/office/drawing/2014/main" id="{BDB4E737-CE44-9629-7E97-241DB95A5D25}"/>
              </a:ext>
            </a:extLst>
          </p:cNvPr>
          <p:cNvGrpSpPr/>
          <p:nvPr/>
        </p:nvGrpSpPr>
        <p:grpSpPr>
          <a:xfrm>
            <a:off x="6527421" y="4602413"/>
            <a:ext cx="232560" cy="306720"/>
            <a:chOff x="6527421" y="4110530"/>
            <a:chExt cx="232560" cy="30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8609A743-97DF-2872-BDEF-932F846AA982}"/>
                    </a:ext>
                  </a:extLst>
                </p14:cNvPr>
                <p14:cNvContentPartPr/>
                <p14:nvPr/>
              </p14:nvContentPartPr>
              <p14:xfrm>
                <a:off x="6545061" y="4110530"/>
                <a:ext cx="113040" cy="291960"/>
              </p14:xfrm>
            </p:contentPart>
          </mc:Choice>
          <mc:Fallback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8609A743-97DF-2872-BDEF-932F846AA98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536061" y="4101530"/>
                  <a:ext cx="1306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1CBF749D-46BC-1BF3-ADDF-0D61864BCD51}"/>
                    </a:ext>
                  </a:extLst>
                </p14:cNvPr>
                <p14:cNvContentPartPr/>
                <p14:nvPr/>
              </p14:nvContentPartPr>
              <p14:xfrm>
                <a:off x="6527421" y="4397450"/>
                <a:ext cx="232560" cy="19800"/>
              </p14:xfrm>
            </p:contentPart>
          </mc:Choice>
          <mc:Fallback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1CBF749D-46BC-1BF3-ADDF-0D61864BCD5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518421" y="4388450"/>
                  <a:ext cx="25020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212" name="Entrada de lápiz 211">
                <a:extLst>
                  <a:ext uri="{FF2B5EF4-FFF2-40B4-BE49-F238E27FC236}">
                    <a16:creationId xmlns:a16="http://schemas.microsoft.com/office/drawing/2014/main" id="{976960FB-6577-9F73-4214-AA4D98616E90}"/>
                  </a:ext>
                </a:extLst>
              </p14:cNvPr>
              <p14:cNvContentPartPr/>
              <p14:nvPr/>
            </p14:nvContentPartPr>
            <p14:xfrm>
              <a:off x="2277981" y="5376413"/>
              <a:ext cx="143640" cy="169560"/>
            </p14:xfrm>
          </p:contentPart>
        </mc:Choice>
        <mc:Fallback>
          <p:pic>
            <p:nvPicPr>
              <p:cNvPr id="212" name="Entrada de lápiz 211">
                <a:extLst>
                  <a:ext uri="{FF2B5EF4-FFF2-40B4-BE49-F238E27FC236}">
                    <a16:creationId xmlns:a16="http://schemas.microsoft.com/office/drawing/2014/main" id="{976960FB-6577-9F73-4214-AA4D98616E90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2269341" y="5367773"/>
                <a:ext cx="161280" cy="18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2" name="Grupo 241">
            <a:extLst>
              <a:ext uri="{FF2B5EF4-FFF2-40B4-BE49-F238E27FC236}">
                <a16:creationId xmlns:a16="http://schemas.microsoft.com/office/drawing/2014/main" id="{A93C2851-1703-02D0-30E7-CD2FFA2FE495}"/>
              </a:ext>
            </a:extLst>
          </p:cNvPr>
          <p:cNvGrpSpPr/>
          <p:nvPr/>
        </p:nvGrpSpPr>
        <p:grpSpPr>
          <a:xfrm>
            <a:off x="8496770" y="442490"/>
            <a:ext cx="1505160" cy="428760"/>
            <a:chOff x="8496770" y="442490"/>
            <a:chExt cx="1505160" cy="42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C8E6F28A-00AF-E1A5-1DC9-6D69110B1DCA}"/>
                    </a:ext>
                  </a:extLst>
                </p14:cNvPr>
                <p14:cNvContentPartPr/>
                <p14:nvPr/>
              </p14:nvContentPartPr>
              <p14:xfrm>
                <a:off x="8496770" y="682250"/>
                <a:ext cx="413640" cy="18900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C8E6F28A-00AF-E1A5-1DC9-6D69110B1DC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488130" y="673610"/>
                  <a:ext cx="431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55B55286-4E2A-B2F5-5D0C-48E1AD90104D}"/>
                    </a:ext>
                  </a:extLst>
                </p14:cNvPr>
                <p14:cNvContentPartPr/>
                <p14:nvPr/>
              </p14:nvContentPartPr>
              <p14:xfrm>
                <a:off x="8937410" y="706010"/>
                <a:ext cx="221400" cy="12312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55B55286-4E2A-B2F5-5D0C-48E1AD90104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928410" y="697370"/>
                  <a:ext cx="2390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C93DBAEC-F9FE-B857-8989-304E2E586BA7}"/>
                    </a:ext>
                  </a:extLst>
                </p14:cNvPr>
                <p14:cNvContentPartPr/>
                <p14:nvPr/>
              </p14:nvContentPartPr>
              <p14:xfrm>
                <a:off x="9225410" y="657050"/>
                <a:ext cx="195840" cy="15012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C93DBAEC-F9FE-B857-8989-304E2E586BA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216770" y="648050"/>
                  <a:ext cx="213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026944A1-8AAC-7454-3CE7-583A9E738C85}"/>
                    </a:ext>
                  </a:extLst>
                </p14:cNvPr>
                <p14:cNvContentPartPr/>
                <p14:nvPr/>
              </p14:nvContentPartPr>
              <p14:xfrm>
                <a:off x="9505130" y="442490"/>
                <a:ext cx="106560" cy="37692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026944A1-8AAC-7454-3CE7-583A9E738C8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496490" y="433490"/>
                  <a:ext cx="1242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7BE3DF7C-5D0A-6B47-B74D-7B91F1A4C801}"/>
                    </a:ext>
                  </a:extLst>
                </p14:cNvPr>
                <p14:cNvContentPartPr/>
                <p14:nvPr/>
              </p14:nvContentPartPr>
              <p14:xfrm>
                <a:off x="9396770" y="601970"/>
                <a:ext cx="297360" cy="2124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7BE3DF7C-5D0A-6B47-B74D-7B91F1A4C80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387770" y="593330"/>
                  <a:ext cx="3150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88A18A08-1B9D-EDFC-EF08-5D8CB1925B44}"/>
                    </a:ext>
                  </a:extLst>
                </p14:cNvPr>
                <p14:cNvContentPartPr/>
                <p14:nvPr/>
              </p14:nvContentPartPr>
              <p14:xfrm>
                <a:off x="9703490" y="629690"/>
                <a:ext cx="239040" cy="16200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88A18A08-1B9D-EDFC-EF08-5D8CB1925B4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694490" y="621050"/>
                  <a:ext cx="2566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156C3630-6EF3-AD55-CD0D-232875997F81}"/>
                    </a:ext>
                  </a:extLst>
                </p14:cNvPr>
                <p14:cNvContentPartPr/>
                <p14:nvPr/>
              </p14:nvContentPartPr>
              <p14:xfrm>
                <a:off x="9951890" y="608810"/>
                <a:ext cx="50040" cy="17748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156C3630-6EF3-AD55-CD0D-232875997F8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942890" y="599810"/>
                  <a:ext cx="67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CA5C09FC-D936-844E-E0ED-CD69ECF2F436}"/>
                    </a:ext>
                  </a:extLst>
                </p14:cNvPr>
                <p14:cNvContentPartPr/>
                <p14:nvPr/>
              </p14:nvContentPartPr>
              <p14:xfrm>
                <a:off x="9103581" y="500810"/>
                <a:ext cx="124560" cy="124560"/>
              </p14:xfrm>
            </p:contentPart>
          </mc:Choice>
          <mc:Fallback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CA5C09FC-D936-844E-E0ED-CD69ECF2F436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094941" y="491810"/>
                  <a:ext cx="14220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upo 243">
            <a:extLst>
              <a:ext uri="{FF2B5EF4-FFF2-40B4-BE49-F238E27FC236}">
                <a16:creationId xmlns:a16="http://schemas.microsoft.com/office/drawing/2014/main" id="{F42AF8EF-0F23-44E4-6C44-243F9E4674D1}"/>
              </a:ext>
            </a:extLst>
          </p:cNvPr>
          <p:cNvGrpSpPr/>
          <p:nvPr/>
        </p:nvGrpSpPr>
        <p:grpSpPr>
          <a:xfrm>
            <a:off x="8851941" y="3822890"/>
            <a:ext cx="1475640" cy="364680"/>
            <a:chOff x="8851941" y="3822890"/>
            <a:chExt cx="1475640" cy="36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EEB4E6DD-AC18-A944-168A-C69587EDF47D}"/>
                    </a:ext>
                  </a:extLst>
                </p14:cNvPr>
                <p14:cNvContentPartPr/>
                <p14:nvPr/>
              </p14:nvContentPartPr>
              <p14:xfrm>
                <a:off x="8851941" y="3952850"/>
                <a:ext cx="349200" cy="20268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EEB4E6DD-AC18-A944-168A-C69587EDF47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843301" y="3944210"/>
                  <a:ext cx="366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823E89D8-3ED6-9248-4A1D-BC7C9AA47276}"/>
                    </a:ext>
                  </a:extLst>
                </p14:cNvPr>
                <p14:cNvContentPartPr/>
                <p14:nvPr/>
              </p14:nvContentPartPr>
              <p14:xfrm>
                <a:off x="9264861" y="3984890"/>
                <a:ext cx="165960" cy="16956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823E89D8-3ED6-9248-4A1D-BC7C9AA4727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256221" y="3975890"/>
                  <a:ext cx="1836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C32CA3B0-35FA-3D3D-7F25-1C10501C79EC}"/>
                    </a:ext>
                  </a:extLst>
                </p14:cNvPr>
                <p14:cNvContentPartPr/>
                <p14:nvPr/>
              </p14:nvContentPartPr>
              <p14:xfrm>
                <a:off x="9530541" y="4002530"/>
                <a:ext cx="187200" cy="12384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C32CA3B0-35FA-3D3D-7F25-1C10501C79E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521541" y="3993890"/>
                  <a:ext cx="204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8DB03A67-19D1-A835-D5B9-6541D14B372A}"/>
                    </a:ext>
                  </a:extLst>
                </p14:cNvPr>
                <p14:cNvContentPartPr/>
                <p14:nvPr/>
              </p14:nvContentPartPr>
              <p14:xfrm>
                <a:off x="9780021" y="3822890"/>
                <a:ext cx="80640" cy="36468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8DB03A67-19D1-A835-D5B9-6541D14B372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771381" y="3814250"/>
                  <a:ext cx="982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5AE85F86-2E33-508C-C26A-E469C9159FDE}"/>
                    </a:ext>
                  </a:extLst>
                </p14:cNvPr>
                <p14:cNvContentPartPr/>
                <p14:nvPr/>
              </p14:nvContentPartPr>
              <p14:xfrm>
                <a:off x="9697221" y="3911090"/>
                <a:ext cx="197280" cy="5004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5AE85F86-2E33-508C-C26A-E469C9159FD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688581" y="3902090"/>
                  <a:ext cx="2149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C22C1670-EDC9-1D0E-8E84-2EBF638B64DE}"/>
                    </a:ext>
                  </a:extLst>
                </p14:cNvPr>
                <p14:cNvContentPartPr/>
                <p14:nvPr/>
              </p14:nvContentPartPr>
              <p14:xfrm>
                <a:off x="10012941" y="3961490"/>
                <a:ext cx="228600" cy="18216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C22C1670-EDC9-1D0E-8E84-2EBF638B64D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003941" y="3952850"/>
                  <a:ext cx="246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4EDE4209-D3DE-9400-7655-344E1285B350}"/>
                    </a:ext>
                  </a:extLst>
                </p14:cNvPr>
                <p14:cNvContentPartPr/>
                <p14:nvPr/>
              </p14:nvContentPartPr>
              <p14:xfrm>
                <a:off x="10242621" y="3952850"/>
                <a:ext cx="84960" cy="21960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4EDE4209-D3DE-9400-7655-344E1285B35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233621" y="3944210"/>
                  <a:ext cx="1026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67A3BE62-02C9-B4D9-000B-9E113E695650}"/>
                    </a:ext>
                  </a:extLst>
                </p14:cNvPr>
                <p14:cNvContentPartPr/>
                <p14:nvPr/>
              </p14:nvContentPartPr>
              <p14:xfrm>
                <a:off x="9386181" y="3849890"/>
                <a:ext cx="78840" cy="67320"/>
              </p14:xfrm>
            </p:contentPart>
          </mc:Choice>
          <mc:Fallback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67A3BE62-02C9-B4D9-000B-9E113E69565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377541" y="3840890"/>
                  <a:ext cx="9648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upo 257">
            <a:extLst>
              <a:ext uri="{FF2B5EF4-FFF2-40B4-BE49-F238E27FC236}">
                <a16:creationId xmlns:a16="http://schemas.microsoft.com/office/drawing/2014/main" id="{1CA08380-DBF2-5392-8D63-120E5A75BB80}"/>
              </a:ext>
            </a:extLst>
          </p:cNvPr>
          <p:cNvGrpSpPr/>
          <p:nvPr/>
        </p:nvGrpSpPr>
        <p:grpSpPr>
          <a:xfrm>
            <a:off x="2921301" y="5157893"/>
            <a:ext cx="3906720" cy="1039680"/>
            <a:chOff x="2921301" y="4666010"/>
            <a:chExt cx="3906720" cy="103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F6CA69F6-1BCC-471B-5C60-2265FD3F783E}"/>
                    </a:ext>
                  </a:extLst>
                </p14:cNvPr>
                <p14:cNvContentPartPr/>
                <p14:nvPr/>
              </p14:nvContentPartPr>
              <p14:xfrm>
                <a:off x="2921301" y="4888850"/>
                <a:ext cx="218880" cy="149760"/>
              </p14:xfrm>
            </p:contentPart>
          </mc:Choice>
          <mc:Fallback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F6CA69F6-1BCC-471B-5C60-2265FD3F783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912661" y="4879850"/>
                  <a:ext cx="236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0D572EA3-750C-7515-DE3A-867FDD13F10B}"/>
                    </a:ext>
                  </a:extLst>
                </p14:cNvPr>
                <p14:cNvContentPartPr/>
                <p14:nvPr/>
              </p14:nvContentPartPr>
              <p14:xfrm>
                <a:off x="3188421" y="4889570"/>
                <a:ext cx="287280" cy="143640"/>
              </p14:xfrm>
            </p:contentPart>
          </mc:Choice>
          <mc:Fallback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0D572EA3-750C-7515-DE3A-867FDD13F10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179781" y="4880930"/>
                  <a:ext cx="304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531AC859-0591-66FC-FB21-FA18C1BACBEA}"/>
                    </a:ext>
                  </a:extLst>
                </p14:cNvPr>
                <p14:cNvContentPartPr/>
                <p14:nvPr/>
              </p14:nvContentPartPr>
              <p14:xfrm>
                <a:off x="3539421" y="4729010"/>
                <a:ext cx="153720" cy="354600"/>
              </p14:xfrm>
            </p:contentPart>
          </mc:Choice>
          <mc:Fallback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531AC859-0591-66FC-FB21-FA18C1BACBE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530781" y="4720370"/>
                  <a:ext cx="1713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C903CCF5-C74B-2A48-5CB9-93CFABEC330C}"/>
                    </a:ext>
                  </a:extLst>
                </p14:cNvPr>
                <p14:cNvContentPartPr/>
                <p14:nvPr/>
              </p14:nvContentPartPr>
              <p14:xfrm>
                <a:off x="3512421" y="4882010"/>
                <a:ext cx="299880" cy="29160"/>
              </p14:xfrm>
            </p:contentPart>
          </mc:Choice>
          <mc:Fallback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C903CCF5-C74B-2A48-5CB9-93CFABEC330C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503421" y="4873010"/>
                  <a:ext cx="317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4AD388F6-8EBF-96E7-9B53-270002FB3750}"/>
                    </a:ext>
                  </a:extLst>
                </p14:cNvPr>
                <p14:cNvContentPartPr/>
                <p14:nvPr/>
              </p14:nvContentPartPr>
              <p14:xfrm>
                <a:off x="3811221" y="4875890"/>
                <a:ext cx="222120" cy="219600"/>
              </p14:xfrm>
            </p:contentPart>
          </mc:Choice>
          <mc:Fallback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4AD388F6-8EBF-96E7-9B53-270002FB375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802581" y="4867250"/>
                  <a:ext cx="2397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70A4F077-B22A-B184-09BF-FF00337105B6}"/>
                    </a:ext>
                  </a:extLst>
                </p14:cNvPr>
                <p14:cNvContentPartPr/>
                <p14:nvPr/>
              </p14:nvContentPartPr>
              <p14:xfrm>
                <a:off x="4027581" y="4867970"/>
                <a:ext cx="174240" cy="195480"/>
              </p14:xfrm>
            </p:contentPart>
          </mc:Choice>
          <mc:Fallback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70A4F077-B22A-B184-09BF-FF00337105B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018941" y="4858970"/>
                  <a:ext cx="1918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2850FA3D-F1DF-9EAD-E309-927BCB642A4D}"/>
                    </a:ext>
                  </a:extLst>
                </p14:cNvPr>
                <p14:cNvContentPartPr/>
                <p14:nvPr/>
              </p14:nvContentPartPr>
              <p14:xfrm>
                <a:off x="4338621" y="4890650"/>
                <a:ext cx="38880" cy="200160"/>
              </p14:xfrm>
            </p:contentPart>
          </mc:Choice>
          <mc:Fallback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2850FA3D-F1DF-9EAD-E309-927BCB642A4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329621" y="4881650"/>
                  <a:ext cx="565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FB898618-A36D-EB08-55EC-994960B1A575}"/>
                    </a:ext>
                  </a:extLst>
                </p14:cNvPr>
                <p14:cNvContentPartPr/>
                <p14:nvPr/>
              </p14:nvContentPartPr>
              <p14:xfrm>
                <a:off x="4251501" y="4768250"/>
                <a:ext cx="23040" cy="40680"/>
              </p14:xfrm>
            </p:contentPart>
          </mc:Choice>
          <mc:Fallback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FB898618-A36D-EB08-55EC-994960B1A57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242861" y="4759610"/>
                  <a:ext cx="406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9B3C25FC-5702-5C3A-806D-6E451CD46A90}"/>
                    </a:ext>
                  </a:extLst>
                </p14:cNvPr>
                <p14:cNvContentPartPr/>
                <p14:nvPr/>
              </p14:nvContentPartPr>
              <p14:xfrm>
                <a:off x="4485861" y="4925930"/>
                <a:ext cx="81720" cy="181080"/>
              </p14:xfrm>
            </p:contentPart>
          </mc:Choice>
          <mc:Fallback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9B3C25FC-5702-5C3A-806D-6E451CD46A9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476861" y="4916930"/>
                  <a:ext cx="993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47638B2E-4F74-C541-C611-A925F83AC26C}"/>
                    </a:ext>
                  </a:extLst>
                </p14:cNvPr>
                <p14:cNvContentPartPr/>
                <p14:nvPr/>
              </p14:nvContentPartPr>
              <p14:xfrm>
                <a:off x="4634181" y="4880210"/>
                <a:ext cx="185760" cy="213840"/>
              </p14:xfrm>
            </p:contentPart>
          </mc:Choice>
          <mc:Fallback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47638B2E-4F74-C541-C611-A925F83AC26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625181" y="4871210"/>
                  <a:ext cx="2034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5D26A92E-74D1-7244-5B73-5C495CFB6122}"/>
                    </a:ext>
                  </a:extLst>
                </p14:cNvPr>
                <p14:cNvContentPartPr/>
                <p14:nvPr/>
              </p14:nvContentPartPr>
              <p14:xfrm>
                <a:off x="4916421" y="4875890"/>
                <a:ext cx="234360" cy="241560"/>
              </p14:xfrm>
            </p:contentPart>
          </mc:Choice>
          <mc:Fallback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5D26A92E-74D1-7244-5B73-5C495CFB612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907781" y="4867250"/>
                  <a:ext cx="2520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D6299726-F287-7A1B-0354-E3E8882D8D22}"/>
                    </a:ext>
                  </a:extLst>
                </p14:cNvPr>
                <p14:cNvContentPartPr/>
                <p14:nvPr/>
              </p14:nvContentPartPr>
              <p14:xfrm>
                <a:off x="5149341" y="4848890"/>
                <a:ext cx="88200" cy="220320"/>
              </p14:xfrm>
            </p:contentPart>
          </mc:Choice>
          <mc:Fallback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D6299726-F287-7A1B-0354-E3E8882D8D2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140341" y="4839890"/>
                  <a:ext cx="1058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6520FC2A-8D1C-38A3-7F50-3BA158CD9F06}"/>
                    </a:ext>
                  </a:extLst>
                </p14:cNvPr>
                <p14:cNvContentPartPr/>
                <p14:nvPr/>
              </p14:nvContentPartPr>
              <p14:xfrm>
                <a:off x="5646501" y="4666010"/>
                <a:ext cx="98280" cy="388080"/>
              </p14:xfrm>
            </p:contentPart>
          </mc:Choice>
          <mc:Fallback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6520FC2A-8D1C-38A3-7F50-3BA158CD9F0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637501" y="4657010"/>
                  <a:ext cx="11592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29B6547C-E04D-CFEE-423F-0FC2A62B4197}"/>
                    </a:ext>
                  </a:extLst>
                </p14:cNvPr>
                <p14:cNvContentPartPr/>
                <p14:nvPr/>
              </p14:nvContentPartPr>
              <p14:xfrm>
                <a:off x="5844861" y="4813250"/>
                <a:ext cx="112680" cy="217800"/>
              </p14:xfrm>
            </p:contentPart>
          </mc:Choice>
          <mc:Fallback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29B6547C-E04D-CFEE-423F-0FC2A62B419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835861" y="4804250"/>
                  <a:ext cx="1303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F0428E9B-BF5F-6EC0-17F5-954C761E13FB}"/>
                    </a:ext>
                  </a:extLst>
                </p14:cNvPr>
                <p14:cNvContentPartPr/>
                <p14:nvPr/>
              </p14:nvContentPartPr>
              <p14:xfrm>
                <a:off x="6103341" y="4836290"/>
                <a:ext cx="154800" cy="143640"/>
              </p14:xfrm>
            </p:contentPart>
          </mc:Choice>
          <mc:Fallback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F0428E9B-BF5F-6EC0-17F5-954C761E13F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094701" y="4827290"/>
                  <a:ext cx="172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F7A0FDFF-E5CC-E793-400A-8F0C9A7B81C5}"/>
                    </a:ext>
                  </a:extLst>
                </p14:cNvPr>
                <p14:cNvContentPartPr/>
                <p14:nvPr/>
              </p14:nvContentPartPr>
              <p14:xfrm>
                <a:off x="6330861" y="4834850"/>
                <a:ext cx="190080" cy="155880"/>
              </p14:xfrm>
            </p:contentPart>
          </mc:Choice>
          <mc:Fallback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F7A0FDFF-E5CC-E793-400A-8F0C9A7B81C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321861" y="4826210"/>
                  <a:ext cx="2077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69AE1AD5-1078-79F0-5A85-7E05E767CA73}"/>
                    </a:ext>
                  </a:extLst>
                </p14:cNvPr>
                <p14:cNvContentPartPr/>
                <p14:nvPr/>
              </p14:nvContentPartPr>
              <p14:xfrm>
                <a:off x="3677301" y="5505890"/>
                <a:ext cx="129240" cy="175320"/>
              </p14:xfrm>
            </p:contentPart>
          </mc:Choice>
          <mc:Fallback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69AE1AD5-1078-79F0-5A85-7E05E767CA73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668661" y="5497250"/>
                  <a:ext cx="1468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4B0E3991-4261-9D8F-F6DF-8C6FEF887E1E}"/>
                    </a:ext>
                  </a:extLst>
                </p14:cNvPr>
                <p14:cNvContentPartPr/>
                <p14:nvPr/>
              </p14:nvContentPartPr>
              <p14:xfrm>
                <a:off x="3860541" y="5488970"/>
                <a:ext cx="328680" cy="152280"/>
              </p14:xfrm>
            </p:contentPart>
          </mc:Choice>
          <mc:Fallback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4B0E3991-4261-9D8F-F6DF-8C6FEF887E1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851541" y="5479970"/>
                  <a:ext cx="3463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3E23E953-3CB3-5990-4814-1962CBFC2585}"/>
                    </a:ext>
                  </a:extLst>
                </p14:cNvPr>
                <p14:cNvContentPartPr/>
                <p14:nvPr/>
              </p14:nvContentPartPr>
              <p14:xfrm>
                <a:off x="4194621" y="5510210"/>
                <a:ext cx="244080" cy="189360"/>
              </p14:xfrm>
            </p:contentPart>
          </mc:Choice>
          <mc:Fallback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3E23E953-3CB3-5990-4814-1962CBFC258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185981" y="5501210"/>
                  <a:ext cx="2617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A22F6685-E91C-A4D9-26E2-2BC0F8772D5B}"/>
                    </a:ext>
                  </a:extLst>
                </p14:cNvPr>
                <p14:cNvContentPartPr/>
                <p14:nvPr/>
              </p14:nvContentPartPr>
              <p14:xfrm>
                <a:off x="4434381" y="5537570"/>
                <a:ext cx="200160" cy="118080"/>
              </p14:xfrm>
            </p:contentPart>
          </mc:Choice>
          <mc:Fallback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A22F6685-E91C-A4D9-26E2-2BC0F8772D5B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425381" y="5528930"/>
                  <a:ext cx="2178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79BD57BA-02E9-4331-5FBB-09EFFB8B155C}"/>
                    </a:ext>
                  </a:extLst>
                </p14:cNvPr>
                <p14:cNvContentPartPr/>
                <p14:nvPr/>
              </p14:nvContentPartPr>
              <p14:xfrm>
                <a:off x="4485861" y="5464130"/>
                <a:ext cx="88560" cy="241560"/>
              </p14:xfrm>
            </p:contentPart>
          </mc:Choice>
          <mc:Fallback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79BD57BA-02E9-4331-5FBB-09EFFB8B155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476861" y="5455130"/>
                  <a:ext cx="1062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1EB6D988-4CA7-D9A3-3158-22B0C58872A5}"/>
                    </a:ext>
                  </a:extLst>
                </p14:cNvPr>
                <p14:cNvContentPartPr/>
                <p14:nvPr/>
              </p14:nvContentPartPr>
              <p14:xfrm>
                <a:off x="3592341" y="5368370"/>
                <a:ext cx="57600" cy="22320"/>
              </p14:xfrm>
            </p:contentPart>
          </mc:Choice>
          <mc:Fallback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1EB6D988-4CA7-D9A3-3158-22B0C58872A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583341" y="5359730"/>
                  <a:ext cx="75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BC87115A-6F32-C004-4138-9ECB332812F0}"/>
                    </a:ext>
                  </a:extLst>
                </p14:cNvPr>
                <p14:cNvContentPartPr/>
                <p14:nvPr/>
              </p14:nvContentPartPr>
              <p14:xfrm>
                <a:off x="4737141" y="5515250"/>
                <a:ext cx="78480" cy="147240"/>
              </p14:xfrm>
            </p:contentPart>
          </mc:Choice>
          <mc:Fallback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BC87115A-6F32-C004-4138-9ECB332812F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728141" y="5506610"/>
                  <a:ext cx="96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15A53D68-E4CF-1CA2-6B35-3DEFF1003E6C}"/>
                    </a:ext>
                  </a:extLst>
                </p14:cNvPr>
                <p14:cNvContentPartPr/>
                <p14:nvPr/>
              </p14:nvContentPartPr>
              <p14:xfrm>
                <a:off x="4691061" y="5389610"/>
                <a:ext cx="113040" cy="12960"/>
              </p14:xfrm>
            </p:contentPart>
          </mc:Choice>
          <mc:Fallback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15A53D68-E4CF-1CA2-6B35-3DEFF1003E6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682421" y="5380610"/>
                  <a:ext cx="130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85823FDF-7B09-74E1-C44C-134590C93757}"/>
                    </a:ext>
                  </a:extLst>
                </p14:cNvPr>
                <p14:cNvContentPartPr/>
                <p14:nvPr/>
              </p14:nvContentPartPr>
              <p14:xfrm>
                <a:off x="4877181" y="5438210"/>
                <a:ext cx="131040" cy="163080"/>
              </p14:xfrm>
            </p:contentPart>
          </mc:Choice>
          <mc:Fallback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85823FDF-7B09-74E1-C44C-134590C93757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868541" y="5429570"/>
                  <a:ext cx="1486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72FEC29E-7A21-7158-3A2E-DFE07A90DFF8}"/>
                    </a:ext>
                  </a:extLst>
                </p14:cNvPr>
                <p14:cNvContentPartPr/>
                <p14:nvPr/>
              </p14:nvContentPartPr>
              <p14:xfrm>
                <a:off x="5135661" y="5348210"/>
                <a:ext cx="134280" cy="333360"/>
              </p14:xfrm>
            </p:contentPart>
          </mc:Choice>
          <mc:Fallback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72FEC29E-7A21-7158-3A2E-DFE07A90DFF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127021" y="5339570"/>
                  <a:ext cx="1519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98E5187C-066E-91B2-BE89-5A07E65F0C9D}"/>
                    </a:ext>
                  </a:extLst>
                </p14:cNvPr>
                <p14:cNvContentPartPr/>
                <p14:nvPr/>
              </p14:nvContentPartPr>
              <p14:xfrm>
                <a:off x="5123421" y="5498330"/>
                <a:ext cx="241560" cy="16560"/>
              </p14:xfrm>
            </p:contentPart>
          </mc:Choice>
          <mc:Fallback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98E5187C-066E-91B2-BE89-5A07E65F0C9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114781" y="5489690"/>
                  <a:ext cx="259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B4BEB688-1FD1-E47F-D134-4040603CD119}"/>
                    </a:ext>
                  </a:extLst>
                </p14:cNvPr>
                <p14:cNvContentPartPr/>
                <p14:nvPr/>
              </p14:nvContentPartPr>
              <p14:xfrm>
                <a:off x="5388381" y="5476010"/>
                <a:ext cx="190800" cy="198000"/>
              </p14:xfrm>
            </p:contentPart>
          </mc:Choice>
          <mc:Fallback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B4BEB688-1FD1-E47F-D134-4040603CD11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379381" y="5467370"/>
                  <a:ext cx="2084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7D16EC0D-CE88-8326-6D21-3E8EA423F4E0}"/>
                    </a:ext>
                  </a:extLst>
                </p14:cNvPr>
                <p14:cNvContentPartPr/>
                <p14:nvPr/>
              </p14:nvContentPartPr>
              <p14:xfrm>
                <a:off x="5607621" y="5480330"/>
                <a:ext cx="248400" cy="188640"/>
              </p14:xfrm>
            </p:contentPart>
          </mc:Choice>
          <mc:Fallback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7D16EC0D-CE88-8326-6D21-3E8EA423F4E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598621" y="5471330"/>
                  <a:ext cx="266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0360284D-CB81-43DA-CDD1-0E9E36B41630}"/>
                    </a:ext>
                  </a:extLst>
                </p14:cNvPr>
                <p14:cNvContentPartPr/>
                <p14:nvPr/>
              </p14:nvContentPartPr>
              <p14:xfrm>
                <a:off x="5889861" y="5400050"/>
                <a:ext cx="117360" cy="270000"/>
              </p14:xfrm>
            </p:contentPart>
          </mc:Choice>
          <mc:Fallback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0360284D-CB81-43DA-CDD1-0E9E36B4163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881221" y="5391050"/>
                  <a:ext cx="1350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4EF53D0C-C8F8-6D99-50E1-E7FD8622D0AD}"/>
                    </a:ext>
                  </a:extLst>
                </p14:cNvPr>
                <p14:cNvContentPartPr/>
                <p14:nvPr/>
              </p14:nvContentPartPr>
              <p14:xfrm>
                <a:off x="5875461" y="5457290"/>
                <a:ext cx="165960" cy="36720"/>
              </p14:xfrm>
            </p:contentPart>
          </mc:Choice>
          <mc:Fallback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4EF53D0C-C8F8-6D99-50E1-E7FD8622D0A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866821" y="5448650"/>
                  <a:ext cx="1836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742B5D5A-CF7A-744C-DAB5-A6AA80215AB0}"/>
                    </a:ext>
                  </a:extLst>
                </p14:cNvPr>
                <p14:cNvContentPartPr/>
                <p14:nvPr/>
              </p14:nvContentPartPr>
              <p14:xfrm>
                <a:off x="6069141" y="5460530"/>
                <a:ext cx="283680" cy="204840"/>
              </p14:xfrm>
            </p:contentPart>
          </mc:Choice>
          <mc:Fallback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742B5D5A-CF7A-744C-DAB5-A6AA80215AB0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060141" y="5451890"/>
                  <a:ext cx="3013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4C1BA146-5EE7-6C90-D3A6-2B771EBFF753}"/>
                    </a:ext>
                  </a:extLst>
                </p14:cNvPr>
                <p14:cNvContentPartPr/>
                <p14:nvPr/>
              </p14:nvContentPartPr>
              <p14:xfrm>
                <a:off x="6361821" y="5465930"/>
                <a:ext cx="43560" cy="146880"/>
              </p14:xfrm>
            </p:contentPart>
          </mc:Choice>
          <mc:Fallback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4C1BA146-5EE7-6C90-D3A6-2B771EBFF75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353181" y="5456930"/>
                  <a:ext cx="612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63499C34-48C2-7CD3-B471-5578BA3247DF}"/>
                    </a:ext>
                  </a:extLst>
                </p14:cNvPr>
                <p14:cNvContentPartPr/>
                <p14:nvPr/>
              </p14:nvContentPartPr>
              <p14:xfrm>
                <a:off x="6409341" y="5214650"/>
                <a:ext cx="224280" cy="450360"/>
              </p14:xfrm>
            </p:contentPart>
          </mc:Choice>
          <mc:Fallback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63499C34-48C2-7CD3-B471-5578BA3247D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400701" y="5205650"/>
                  <a:ext cx="24192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0A69C8CB-8D10-36A0-5E22-20A68D39E19D}"/>
                    </a:ext>
                  </a:extLst>
                </p14:cNvPr>
                <p14:cNvContentPartPr/>
                <p14:nvPr/>
              </p14:nvContentPartPr>
              <p14:xfrm>
                <a:off x="6810381" y="5524250"/>
                <a:ext cx="17640" cy="48960"/>
              </p14:xfrm>
            </p:contentPart>
          </mc:Choice>
          <mc:Fallback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0A69C8CB-8D10-36A0-5E22-20A68D39E19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801381" y="5515610"/>
                  <a:ext cx="3528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C3927D0-DFE7-739C-46EC-55982F8469DA}"/>
              </a:ext>
            </a:extLst>
          </p:cNvPr>
          <p:cNvGrpSpPr/>
          <p:nvPr/>
        </p:nvGrpSpPr>
        <p:grpSpPr>
          <a:xfrm>
            <a:off x="933381" y="196250"/>
            <a:ext cx="1503000" cy="538200"/>
            <a:chOff x="933381" y="196250"/>
            <a:chExt cx="1503000" cy="53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4F67C9EA-EFB9-DBB9-1698-BD9DED3B0739}"/>
                    </a:ext>
                  </a:extLst>
                </p14:cNvPr>
                <p14:cNvContentPartPr/>
                <p14:nvPr/>
              </p14:nvContentPartPr>
              <p14:xfrm>
                <a:off x="933381" y="196250"/>
                <a:ext cx="311760" cy="537120"/>
              </p14:xfrm>
            </p:contentPart>
          </mc:Choice>
          <mc:Fallback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4F67C9EA-EFB9-DBB9-1698-BD9DED3B073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15381" y="178250"/>
                  <a:ext cx="34740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B115636B-9C71-6A3A-BDE0-5045FC49B1C2}"/>
                    </a:ext>
                  </a:extLst>
                </p14:cNvPr>
                <p14:cNvContentPartPr/>
                <p14:nvPr/>
              </p14:nvContentPartPr>
              <p14:xfrm>
                <a:off x="1295181" y="421610"/>
                <a:ext cx="298080" cy="30780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B115636B-9C71-6A3A-BDE0-5045FC49B1C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277541" y="403610"/>
                  <a:ext cx="3337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67957DE5-87C2-9A47-7045-428E221D6ABA}"/>
                    </a:ext>
                  </a:extLst>
                </p14:cNvPr>
                <p14:cNvContentPartPr/>
                <p14:nvPr/>
              </p14:nvContentPartPr>
              <p14:xfrm>
                <a:off x="1603701" y="407930"/>
                <a:ext cx="162360" cy="32652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67957DE5-87C2-9A47-7045-428E221D6AB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585701" y="389930"/>
                  <a:ext cx="19800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1CE337B5-8B40-BA1E-5F74-4C6848BF7DBB}"/>
                    </a:ext>
                  </a:extLst>
                </p14:cNvPr>
                <p14:cNvContentPartPr/>
                <p14:nvPr/>
              </p14:nvContentPartPr>
              <p14:xfrm>
                <a:off x="1930581" y="492170"/>
                <a:ext cx="193680" cy="23328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1CE337B5-8B40-BA1E-5F74-4C6848BF7DB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912941" y="474530"/>
                  <a:ext cx="2293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BE4BF745-6507-1C68-BB38-6BF1C995869F}"/>
                    </a:ext>
                  </a:extLst>
                </p14:cNvPr>
                <p14:cNvContentPartPr/>
                <p14:nvPr/>
              </p14:nvContentPartPr>
              <p14:xfrm>
                <a:off x="2230821" y="470210"/>
                <a:ext cx="205560" cy="23040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BE4BF745-6507-1C68-BB38-6BF1C995869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213181" y="452210"/>
                  <a:ext cx="24120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16438632-7242-2B13-27E8-6E2E8A127957}"/>
              </a:ext>
            </a:extLst>
          </p:cNvPr>
          <p:cNvGrpSpPr/>
          <p:nvPr/>
        </p:nvGrpSpPr>
        <p:grpSpPr>
          <a:xfrm>
            <a:off x="3028941" y="280850"/>
            <a:ext cx="1396440" cy="461880"/>
            <a:chOff x="3028941" y="280850"/>
            <a:chExt cx="1396440" cy="46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A9F2EAF1-CB9B-68AF-8683-2D807FA6CF0F}"/>
                    </a:ext>
                  </a:extLst>
                </p14:cNvPr>
                <p14:cNvContentPartPr/>
                <p14:nvPr/>
              </p14:nvContentPartPr>
              <p14:xfrm>
                <a:off x="3028941" y="280850"/>
                <a:ext cx="357120" cy="43236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A9F2EAF1-CB9B-68AF-8683-2D807FA6CF0F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010941" y="262850"/>
                  <a:ext cx="3927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6CDD5EEC-A08E-5C47-05F0-75329003E774}"/>
                    </a:ext>
                  </a:extLst>
                </p14:cNvPr>
                <p14:cNvContentPartPr/>
                <p14:nvPr/>
              </p14:nvContentPartPr>
              <p14:xfrm>
                <a:off x="3482541" y="495050"/>
                <a:ext cx="295560" cy="22284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6CDD5EEC-A08E-5C47-05F0-75329003E77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464901" y="477410"/>
                  <a:ext cx="3312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12D730AD-9D09-3B7B-3EA5-377FB6B210F5}"/>
                    </a:ext>
                  </a:extLst>
                </p14:cNvPr>
                <p14:cNvContentPartPr/>
                <p14:nvPr/>
              </p14:nvContentPartPr>
              <p14:xfrm>
                <a:off x="3804021" y="473090"/>
                <a:ext cx="160560" cy="25956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12D730AD-9D09-3B7B-3EA5-377FB6B210F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786021" y="455090"/>
                  <a:ext cx="1962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D6E871DC-81CC-BA8C-287B-B2103E361AF6}"/>
                    </a:ext>
                  </a:extLst>
                </p14:cNvPr>
                <p14:cNvContentPartPr/>
                <p14:nvPr/>
              </p14:nvContentPartPr>
              <p14:xfrm>
                <a:off x="4085901" y="421970"/>
                <a:ext cx="339480" cy="32076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D6E871DC-81CC-BA8C-287B-B2103E361AF6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067901" y="404330"/>
                  <a:ext cx="375120" cy="356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103FBEE-FE2A-7C33-B75E-5352C2EDD83D}"/>
              </a:ext>
            </a:extLst>
          </p:cNvPr>
          <p:cNvSpPr/>
          <p:nvPr/>
        </p:nvSpPr>
        <p:spPr>
          <a:xfrm>
            <a:off x="2180931" y="2440502"/>
            <a:ext cx="1177410" cy="605830"/>
          </a:xfrm>
          <a:prstGeom prst="round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42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o 41">
            <a:extLst>
              <a:ext uri="{FF2B5EF4-FFF2-40B4-BE49-F238E27FC236}">
                <a16:creationId xmlns:a16="http://schemas.microsoft.com/office/drawing/2014/main" id="{A4247A88-123D-ADBE-E630-5E35C96069A0}"/>
              </a:ext>
            </a:extLst>
          </p:cNvPr>
          <p:cNvGrpSpPr/>
          <p:nvPr/>
        </p:nvGrpSpPr>
        <p:grpSpPr>
          <a:xfrm>
            <a:off x="799461" y="274183"/>
            <a:ext cx="621360" cy="648360"/>
            <a:chOff x="799461" y="274183"/>
            <a:chExt cx="621360" cy="64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F6866C45-2D40-B769-EA0F-1A1B2F3AE9F3}"/>
                    </a:ext>
                  </a:extLst>
                </p14:cNvPr>
                <p14:cNvContentPartPr/>
                <p14:nvPr/>
              </p14:nvContentPartPr>
              <p14:xfrm>
                <a:off x="799461" y="274183"/>
                <a:ext cx="417240" cy="64836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F6866C45-2D40-B769-EA0F-1A1B2F3AE9F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0461" y="265543"/>
                  <a:ext cx="434880" cy="66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713EB1B3-F529-4C4D-E07C-1E4A9577B14A}"/>
                    </a:ext>
                  </a:extLst>
                </p14:cNvPr>
                <p14:cNvContentPartPr/>
                <p14:nvPr/>
              </p14:nvContentPartPr>
              <p14:xfrm>
                <a:off x="1155141" y="573703"/>
                <a:ext cx="265680" cy="22896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713EB1B3-F529-4C4D-E07C-1E4A9577B14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46141" y="564703"/>
                  <a:ext cx="28332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0AD74EF8-71A0-3C55-109B-38CE74B4DF4E}"/>
              </a:ext>
            </a:extLst>
          </p:cNvPr>
          <p:cNvGrpSpPr/>
          <p:nvPr/>
        </p:nvGrpSpPr>
        <p:grpSpPr>
          <a:xfrm>
            <a:off x="1862541" y="371383"/>
            <a:ext cx="1823400" cy="538200"/>
            <a:chOff x="1862541" y="371383"/>
            <a:chExt cx="1823400" cy="53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EFDF5F7E-DC41-F63C-F9B1-394141EC47B0}"/>
                    </a:ext>
                  </a:extLst>
                </p14:cNvPr>
                <p14:cNvContentPartPr/>
                <p14:nvPr/>
              </p14:nvContentPartPr>
              <p14:xfrm>
                <a:off x="1953981" y="371383"/>
                <a:ext cx="140400" cy="53820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EFDF5F7E-DC41-F63C-F9B1-394141EC47B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44981" y="362743"/>
                  <a:ext cx="15804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80E96A87-9281-CDEC-0AAB-85F062F1673E}"/>
                    </a:ext>
                  </a:extLst>
                </p14:cNvPr>
                <p14:cNvContentPartPr/>
                <p14:nvPr/>
              </p14:nvContentPartPr>
              <p14:xfrm>
                <a:off x="1862541" y="633103"/>
                <a:ext cx="455760" cy="17604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80E96A87-9281-CDEC-0AAB-85F062F1673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53901" y="624463"/>
                  <a:ext cx="4734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8BA1083B-F443-CA24-1F01-B966B0AF2B4F}"/>
                    </a:ext>
                  </a:extLst>
                </p14:cNvPr>
                <p14:cNvContentPartPr/>
                <p14:nvPr/>
              </p14:nvContentPartPr>
              <p14:xfrm>
                <a:off x="2359341" y="597103"/>
                <a:ext cx="271440" cy="20016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8BA1083B-F443-CA24-1F01-B966B0AF2B4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50341" y="588463"/>
                  <a:ext cx="2890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617E2F4D-D517-2ABF-136A-8997AEB0B7AA}"/>
                    </a:ext>
                  </a:extLst>
                </p14:cNvPr>
                <p14:cNvContentPartPr/>
                <p14:nvPr/>
              </p14:nvContentPartPr>
              <p14:xfrm>
                <a:off x="2743821" y="630223"/>
                <a:ext cx="275760" cy="17496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617E2F4D-D517-2ABF-136A-8997AEB0B7A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734821" y="621223"/>
                  <a:ext cx="2934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2701166E-188D-B85A-6BFE-69D7663C3F84}"/>
                    </a:ext>
                  </a:extLst>
                </p14:cNvPr>
                <p14:cNvContentPartPr/>
                <p14:nvPr/>
              </p14:nvContentPartPr>
              <p14:xfrm>
                <a:off x="2868741" y="502783"/>
                <a:ext cx="40320" cy="1296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2701166E-188D-B85A-6BFE-69D7663C3F8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59741" y="494143"/>
                  <a:ext cx="579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674BDBE4-2BEC-004B-CE92-2D5E481BDC88}"/>
                    </a:ext>
                  </a:extLst>
                </p14:cNvPr>
                <p14:cNvContentPartPr/>
                <p14:nvPr/>
              </p14:nvContentPartPr>
              <p14:xfrm>
                <a:off x="3142701" y="616543"/>
                <a:ext cx="181080" cy="14220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674BDBE4-2BEC-004B-CE92-2D5E481BDC8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34061" y="607903"/>
                  <a:ext cx="1987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2F2F85FE-5F10-7784-4414-73A90C663738}"/>
                    </a:ext>
                  </a:extLst>
                </p14:cNvPr>
                <p14:cNvContentPartPr/>
                <p14:nvPr/>
              </p14:nvContentPartPr>
              <p14:xfrm>
                <a:off x="3155661" y="480823"/>
                <a:ext cx="94680" cy="720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2F2F85FE-5F10-7784-4414-73A90C66373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46661" y="472183"/>
                  <a:ext cx="1123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443B4AC4-4778-B054-8462-51536CFC7131}"/>
                    </a:ext>
                  </a:extLst>
                </p14:cNvPr>
                <p14:cNvContentPartPr/>
                <p14:nvPr/>
              </p14:nvContentPartPr>
              <p14:xfrm>
                <a:off x="3456621" y="565423"/>
                <a:ext cx="229320" cy="15624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443B4AC4-4778-B054-8462-51536CFC713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447981" y="556423"/>
                  <a:ext cx="24696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46579DDA-ACBD-D996-9E75-6D6AD44269C9}"/>
              </a:ext>
            </a:extLst>
          </p:cNvPr>
          <p:cNvGrpSpPr/>
          <p:nvPr/>
        </p:nvGrpSpPr>
        <p:grpSpPr>
          <a:xfrm>
            <a:off x="4261581" y="376783"/>
            <a:ext cx="2407320" cy="394200"/>
            <a:chOff x="4261581" y="376783"/>
            <a:chExt cx="2407320" cy="39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2A65438A-8144-A9A7-230D-6DF821029C8F}"/>
                    </a:ext>
                  </a:extLst>
                </p14:cNvPr>
                <p14:cNvContentPartPr/>
                <p14:nvPr/>
              </p14:nvContentPartPr>
              <p14:xfrm>
                <a:off x="4261581" y="531223"/>
                <a:ext cx="230040" cy="19440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2A65438A-8144-A9A7-230D-6DF821029C8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252941" y="522223"/>
                  <a:ext cx="2476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FA64C029-D421-54CE-3AF3-B4C6E1C01F63}"/>
                    </a:ext>
                  </a:extLst>
                </p14:cNvPr>
                <p14:cNvContentPartPr/>
                <p14:nvPr/>
              </p14:nvContentPartPr>
              <p14:xfrm>
                <a:off x="4535901" y="509623"/>
                <a:ext cx="236880" cy="18468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FA64C029-D421-54CE-3AF3-B4C6E1C01F6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526901" y="500983"/>
                  <a:ext cx="2545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E2E2ACFC-3C6A-AE07-D683-88BBBBD26AE3}"/>
                    </a:ext>
                  </a:extLst>
                </p14:cNvPr>
                <p14:cNvContentPartPr/>
                <p14:nvPr/>
              </p14:nvContentPartPr>
              <p14:xfrm>
                <a:off x="4812381" y="529063"/>
                <a:ext cx="405720" cy="17244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E2E2ACFC-3C6A-AE07-D683-88BBBBD26AE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03741" y="520423"/>
                  <a:ext cx="4233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8659FE82-14C3-CD12-8FFA-9904B06BE1CC}"/>
                    </a:ext>
                  </a:extLst>
                </p14:cNvPr>
                <p14:cNvContentPartPr/>
                <p14:nvPr/>
              </p14:nvContentPartPr>
              <p14:xfrm>
                <a:off x="5333301" y="560383"/>
                <a:ext cx="51840" cy="14580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8659FE82-14C3-CD12-8FFA-9904B06BE1C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24661" y="551383"/>
                  <a:ext cx="694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853B02F3-4CC6-27B5-ABA4-158C73B270D1}"/>
                    </a:ext>
                  </a:extLst>
                </p14:cNvPr>
                <p14:cNvContentPartPr/>
                <p14:nvPr/>
              </p14:nvContentPartPr>
              <p14:xfrm>
                <a:off x="5280381" y="513583"/>
                <a:ext cx="17640" cy="212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853B02F3-4CC6-27B5-ABA4-158C73B270D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71741" y="504583"/>
                  <a:ext cx="352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2020AF12-D16D-3FB0-3B3E-A0413321C016}"/>
                    </a:ext>
                  </a:extLst>
                </p14:cNvPr>
                <p14:cNvContentPartPr/>
                <p14:nvPr/>
              </p14:nvContentPartPr>
              <p14:xfrm>
                <a:off x="5511861" y="580543"/>
                <a:ext cx="232920" cy="16704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2020AF12-D16D-3FB0-3B3E-A0413321C01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02861" y="571543"/>
                  <a:ext cx="2505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2293FDFB-0C49-B3FD-C931-C2D412B7A032}"/>
                    </a:ext>
                  </a:extLst>
                </p14:cNvPr>
                <p14:cNvContentPartPr/>
                <p14:nvPr/>
              </p14:nvContentPartPr>
              <p14:xfrm>
                <a:off x="5796261" y="571183"/>
                <a:ext cx="74160" cy="13068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2293FDFB-0C49-B3FD-C931-C2D412B7A03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787621" y="562543"/>
                  <a:ext cx="918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8208E241-5D23-582A-C1BD-8410A4CF7804}"/>
                    </a:ext>
                  </a:extLst>
                </p14:cNvPr>
                <p14:cNvContentPartPr/>
                <p14:nvPr/>
              </p14:nvContentPartPr>
              <p14:xfrm>
                <a:off x="5933421" y="526903"/>
                <a:ext cx="123480" cy="18648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8208E241-5D23-582A-C1BD-8410A4CF780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924781" y="517903"/>
                  <a:ext cx="1411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95D452F4-D8AF-7222-32C2-7A09A88D8E5A}"/>
                    </a:ext>
                  </a:extLst>
                </p14:cNvPr>
                <p14:cNvContentPartPr/>
                <p14:nvPr/>
              </p14:nvContentPartPr>
              <p14:xfrm>
                <a:off x="6183621" y="412783"/>
                <a:ext cx="159120" cy="35820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95D452F4-D8AF-7222-32C2-7A09A88D8E5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74621" y="403783"/>
                  <a:ext cx="1767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419E44DA-5D33-C2FE-6C2C-05417E90A3E9}"/>
                    </a:ext>
                  </a:extLst>
                </p14:cNvPr>
                <p14:cNvContentPartPr/>
                <p14:nvPr/>
              </p14:nvContentPartPr>
              <p14:xfrm>
                <a:off x="6353541" y="514303"/>
                <a:ext cx="214560" cy="12528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419E44DA-5D33-C2FE-6C2C-05417E90A3E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344901" y="505663"/>
                  <a:ext cx="2322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ABA5D98E-A5B1-1C66-9334-6E5646608008}"/>
                    </a:ext>
                  </a:extLst>
                </p14:cNvPr>
                <p14:cNvContentPartPr/>
                <p14:nvPr/>
              </p14:nvContentPartPr>
              <p14:xfrm>
                <a:off x="6560541" y="376783"/>
                <a:ext cx="108360" cy="35424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ABA5D98E-A5B1-1C66-9334-6E564660800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551901" y="368143"/>
                  <a:ext cx="126000" cy="37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932F09DC-4A96-4C1A-D809-F4C4EEEF2904}"/>
              </a:ext>
            </a:extLst>
          </p:cNvPr>
          <p:cNvGrpSpPr/>
          <p:nvPr/>
        </p:nvGrpSpPr>
        <p:grpSpPr>
          <a:xfrm>
            <a:off x="7067061" y="358783"/>
            <a:ext cx="942480" cy="353880"/>
            <a:chOff x="7067061" y="358783"/>
            <a:chExt cx="942480" cy="35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B857BFA0-D671-1832-0063-22B2C6A3DBA1}"/>
                    </a:ext>
                  </a:extLst>
                </p14:cNvPr>
                <p14:cNvContentPartPr/>
                <p14:nvPr/>
              </p14:nvContentPartPr>
              <p14:xfrm>
                <a:off x="7067061" y="533743"/>
                <a:ext cx="235800" cy="16704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B857BFA0-D671-1832-0063-22B2C6A3DBA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058421" y="524743"/>
                  <a:ext cx="2534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EB9208EE-5D3A-0B59-6B33-5CDDA9DCAA83}"/>
                    </a:ext>
                  </a:extLst>
                </p14:cNvPr>
                <p14:cNvContentPartPr/>
                <p14:nvPr/>
              </p14:nvContentPartPr>
              <p14:xfrm>
                <a:off x="7316901" y="527983"/>
                <a:ext cx="78480" cy="15984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EB9208EE-5D3A-0B59-6B33-5CDDA9DCAA8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307901" y="519343"/>
                  <a:ext cx="96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9068C62C-CF76-ACD4-4CA0-927E39E19BB8}"/>
                    </a:ext>
                  </a:extLst>
                </p14:cNvPr>
                <p14:cNvContentPartPr/>
                <p14:nvPr/>
              </p14:nvContentPartPr>
              <p14:xfrm>
                <a:off x="7494021" y="360583"/>
                <a:ext cx="147240" cy="35028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9068C62C-CF76-ACD4-4CA0-927E39E19BB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85021" y="351583"/>
                  <a:ext cx="16488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5823876D-103A-4415-3870-A2A0103D5D1E}"/>
                    </a:ext>
                  </a:extLst>
                </p14:cNvPr>
                <p14:cNvContentPartPr/>
                <p14:nvPr/>
              </p14:nvContentPartPr>
              <p14:xfrm>
                <a:off x="7482501" y="526903"/>
                <a:ext cx="261360" cy="3384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5823876D-103A-4415-3870-A2A0103D5D1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473861" y="517903"/>
                  <a:ext cx="279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E597C7F1-4C6A-D2FE-6E6F-B6987D0B35C2}"/>
                    </a:ext>
                  </a:extLst>
                </p14:cNvPr>
                <p14:cNvContentPartPr/>
                <p14:nvPr/>
              </p14:nvContentPartPr>
              <p14:xfrm>
                <a:off x="7751781" y="529783"/>
                <a:ext cx="257760" cy="18288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E597C7F1-4C6A-D2FE-6E6F-B6987D0B35C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742781" y="520783"/>
                  <a:ext cx="2754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3A6DAD7F-1E82-807E-A93C-3FE035C4C0D3}"/>
                    </a:ext>
                  </a:extLst>
                </p14:cNvPr>
                <p14:cNvContentPartPr/>
                <p14:nvPr/>
              </p14:nvContentPartPr>
              <p14:xfrm>
                <a:off x="7867701" y="358783"/>
                <a:ext cx="96120" cy="11412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3A6DAD7F-1E82-807E-A93C-3FE035C4C0D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859061" y="349783"/>
                  <a:ext cx="11376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51D8AE32-3A5C-4D4A-8E3A-E1A71E809EF2}"/>
              </a:ext>
            </a:extLst>
          </p:cNvPr>
          <p:cNvGrpSpPr/>
          <p:nvPr/>
        </p:nvGrpSpPr>
        <p:grpSpPr>
          <a:xfrm>
            <a:off x="849141" y="1190023"/>
            <a:ext cx="1103760" cy="387000"/>
            <a:chOff x="849141" y="1190023"/>
            <a:chExt cx="1103760" cy="38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4ADC6E58-23B5-E105-6318-846146F4D553}"/>
                    </a:ext>
                  </a:extLst>
                </p14:cNvPr>
                <p14:cNvContentPartPr/>
                <p14:nvPr/>
              </p14:nvContentPartPr>
              <p14:xfrm>
                <a:off x="849141" y="1190023"/>
                <a:ext cx="307440" cy="38700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4ADC6E58-23B5-E105-6318-846146F4D55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40141" y="1181383"/>
                  <a:ext cx="3250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F687C443-7443-00A9-1BA6-471131ED3FEF}"/>
                    </a:ext>
                  </a:extLst>
                </p14:cNvPr>
                <p14:cNvContentPartPr/>
                <p14:nvPr/>
              </p14:nvContentPartPr>
              <p14:xfrm>
                <a:off x="1143981" y="1401343"/>
                <a:ext cx="258120" cy="11160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F687C443-7443-00A9-1BA6-471131ED3FE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35341" y="1392703"/>
                  <a:ext cx="275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4A49B1FE-D174-78A1-B6D7-6BE766C1A61D}"/>
                    </a:ext>
                  </a:extLst>
                </p14:cNvPr>
                <p14:cNvContentPartPr/>
                <p14:nvPr/>
              </p14:nvContentPartPr>
              <p14:xfrm>
                <a:off x="1356021" y="1281463"/>
                <a:ext cx="297360" cy="25740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4A49B1FE-D174-78A1-B6D7-6BE766C1A61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347021" y="1272463"/>
                  <a:ext cx="3150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EB30E72C-DB98-DE72-58BE-7E46DB9BB2EC}"/>
                    </a:ext>
                  </a:extLst>
                </p14:cNvPr>
                <p14:cNvContentPartPr/>
                <p14:nvPr/>
              </p14:nvContentPartPr>
              <p14:xfrm>
                <a:off x="1658421" y="1401343"/>
                <a:ext cx="294480" cy="12816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EB30E72C-DB98-DE72-58BE-7E46DB9BB2E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649421" y="1392703"/>
                  <a:ext cx="31212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86EEEB32-7199-91E3-7E95-051E5E76E90F}"/>
              </a:ext>
            </a:extLst>
          </p:cNvPr>
          <p:cNvGrpSpPr/>
          <p:nvPr/>
        </p:nvGrpSpPr>
        <p:grpSpPr>
          <a:xfrm>
            <a:off x="2541861" y="1374343"/>
            <a:ext cx="801000" cy="338400"/>
            <a:chOff x="2541861" y="1374343"/>
            <a:chExt cx="801000" cy="33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67661EF9-27B1-B991-C008-879432988E24}"/>
                    </a:ext>
                  </a:extLst>
                </p14:cNvPr>
                <p14:cNvContentPartPr/>
                <p14:nvPr/>
              </p14:nvContentPartPr>
              <p14:xfrm>
                <a:off x="2541861" y="1374343"/>
                <a:ext cx="169920" cy="33840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67661EF9-27B1-B991-C008-879432988E2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533221" y="1365343"/>
                  <a:ext cx="1875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02FF9EC9-05BC-03FE-D793-000320B0C28A}"/>
                    </a:ext>
                  </a:extLst>
                </p14:cNvPr>
                <p14:cNvContentPartPr/>
                <p14:nvPr/>
              </p14:nvContentPartPr>
              <p14:xfrm>
                <a:off x="2825901" y="1419703"/>
                <a:ext cx="131400" cy="14508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02FF9EC9-05BC-03FE-D793-000320B0C28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817261" y="1410703"/>
                  <a:ext cx="149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C19B4421-00A0-0B98-7448-86ED4E0CD289}"/>
                    </a:ext>
                  </a:extLst>
                </p14:cNvPr>
                <p14:cNvContentPartPr/>
                <p14:nvPr/>
              </p14:nvContentPartPr>
              <p14:xfrm>
                <a:off x="3015621" y="1387663"/>
                <a:ext cx="327240" cy="15480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C19B4421-00A0-0B98-7448-86ED4E0CD28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006981" y="1379023"/>
                  <a:ext cx="344880" cy="17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52" name="Entrada de lápiz 51">
                <a:extLst>
                  <a:ext uri="{FF2B5EF4-FFF2-40B4-BE49-F238E27FC236}">
                    <a16:creationId xmlns:a16="http://schemas.microsoft.com/office/drawing/2014/main" id="{1102F63E-4652-3C3E-F444-5F1045007422}"/>
                  </a:ext>
                </a:extLst>
              </p14:cNvPr>
              <p14:cNvContentPartPr/>
              <p14:nvPr/>
            </p14:nvContentPartPr>
            <p14:xfrm>
              <a:off x="3598101" y="1328623"/>
              <a:ext cx="24480" cy="68400"/>
            </p14:xfrm>
          </p:contentPart>
        </mc:Choice>
        <mc:Fallback>
          <p:pic>
            <p:nvPicPr>
              <p:cNvPr id="52" name="Entrada de lápiz 51">
                <a:extLst>
                  <a:ext uri="{FF2B5EF4-FFF2-40B4-BE49-F238E27FC236}">
                    <a16:creationId xmlns:a16="http://schemas.microsoft.com/office/drawing/2014/main" id="{1102F63E-4652-3C3E-F444-5F104500742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589101" y="1319983"/>
                <a:ext cx="421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5808FEC4-65EB-EF04-EEEF-0892256D6A4F}"/>
                  </a:ext>
                </a:extLst>
              </p14:cNvPr>
              <p14:cNvContentPartPr/>
              <p14:nvPr/>
            </p14:nvContentPartPr>
            <p14:xfrm>
              <a:off x="3626541" y="1527703"/>
              <a:ext cx="16200" cy="24120"/>
            </p14:xfrm>
          </p:contentPart>
        </mc:Choice>
        <mc:Fallback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5808FEC4-65EB-EF04-EEEF-0892256D6A4F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617541" y="1518703"/>
                <a:ext cx="3384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upo 66">
            <a:extLst>
              <a:ext uri="{FF2B5EF4-FFF2-40B4-BE49-F238E27FC236}">
                <a16:creationId xmlns:a16="http://schemas.microsoft.com/office/drawing/2014/main" id="{A92B5F32-BC9B-0F94-EA86-21F50BA79C11}"/>
              </a:ext>
            </a:extLst>
          </p:cNvPr>
          <p:cNvGrpSpPr/>
          <p:nvPr/>
        </p:nvGrpSpPr>
        <p:grpSpPr>
          <a:xfrm>
            <a:off x="738621" y="3396103"/>
            <a:ext cx="2234880" cy="440640"/>
            <a:chOff x="738621" y="3396103"/>
            <a:chExt cx="2234880" cy="44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90C11C61-1447-8CE1-8033-91059707028E}"/>
                    </a:ext>
                  </a:extLst>
                </p14:cNvPr>
                <p14:cNvContentPartPr/>
                <p14:nvPr/>
              </p14:nvContentPartPr>
              <p14:xfrm>
                <a:off x="738621" y="3592303"/>
                <a:ext cx="283680" cy="24444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90C11C61-1447-8CE1-8033-91059707028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29981" y="3583303"/>
                  <a:ext cx="3013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866B54E3-F80F-206F-B5BB-CC46F7158B22}"/>
                    </a:ext>
                  </a:extLst>
                </p14:cNvPr>
                <p14:cNvContentPartPr/>
                <p14:nvPr/>
              </p14:nvContentPartPr>
              <p14:xfrm>
                <a:off x="1028061" y="3594823"/>
                <a:ext cx="171360" cy="17244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866B54E3-F80F-206F-B5BB-CC46F7158B2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19421" y="3586183"/>
                  <a:ext cx="1890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0795A561-AC7A-8491-74C8-5AED5A896879}"/>
                    </a:ext>
                  </a:extLst>
                </p14:cNvPr>
                <p14:cNvContentPartPr/>
                <p14:nvPr/>
              </p14:nvContentPartPr>
              <p14:xfrm>
                <a:off x="1253061" y="3568903"/>
                <a:ext cx="345600" cy="17460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0795A561-AC7A-8491-74C8-5AED5A89687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244421" y="3560263"/>
                  <a:ext cx="363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E1351B33-26DD-0763-089B-20CD139431E0}"/>
                    </a:ext>
                  </a:extLst>
                </p14:cNvPr>
                <p14:cNvContentPartPr/>
                <p14:nvPr/>
              </p14:nvContentPartPr>
              <p14:xfrm>
                <a:off x="1628541" y="3597703"/>
                <a:ext cx="63000" cy="13788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E1351B33-26DD-0763-089B-20CD139431E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619901" y="3589063"/>
                  <a:ext cx="806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B439D04C-2C9E-1510-926F-3F5EED4D0A12}"/>
                    </a:ext>
                  </a:extLst>
                </p14:cNvPr>
                <p14:cNvContentPartPr/>
                <p14:nvPr/>
              </p14:nvContentPartPr>
              <p14:xfrm>
                <a:off x="1554381" y="3476383"/>
                <a:ext cx="9000" cy="1296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B439D04C-2C9E-1510-926F-3F5EED4D0A1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545381" y="3467743"/>
                  <a:ext cx="266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9E89C553-B15E-4F84-4F1F-4C7D7657C406}"/>
                    </a:ext>
                  </a:extLst>
                </p14:cNvPr>
                <p14:cNvContentPartPr/>
                <p14:nvPr/>
              </p14:nvContentPartPr>
              <p14:xfrm>
                <a:off x="1761381" y="3573943"/>
                <a:ext cx="178920" cy="16704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9E89C553-B15E-4F84-4F1F-4C7D7657C40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752381" y="3564943"/>
                  <a:ext cx="1965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8275A020-B7C4-470F-663C-F2577ECDA394}"/>
                    </a:ext>
                  </a:extLst>
                </p14:cNvPr>
                <p14:cNvContentPartPr/>
                <p14:nvPr/>
              </p14:nvContentPartPr>
              <p14:xfrm>
                <a:off x="1966221" y="3576823"/>
                <a:ext cx="89280" cy="16200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8275A020-B7C4-470F-663C-F2577ECDA39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957581" y="3567823"/>
                  <a:ext cx="1069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A80DD490-E8FE-6AEE-BCEC-256E838F1C3E}"/>
                    </a:ext>
                  </a:extLst>
                </p14:cNvPr>
                <p14:cNvContentPartPr/>
                <p14:nvPr/>
              </p14:nvContentPartPr>
              <p14:xfrm>
                <a:off x="2051541" y="3565303"/>
                <a:ext cx="99000" cy="19224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A80DD490-E8FE-6AEE-BCEC-256E838F1C3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042541" y="3556663"/>
                  <a:ext cx="1166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97E7FD93-1668-9043-3829-B770B908B8ED}"/>
                    </a:ext>
                  </a:extLst>
                </p14:cNvPr>
                <p14:cNvContentPartPr/>
                <p14:nvPr/>
              </p14:nvContentPartPr>
              <p14:xfrm>
                <a:off x="2249181" y="3542983"/>
                <a:ext cx="227520" cy="17748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97E7FD93-1668-9043-3829-B770B908B8E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240541" y="3533983"/>
                  <a:ext cx="2451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94309B56-BE9E-6566-D7A2-DEA6351071DD}"/>
                    </a:ext>
                  </a:extLst>
                </p14:cNvPr>
                <p14:cNvContentPartPr/>
                <p14:nvPr/>
              </p14:nvContentPartPr>
              <p14:xfrm>
                <a:off x="2152701" y="3396103"/>
                <a:ext cx="172800" cy="40644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94309B56-BE9E-6566-D7A2-DEA6351071D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143701" y="3387463"/>
                  <a:ext cx="19044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A801B02C-2F99-09E2-0E96-E7E05718D9B9}"/>
                    </a:ext>
                  </a:extLst>
                </p14:cNvPr>
                <p14:cNvContentPartPr/>
                <p14:nvPr/>
              </p14:nvContentPartPr>
              <p14:xfrm>
                <a:off x="2402181" y="3398983"/>
                <a:ext cx="140040" cy="37080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A801B02C-2F99-09E2-0E96-E7E05718D9B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393181" y="3390343"/>
                  <a:ext cx="1576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C4B1750E-E4DD-41A4-CA83-789DB1C298AB}"/>
                    </a:ext>
                  </a:extLst>
                </p14:cNvPr>
                <p14:cNvContentPartPr/>
                <p14:nvPr/>
              </p14:nvContentPartPr>
              <p14:xfrm>
                <a:off x="2707461" y="3530743"/>
                <a:ext cx="177480" cy="2124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C4B1750E-E4DD-41A4-CA83-789DB1C298A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698461" y="3522103"/>
                  <a:ext cx="1951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3B952733-12B4-4E2D-7BC9-14289429BD08}"/>
                    </a:ext>
                  </a:extLst>
                </p14:cNvPr>
                <p14:cNvContentPartPr/>
                <p14:nvPr/>
              </p14:nvContentPartPr>
              <p14:xfrm>
                <a:off x="2800341" y="3565303"/>
                <a:ext cx="173160" cy="5292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3B952733-12B4-4E2D-7BC9-14289429BD0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791341" y="3556663"/>
                  <a:ext cx="190800" cy="7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71" name="Entrada de lápiz 70">
                <a:extLst>
                  <a:ext uri="{FF2B5EF4-FFF2-40B4-BE49-F238E27FC236}">
                    <a16:creationId xmlns:a16="http://schemas.microsoft.com/office/drawing/2014/main" id="{96637CA5-059F-D9B6-9799-B6D0B1B7BDA8}"/>
                  </a:ext>
                </a:extLst>
              </p14:cNvPr>
              <p14:cNvContentPartPr/>
              <p14:nvPr/>
            </p14:nvContentPartPr>
            <p14:xfrm>
              <a:off x="3168981" y="2194423"/>
              <a:ext cx="370800" cy="1264320"/>
            </p14:xfrm>
          </p:contentPart>
        </mc:Choice>
        <mc:Fallback>
          <p:pic>
            <p:nvPicPr>
              <p:cNvPr id="71" name="Entrada de lápiz 70">
                <a:extLst>
                  <a:ext uri="{FF2B5EF4-FFF2-40B4-BE49-F238E27FC236}">
                    <a16:creationId xmlns:a16="http://schemas.microsoft.com/office/drawing/2014/main" id="{96637CA5-059F-D9B6-9799-B6D0B1B7BDA8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159981" y="2185423"/>
                <a:ext cx="388440" cy="12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74" name="Entrada de lápiz 73">
                <a:extLst>
                  <a:ext uri="{FF2B5EF4-FFF2-40B4-BE49-F238E27FC236}">
                    <a16:creationId xmlns:a16="http://schemas.microsoft.com/office/drawing/2014/main" id="{737567BA-05B5-DF9B-E84B-EECD25E6A529}"/>
                  </a:ext>
                </a:extLst>
              </p14:cNvPr>
              <p14:cNvContentPartPr/>
              <p14:nvPr/>
            </p14:nvContentPartPr>
            <p14:xfrm>
              <a:off x="3152781" y="3494023"/>
              <a:ext cx="635400" cy="1443600"/>
            </p14:xfrm>
          </p:contentPart>
        </mc:Choice>
        <mc:Fallback>
          <p:pic>
            <p:nvPicPr>
              <p:cNvPr id="74" name="Entrada de lápiz 73">
                <a:extLst>
                  <a:ext uri="{FF2B5EF4-FFF2-40B4-BE49-F238E27FC236}">
                    <a16:creationId xmlns:a16="http://schemas.microsoft.com/office/drawing/2014/main" id="{737567BA-05B5-DF9B-E84B-EECD25E6A529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143781" y="3485383"/>
                <a:ext cx="653040" cy="146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upo 80">
            <a:extLst>
              <a:ext uri="{FF2B5EF4-FFF2-40B4-BE49-F238E27FC236}">
                <a16:creationId xmlns:a16="http://schemas.microsoft.com/office/drawing/2014/main" id="{0072B1A9-DD6D-ADCE-7F27-59B3E5C1DA13}"/>
              </a:ext>
            </a:extLst>
          </p:cNvPr>
          <p:cNvGrpSpPr/>
          <p:nvPr/>
        </p:nvGrpSpPr>
        <p:grpSpPr>
          <a:xfrm>
            <a:off x="4134501" y="2338063"/>
            <a:ext cx="361440" cy="304560"/>
            <a:chOff x="4134501" y="2338063"/>
            <a:chExt cx="361440" cy="30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401B474F-FF8C-2007-7A32-B59AE98CD211}"/>
                    </a:ext>
                  </a:extLst>
                </p14:cNvPr>
                <p14:cNvContentPartPr/>
                <p14:nvPr/>
              </p14:nvContentPartPr>
              <p14:xfrm>
                <a:off x="4164381" y="2338063"/>
                <a:ext cx="128520" cy="30456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401B474F-FF8C-2007-7A32-B59AE98CD21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155741" y="2329063"/>
                  <a:ext cx="1461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6CE7C497-6341-7372-658C-E7B42EC0E4E3}"/>
                    </a:ext>
                  </a:extLst>
                </p14:cNvPr>
                <p14:cNvContentPartPr/>
                <p14:nvPr/>
              </p14:nvContentPartPr>
              <p14:xfrm>
                <a:off x="4134501" y="2605543"/>
                <a:ext cx="361440" cy="2232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6CE7C497-6341-7372-658C-E7B42EC0E4E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125861" y="2596903"/>
                  <a:ext cx="37908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1350E6CC-A2F1-8DD3-3926-64A61AEF707A}"/>
              </a:ext>
            </a:extLst>
          </p:cNvPr>
          <p:cNvGrpSpPr/>
          <p:nvPr/>
        </p:nvGrpSpPr>
        <p:grpSpPr>
          <a:xfrm>
            <a:off x="6053488" y="2349583"/>
            <a:ext cx="370800" cy="179640"/>
            <a:chOff x="5315661" y="2349583"/>
            <a:chExt cx="370800" cy="17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19E5EC6F-8C0D-1888-7BBF-83AB9E04DCDA}"/>
                    </a:ext>
                  </a:extLst>
                </p14:cNvPr>
                <p14:cNvContentPartPr/>
                <p14:nvPr/>
              </p14:nvContentPartPr>
              <p14:xfrm>
                <a:off x="5315661" y="2351383"/>
                <a:ext cx="131760" cy="17784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19E5EC6F-8C0D-1888-7BBF-83AB9E04DCD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307021" y="2342743"/>
                  <a:ext cx="1494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EDDBCA61-E6FA-AF50-2739-E447551AF1C2}"/>
                    </a:ext>
                  </a:extLst>
                </p14:cNvPr>
                <p14:cNvContentPartPr/>
                <p14:nvPr/>
              </p14:nvContentPartPr>
              <p14:xfrm>
                <a:off x="5591781" y="2349583"/>
                <a:ext cx="94680" cy="15516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EDDBCA61-E6FA-AF50-2739-E447551AF1C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582781" y="2340583"/>
                  <a:ext cx="112320" cy="17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79" name="Entrada de lápiz 78">
                <a:extLst>
                  <a:ext uri="{FF2B5EF4-FFF2-40B4-BE49-F238E27FC236}">
                    <a16:creationId xmlns:a16="http://schemas.microsoft.com/office/drawing/2014/main" id="{342A9C82-035D-94AA-AB14-91B55A8AD761}"/>
                  </a:ext>
                </a:extLst>
              </p14:cNvPr>
              <p14:cNvContentPartPr/>
              <p14:nvPr/>
            </p14:nvContentPartPr>
            <p14:xfrm>
              <a:off x="6235288" y="2216743"/>
              <a:ext cx="34560" cy="4320"/>
            </p14:xfrm>
          </p:contentPart>
        </mc:Choice>
        <mc:Fallback>
          <p:pic>
            <p:nvPicPr>
              <p:cNvPr id="79" name="Entrada de lápiz 78">
                <a:extLst>
                  <a:ext uri="{FF2B5EF4-FFF2-40B4-BE49-F238E27FC236}">
                    <a16:creationId xmlns:a16="http://schemas.microsoft.com/office/drawing/2014/main" id="{342A9C82-035D-94AA-AB14-91B55A8AD761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226288" y="2207743"/>
                <a:ext cx="5220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upo 91">
            <a:extLst>
              <a:ext uri="{FF2B5EF4-FFF2-40B4-BE49-F238E27FC236}">
                <a16:creationId xmlns:a16="http://schemas.microsoft.com/office/drawing/2014/main" id="{5A857A46-2FC2-0F36-936A-CC5B11B35E59}"/>
              </a:ext>
            </a:extLst>
          </p:cNvPr>
          <p:cNvGrpSpPr/>
          <p:nvPr/>
        </p:nvGrpSpPr>
        <p:grpSpPr>
          <a:xfrm>
            <a:off x="6932968" y="2279023"/>
            <a:ext cx="1240200" cy="241560"/>
            <a:chOff x="6195141" y="2279023"/>
            <a:chExt cx="1240200" cy="24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280FEB68-7887-E91E-8EF5-230DC08880D2}"/>
                    </a:ext>
                  </a:extLst>
                </p14:cNvPr>
                <p14:cNvContentPartPr/>
                <p14:nvPr/>
              </p14:nvContentPartPr>
              <p14:xfrm>
                <a:off x="6195141" y="2298103"/>
                <a:ext cx="237240" cy="22248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280FEB68-7887-E91E-8EF5-230DC08880D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186501" y="2289103"/>
                  <a:ext cx="2548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10217748-5FB6-5ACA-0CAB-092D8864F3D1}"/>
                    </a:ext>
                  </a:extLst>
                </p14:cNvPr>
                <p14:cNvContentPartPr/>
                <p14:nvPr/>
              </p14:nvContentPartPr>
              <p14:xfrm>
                <a:off x="6540741" y="2376223"/>
                <a:ext cx="192960" cy="2520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10217748-5FB6-5ACA-0CAB-092D8864F3D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531741" y="2367583"/>
                  <a:ext cx="2106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D9487F21-2B0B-2111-004E-31FFE342174B}"/>
                    </a:ext>
                  </a:extLst>
                </p14:cNvPr>
                <p14:cNvContentPartPr/>
                <p14:nvPr/>
              </p14:nvContentPartPr>
              <p14:xfrm>
                <a:off x="6573501" y="2478463"/>
                <a:ext cx="203040" cy="3780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D9487F21-2B0B-2111-004E-31FFE342174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564501" y="2469823"/>
                  <a:ext cx="220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D5B74EFC-7BC8-5B32-275F-98E63D9DCFBE}"/>
                    </a:ext>
                  </a:extLst>
                </p14:cNvPr>
                <p14:cNvContentPartPr/>
                <p14:nvPr/>
              </p14:nvContentPartPr>
              <p14:xfrm>
                <a:off x="6868701" y="2279023"/>
                <a:ext cx="251640" cy="19440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D5B74EFC-7BC8-5B32-275F-98E63D9DCFB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860061" y="2270383"/>
                  <a:ext cx="2692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AABBC02D-663D-71DB-BC66-5DFC34E334F1}"/>
                    </a:ext>
                  </a:extLst>
                </p14:cNvPr>
                <p14:cNvContentPartPr/>
                <p14:nvPr/>
              </p14:nvContentPartPr>
              <p14:xfrm>
                <a:off x="7279461" y="2362903"/>
                <a:ext cx="155880" cy="12636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AABBC02D-663D-71DB-BC66-5DFC34E334F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270461" y="2354263"/>
                  <a:ext cx="17352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upo 90">
            <a:extLst>
              <a:ext uri="{FF2B5EF4-FFF2-40B4-BE49-F238E27FC236}">
                <a16:creationId xmlns:a16="http://schemas.microsoft.com/office/drawing/2014/main" id="{44B03484-F373-D5AA-467C-8B25363706EA}"/>
              </a:ext>
            </a:extLst>
          </p:cNvPr>
          <p:cNvGrpSpPr/>
          <p:nvPr/>
        </p:nvGrpSpPr>
        <p:grpSpPr>
          <a:xfrm>
            <a:off x="8381608" y="2266423"/>
            <a:ext cx="762480" cy="294840"/>
            <a:chOff x="7643781" y="2266423"/>
            <a:chExt cx="762480" cy="29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8D2EB471-2D26-59BE-68A1-1A53615F98C5}"/>
                    </a:ext>
                  </a:extLst>
                </p14:cNvPr>
                <p14:cNvContentPartPr/>
                <p14:nvPr/>
              </p14:nvContentPartPr>
              <p14:xfrm>
                <a:off x="7643781" y="2334103"/>
                <a:ext cx="200160" cy="14184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8D2EB471-2D26-59BE-68A1-1A53615F98C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635141" y="2325463"/>
                  <a:ext cx="217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7BF154B0-0736-27D9-E6A7-CBFF48846140}"/>
                    </a:ext>
                  </a:extLst>
                </p14:cNvPr>
                <p14:cNvContentPartPr/>
                <p14:nvPr/>
              </p14:nvContentPartPr>
              <p14:xfrm>
                <a:off x="7897941" y="2333383"/>
                <a:ext cx="184320" cy="2988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7BF154B0-0736-27D9-E6A7-CBFF4884614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888941" y="2324383"/>
                  <a:ext cx="2019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A3A0CEC9-849B-CE3E-D238-219E9C5A7784}"/>
                    </a:ext>
                  </a:extLst>
                </p14:cNvPr>
                <p14:cNvContentPartPr/>
                <p14:nvPr/>
              </p14:nvContentPartPr>
              <p14:xfrm>
                <a:off x="7972101" y="2403223"/>
                <a:ext cx="150120" cy="25200"/>
              </p14:xfrm>
            </p:contentPart>
          </mc:Choice>
          <mc:Fallback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A3A0CEC9-849B-CE3E-D238-219E9C5A778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963101" y="2394223"/>
                  <a:ext cx="1677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DC77F095-F1AD-8DFF-2C8C-2A457CD309C4}"/>
                    </a:ext>
                  </a:extLst>
                </p14:cNvPr>
                <p14:cNvContentPartPr/>
                <p14:nvPr/>
              </p14:nvContentPartPr>
              <p14:xfrm>
                <a:off x="8171901" y="2266423"/>
                <a:ext cx="234360" cy="294840"/>
              </p14:xfrm>
            </p:contentPart>
          </mc:Choice>
          <mc:Fallback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DC77F095-F1AD-8DFF-2C8C-2A457CD309C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162901" y="2257783"/>
                  <a:ext cx="252000" cy="31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93" name="Entrada de lápiz 92">
                <a:extLst>
                  <a:ext uri="{FF2B5EF4-FFF2-40B4-BE49-F238E27FC236}">
                    <a16:creationId xmlns:a16="http://schemas.microsoft.com/office/drawing/2014/main" id="{ED8EFCE7-2658-1EEB-58CE-C5295BA34D80}"/>
                  </a:ext>
                </a:extLst>
              </p14:cNvPr>
              <p14:cNvContentPartPr/>
              <p14:nvPr/>
            </p14:nvContentPartPr>
            <p14:xfrm>
              <a:off x="4171581" y="3279463"/>
              <a:ext cx="317160" cy="318960"/>
            </p14:xfrm>
          </p:contentPart>
        </mc:Choice>
        <mc:Fallback>
          <p:pic>
            <p:nvPicPr>
              <p:cNvPr id="93" name="Entrada de lápiz 92">
                <a:extLst>
                  <a:ext uri="{FF2B5EF4-FFF2-40B4-BE49-F238E27FC236}">
                    <a16:creationId xmlns:a16="http://schemas.microsoft.com/office/drawing/2014/main" id="{ED8EFCE7-2658-1EEB-58CE-C5295BA34D80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4162941" y="3270823"/>
                <a:ext cx="334800" cy="33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upo 101">
            <a:extLst>
              <a:ext uri="{FF2B5EF4-FFF2-40B4-BE49-F238E27FC236}">
                <a16:creationId xmlns:a16="http://schemas.microsoft.com/office/drawing/2014/main" id="{DFDEE23C-2725-03C6-4022-3E9F78A9A9FC}"/>
              </a:ext>
            </a:extLst>
          </p:cNvPr>
          <p:cNvGrpSpPr/>
          <p:nvPr/>
        </p:nvGrpSpPr>
        <p:grpSpPr>
          <a:xfrm>
            <a:off x="6182728" y="3184783"/>
            <a:ext cx="412560" cy="327240"/>
            <a:chOff x="5444901" y="3184783"/>
            <a:chExt cx="412560" cy="32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412E3F08-351C-613C-5CD9-770864DBCEFB}"/>
                    </a:ext>
                  </a:extLst>
                </p14:cNvPr>
                <p14:cNvContentPartPr/>
                <p14:nvPr/>
              </p14:nvContentPartPr>
              <p14:xfrm>
                <a:off x="5444901" y="3269743"/>
                <a:ext cx="158400" cy="18576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412E3F08-351C-613C-5CD9-770864DBCEF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436261" y="3261103"/>
                  <a:ext cx="1760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F40F5FF2-752A-F0C4-DDA3-3184F5709E9E}"/>
                    </a:ext>
                  </a:extLst>
                </p14:cNvPr>
                <p14:cNvContentPartPr/>
                <p14:nvPr/>
              </p14:nvContentPartPr>
              <p14:xfrm>
                <a:off x="5815701" y="3326263"/>
                <a:ext cx="41760" cy="18576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F40F5FF2-752A-F0C4-DDA3-3184F5709E9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806701" y="3317623"/>
                  <a:ext cx="594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584FF371-9AEC-3B40-0875-24D6C55C6E5A}"/>
                    </a:ext>
                  </a:extLst>
                </p14:cNvPr>
                <p14:cNvContentPartPr/>
                <p14:nvPr/>
              </p14:nvContentPartPr>
              <p14:xfrm>
                <a:off x="5790141" y="3184783"/>
                <a:ext cx="24480" cy="3492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584FF371-9AEC-3B40-0875-24D6C55C6E5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781141" y="3176143"/>
                  <a:ext cx="4212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6B7214EA-FE50-C6A3-294D-3A35DEDA8603}"/>
              </a:ext>
            </a:extLst>
          </p:cNvPr>
          <p:cNvGrpSpPr/>
          <p:nvPr/>
        </p:nvGrpSpPr>
        <p:grpSpPr>
          <a:xfrm>
            <a:off x="7191448" y="3205303"/>
            <a:ext cx="1089360" cy="262800"/>
            <a:chOff x="6453621" y="3205303"/>
            <a:chExt cx="1089360" cy="2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3D964D55-99DE-B3AE-5FFE-322D9ABD5CEB}"/>
                    </a:ext>
                  </a:extLst>
                </p14:cNvPr>
                <p14:cNvContentPartPr/>
                <p14:nvPr/>
              </p14:nvContentPartPr>
              <p14:xfrm>
                <a:off x="6453621" y="3251383"/>
                <a:ext cx="282960" cy="21024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3D964D55-99DE-B3AE-5FFE-322D9ABD5CE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444621" y="3242743"/>
                  <a:ext cx="3006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8E273480-696C-41A2-D43A-89B0EA18DCC2}"/>
                    </a:ext>
                  </a:extLst>
                </p14:cNvPr>
                <p14:cNvContentPartPr/>
                <p14:nvPr/>
              </p14:nvContentPartPr>
              <p14:xfrm>
                <a:off x="6930981" y="3226903"/>
                <a:ext cx="205200" cy="16812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8E273480-696C-41A2-D43A-89B0EA18DCC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921981" y="3218263"/>
                  <a:ext cx="2228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7DBE580D-EBE6-4942-2AE6-5591CBC545AE}"/>
                    </a:ext>
                  </a:extLst>
                </p14:cNvPr>
                <p14:cNvContentPartPr/>
                <p14:nvPr/>
              </p14:nvContentPartPr>
              <p14:xfrm>
                <a:off x="6995781" y="3447583"/>
                <a:ext cx="194400" cy="1656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7DBE580D-EBE6-4942-2AE6-5591CBC545A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987141" y="3438943"/>
                  <a:ext cx="212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281E94B8-2E95-DD98-7FA9-52B5BEDA3527}"/>
                    </a:ext>
                  </a:extLst>
                </p14:cNvPr>
                <p14:cNvContentPartPr/>
                <p14:nvPr/>
              </p14:nvContentPartPr>
              <p14:xfrm>
                <a:off x="7353981" y="3205303"/>
                <a:ext cx="65160" cy="26280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281E94B8-2E95-DD98-7FA9-52B5BEDA352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345341" y="3196303"/>
                  <a:ext cx="828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25D7556B-0141-901E-41E5-2E1CBB09A93B}"/>
                    </a:ext>
                  </a:extLst>
                </p14:cNvPr>
                <p14:cNvContentPartPr/>
                <p14:nvPr/>
              </p14:nvContentPartPr>
              <p14:xfrm>
                <a:off x="7339941" y="3430663"/>
                <a:ext cx="203040" cy="3384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25D7556B-0141-901E-41E5-2E1CBB09A93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330941" y="3421663"/>
                  <a:ext cx="22068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upo 134">
            <a:extLst>
              <a:ext uri="{FF2B5EF4-FFF2-40B4-BE49-F238E27FC236}">
                <a16:creationId xmlns:a16="http://schemas.microsoft.com/office/drawing/2014/main" id="{CE3C38C3-3D36-ADE5-CB0B-9AA059A43DB5}"/>
              </a:ext>
            </a:extLst>
          </p:cNvPr>
          <p:cNvGrpSpPr/>
          <p:nvPr/>
        </p:nvGrpSpPr>
        <p:grpSpPr>
          <a:xfrm>
            <a:off x="3657141" y="4121503"/>
            <a:ext cx="2766960" cy="457200"/>
            <a:chOff x="3657141" y="4121503"/>
            <a:chExt cx="2766960" cy="45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11F4AD30-A531-978E-CCAA-71BBC1F3FA65}"/>
                    </a:ext>
                  </a:extLst>
                </p14:cNvPr>
                <p14:cNvContentPartPr/>
                <p14:nvPr/>
              </p14:nvContentPartPr>
              <p14:xfrm>
                <a:off x="3657141" y="4301863"/>
                <a:ext cx="252360" cy="27684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11F4AD30-A531-978E-CCAA-71BBC1F3FA6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648141" y="4292863"/>
                  <a:ext cx="2700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8D6B2822-B399-F3B4-C9FE-5E81948B8DC0}"/>
                    </a:ext>
                  </a:extLst>
                </p14:cNvPr>
                <p14:cNvContentPartPr/>
                <p14:nvPr/>
              </p14:nvContentPartPr>
              <p14:xfrm>
                <a:off x="3887181" y="4324183"/>
                <a:ext cx="207720" cy="19296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8D6B2822-B399-F3B4-C9FE-5E81948B8DC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878541" y="4315543"/>
                  <a:ext cx="225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365F3DBE-4433-B22F-41CB-8BFD6AED3CDC}"/>
                    </a:ext>
                  </a:extLst>
                </p14:cNvPr>
                <p14:cNvContentPartPr/>
                <p14:nvPr/>
              </p14:nvContentPartPr>
              <p14:xfrm>
                <a:off x="4134501" y="4315183"/>
                <a:ext cx="297360" cy="22824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365F3DBE-4433-B22F-41CB-8BFD6AED3CD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125861" y="4306183"/>
                  <a:ext cx="3150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14C8EC00-49AF-EE46-730B-86A69C836A71}"/>
                    </a:ext>
                  </a:extLst>
                </p14:cNvPr>
                <p14:cNvContentPartPr/>
                <p14:nvPr/>
              </p14:nvContentPartPr>
              <p14:xfrm>
                <a:off x="4512861" y="4370983"/>
                <a:ext cx="47520" cy="16272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14C8EC00-49AF-EE46-730B-86A69C836A7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503861" y="4362343"/>
                  <a:ext cx="65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0261A513-41B3-ED66-CB2B-0AFF7D5DF985}"/>
                    </a:ext>
                  </a:extLst>
                </p14:cNvPr>
                <p14:cNvContentPartPr/>
                <p14:nvPr/>
              </p14:nvContentPartPr>
              <p14:xfrm>
                <a:off x="4465701" y="4220863"/>
                <a:ext cx="10440" cy="1476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0261A513-41B3-ED66-CB2B-0AFF7D5DF98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456701" y="4212223"/>
                  <a:ext cx="280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18E13D6A-9F07-AE71-E555-FADBBF647B93}"/>
                    </a:ext>
                  </a:extLst>
                </p14:cNvPr>
                <p14:cNvContentPartPr/>
                <p14:nvPr/>
              </p14:nvContentPartPr>
              <p14:xfrm>
                <a:off x="4643901" y="4306543"/>
                <a:ext cx="197280" cy="19548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18E13D6A-9F07-AE71-E555-FADBBF647B9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635261" y="4297543"/>
                  <a:ext cx="2149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4D2CFBD4-36BB-9172-EBE5-5CB34F93BA69}"/>
                    </a:ext>
                  </a:extLst>
                </p14:cNvPr>
                <p14:cNvContentPartPr/>
                <p14:nvPr/>
              </p14:nvContentPartPr>
              <p14:xfrm>
                <a:off x="4848741" y="4311943"/>
                <a:ext cx="115920" cy="19008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4D2CFBD4-36BB-9172-EBE5-5CB34F93BA6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839741" y="4303303"/>
                  <a:ext cx="1335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04E28304-0893-FE17-D27A-834953A22838}"/>
                    </a:ext>
                  </a:extLst>
                </p14:cNvPr>
                <p14:cNvContentPartPr/>
                <p14:nvPr/>
              </p14:nvContentPartPr>
              <p14:xfrm>
                <a:off x="5031621" y="4302223"/>
                <a:ext cx="106920" cy="23220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04E28304-0893-FE17-D27A-834953A2283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022981" y="4293223"/>
                  <a:ext cx="1245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1C35CF66-BE2E-1883-DBA7-D38D7B604B8B}"/>
                    </a:ext>
                  </a:extLst>
                </p14:cNvPr>
                <p14:cNvContentPartPr/>
                <p14:nvPr/>
              </p14:nvContentPartPr>
              <p14:xfrm>
                <a:off x="5259861" y="4181983"/>
                <a:ext cx="137880" cy="36972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1C35CF66-BE2E-1883-DBA7-D38D7B604B8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251221" y="4172983"/>
                  <a:ext cx="15552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B2805C9B-B76E-9012-E0CD-A3116CF90CF4}"/>
                    </a:ext>
                  </a:extLst>
                </p14:cNvPr>
                <p14:cNvContentPartPr/>
                <p14:nvPr/>
              </p14:nvContentPartPr>
              <p14:xfrm>
                <a:off x="5400261" y="4268743"/>
                <a:ext cx="197280" cy="18468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B2805C9B-B76E-9012-E0CD-A3116CF90CF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391621" y="4260103"/>
                  <a:ext cx="214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56ABE488-1743-5126-5AA2-CB1D8E7F9603}"/>
                    </a:ext>
                  </a:extLst>
                </p14:cNvPr>
                <p14:cNvContentPartPr/>
                <p14:nvPr/>
              </p14:nvContentPartPr>
              <p14:xfrm>
                <a:off x="5640021" y="4357663"/>
                <a:ext cx="97560" cy="1476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56ABE488-1743-5126-5AA2-CB1D8E7F960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631381" y="4348663"/>
                  <a:ext cx="1152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75A3494B-A857-D576-6BD1-9686A66AE463}"/>
                    </a:ext>
                  </a:extLst>
                </p14:cNvPr>
                <p14:cNvContentPartPr/>
                <p14:nvPr/>
              </p14:nvContentPartPr>
              <p14:xfrm>
                <a:off x="5748741" y="4245703"/>
                <a:ext cx="203040" cy="17388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75A3494B-A857-D576-6BD1-9686A66AE46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739741" y="4237063"/>
                  <a:ext cx="2206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B6B25676-4B99-EA0B-9F9A-C9C6EF6C4220}"/>
                    </a:ext>
                  </a:extLst>
                </p14:cNvPr>
                <p14:cNvContentPartPr/>
                <p14:nvPr/>
              </p14:nvContentPartPr>
              <p14:xfrm>
                <a:off x="5885541" y="4121503"/>
                <a:ext cx="104400" cy="35028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B6B25676-4B99-EA0B-9F9A-C9C6EF6C422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876901" y="4112863"/>
                  <a:ext cx="1220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1F8020CD-3923-3015-1DD3-27B41798F136}"/>
                    </a:ext>
                  </a:extLst>
                </p14:cNvPr>
                <p14:cNvContentPartPr/>
                <p14:nvPr/>
              </p14:nvContentPartPr>
              <p14:xfrm>
                <a:off x="6226821" y="4214383"/>
                <a:ext cx="63000" cy="25092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1F8020CD-3923-3015-1DD3-27B41798F13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217821" y="4205383"/>
                  <a:ext cx="806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BF56A194-DEC5-44C7-844A-E02F27893CBE}"/>
                    </a:ext>
                  </a:extLst>
                </p14:cNvPr>
                <p14:cNvContentPartPr/>
                <p14:nvPr/>
              </p14:nvContentPartPr>
              <p14:xfrm>
                <a:off x="6179661" y="4284223"/>
                <a:ext cx="244440" cy="7956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BF56A194-DEC5-44C7-844A-E02F27893CB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170661" y="4275223"/>
                  <a:ext cx="26208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upo 133">
            <a:extLst>
              <a:ext uri="{FF2B5EF4-FFF2-40B4-BE49-F238E27FC236}">
                <a16:creationId xmlns:a16="http://schemas.microsoft.com/office/drawing/2014/main" id="{EA05E614-6F3E-0635-926E-E915EE1209CF}"/>
              </a:ext>
            </a:extLst>
          </p:cNvPr>
          <p:cNvGrpSpPr/>
          <p:nvPr/>
        </p:nvGrpSpPr>
        <p:grpSpPr>
          <a:xfrm>
            <a:off x="6703461" y="3980743"/>
            <a:ext cx="2566440" cy="496440"/>
            <a:chOff x="6703461" y="3980743"/>
            <a:chExt cx="2566440" cy="49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C49C2A00-C87A-ECCF-6CDB-B0EF2407E844}"/>
                    </a:ext>
                  </a:extLst>
                </p14:cNvPr>
                <p14:cNvContentPartPr/>
                <p14:nvPr/>
              </p14:nvContentPartPr>
              <p14:xfrm>
                <a:off x="6703461" y="4219423"/>
                <a:ext cx="175680" cy="19692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C49C2A00-C87A-ECCF-6CDB-B0EF2407E84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694461" y="4210783"/>
                  <a:ext cx="193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E4DC0EDB-C7B2-3CAD-9F7D-9ADFA7721C8A}"/>
                    </a:ext>
                  </a:extLst>
                </p14:cNvPr>
                <p14:cNvContentPartPr/>
                <p14:nvPr/>
              </p14:nvContentPartPr>
              <p14:xfrm>
                <a:off x="6880581" y="4275583"/>
                <a:ext cx="255600" cy="19980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E4DC0EDB-C7B2-3CAD-9F7D-9ADFA7721C8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871941" y="4266583"/>
                  <a:ext cx="2732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5AA3EA8F-8B57-D070-A865-E4AE699DE232}"/>
                    </a:ext>
                  </a:extLst>
                </p14:cNvPr>
                <p14:cNvContentPartPr/>
                <p14:nvPr/>
              </p14:nvContentPartPr>
              <p14:xfrm>
                <a:off x="7170021" y="4278103"/>
                <a:ext cx="306000" cy="19548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5AA3EA8F-8B57-D070-A865-E4AE699DE23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161021" y="4269103"/>
                  <a:ext cx="323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7B07F774-53CD-A93E-C59C-35EC48E66BD1}"/>
                    </a:ext>
                  </a:extLst>
                </p14:cNvPr>
                <p14:cNvContentPartPr/>
                <p14:nvPr/>
              </p14:nvContentPartPr>
              <p14:xfrm>
                <a:off x="7531101" y="4309783"/>
                <a:ext cx="51840" cy="12744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7B07F774-53CD-A93E-C59C-35EC48E66BD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522101" y="4301143"/>
                  <a:ext cx="69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CE71A36E-4D18-A8C1-B3EF-2846DBB881A3}"/>
                    </a:ext>
                  </a:extLst>
                </p14:cNvPr>
                <p14:cNvContentPartPr/>
                <p14:nvPr/>
              </p14:nvContentPartPr>
              <p14:xfrm>
                <a:off x="7515261" y="4162543"/>
                <a:ext cx="17640" cy="792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CE71A36E-4D18-A8C1-B3EF-2846DBB881A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506621" y="4153903"/>
                  <a:ext cx="352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514F705A-3BC2-FDD5-498E-FFDDDFD3BB7E}"/>
                    </a:ext>
                  </a:extLst>
                </p14:cNvPr>
                <p14:cNvContentPartPr/>
                <p14:nvPr/>
              </p14:nvContentPartPr>
              <p14:xfrm>
                <a:off x="7645221" y="4237783"/>
                <a:ext cx="180000" cy="20088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514F705A-3BC2-FDD5-498E-FFDDDFD3BB7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636221" y="4229143"/>
                  <a:ext cx="1976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385343FE-51C2-0BBD-BF63-DAEEB359385B}"/>
                    </a:ext>
                  </a:extLst>
                </p14:cNvPr>
                <p14:cNvContentPartPr/>
                <p14:nvPr/>
              </p14:nvContentPartPr>
              <p14:xfrm>
                <a:off x="7872741" y="4237063"/>
                <a:ext cx="108000" cy="16848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385343FE-51C2-0BBD-BF63-DAEEB359385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864101" y="4228423"/>
                  <a:ext cx="125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3019E3C1-2A96-78AF-8635-345EC83000D8}"/>
                    </a:ext>
                  </a:extLst>
                </p14:cNvPr>
                <p14:cNvContentPartPr/>
                <p14:nvPr/>
              </p14:nvContentPartPr>
              <p14:xfrm>
                <a:off x="8019261" y="4206463"/>
                <a:ext cx="71640" cy="23724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3019E3C1-2A96-78AF-8635-345EC83000D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010261" y="4197823"/>
                  <a:ext cx="892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0E522692-B770-A524-97A9-D556D18FF8CE}"/>
                    </a:ext>
                  </a:extLst>
                </p14:cNvPr>
                <p14:cNvContentPartPr/>
                <p14:nvPr/>
              </p14:nvContentPartPr>
              <p14:xfrm>
                <a:off x="8178741" y="4083343"/>
                <a:ext cx="132120" cy="39384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0E522692-B770-A524-97A9-D556D18FF8C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169741" y="4074343"/>
                  <a:ext cx="1497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EA49E301-085A-E591-4303-64983D6908F1}"/>
                    </a:ext>
                  </a:extLst>
                </p14:cNvPr>
                <p14:cNvContentPartPr/>
                <p14:nvPr/>
              </p14:nvContentPartPr>
              <p14:xfrm>
                <a:off x="8388621" y="4240303"/>
                <a:ext cx="280080" cy="17388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EA49E301-085A-E591-4303-64983D6908F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379981" y="4231663"/>
                  <a:ext cx="297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B3DC57BD-5423-B19D-B1CF-73E5184A68C2}"/>
                    </a:ext>
                  </a:extLst>
                </p14:cNvPr>
                <p14:cNvContentPartPr/>
                <p14:nvPr/>
              </p14:nvContentPartPr>
              <p14:xfrm>
                <a:off x="8672661" y="4313743"/>
                <a:ext cx="138960" cy="1944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B3DC57BD-5423-B19D-B1CF-73E5184A68C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664021" y="4304743"/>
                  <a:ext cx="1566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C4A12C7B-ABDA-41FE-9B9E-74CDC0F46C14}"/>
                    </a:ext>
                  </a:extLst>
                </p14:cNvPr>
                <p14:cNvContentPartPr/>
                <p14:nvPr/>
              </p14:nvContentPartPr>
              <p14:xfrm>
                <a:off x="8839701" y="4172623"/>
                <a:ext cx="246240" cy="23724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C4A12C7B-ABDA-41FE-9B9E-74CDC0F46C1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830701" y="4163623"/>
                  <a:ext cx="2638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DBB2EA3E-9A38-F06A-0E1E-5C4985C77E44}"/>
                    </a:ext>
                  </a:extLst>
                </p14:cNvPr>
                <p14:cNvContentPartPr/>
                <p14:nvPr/>
              </p14:nvContentPartPr>
              <p14:xfrm>
                <a:off x="9049581" y="3980743"/>
                <a:ext cx="220320" cy="45720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DBB2EA3E-9A38-F06A-0E1E-5C4985C77E4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040941" y="3972103"/>
                  <a:ext cx="237960" cy="47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136" name="Entrada de lápiz 135">
                <a:extLst>
                  <a:ext uri="{FF2B5EF4-FFF2-40B4-BE49-F238E27FC236}">
                    <a16:creationId xmlns:a16="http://schemas.microsoft.com/office/drawing/2014/main" id="{785C6F10-1666-4426-3B0B-03F9D78E37F4}"/>
                  </a:ext>
                </a:extLst>
              </p14:cNvPr>
              <p14:cNvContentPartPr/>
              <p14:nvPr/>
            </p14:nvContentPartPr>
            <p14:xfrm>
              <a:off x="9953541" y="4142023"/>
              <a:ext cx="210240" cy="231840"/>
            </p14:xfrm>
          </p:contentPart>
        </mc:Choice>
        <mc:Fallback>
          <p:pic>
            <p:nvPicPr>
              <p:cNvPr id="136" name="Entrada de lápiz 135">
                <a:extLst>
                  <a:ext uri="{FF2B5EF4-FFF2-40B4-BE49-F238E27FC236}">
                    <a16:creationId xmlns:a16="http://schemas.microsoft.com/office/drawing/2014/main" id="{785C6F10-1666-4426-3B0B-03F9D78E37F4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9944541" y="4133023"/>
                <a:ext cx="22788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137" name="Entrada de lápiz 136">
                <a:extLst>
                  <a:ext uri="{FF2B5EF4-FFF2-40B4-BE49-F238E27FC236}">
                    <a16:creationId xmlns:a16="http://schemas.microsoft.com/office/drawing/2014/main" id="{8AEFCD50-B01C-1D39-3E2C-CB3254A59B9D}"/>
                  </a:ext>
                </a:extLst>
              </p14:cNvPr>
              <p14:cNvContentPartPr/>
              <p14:nvPr/>
            </p14:nvContentPartPr>
            <p14:xfrm>
              <a:off x="10338021" y="4210423"/>
              <a:ext cx="34560" cy="119880"/>
            </p14:xfrm>
          </p:contentPart>
        </mc:Choice>
        <mc:Fallback>
          <p:pic>
            <p:nvPicPr>
              <p:cNvPr id="137" name="Entrada de lápiz 136">
                <a:extLst>
                  <a:ext uri="{FF2B5EF4-FFF2-40B4-BE49-F238E27FC236}">
                    <a16:creationId xmlns:a16="http://schemas.microsoft.com/office/drawing/2014/main" id="{8AEFCD50-B01C-1D39-3E2C-CB3254A59B9D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0329381" y="4201783"/>
                <a:ext cx="5220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138" name="Entrada de lápiz 137">
                <a:extLst>
                  <a:ext uri="{FF2B5EF4-FFF2-40B4-BE49-F238E27FC236}">
                    <a16:creationId xmlns:a16="http://schemas.microsoft.com/office/drawing/2014/main" id="{17288A19-D4C2-9119-4B30-8D46CBCFD082}"/>
                  </a:ext>
                </a:extLst>
              </p14:cNvPr>
              <p14:cNvContentPartPr/>
              <p14:nvPr/>
            </p14:nvContentPartPr>
            <p14:xfrm>
              <a:off x="10340901" y="4041223"/>
              <a:ext cx="37440" cy="27000"/>
            </p14:xfrm>
          </p:contentPart>
        </mc:Choice>
        <mc:Fallback>
          <p:pic>
            <p:nvPicPr>
              <p:cNvPr id="138" name="Entrada de lápiz 137">
                <a:extLst>
                  <a:ext uri="{FF2B5EF4-FFF2-40B4-BE49-F238E27FC236}">
                    <a16:creationId xmlns:a16="http://schemas.microsoft.com/office/drawing/2014/main" id="{17288A19-D4C2-9119-4B30-8D46CBCFD082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0332261" y="4032583"/>
                <a:ext cx="550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139" name="Entrada de lápiz 138">
                <a:extLst>
                  <a:ext uri="{FF2B5EF4-FFF2-40B4-BE49-F238E27FC236}">
                    <a16:creationId xmlns:a16="http://schemas.microsoft.com/office/drawing/2014/main" id="{B898DCF4-F244-BBAE-79CB-A24746CF5688}"/>
                  </a:ext>
                </a:extLst>
              </p14:cNvPr>
              <p14:cNvContentPartPr/>
              <p14:nvPr/>
            </p14:nvContentPartPr>
            <p14:xfrm>
              <a:off x="10753461" y="4128343"/>
              <a:ext cx="217440" cy="236880"/>
            </p14:xfrm>
          </p:contentPart>
        </mc:Choice>
        <mc:Fallback>
          <p:pic>
            <p:nvPicPr>
              <p:cNvPr id="139" name="Entrada de lápiz 138">
                <a:extLst>
                  <a:ext uri="{FF2B5EF4-FFF2-40B4-BE49-F238E27FC236}">
                    <a16:creationId xmlns:a16="http://schemas.microsoft.com/office/drawing/2014/main" id="{B898DCF4-F244-BBAE-79CB-A24746CF5688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10744461" y="4119343"/>
                <a:ext cx="23508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140" name="Entrada de lápiz 139">
                <a:extLst>
                  <a:ext uri="{FF2B5EF4-FFF2-40B4-BE49-F238E27FC236}">
                    <a16:creationId xmlns:a16="http://schemas.microsoft.com/office/drawing/2014/main" id="{F1A7F648-F7EC-248A-2517-F09ACE928B92}"/>
                  </a:ext>
                </a:extLst>
              </p14:cNvPr>
              <p14:cNvContentPartPr/>
              <p14:nvPr/>
            </p14:nvContentPartPr>
            <p14:xfrm>
              <a:off x="11113101" y="4141663"/>
              <a:ext cx="182520" cy="180000"/>
            </p14:xfrm>
          </p:contentPart>
        </mc:Choice>
        <mc:Fallback>
          <p:pic>
            <p:nvPicPr>
              <p:cNvPr id="140" name="Entrada de lápiz 139">
                <a:extLst>
                  <a:ext uri="{FF2B5EF4-FFF2-40B4-BE49-F238E27FC236}">
                    <a16:creationId xmlns:a16="http://schemas.microsoft.com/office/drawing/2014/main" id="{F1A7F648-F7EC-248A-2517-F09ACE928B92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11104101" y="4132663"/>
                <a:ext cx="2001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145" name="Entrada de lápiz 144">
                <a:extLst>
                  <a:ext uri="{FF2B5EF4-FFF2-40B4-BE49-F238E27FC236}">
                    <a16:creationId xmlns:a16="http://schemas.microsoft.com/office/drawing/2014/main" id="{3ED24A67-98FA-E455-B5C5-95BB9FC4F820}"/>
                  </a:ext>
                </a:extLst>
              </p14:cNvPr>
              <p14:cNvContentPartPr/>
              <p14:nvPr/>
            </p14:nvContentPartPr>
            <p14:xfrm>
              <a:off x="11439261" y="4109623"/>
              <a:ext cx="259560" cy="280440"/>
            </p14:xfrm>
          </p:contentPart>
        </mc:Choice>
        <mc:Fallback>
          <p:pic>
            <p:nvPicPr>
              <p:cNvPr id="145" name="Entrada de lápiz 144">
                <a:extLst>
                  <a:ext uri="{FF2B5EF4-FFF2-40B4-BE49-F238E27FC236}">
                    <a16:creationId xmlns:a16="http://schemas.microsoft.com/office/drawing/2014/main" id="{3ED24A67-98FA-E455-B5C5-95BB9FC4F820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11430261" y="4100983"/>
                <a:ext cx="277200" cy="29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631709" cy="1091627"/>
          </a:xfrm>
        </p:spPr>
        <p:txBody>
          <a:bodyPr/>
          <a:lstStyle/>
          <a:p>
            <a:r>
              <a:rPr lang="en-US" dirty="0" err="1"/>
              <a:t>Enfoques</a:t>
            </a:r>
            <a:r>
              <a:rPr lang="en-US" dirty="0"/>
              <a:t> de la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dinámica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03A28-595E-C558-A5C6-BF0C837E1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40A5F3-BAD8-3E52-5D43-AA5286B5B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631709" cy="1091627"/>
          </a:xfrm>
        </p:spPr>
        <p:txBody>
          <a:bodyPr/>
          <a:lstStyle/>
          <a:p>
            <a:r>
              <a:rPr lang="en-US" dirty="0" err="1"/>
              <a:t>Enfoques</a:t>
            </a:r>
            <a:r>
              <a:rPr lang="en-US" dirty="0"/>
              <a:t> de la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dinámica</a:t>
            </a:r>
            <a:endParaRPr lang="en-US" dirty="0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56017927-108B-42C4-F825-502E7DBC140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37663" y="2513518"/>
            <a:ext cx="3866606" cy="20146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4400" dirty="0"/>
              <a:t>Top-Down </a:t>
            </a:r>
          </a:p>
          <a:p>
            <a:pPr marL="0" indent="0" algn="ctr">
              <a:buNone/>
            </a:pPr>
            <a:r>
              <a:rPr lang="es-MX" sz="4400" dirty="0" err="1"/>
              <a:t>Memoizacion</a:t>
            </a:r>
            <a:endParaRPr lang="es-MX" sz="4400" dirty="0"/>
          </a:p>
          <a:p>
            <a:pPr marL="0" indent="0" algn="ctr">
              <a:buNone/>
            </a:pPr>
            <a:endParaRPr lang="es-MX" sz="3200" dirty="0"/>
          </a:p>
        </p:txBody>
      </p:sp>
      <p:sp>
        <p:nvSpPr>
          <p:cNvPr id="4" name="Flecha: hacia abajo 3">
            <a:extLst>
              <a:ext uri="{FF2B5EF4-FFF2-40B4-BE49-F238E27FC236}">
                <a16:creationId xmlns:a16="http://schemas.microsoft.com/office/drawing/2014/main" id="{233877FD-98C9-891A-D7E8-F7179416A223}"/>
              </a:ext>
            </a:extLst>
          </p:cNvPr>
          <p:cNvSpPr/>
          <p:nvPr/>
        </p:nvSpPr>
        <p:spPr>
          <a:xfrm>
            <a:off x="4404269" y="3158168"/>
            <a:ext cx="725080" cy="14690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15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5EF86-727D-53EF-B10F-A72CE58F2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05EFA8-3BC3-2A3B-CFC6-020205A44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631709" cy="1091627"/>
          </a:xfrm>
        </p:spPr>
        <p:txBody>
          <a:bodyPr/>
          <a:lstStyle/>
          <a:p>
            <a:r>
              <a:rPr lang="en-US" dirty="0" err="1"/>
              <a:t>Enfoques</a:t>
            </a:r>
            <a:r>
              <a:rPr lang="en-US" dirty="0"/>
              <a:t> de la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dinámica</a:t>
            </a:r>
            <a:endParaRPr lang="en-US" dirty="0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FD7B7463-58A1-75DB-2EC7-045DBF577EC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37663" y="2513518"/>
            <a:ext cx="3866606" cy="20146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4400" dirty="0"/>
              <a:t>Top-Down </a:t>
            </a:r>
          </a:p>
          <a:p>
            <a:pPr marL="0" indent="0" algn="ctr">
              <a:buNone/>
            </a:pPr>
            <a:r>
              <a:rPr lang="es-MX" sz="4400" dirty="0" err="1"/>
              <a:t>Memoizacion</a:t>
            </a:r>
            <a:endParaRPr lang="es-MX" sz="4400" dirty="0"/>
          </a:p>
          <a:p>
            <a:pPr marL="0" indent="0" algn="ctr">
              <a:buNone/>
            </a:pPr>
            <a:endParaRPr lang="es-MX" sz="3200" dirty="0"/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0E6545D2-A671-7B82-F483-B85F9F27D469}"/>
              </a:ext>
            </a:extLst>
          </p:cNvPr>
          <p:cNvSpPr txBox="1">
            <a:spLocks/>
          </p:cNvSpPr>
          <p:nvPr/>
        </p:nvSpPr>
        <p:spPr>
          <a:xfrm>
            <a:off x="816519" y="4821566"/>
            <a:ext cx="5514612" cy="1469098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523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20243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5963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2400" dirty="0"/>
              <a:t>Usa memoria para optimizar procesos.</a:t>
            </a:r>
            <a:endParaRPr lang="en-US" sz="2400" dirty="0"/>
          </a:p>
          <a:p>
            <a:pPr marL="0" indent="0" algn="ctr">
              <a:buFont typeface="+mj-lt"/>
              <a:buNone/>
            </a:pPr>
            <a:endParaRPr lang="es-MX" sz="3200" dirty="0"/>
          </a:p>
        </p:txBody>
      </p:sp>
      <p:sp>
        <p:nvSpPr>
          <p:cNvPr id="4" name="Flecha: hacia abajo 3">
            <a:extLst>
              <a:ext uri="{FF2B5EF4-FFF2-40B4-BE49-F238E27FC236}">
                <a16:creationId xmlns:a16="http://schemas.microsoft.com/office/drawing/2014/main" id="{11A551D6-6D2E-7311-A75F-C5D36E024B0A}"/>
              </a:ext>
            </a:extLst>
          </p:cNvPr>
          <p:cNvSpPr/>
          <p:nvPr/>
        </p:nvSpPr>
        <p:spPr>
          <a:xfrm>
            <a:off x="4404269" y="3158168"/>
            <a:ext cx="725080" cy="14690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53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52EAB-E4FC-2BF9-CE2F-041D0B006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BE9C0-C57B-C5C3-F19F-D9461BCD7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631709" cy="1091627"/>
          </a:xfrm>
        </p:spPr>
        <p:txBody>
          <a:bodyPr/>
          <a:lstStyle/>
          <a:p>
            <a:r>
              <a:rPr lang="en-US" dirty="0" err="1"/>
              <a:t>Enfoques</a:t>
            </a:r>
            <a:r>
              <a:rPr lang="en-US" dirty="0"/>
              <a:t> de la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dinámica</a:t>
            </a:r>
            <a:endParaRPr lang="en-US" dirty="0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37CB29F0-06A7-A3B0-D918-612E430D057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37663" y="2513518"/>
            <a:ext cx="3866606" cy="20146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4400" dirty="0"/>
              <a:t>Top-Down </a:t>
            </a:r>
          </a:p>
          <a:p>
            <a:pPr marL="0" indent="0" algn="ctr">
              <a:buNone/>
            </a:pPr>
            <a:r>
              <a:rPr lang="es-MX" sz="4400" dirty="0" err="1"/>
              <a:t>Memoizacion</a:t>
            </a:r>
            <a:endParaRPr lang="es-MX" sz="4400" dirty="0"/>
          </a:p>
          <a:p>
            <a:pPr marL="0" indent="0" algn="ctr">
              <a:buNone/>
            </a:pPr>
            <a:endParaRPr lang="es-MX" sz="3200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B298087-8A03-6CF9-419E-6916E09D9375}"/>
              </a:ext>
            </a:extLst>
          </p:cNvPr>
          <p:cNvSpPr/>
          <p:nvPr/>
        </p:nvSpPr>
        <p:spPr>
          <a:xfrm>
            <a:off x="4450080" y="2303463"/>
            <a:ext cx="1881051" cy="666160"/>
          </a:xfrm>
          <a:prstGeom prst="roundRect">
            <a:avLst/>
          </a:prstGeom>
          <a:solidFill>
            <a:srgbClr val="DF8C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Problema inicial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3229600E-8665-43B1-FCD6-E44C9918853B}"/>
              </a:ext>
            </a:extLst>
          </p:cNvPr>
          <p:cNvSpPr txBox="1">
            <a:spLocks/>
          </p:cNvSpPr>
          <p:nvPr/>
        </p:nvSpPr>
        <p:spPr>
          <a:xfrm>
            <a:off x="816519" y="4821566"/>
            <a:ext cx="5514612" cy="1469098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523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20243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5963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2400" dirty="0"/>
              <a:t>Usa memoria para optimizar procesos.</a:t>
            </a:r>
            <a:endParaRPr lang="en-US" sz="2400" dirty="0"/>
          </a:p>
          <a:p>
            <a:pPr marL="0" indent="0" algn="ctr">
              <a:buFont typeface="+mj-lt"/>
              <a:buNone/>
            </a:pPr>
            <a:endParaRPr lang="es-MX" sz="3200" dirty="0"/>
          </a:p>
        </p:txBody>
      </p:sp>
      <p:sp>
        <p:nvSpPr>
          <p:cNvPr id="2" name="Flecha: hacia abajo 1">
            <a:extLst>
              <a:ext uri="{FF2B5EF4-FFF2-40B4-BE49-F238E27FC236}">
                <a16:creationId xmlns:a16="http://schemas.microsoft.com/office/drawing/2014/main" id="{63F7F16B-28D6-45CB-D884-7142808F9A12}"/>
              </a:ext>
            </a:extLst>
          </p:cNvPr>
          <p:cNvSpPr/>
          <p:nvPr/>
        </p:nvSpPr>
        <p:spPr>
          <a:xfrm>
            <a:off x="4404269" y="3158168"/>
            <a:ext cx="725080" cy="14690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40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1941B-AE32-4DF5-9DC1-67DDCF663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531A96-547D-69B6-F994-7D7F3D45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631709" cy="1091627"/>
          </a:xfrm>
        </p:spPr>
        <p:txBody>
          <a:bodyPr/>
          <a:lstStyle/>
          <a:p>
            <a:r>
              <a:rPr lang="en-US" dirty="0" err="1"/>
              <a:t>Enfoques</a:t>
            </a:r>
            <a:r>
              <a:rPr lang="en-US" dirty="0"/>
              <a:t> de la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dinámica</a:t>
            </a:r>
            <a:endParaRPr lang="en-US" dirty="0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7D2D2A01-6895-D183-B444-1F9FE4C17EC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37663" y="2513518"/>
            <a:ext cx="3866606" cy="20146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4400" dirty="0"/>
              <a:t>Top-Down </a:t>
            </a:r>
          </a:p>
          <a:p>
            <a:pPr marL="0" indent="0" algn="ctr">
              <a:buNone/>
            </a:pPr>
            <a:r>
              <a:rPr lang="es-MX" sz="4400" dirty="0" err="1"/>
              <a:t>Memoizacion</a:t>
            </a:r>
            <a:endParaRPr lang="es-MX" sz="4400" dirty="0"/>
          </a:p>
          <a:p>
            <a:pPr marL="0" indent="0" algn="ctr">
              <a:buNone/>
            </a:pPr>
            <a:endParaRPr lang="es-MX" sz="3200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E5BEEC51-7789-2E1E-F8B0-1271B1A27149}"/>
              </a:ext>
            </a:extLst>
          </p:cNvPr>
          <p:cNvSpPr/>
          <p:nvPr/>
        </p:nvSpPr>
        <p:spPr>
          <a:xfrm>
            <a:off x="4450080" y="2303463"/>
            <a:ext cx="1881051" cy="666160"/>
          </a:xfrm>
          <a:prstGeom prst="roundRect">
            <a:avLst/>
          </a:prstGeom>
          <a:solidFill>
            <a:srgbClr val="DF8C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Problema inicial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1B5B69F-1EF2-8A00-240C-D9E56B4E8F2E}"/>
              </a:ext>
            </a:extLst>
          </p:cNvPr>
          <p:cNvSpPr/>
          <p:nvPr/>
        </p:nvSpPr>
        <p:spPr>
          <a:xfrm>
            <a:off x="5743303" y="3187786"/>
            <a:ext cx="1881051" cy="6661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Subproblema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Flecha: doblada hacia arriba 14">
            <a:extLst>
              <a:ext uri="{FF2B5EF4-FFF2-40B4-BE49-F238E27FC236}">
                <a16:creationId xmlns:a16="http://schemas.microsoft.com/office/drawing/2014/main" id="{BDC230DC-EC89-1CCE-E73C-95BDC859C8B5}"/>
              </a:ext>
            </a:extLst>
          </p:cNvPr>
          <p:cNvSpPr/>
          <p:nvPr/>
        </p:nvSpPr>
        <p:spPr>
          <a:xfrm flipV="1">
            <a:off x="6496594" y="2636543"/>
            <a:ext cx="557349" cy="401043"/>
          </a:xfrm>
          <a:prstGeom prst="bentUp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3D239874-9866-5854-F8F8-526D499DB3E5}"/>
              </a:ext>
            </a:extLst>
          </p:cNvPr>
          <p:cNvSpPr txBox="1">
            <a:spLocks/>
          </p:cNvSpPr>
          <p:nvPr/>
        </p:nvSpPr>
        <p:spPr>
          <a:xfrm>
            <a:off x="816519" y="4821566"/>
            <a:ext cx="5514612" cy="1469098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523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20243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5963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2400" dirty="0"/>
              <a:t>Usa memoria para optimizar procesos.</a:t>
            </a:r>
            <a:endParaRPr lang="en-US" sz="2400" dirty="0"/>
          </a:p>
          <a:p>
            <a:pPr marL="0" indent="0" algn="ctr">
              <a:buFont typeface="+mj-lt"/>
              <a:buNone/>
            </a:pPr>
            <a:endParaRPr lang="es-MX" sz="3200" dirty="0"/>
          </a:p>
        </p:txBody>
      </p:sp>
      <p:sp>
        <p:nvSpPr>
          <p:cNvPr id="2" name="Flecha: hacia abajo 1">
            <a:extLst>
              <a:ext uri="{FF2B5EF4-FFF2-40B4-BE49-F238E27FC236}">
                <a16:creationId xmlns:a16="http://schemas.microsoft.com/office/drawing/2014/main" id="{7F1EE41C-3426-7385-FC8E-7648949BEEAC}"/>
              </a:ext>
            </a:extLst>
          </p:cNvPr>
          <p:cNvSpPr/>
          <p:nvPr/>
        </p:nvSpPr>
        <p:spPr>
          <a:xfrm>
            <a:off x="4404269" y="3158168"/>
            <a:ext cx="725080" cy="14690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08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6BE1E-DC33-1D4A-DB2D-67A04DFFD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42AD4C-5E0E-67FB-7782-F1D7A9C88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631709" cy="1091627"/>
          </a:xfrm>
        </p:spPr>
        <p:txBody>
          <a:bodyPr/>
          <a:lstStyle/>
          <a:p>
            <a:r>
              <a:rPr lang="en-US" dirty="0" err="1"/>
              <a:t>Enfoques</a:t>
            </a:r>
            <a:r>
              <a:rPr lang="en-US" dirty="0"/>
              <a:t> de la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dinámica</a:t>
            </a:r>
            <a:endParaRPr lang="en-US" dirty="0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8C4637C8-DB47-56DD-2527-E68A03B7921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37663" y="2513518"/>
            <a:ext cx="3866606" cy="20146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4400" dirty="0"/>
              <a:t>Top-Down </a:t>
            </a:r>
          </a:p>
          <a:p>
            <a:pPr marL="0" indent="0" algn="ctr">
              <a:buNone/>
            </a:pPr>
            <a:r>
              <a:rPr lang="es-MX" sz="4400" dirty="0" err="1"/>
              <a:t>Memoizacion</a:t>
            </a:r>
            <a:endParaRPr lang="es-MX" sz="4400" dirty="0"/>
          </a:p>
          <a:p>
            <a:pPr marL="0" indent="0" algn="ctr">
              <a:buNone/>
            </a:pPr>
            <a:endParaRPr lang="es-MX" sz="3200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EC267563-0983-6162-9D26-4D966F1E2490}"/>
              </a:ext>
            </a:extLst>
          </p:cNvPr>
          <p:cNvSpPr/>
          <p:nvPr/>
        </p:nvSpPr>
        <p:spPr>
          <a:xfrm>
            <a:off x="4450080" y="2303463"/>
            <a:ext cx="1881051" cy="666160"/>
          </a:xfrm>
          <a:prstGeom prst="roundRect">
            <a:avLst/>
          </a:prstGeom>
          <a:solidFill>
            <a:srgbClr val="DF8C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Problema inicial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B7E6861-B1A0-0C25-ECDF-0EB1B06C1101}"/>
              </a:ext>
            </a:extLst>
          </p:cNvPr>
          <p:cNvSpPr/>
          <p:nvPr/>
        </p:nvSpPr>
        <p:spPr>
          <a:xfrm>
            <a:off x="5743303" y="3187786"/>
            <a:ext cx="1881051" cy="6661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Subproblema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C272AC2A-03FB-67DB-9415-15E7CC8B72BF}"/>
              </a:ext>
            </a:extLst>
          </p:cNvPr>
          <p:cNvSpPr/>
          <p:nvPr/>
        </p:nvSpPr>
        <p:spPr>
          <a:xfrm>
            <a:off x="6979920" y="4042070"/>
            <a:ext cx="1881051" cy="6661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Subproblema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Flecha: doblada hacia arriba 14">
            <a:extLst>
              <a:ext uri="{FF2B5EF4-FFF2-40B4-BE49-F238E27FC236}">
                <a16:creationId xmlns:a16="http://schemas.microsoft.com/office/drawing/2014/main" id="{29165BCF-C282-5DD3-3ECA-DB131B978BB9}"/>
              </a:ext>
            </a:extLst>
          </p:cNvPr>
          <p:cNvSpPr/>
          <p:nvPr/>
        </p:nvSpPr>
        <p:spPr>
          <a:xfrm flipV="1">
            <a:off x="6496594" y="2636543"/>
            <a:ext cx="557349" cy="401043"/>
          </a:xfrm>
          <a:prstGeom prst="bentUp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echa: doblada hacia arriba 15">
            <a:extLst>
              <a:ext uri="{FF2B5EF4-FFF2-40B4-BE49-F238E27FC236}">
                <a16:creationId xmlns:a16="http://schemas.microsoft.com/office/drawing/2014/main" id="{BD7C9154-90BD-142F-F4BC-6B905D97814F}"/>
              </a:ext>
            </a:extLst>
          </p:cNvPr>
          <p:cNvSpPr/>
          <p:nvPr/>
        </p:nvSpPr>
        <p:spPr>
          <a:xfrm flipV="1">
            <a:off x="7715977" y="3520866"/>
            <a:ext cx="557349" cy="401043"/>
          </a:xfrm>
          <a:prstGeom prst="bentUp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19DD8C78-B591-9512-8F8C-85DF0E40B635}"/>
              </a:ext>
            </a:extLst>
          </p:cNvPr>
          <p:cNvSpPr txBox="1">
            <a:spLocks/>
          </p:cNvSpPr>
          <p:nvPr/>
        </p:nvSpPr>
        <p:spPr>
          <a:xfrm>
            <a:off x="816519" y="4821566"/>
            <a:ext cx="5514612" cy="1469098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523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20243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5963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2400" dirty="0"/>
              <a:t>Usa memoria para optimizar procesos.</a:t>
            </a:r>
            <a:endParaRPr lang="en-US" sz="2400" dirty="0"/>
          </a:p>
          <a:p>
            <a:pPr marL="0" indent="0" algn="ctr">
              <a:buFont typeface="+mj-lt"/>
              <a:buNone/>
            </a:pPr>
            <a:endParaRPr lang="es-MX" sz="3200" dirty="0"/>
          </a:p>
        </p:txBody>
      </p:sp>
      <p:sp>
        <p:nvSpPr>
          <p:cNvPr id="2" name="Flecha: hacia abajo 1">
            <a:extLst>
              <a:ext uri="{FF2B5EF4-FFF2-40B4-BE49-F238E27FC236}">
                <a16:creationId xmlns:a16="http://schemas.microsoft.com/office/drawing/2014/main" id="{64DDF567-8BDE-CF95-BD1B-484003CE42B4}"/>
              </a:ext>
            </a:extLst>
          </p:cNvPr>
          <p:cNvSpPr/>
          <p:nvPr/>
        </p:nvSpPr>
        <p:spPr>
          <a:xfrm>
            <a:off x="4404269" y="3158168"/>
            <a:ext cx="725080" cy="14690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33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EB7F2-3942-A993-3182-C2256565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9DDA64-89C5-FBC7-4595-8FCD277D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631709" cy="1091627"/>
          </a:xfrm>
        </p:spPr>
        <p:txBody>
          <a:bodyPr/>
          <a:lstStyle/>
          <a:p>
            <a:r>
              <a:rPr lang="en-US" dirty="0" err="1"/>
              <a:t>Enfoques</a:t>
            </a:r>
            <a:r>
              <a:rPr lang="en-US" dirty="0"/>
              <a:t> de la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dinámica</a:t>
            </a:r>
            <a:endParaRPr lang="en-US" dirty="0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2BBBCF60-EE68-DD05-9DAE-D26668505C3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37663" y="2513518"/>
            <a:ext cx="3866606" cy="20146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4400" dirty="0"/>
              <a:t>Top-Down </a:t>
            </a:r>
          </a:p>
          <a:p>
            <a:pPr marL="0" indent="0" algn="ctr">
              <a:buNone/>
            </a:pPr>
            <a:r>
              <a:rPr lang="es-MX" sz="4400" dirty="0" err="1"/>
              <a:t>Memoizacion</a:t>
            </a:r>
            <a:endParaRPr lang="es-MX" sz="4400" dirty="0"/>
          </a:p>
          <a:p>
            <a:pPr marL="0" indent="0" algn="ctr">
              <a:buNone/>
            </a:pPr>
            <a:endParaRPr lang="es-MX" sz="3200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7240332-603F-0636-2857-B3CA651081AD}"/>
              </a:ext>
            </a:extLst>
          </p:cNvPr>
          <p:cNvSpPr/>
          <p:nvPr/>
        </p:nvSpPr>
        <p:spPr>
          <a:xfrm>
            <a:off x="4450080" y="2303463"/>
            <a:ext cx="1881051" cy="666160"/>
          </a:xfrm>
          <a:prstGeom prst="roundRect">
            <a:avLst/>
          </a:prstGeom>
          <a:solidFill>
            <a:srgbClr val="DF8C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Problema inicial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706D741A-3EBB-B981-B010-E8397A9D8D88}"/>
              </a:ext>
            </a:extLst>
          </p:cNvPr>
          <p:cNvSpPr/>
          <p:nvPr/>
        </p:nvSpPr>
        <p:spPr>
          <a:xfrm>
            <a:off x="5743303" y="3187786"/>
            <a:ext cx="1881051" cy="6661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Subproblema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68979C7A-B3ED-7444-8BC3-CEAB2DCC537A}"/>
              </a:ext>
            </a:extLst>
          </p:cNvPr>
          <p:cNvSpPr/>
          <p:nvPr/>
        </p:nvSpPr>
        <p:spPr>
          <a:xfrm>
            <a:off x="6979920" y="4042070"/>
            <a:ext cx="1881051" cy="6661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Subproblema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Flecha: doblada hacia arriba 14">
            <a:extLst>
              <a:ext uri="{FF2B5EF4-FFF2-40B4-BE49-F238E27FC236}">
                <a16:creationId xmlns:a16="http://schemas.microsoft.com/office/drawing/2014/main" id="{F5826E40-BCFE-D7FE-AA10-CC4E9C54242D}"/>
              </a:ext>
            </a:extLst>
          </p:cNvPr>
          <p:cNvSpPr/>
          <p:nvPr/>
        </p:nvSpPr>
        <p:spPr>
          <a:xfrm flipV="1">
            <a:off x="6496594" y="2636543"/>
            <a:ext cx="557349" cy="401043"/>
          </a:xfrm>
          <a:prstGeom prst="bentUp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echa: doblada hacia arriba 15">
            <a:extLst>
              <a:ext uri="{FF2B5EF4-FFF2-40B4-BE49-F238E27FC236}">
                <a16:creationId xmlns:a16="http://schemas.microsoft.com/office/drawing/2014/main" id="{6BEF6619-69F1-05BF-DF75-13FEEC64CC17}"/>
              </a:ext>
            </a:extLst>
          </p:cNvPr>
          <p:cNvSpPr/>
          <p:nvPr/>
        </p:nvSpPr>
        <p:spPr>
          <a:xfrm flipV="1">
            <a:off x="7715977" y="3520866"/>
            <a:ext cx="557349" cy="401043"/>
          </a:xfrm>
          <a:prstGeom prst="bentUp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echa: doblada hacia arriba 16">
            <a:extLst>
              <a:ext uri="{FF2B5EF4-FFF2-40B4-BE49-F238E27FC236}">
                <a16:creationId xmlns:a16="http://schemas.microsoft.com/office/drawing/2014/main" id="{EEFCA460-E6B7-28A8-EFC7-8C0CE9387D26}"/>
              </a:ext>
            </a:extLst>
          </p:cNvPr>
          <p:cNvSpPr/>
          <p:nvPr/>
        </p:nvSpPr>
        <p:spPr>
          <a:xfrm flipV="1">
            <a:off x="9000309" y="4507708"/>
            <a:ext cx="557349" cy="401043"/>
          </a:xfrm>
          <a:prstGeom prst="bentUp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E73D484-E372-E690-F447-44DAC70C83A7}"/>
              </a:ext>
            </a:extLst>
          </p:cNvPr>
          <p:cNvSpPr/>
          <p:nvPr/>
        </p:nvSpPr>
        <p:spPr>
          <a:xfrm>
            <a:off x="8546109" y="4984014"/>
            <a:ext cx="1345474" cy="4770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92323DE6-114F-363C-8670-DB8296E6F5B9}"/>
              </a:ext>
            </a:extLst>
          </p:cNvPr>
          <p:cNvSpPr txBox="1">
            <a:spLocks/>
          </p:cNvSpPr>
          <p:nvPr/>
        </p:nvSpPr>
        <p:spPr>
          <a:xfrm>
            <a:off x="816519" y="4821566"/>
            <a:ext cx="5514612" cy="1469098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523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20243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5963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2400" dirty="0"/>
              <a:t>Usa memoria para optimizar procesos.</a:t>
            </a:r>
            <a:endParaRPr lang="en-US" sz="2400" dirty="0"/>
          </a:p>
          <a:p>
            <a:pPr marL="0" indent="0" algn="ctr">
              <a:buFont typeface="+mj-lt"/>
              <a:buNone/>
            </a:pPr>
            <a:endParaRPr lang="es-MX" sz="3200" dirty="0"/>
          </a:p>
        </p:txBody>
      </p:sp>
      <p:sp>
        <p:nvSpPr>
          <p:cNvPr id="2" name="Flecha: hacia abajo 1">
            <a:extLst>
              <a:ext uri="{FF2B5EF4-FFF2-40B4-BE49-F238E27FC236}">
                <a16:creationId xmlns:a16="http://schemas.microsoft.com/office/drawing/2014/main" id="{B967612D-B814-8005-3A02-2226F575A447}"/>
              </a:ext>
            </a:extLst>
          </p:cNvPr>
          <p:cNvSpPr/>
          <p:nvPr/>
        </p:nvSpPr>
        <p:spPr>
          <a:xfrm>
            <a:off x="4404269" y="3158168"/>
            <a:ext cx="725080" cy="14690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99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BF258-5F4B-0CEA-1796-16236B4A1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F8016B-189F-255B-9735-DC4C5C7C2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631709" cy="1091627"/>
          </a:xfrm>
        </p:spPr>
        <p:txBody>
          <a:bodyPr/>
          <a:lstStyle/>
          <a:p>
            <a:r>
              <a:rPr lang="en-US" dirty="0" err="1"/>
              <a:t>Enfoques</a:t>
            </a:r>
            <a:r>
              <a:rPr lang="en-US" dirty="0"/>
              <a:t> de la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dinámica</a:t>
            </a:r>
            <a:endParaRPr lang="en-US" dirty="0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160E353-543B-0175-6128-CA32705084C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37663" y="2513518"/>
            <a:ext cx="3866606" cy="20146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4400" dirty="0"/>
              <a:t>Top-Down </a:t>
            </a:r>
          </a:p>
          <a:p>
            <a:pPr marL="0" indent="0" algn="ctr">
              <a:buNone/>
            </a:pPr>
            <a:r>
              <a:rPr lang="es-MX" sz="4400" dirty="0" err="1"/>
              <a:t>Memoizacion</a:t>
            </a:r>
            <a:endParaRPr lang="es-MX" sz="4400" dirty="0"/>
          </a:p>
          <a:p>
            <a:pPr marL="0" indent="0" algn="ctr">
              <a:buNone/>
            </a:pPr>
            <a:endParaRPr lang="es-MX" sz="3200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0DC0E7A-2810-CEB3-BDC4-F0812FECC0B7}"/>
              </a:ext>
            </a:extLst>
          </p:cNvPr>
          <p:cNvSpPr/>
          <p:nvPr/>
        </p:nvSpPr>
        <p:spPr>
          <a:xfrm>
            <a:off x="4450080" y="2303463"/>
            <a:ext cx="1881051" cy="666160"/>
          </a:xfrm>
          <a:prstGeom prst="roundRect">
            <a:avLst/>
          </a:prstGeom>
          <a:solidFill>
            <a:srgbClr val="DF8C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Problema inicial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BE91C2B-2BD3-ABFE-AAFB-096CB005B68C}"/>
              </a:ext>
            </a:extLst>
          </p:cNvPr>
          <p:cNvSpPr/>
          <p:nvPr/>
        </p:nvSpPr>
        <p:spPr>
          <a:xfrm>
            <a:off x="5743303" y="3187786"/>
            <a:ext cx="1881051" cy="6661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Subproblema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AE65270-797E-EF87-F643-22DD7B70EBEE}"/>
              </a:ext>
            </a:extLst>
          </p:cNvPr>
          <p:cNvSpPr/>
          <p:nvPr/>
        </p:nvSpPr>
        <p:spPr>
          <a:xfrm>
            <a:off x="6979920" y="4042070"/>
            <a:ext cx="1881051" cy="6661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Subproblema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E74FBC2C-CF36-0FF7-CE3B-A822F3E28273}"/>
              </a:ext>
            </a:extLst>
          </p:cNvPr>
          <p:cNvSpPr/>
          <p:nvPr/>
        </p:nvSpPr>
        <p:spPr>
          <a:xfrm>
            <a:off x="9731828" y="5556115"/>
            <a:ext cx="1881051" cy="666160"/>
          </a:xfrm>
          <a:prstGeom prst="roundRect">
            <a:avLst/>
          </a:prstGeom>
          <a:solidFill>
            <a:srgbClr val="DF8C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Subproblema más pequeño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Flecha: doblada hacia arriba 14">
            <a:extLst>
              <a:ext uri="{FF2B5EF4-FFF2-40B4-BE49-F238E27FC236}">
                <a16:creationId xmlns:a16="http://schemas.microsoft.com/office/drawing/2014/main" id="{ED812A61-4DA4-A843-DA9B-069D811E55E3}"/>
              </a:ext>
            </a:extLst>
          </p:cNvPr>
          <p:cNvSpPr/>
          <p:nvPr/>
        </p:nvSpPr>
        <p:spPr>
          <a:xfrm flipV="1">
            <a:off x="6496594" y="2636543"/>
            <a:ext cx="557349" cy="401043"/>
          </a:xfrm>
          <a:prstGeom prst="bentUp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echa: doblada hacia arriba 15">
            <a:extLst>
              <a:ext uri="{FF2B5EF4-FFF2-40B4-BE49-F238E27FC236}">
                <a16:creationId xmlns:a16="http://schemas.microsoft.com/office/drawing/2014/main" id="{D213E585-92A8-AA14-F906-97FA004D64CD}"/>
              </a:ext>
            </a:extLst>
          </p:cNvPr>
          <p:cNvSpPr/>
          <p:nvPr/>
        </p:nvSpPr>
        <p:spPr>
          <a:xfrm flipV="1">
            <a:off x="7715977" y="3520866"/>
            <a:ext cx="557349" cy="401043"/>
          </a:xfrm>
          <a:prstGeom prst="bentUp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echa: doblada hacia arriba 16">
            <a:extLst>
              <a:ext uri="{FF2B5EF4-FFF2-40B4-BE49-F238E27FC236}">
                <a16:creationId xmlns:a16="http://schemas.microsoft.com/office/drawing/2014/main" id="{49432FD7-CB35-139A-B8E2-373EDEC4085A}"/>
              </a:ext>
            </a:extLst>
          </p:cNvPr>
          <p:cNvSpPr/>
          <p:nvPr/>
        </p:nvSpPr>
        <p:spPr>
          <a:xfrm flipV="1">
            <a:off x="9000309" y="4507708"/>
            <a:ext cx="557349" cy="401043"/>
          </a:xfrm>
          <a:prstGeom prst="bentUp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echa: doblada hacia arriba 17">
            <a:extLst>
              <a:ext uri="{FF2B5EF4-FFF2-40B4-BE49-F238E27FC236}">
                <a16:creationId xmlns:a16="http://schemas.microsoft.com/office/drawing/2014/main" id="{1B12D367-4969-7E4F-B046-1BD0D393086F}"/>
              </a:ext>
            </a:extLst>
          </p:cNvPr>
          <p:cNvSpPr/>
          <p:nvPr/>
        </p:nvSpPr>
        <p:spPr>
          <a:xfrm flipV="1">
            <a:off x="9975668" y="5079809"/>
            <a:ext cx="557349" cy="401043"/>
          </a:xfrm>
          <a:prstGeom prst="bentUp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B7073728-F3AE-077D-D9DA-9A96B3A8E8B4}"/>
              </a:ext>
            </a:extLst>
          </p:cNvPr>
          <p:cNvSpPr/>
          <p:nvPr/>
        </p:nvSpPr>
        <p:spPr>
          <a:xfrm>
            <a:off x="8546109" y="4984014"/>
            <a:ext cx="1345474" cy="4770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35324A2D-42D7-B0AA-F3BA-8D1E585F96C8}"/>
              </a:ext>
            </a:extLst>
          </p:cNvPr>
          <p:cNvSpPr txBox="1">
            <a:spLocks/>
          </p:cNvSpPr>
          <p:nvPr/>
        </p:nvSpPr>
        <p:spPr>
          <a:xfrm>
            <a:off x="816519" y="4821566"/>
            <a:ext cx="5514612" cy="1469098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523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20243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5963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2400" dirty="0"/>
              <a:t>Usa memoria para optimizar procesos.</a:t>
            </a:r>
            <a:endParaRPr lang="en-US" sz="2400" dirty="0"/>
          </a:p>
          <a:p>
            <a:pPr marL="0" indent="0" algn="ctr">
              <a:buFont typeface="+mj-lt"/>
              <a:buNone/>
            </a:pPr>
            <a:endParaRPr lang="es-MX" sz="3200" dirty="0"/>
          </a:p>
        </p:txBody>
      </p:sp>
      <p:sp>
        <p:nvSpPr>
          <p:cNvPr id="2" name="Flecha: hacia abajo 1">
            <a:extLst>
              <a:ext uri="{FF2B5EF4-FFF2-40B4-BE49-F238E27FC236}">
                <a16:creationId xmlns:a16="http://schemas.microsoft.com/office/drawing/2014/main" id="{9B050C2D-6E91-F3DF-D2F2-5485C1FF4077}"/>
              </a:ext>
            </a:extLst>
          </p:cNvPr>
          <p:cNvSpPr/>
          <p:nvPr/>
        </p:nvSpPr>
        <p:spPr>
          <a:xfrm>
            <a:off x="4404269" y="3158168"/>
            <a:ext cx="725080" cy="14690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62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E33238CA-624D-EAA5-0450-9E73231C135D}"/>
              </a:ext>
            </a:extLst>
          </p:cNvPr>
          <p:cNvGrpSpPr/>
          <p:nvPr/>
        </p:nvGrpSpPr>
        <p:grpSpPr>
          <a:xfrm>
            <a:off x="876650" y="471103"/>
            <a:ext cx="989280" cy="405360"/>
            <a:chOff x="876650" y="471103"/>
            <a:chExt cx="989280" cy="40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530F405E-4F1F-E6AC-29CE-9EC6A322E4F2}"/>
                    </a:ext>
                  </a:extLst>
                </p14:cNvPr>
                <p14:cNvContentPartPr/>
                <p14:nvPr/>
              </p14:nvContentPartPr>
              <p14:xfrm>
                <a:off x="876650" y="612943"/>
                <a:ext cx="213480" cy="26352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530F405E-4F1F-E6AC-29CE-9EC6A322E4F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0530" y="606823"/>
                  <a:ext cx="2257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9DCF97CB-9D14-5756-764F-C9E4DA2A4A2C}"/>
                    </a:ext>
                  </a:extLst>
                </p14:cNvPr>
                <p14:cNvContentPartPr/>
                <p14:nvPr/>
              </p14:nvContentPartPr>
              <p14:xfrm>
                <a:off x="958370" y="493423"/>
                <a:ext cx="41760" cy="6156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9DCF97CB-9D14-5756-764F-C9E4DA2A4A2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2250" y="487303"/>
                  <a:ext cx="540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EFAE84B7-F018-C513-ED4F-F403BF922E77}"/>
                    </a:ext>
                  </a:extLst>
                </p14:cNvPr>
                <p14:cNvContentPartPr/>
                <p14:nvPr/>
              </p14:nvContentPartPr>
              <p14:xfrm>
                <a:off x="1278050" y="524023"/>
                <a:ext cx="138960" cy="25920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EFAE84B7-F018-C513-ED4F-F403BF922E7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71930" y="517903"/>
                  <a:ext cx="1512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F496B7FA-0B06-ECA8-1495-B5945C578151}"/>
                    </a:ext>
                  </a:extLst>
                </p14:cNvPr>
                <p14:cNvContentPartPr/>
                <p14:nvPr/>
              </p14:nvContentPartPr>
              <p14:xfrm>
                <a:off x="1146650" y="471103"/>
                <a:ext cx="393840" cy="33192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F496B7FA-0B06-ECA8-1495-B5945C57815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0530" y="464983"/>
                  <a:ext cx="4060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54120CEA-9E1C-D271-E7E0-C3BB12F91F3C}"/>
                    </a:ext>
                  </a:extLst>
                </p14:cNvPr>
                <p14:cNvContentPartPr/>
                <p14:nvPr/>
              </p14:nvContentPartPr>
              <p14:xfrm>
                <a:off x="1625450" y="624103"/>
                <a:ext cx="240480" cy="19044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54120CEA-9E1C-D271-E7E0-C3BB12F91F3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19330" y="617983"/>
                  <a:ext cx="25272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9D2CA59E-0EB5-E3DD-ADE4-B2653AD564F3}"/>
              </a:ext>
            </a:extLst>
          </p:cNvPr>
          <p:cNvGrpSpPr/>
          <p:nvPr/>
        </p:nvGrpSpPr>
        <p:grpSpPr>
          <a:xfrm>
            <a:off x="2211170" y="371023"/>
            <a:ext cx="1732320" cy="471240"/>
            <a:chOff x="2211170" y="371023"/>
            <a:chExt cx="1732320" cy="47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612B8D34-A075-1608-56ED-C00734352512}"/>
                    </a:ext>
                  </a:extLst>
                </p14:cNvPr>
                <p14:cNvContentPartPr/>
                <p14:nvPr/>
              </p14:nvContentPartPr>
              <p14:xfrm>
                <a:off x="2211170" y="597463"/>
                <a:ext cx="211680" cy="16812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612B8D34-A075-1608-56ED-C0073435251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05050" y="591343"/>
                  <a:ext cx="2239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F1C90FDF-A878-474F-718D-6A806CD8FB51}"/>
                    </a:ext>
                  </a:extLst>
                </p14:cNvPr>
                <p14:cNvContentPartPr/>
                <p14:nvPr/>
              </p14:nvContentPartPr>
              <p14:xfrm>
                <a:off x="2448770" y="583423"/>
                <a:ext cx="267840" cy="15084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F1C90FDF-A878-474F-718D-6A806CD8FB5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42650" y="577303"/>
                  <a:ext cx="2800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36ACD3FC-348F-C6FE-EED0-EB0EDDF681C1}"/>
                    </a:ext>
                  </a:extLst>
                </p14:cNvPr>
                <p14:cNvContentPartPr/>
                <p14:nvPr/>
              </p14:nvContentPartPr>
              <p14:xfrm>
                <a:off x="2700050" y="601423"/>
                <a:ext cx="233640" cy="13356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36ACD3FC-348F-C6FE-EED0-EB0EDDF681C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93930" y="595303"/>
                  <a:ext cx="2458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388D8F1F-F8EB-F3CF-CB46-B52CA58C6E79}"/>
                    </a:ext>
                  </a:extLst>
                </p14:cNvPr>
                <p14:cNvContentPartPr/>
                <p14:nvPr/>
              </p14:nvContentPartPr>
              <p14:xfrm>
                <a:off x="2921810" y="571543"/>
                <a:ext cx="330120" cy="13536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388D8F1F-F8EB-F3CF-CB46-B52CA58C6E7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15690" y="565423"/>
                  <a:ext cx="3423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8592A52B-B5D5-B941-8CB3-8FD1A3911309}"/>
                    </a:ext>
                  </a:extLst>
                </p14:cNvPr>
                <p14:cNvContentPartPr/>
                <p14:nvPr/>
              </p14:nvContentPartPr>
              <p14:xfrm>
                <a:off x="3324290" y="371023"/>
                <a:ext cx="214200" cy="47124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8592A52B-B5D5-B941-8CB3-8FD1A391130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318170" y="364903"/>
                  <a:ext cx="22644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1D53EB15-98C6-A4B4-804B-ADC81381C716}"/>
                    </a:ext>
                  </a:extLst>
                </p14:cNvPr>
                <p14:cNvContentPartPr/>
                <p14:nvPr/>
              </p14:nvContentPartPr>
              <p14:xfrm>
                <a:off x="3223130" y="570823"/>
                <a:ext cx="291600" cy="3852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1D53EB15-98C6-A4B4-804B-ADC81381C71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217010" y="564703"/>
                  <a:ext cx="3038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714B6E1B-313D-74EB-6FEB-7EDBE3A27C50}"/>
                    </a:ext>
                  </a:extLst>
                </p14:cNvPr>
                <p14:cNvContentPartPr/>
                <p14:nvPr/>
              </p14:nvContentPartPr>
              <p14:xfrm>
                <a:off x="3591050" y="595663"/>
                <a:ext cx="238680" cy="14220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714B6E1B-313D-74EB-6FEB-7EDBE3A27C5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84930" y="589543"/>
                  <a:ext cx="250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F7FBABB0-12B2-551F-CC99-AE1D2242EE81}"/>
                    </a:ext>
                  </a:extLst>
                </p14:cNvPr>
                <p14:cNvContentPartPr/>
                <p14:nvPr/>
              </p14:nvContentPartPr>
              <p14:xfrm>
                <a:off x="3842330" y="600343"/>
                <a:ext cx="101160" cy="17424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F7FBABB0-12B2-551F-CC99-AE1D2242EE8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36210" y="594223"/>
                  <a:ext cx="11340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2047DD4A-694C-D4CC-7753-1FFEE7448FB7}"/>
              </a:ext>
            </a:extLst>
          </p:cNvPr>
          <p:cNvGrpSpPr/>
          <p:nvPr/>
        </p:nvGrpSpPr>
        <p:grpSpPr>
          <a:xfrm>
            <a:off x="4306370" y="575863"/>
            <a:ext cx="1763640" cy="244080"/>
            <a:chOff x="4306370" y="575863"/>
            <a:chExt cx="176364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C9173F62-048F-5247-D175-0E801AD3FA24}"/>
                    </a:ext>
                  </a:extLst>
                </p14:cNvPr>
                <p14:cNvContentPartPr/>
                <p14:nvPr/>
              </p14:nvContentPartPr>
              <p14:xfrm>
                <a:off x="4306370" y="575863"/>
                <a:ext cx="426960" cy="19728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C9173F62-048F-5247-D175-0E801AD3FA2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00250" y="569743"/>
                  <a:ext cx="439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9B1372B6-C76E-1E15-B52B-C1DF8C8867C7}"/>
                    </a:ext>
                  </a:extLst>
                </p14:cNvPr>
                <p14:cNvContentPartPr/>
                <p14:nvPr/>
              </p14:nvContentPartPr>
              <p14:xfrm>
                <a:off x="4790570" y="587023"/>
                <a:ext cx="228240" cy="17532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9B1372B6-C76E-1E15-B52B-C1DF8C8867C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784450" y="580903"/>
                  <a:ext cx="240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40570B11-FA10-8ABD-BCB6-E96AAAF37AB1}"/>
                    </a:ext>
                  </a:extLst>
                </p14:cNvPr>
                <p14:cNvContentPartPr/>
                <p14:nvPr/>
              </p14:nvContentPartPr>
              <p14:xfrm>
                <a:off x="5044010" y="610063"/>
                <a:ext cx="217440" cy="17964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40570B11-FA10-8ABD-BCB6-E96AAAF37AB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037890" y="603943"/>
                  <a:ext cx="2296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36BCA076-4EE6-AE38-FB3E-4E611301D027}"/>
                    </a:ext>
                  </a:extLst>
                </p14:cNvPr>
                <p14:cNvContentPartPr/>
                <p14:nvPr/>
              </p14:nvContentPartPr>
              <p14:xfrm>
                <a:off x="5287370" y="635263"/>
                <a:ext cx="185040" cy="17820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36BCA076-4EE6-AE38-FB3E-4E611301D02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281250" y="629143"/>
                  <a:ext cx="197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CE8CD4D4-A14B-8850-1B2E-793F669E7CD9}"/>
                    </a:ext>
                  </a:extLst>
                </p14:cNvPr>
                <p14:cNvContentPartPr/>
                <p14:nvPr/>
              </p14:nvContentPartPr>
              <p14:xfrm>
                <a:off x="5474930" y="602503"/>
                <a:ext cx="131760" cy="17784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CE8CD4D4-A14B-8850-1B2E-793F669E7CD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468810" y="596383"/>
                  <a:ext cx="1440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AE3D6973-9BCC-75E3-EBDC-34CC23D923E7}"/>
                    </a:ext>
                  </a:extLst>
                </p14:cNvPr>
                <p14:cNvContentPartPr/>
                <p14:nvPr/>
              </p14:nvContentPartPr>
              <p14:xfrm>
                <a:off x="5609570" y="626263"/>
                <a:ext cx="311040" cy="16380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AE3D6973-9BCC-75E3-EBDC-34CC23D923E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603450" y="620143"/>
                  <a:ext cx="3232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AD0DFC7D-5F20-BFF3-C7E2-D86B1EDD6D68}"/>
                    </a:ext>
                  </a:extLst>
                </p14:cNvPr>
                <p14:cNvContentPartPr/>
                <p14:nvPr/>
              </p14:nvContentPartPr>
              <p14:xfrm>
                <a:off x="5921690" y="589903"/>
                <a:ext cx="148320" cy="23004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AD0DFC7D-5F20-BFF3-C7E2-D86B1EDD6D6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915570" y="583783"/>
                  <a:ext cx="16056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9FAB0213-134F-F625-B85C-1C422E0C1CE4}"/>
              </a:ext>
            </a:extLst>
          </p:cNvPr>
          <p:cNvGrpSpPr/>
          <p:nvPr/>
        </p:nvGrpSpPr>
        <p:grpSpPr>
          <a:xfrm>
            <a:off x="889610" y="1102183"/>
            <a:ext cx="1090440" cy="375840"/>
            <a:chOff x="889610" y="1102183"/>
            <a:chExt cx="1090440" cy="37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064CAAE2-CCF4-546A-E7E6-073106344DD6}"/>
                    </a:ext>
                  </a:extLst>
                </p14:cNvPr>
                <p14:cNvContentPartPr/>
                <p14:nvPr/>
              </p14:nvContentPartPr>
              <p14:xfrm>
                <a:off x="919850" y="1289743"/>
                <a:ext cx="120240" cy="18828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064CAAE2-CCF4-546A-E7E6-073106344DD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13730" y="1283623"/>
                  <a:ext cx="1324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AE18183E-7C0D-863B-8B35-950B2ED66445}"/>
                    </a:ext>
                  </a:extLst>
                </p14:cNvPr>
                <p14:cNvContentPartPr/>
                <p14:nvPr/>
              </p14:nvContentPartPr>
              <p14:xfrm>
                <a:off x="889610" y="1227463"/>
                <a:ext cx="195840" cy="16272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AE18183E-7C0D-863B-8B35-950B2ED6644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83490" y="1221343"/>
                  <a:ext cx="208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6A453F9D-1F9F-0C8F-BAC6-8071032F4036}"/>
                    </a:ext>
                  </a:extLst>
                </p14:cNvPr>
                <p14:cNvContentPartPr/>
                <p14:nvPr/>
              </p14:nvContentPartPr>
              <p14:xfrm>
                <a:off x="1185170" y="1262743"/>
                <a:ext cx="250200" cy="15552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6A453F9D-1F9F-0C8F-BAC6-8071032F403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79050" y="1256623"/>
                  <a:ext cx="262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A9F0E4E8-0422-7C06-AA37-30E9FE9AB40C}"/>
                    </a:ext>
                  </a:extLst>
                </p14:cNvPr>
                <p14:cNvContentPartPr/>
                <p14:nvPr/>
              </p14:nvContentPartPr>
              <p14:xfrm>
                <a:off x="1429250" y="1269583"/>
                <a:ext cx="230040" cy="14400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A9F0E4E8-0422-7C06-AA37-30E9FE9AB40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423130" y="1263463"/>
                  <a:ext cx="2422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87279E71-A58C-8A6B-3B59-87C76D73DA45}"/>
                    </a:ext>
                  </a:extLst>
                </p14:cNvPr>
                <p14:cNvContentPartPr/>
                <p14:nvPr/>
              </p14:nvContentPartPr>
              <p14:xfrm>
                <a:off x="1640570" y="1102183"/>
                <a:ext cx="195840" cy="33444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87279E71-A58C-8A6B-3B59-87C76D73DA4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634450" y="1096063"/>
                  <a:ext cx="2080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F993268C-AB1B-59BA-AB86-CCA12308DD2D}"/>
                    </a:ext>
                  </a:extLst>
                </p14:cNvPr>
                <p14:cNvContentPartPr/>
                <p14:nvPr/>
              </p14:nvContentPartPr>
              <p14:xfrm>
                <a:off x="1852970" y="1299103"/>
                <a:ext cx="127080" cy="11844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F993268C-AB1B-59BA-AB86-CCA12308DD2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46850" y="1292983"/>
                  <a:ext cx="13932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2FAF03AC-DB5B-9381-6B14-ACAACA56CC0C}"/>
              </a:ext>
            </a:extLst>
          </p:cNvPr>
          <p:cNvGrpSpPr/>
          <p:nvPr/>
        </p:nvGrpSpPr>
        <p:grpSpPr>
          <a:xfrm>
            <a:off x="2381810" y="1133863"/>
            <a:ext cx="1069920" cy="282600"/>
            <a:chOff x="2381810" y="1133863"/>
            <a:chExt cx="1069920" cy="28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04740CB1-9B95-0559-EE76-3F280A7666C2}"/>
                    </a:ext>
                  </a:extLst>
                </p14:cNvPr>
                <p14:cNvContentPartPr/>
                <p14:nvPr/>
              </p14:nvContentPartPr>
              <p14:xfrm>
                <a:off x="2381810" y="1220623"/>
                <a:ext cx="104400" cy="19584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04740CB1-9B95-0559-EE76-3F280A7666C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375690" y="1214503"/>
                  <a:ext cx="116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7AE762FE-B764-C049-35E1-E589219A5FEE}"/>
                    </a:ext>
                  </a:extLst>
                </p14:cNvPr>
                <p14:cNvContentPartPr/>
                <p14:nvPr/>
              </p14:nvContentPartPr>
              <p14:xfrm>
                <a:off x="2565770" y="1242583"/>
                <a:ext cx="221040" cy="13824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7AE762FE-B764-C049-35E1-E589219A5FE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559650" y="1236463"/>
                  <a:ext cx="233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F8402378-7CA4-3F8A-3FC7-755E670C9B7C}"/>
                    </a:ext>
                  </a:extLst>
                </p14:cNvPr>
                <p14:cNvContentPartPr/>
                <p14:nvPr/>
              </p14:nvContentPartPr>
              <p14:xfrm>
                <a:off x="2709410" y="1133863"/>
                <a:ext cx="308520" cy="26964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F8402378-7CA4-3F8A-3FC7-755E670C9B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03290" y="1127743"/>
                  <a:ext cx="3207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C6B04D6F-BAD1-9950-C0EB-BF9636A26FED}"/>
                    </a:ext>
                  </a:extLst>
                </p14:cNvPr>
                <p14:cNvContentPartPr/>
                <p14:nvPr/>
              </p14:nvContentPartPr>
              <p14:xfrm>
                <a:off x="3098930" y="1262743"/>
                <a:ext cx="85680" cy="13644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C6B04D6F-BAD1-9950-C0EB-BF9636A26FE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092810" y="1256623"/>
                  <a:ext cx="979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20D6D9D9-CAC1-6BFE-5F6E-66962A9EBF79}"/>
                    </a:ext>
                  </a:extLst>
                </p14:cNvPr>
                <p14:cNvContentPartPr/>
                <p14:nvPr/>
              </p14:nvContentPartPr>
              <p14:xfrm>
                <a:off x="3067610" y="1164463"/>
                <a:ext cx="6120" cy="2700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20D6D9D9-CAC1-6BFE-5F6E-66962A9EBF7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061490" y="1158343"/>
                  <a:ext cx="183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1B8DE5F7-4CD8-ECAC-787C-2664A086C209}"/>
                    </a:ext>
                  </a:extLst>
                </p14:cNvPr>
                <p14:cNvContentPartPr/>
                <p14:nvPr/>
              </p14:nvContentPartPr>
              <p14:xfrm>
                <a:off x="3231770" y="1192183"/>
                <a:ext cx="219960" cy="18828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1B8DE5F7-4CD8-ECAC-787C-2664A086C20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225650" y="1186063"/>
                  <a:ext cx="232200" cy="20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8" name="Entrada de lápiz 47">
                <a:extLst>
                  <a:ext uri="{FF2B5EF4-FFF2-40B4-BE49-F238E27FC236}">
                    <a16:creationId xmlns:a16="http://schemas.microsoft.com/office/drawing/2014/main" id="{D361DC85-BAF8-9977-0A67-D050E56D4CED}"/>
                  </a:ext>
                </a:extLst>
              </p14:cNvPr>
              <p14:cNvContentPartPr/>
              <p14:nvPr/>
            </p14:nvContentPartPr>
            <p14:xfrm>
              <a:off x="3855290" y="1263823"/>
              <a:ext cx="285840" cy="157320"/>
            </p14:xfrm>
          </p:contentPart>
        </mc:Choice>
        <mc:Fallback>
          <p:pic>
            <p:nvPicPr>
              <p:cNvPr id="48" name="Entrada de lápiz 47">
                <a:extLst>
                  <a:ext uri="{FF2B5EF4-FFF2-40B4-BE49-F238E27FC236}">
                    <a16:creationId xmlns:a16="http://schemas.microsoft.com/office/drawing/2014/main" id="{D361DC85-BAF8-9977-0A67-D050E56D4CE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849170" y="1257703"/>
                <a:ext cx="298080" cy="16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upo 63">
            <a:extLst>
              <a:ext uri="{FF2B5EF4-FFF2-40B4-BE49-F238E27FC236}">
                <a16:creationId xmlns:a16="http://schemas.microsoft.com/office/drawing/2014/main" id="{4A7722AD-BFD4-4C21-B4D0-1E01E701F933}"/>
              </a:ext>
            </a:extLst>
          </p:cNvPr>
          <p:cNvGrpSpPr/>
          <p:nvPr/>
        </p:nvGrpSpPr>
        <p:grpSpPr>
          <a:xfrm>
            <a:off x="4441730" y="1088863"/>
            <a:ext cx="1850040" cy="368280"/>
            <a:chOff x="4441730" y="1088863"/>
            <a:chExt cx="1850040" cy="36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E4B19577-ABE1-D50A-C988-0733ACD8C542}"/>
                    </a:ext>
                  </a:extLst>
                </p14:cNvPr>
                <p14:cNvContentPartPr/>
                <p14:nvPr/>
              </p14:nvContentPartPr>
              <p14:xfrm>
                <a:off x="4441730" y="1240063"/>
                <a:ext cx="216000" cy="21564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E4B19577-ABE1-D50A-C988-0733ACD8C54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435610" y="1233943"/>
                  <a:ext cx="2282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742A2A87-6E85-CCCB-2603-3ECD2D37F2B7}"/>
                    </a:ext>
                  </a:extLst>
                </p14:cNvPr>
                <p14:cNvContentPartPr/>
                <p14:nvPr/>
              </p14:nvContentPartPr>
              <p14:xfrm>
                <a:off x="4717130" y="1259863"/>
                <a:ext cx="165960" cy="19728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742A2A87-6E85-CCCB-2603-3ECD2D37F2B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711010" y="1253743"/>
                  <a:ext cx="178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FA2A9BD3-C155-8020-0C6B-CAA9DB356E5A}"/>
                    </a:ext>
                  </a:extLst>
                </p14:cNvPr>
                <p14:cNvContentPartPr/>
                <p14:nvPr/>
              </p14:nvContentPartPr>
              <p14:xfrm>
                <a:off x="4932770" y="1238983"/>
                <a:ext cx="281160" cy="19080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FA2A9BD3-C155-8020-0C6B-CAA9DB356E5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926650" y="1232863"/>
                  <a:ext cx="2934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A8937574-DF0C-78F2-97BD-F735F83B98D7}"/>
                    </a:ext>
                  </a:extLst>
                </p14:cNvPr>
                <p14:cNvContentPartPr/>
                <p14:nvPr/>
              </p14:nvContentPartPr>
              <p14:xfrm>
                <a:off x="5136890" y="1254823"/>
                <a:ext cx="221400" cy="17892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A8937574-DF0C-78F2-97BD-F735F83B98D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130770" y="1248703"/>
                  <a:ext cx="2336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634CD482-989A-F48D-2818-44D1C89D2384}"/>
                    </a:ext>
                  </a:extLst>
                </p14:cNvPr>
                <p14:cNvContentPartPr/>
                <p14:nvPr/>
              </p14:nvContentPartPr>
              <p14:xfrm>
                <a:off x="5295290" y="1088863"/>
                <a:ext cx="211680" cy="33840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634CD482-989A-F48D-2818-44D1C89D238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289170" y="1082743"/>
                  <a:ext cx="223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CDAAD17D-D0F5-9834-597C-68225A1BF1D7}"/>
                    </a:ext>
                  </a:extLst>
                </p14:cNvPr>
                <p14:cNvContentPartPr/>
                <p14:nvPr/>
              </p14:nvContentPartPr>
              <p14:xfrm>
                <a:off x="5511290" y="1259863"/>
                <a:ext cx="117720" cy="15408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CDAAD17D-D0F5-9834-597C-68225A1BF1D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505170" y="1253743"/>
                  <a:ext cx="1299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FBC5875E-173F-CCDE-4F02-27E8838AAFA5}"/>
                    </a:ext>
                  </a:extLst>
                </p14:cNvPr>
                <p14:cNvContentPartPr/>
                <p14:nvPr/>
              </p14:nvContentPartPr>
              <p14:xfrm>
                <a:off x="5659250" y="1300183"/>
                <a:ext cx="258840" cy="14796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FBC5875E-173F-CCDE-4F02-27E8838AAFA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653130" y="1294063"/>
                  <a:ext cx="2710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DF1B54E6-F249-53B3-8AA0-AB5706E57283}"/>
                    </a:ext>
                  </a:extLst>
                </p14:cNvPr>
                <p14:cNvContentPartPr/>
                <p14:nvPr/>
              </p14:nvContentPartPr>
              <p14:xfrm>
                <a:off x="5904050" y="1301263"/>
                <a:ext cx="273240" cy="12888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DF1B54E6-F249-53B3-8AA0-AB5706E5728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897930" y="1295143"/>
                  <a:ext cx="2854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32AD8849-E33B-8533-E401-56EF9D627B96}"/>
                    </a:ext>
                  </a:extLst>
                </p14:cNvPr>
                <p14:cNvContentPartPr/>
                <p14:nvPr/>
              </p14:nvContentPartPr>
              <p14:xfrm>
                <a:off x="6161810" y="1208383"/>
                <a:ext cx="129960" cy="20520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32AD8849-E33B-8533-E401-56EF9D627B9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155690" y="1202263"/>
                  <a:ext cx="14220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2425CD77-790A-8FD8-6C4F-180E52DE536A}"/>
                  </a:ext>
                </a:extLst>
              </p14:cNvPr>
              <p14:cNvContentPartPr/>
              <p14:nvPr/>
            </p14:nvContentPartPr>
            <p14:xfrm>
              <a:off x="2777810" y="316663"/>
              <a:ext cx="86040" cy="149400"/>
            </p14:xfrm>
          </p:contentPart>
        </mc:Choice>
        <mc:Fallback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2425CD77-790A-8FD8-6C4F-180E52DE536A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771690" y="310543"/>
                <a:ext cx="98280" cy="16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upo 89">
            <a:extLst>
              <a:ext uri="{FF2B5EF4-FFF2-40B4-BE49-F238E27FC236}">
                <a16:creationId xmlns:a16="http://schemas.microsoft.com/office/drawing/2014/main" id="{84C74BFA-402A-CDBB-BEBE-F0F5B101FE41}"/>
              </a:ext>
            </a:extLst>
          </p:cNvPr>
          <p:cNvGrpSpPr/>
          <p:nvPr/>
        </p:nvGrpSpPr>
        <p:grpSpPr>
          <a:xfrm>
            <a:off x="767930" y="1818943"/>
            <a:ext cx="436320" cy="228960"/>
            <a:chOff x="767930" y="1818943"/>
            <a:chExt cx="436320" cy="22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54D0E613-428E-DC1D-B5B2-54F7C92809F8}"/>
                    </a:ext>
                  </a:extLst>
                </p14:cNvPr>
                <p14:cNvContentPartPr/>
                <p14:nvPr/>
              </p14:nvContentPartPr>
              <p14:xfrm>
                <a:off x="767930" y="1894543"/>
                <a:ext cx="177840" cy="15336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54D0E613-428E-DC1D-B5B2-54F7C92809F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61810" y="1888423"/>
                  <a:ext cx="1900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91610D8A-AF29-F6F3-2BA2-CB29FDDAB36F}"/>
                    </a:ext>
                  </a:extLst>
                </p14:cNvPr>
                <p14:cNvContentPartPr/>
                <p14:nvPr/>
              </p14:nvContentPartPr>
              <p14:xfrm>
                <a:off x="1118210" y="1889863"/>
                <a:ext cx="86040" cy="12096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91610D8A-AF29-F6F3-2BA2-CB29FDDAB36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12090" y="1883743"/>
                  <a:ext cx="98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1BFFE9ED-648B-5FB5-F210-6C8798B8AD89}"/>
                    </a:ext>
                  </a:extLst>
                </p14:cNvPr>
                <p14:cNvContentPartPr/>
                <p14:nvPr/>
              </p14:nvContentPartPr>
              <p14:xfrm>
                <a:off x="1023890" y="1818943"/>
                <a:ext cx="54720" cy="1476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1BFFE9ED-648B-5FB5-F210-6C8798B8AD8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17770" y="1812823"/>
                  <a:ext cx="6696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1F0755E2-BD0A-59DA-082C-042ACF52E995}"/>
              </a:ext>
            </a:extLst>
          </p:cNvPr>
          <p:cNvGrpSpPr/>
          <p:nvPr/>
        </p:nvGrpSpPr>
        <p:grpSpPr>
          <a:xfrm>
            <a:off x="1578650" y="1735063"/>
            <a:ext cx="865440" cy="335160"/>
            <a:chOff x="1578650" y="1735063"/>
            <a:chExt cx="865440" cy="33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FFBF32BC-BB95-AD97-77EF-075D052B7468}"/>
                    </a:ext>
                  </a:extLst>
                </p14:cNvPr>
                <p14:cNvContentPartPr/>
                <p14:nvPr/>
              </p14:nvContentPartPr>
              <p14:xfrm>
                <a:off x="1578650" y="1879423"/>
                <a:ext cx="156960" cy="19080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FFBF32BC-BB95-AD97-77EF-075D052B746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572530" y="1873303"/>
                  <a:ext cx="1692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1B2E65F1-F6FB-34E5-B589-E600CF4739DF}"/>
                    </a:ext>
                  </a:extLst>
                </p14:cNvPr>
                <p14:cNvContentPartPr/>
                <p14:nvPr/>
              </p14:nvContentPartPr>
              <p14:xfrm>
                <a:off x="1903370" y="1880143"/>
                <a:ext cx="166680" cy="12420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1B2E65F1-F6FB-34E5-B589-E600CF4739D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897250" y="1874023"/>
                  <a:ext cx="1789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35387CCD-659D-F740-8A1E-50036C2FF80E}"/>
                    </a:ext>
                  </a:extLst>
                </p14:cNvPr>
                <p14:cNvContentPartPr/>
                <p14:nvPr/>
              </p14:nvContentPartPr>
              <p14:xfrm>
                <a:off x="1981490" y="1735063"/>
                <a:ext cx="213120" cy="25164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35387CCD-659D-F740-8A1E-50036C2FF80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75370" y="1728943"/>
                  <a:ext cx="2253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6D575541-342F-0EFF-E746-A8D0E8206C81}"/>
                    </a:ext>
                  </a:extLst>
                </p14:cNvPr>
                <p14:cNvContentPartPr/>
                <p14:nvPr/>
              </p14:nvContentPartPr>
              <p14:xfrm>
                <a:off x="2260850" y="1880143"/>
                <a:ext cx="183240" cy="1263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6D575541-342F-0EFF-E746-A8D0E8206C8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254730" y="1874023"/>
                  <a:ext cx="19548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043F9DE4-BB6F-531B-CE67-36D5275F644A}"/>
              </a:ext>
            </a:extLst>
          </p:cNvPr>
          <p:cNvGrpSpPr/>
          <p:nvPr/>
        </p:nvGrpSpPr>
        <p:grpSpPr>
          <a:xfrm>
            <a:off x="2773490" y="1704463"/>
            <a:ext cx="1627560" cy="457920"/>
            <a:chOff x="2773490" y="1704463"/>
            <a:chExt cx="1627560" cy="45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88C874DF-8BEF-E515-E613-D396B68BDD0D}"/>
                    </a:ext>
                  </a:extLst>
                </p14:cNvPr>
                <p14:cNvContentPartPr/>
                <p14:nvPr/>
              </p14:nvContentPartPr>
              <p14:xfrm>
                <a:off x="2800490" y="1976623"/>
                <a:ext cx="101520" cy="18576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88C874DF-8BEF-E515-E613-D396B68BDD0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794370" y="1970503"/>
                  <a:ext cx="1137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5C885365-0154-FCF6-68EB-B3DBD05D422D}"/>
                    </a:ext>
                  </a:extLst>
                </p14:cNvPr>
                <p14:cNvContentPartPr/>
                <p14:nvPr/>
              </p14:nvContentPartPr>
              <p14:xfrm>
                <a:off x="2773490" y="1879783"/>
                <a:ext cx="145080" cy="16236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5C885365-0154-FCF6-68EB-B3DBD05D422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767370" y="1873663"/>
                  <a:ext cx="157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8391070B-D759-FBCF-275A-985EE70CA2A4}"/>
                    </a:ext>
                  </a:extLst>
                </p14:cNvPr>
                <p14:cNvContentPartPr/>
                <p14:nvPr/>
              </p14:nvContentPartPr>
              <p14:xfrm>
                <a:off x="3037370" y="1901383"/>
                <a:ext cx="146160" cy="9252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8391070B-D759-FBCF-275A-985EE70CA2A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031250" y="1895263"/>
                  <a:ext cx="158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A1C9AE85-8D9F-9E66-A54B-03BB9A7B8712}"/>
                    </a:ext>
                  </a:extLst>
                </p14:cNvPr>
                <p14:cNvContentPartPr/>
                <p14:nvPr/>
              </p14:nvContentPartPr>
              <p14:xfrm>
                <a:off x="3341210" y="1704463"/>
                <a:ext cx="217440" cy="26964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A1C9AE85-8D9F-9E66-A54B-03BB9A7B871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335090" y="1698343"/>
                  <a:ext cx="2296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6CBAE005-E34F-0ED1-CDD1-6A96F9FF64FB}"/>
                    </a:ext>
                  </a:extLst>
                </p14:cNvPr>
                <p14:cNvContentPartPr/>
                <p14:nvPr/>
              </p14:nvContentPartPr>
              <p14:xfrm>
                <a:off x="3609770" y="1858183"/>
                <a:ext cx="190080" cy="12780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6CBAE005-E34F-0ED1-CDD1-6A96F9FF64F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603650" y="1852063"/>
                  <a:ext cx="202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CE5F4EC8-4373-5247-5D60-BE5DC859218A}"/>
                    </a:ext>
                  </a:extLst>
                </p14:cNvPr>
                <p14:cNvContentPartPr/>
                <p14:nvPr/>
              </p14:nvContentPartPr>
              <p14:xfrm>
                <a:off x="3809570" y="1852423"/>
                <a:ext cx="335880" cy="13644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CE5F4EC8-4373-5247-5D60-BE5DC859218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803450" y="1846303"/>
                  <a:ext cx="348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7D8CA570-4C42-99DD-CEC3-EE727AF652C2}"/>
                    </a:ext>
                  </a:extLst>
                </p14:cNvPr>
                <p14:cNvContentPartPr/>
                <p14:nvPr/>
              </p14:nvContentPartPr>
              <p14:xfrm>
                <a:off x="4158410" y="1883023"/>
                <a:ext cx="96120" cy="10800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7D8CA570-4C42-99DD-CEC3-EE727AF652C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152290" y="1876903"/>
                  <a:ext cx="1083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54648D68-D91B-2D0A-5D61-2760CC159EC9}"/>
                    </a:ext>
                  </a:extLst>
                </p14:cNvPr>
                <p14:cNvContentPartPr/>
                <p14:nvPr/>
              </p14:nvContentPartPr>
              <p14:xfrm>
                <a:off x="4312130" y="1857463"/>
                <a:ext cx="88920" cy="15048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54648D68-D91B-2D0A-5D61-2760CC159EC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306010" y="1851343"/>
                  <a:ext cx="10116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5C41B400-1599-A976-80F5-C1CEF85F86AB}"/>
              </a:ext>
            </a:extLst>
          </p:cNvPr>
          <p:cNvGrpSpPr/>
          <p:nvPr/>
        </p:nvGrpSpPr>
        <p:grpSpPr>
          <a:xfrm>
            <a:off x="4919090" y="1744423"/>
            <a:ext cx="1069200" cy="301320"/>
            <a:chOff x="4919090" y="1744423"/>
            <a:chExt cx="1069200" cy="3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5F536439-970B-0B4A-3F18-F271936DB787}"/>
                    </a:ext>
                  </a:extLst>
                </p14:cNvPr>
                <p14:cNvContentPartPr/>
                <p14:nvPr/>
              </p14:nvContentPartPr>
              <p14:xfrm>
                <a:off x="4919090" y="1845943"/>
                <a:ext cx="124920" cy="19980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5F536439-970B-0B4A-3F18-F271936DB78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912970" y="1839823"/>
                  <a:ext cx="1371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CE5243D8-08DB-BEDE-FE52-AA380EF0D27A}"/>
                    </a:ext>
                  </a:extLst>
                </p14:cNvPr>
                <p14:cNvContentPartPr/>
                <p14:nvPr/>
              </p14:nvContentPartPr>
              <p14:xfrm>
                <a:off x="5162090" y="1881223"/>
                <a:ext cx="193320" cy="11844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CE5243D8-08DB-BEDE-FE52-AA380EF0D27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155970" y="1875103"/>
                  <a:ext cx="205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CC0B2E99-F973-BF0D-29E9-19BCF7A85428}"/>
                    </a:ext>
                  </a:extLst>
                </p14:cNvPr>
                <p14:cNvContentPartPr/>
                <p14:nvPr/>
              </p14:nvContentPartPr>
              <p14:xfrm>
                <a:off x="5305370" y="1744423"/>
                <a:ext cx="280440" cy="26388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CC0B2E99-F973-BF0D-29E9-19BCF7A8542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299250" y="1738303"/>
                  <a:ext cx="2926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3504D7DE-A6B2-DB05-3BFD-F4F1B587A273}"/>
                    </a:ext>
                  </a:extLst>
                </p14:cNvPr>
                <p14:cNvContentPartPr/>
                <p14:nvPr/>
              </p14:nvContentPartPr>
              <p14:xfrm>
                <a:off x="5704610" y="1888783"/>
                <a:ext cx="20160" cy="10944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3504D7DE-A6B2-DB05-3BFD-F4F1B587A27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698490" y="1882663"/>
                  <a:ext cx="324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57E2B425-AF54-A8B8-C6F8-136C04BC1107}"/>
                    </a:ext>
                  </a:extLst>
                </p14:cNvPr>
                <p14:cNvContentPartPr/>
                <p14:nvPr/>
              </p14:nvContentPartPr>
              <p14:xfrm>
                <a:off x="5686250" y="1822903"/>
                <a:ext cx="20520" cy="504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57E2B425-AF54-A8B8-C6F8-136C04BC110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680130" y="1816783"/>
                  <a:ext cx="3276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B857A2B2-D268-BBBB-B51F-BD437559B3DB}"/>
                    </a:ext>
                  </a:extLst>
                </p14:cNvPr>
                <p14:cNvContentPartPr/>
                <p14:nvPr/>
              </p14:nvContentPartPr>
              <p14:xfrm>
                <a:off x="5803250" y="1829743"/>
                <a:ext cx="185040" cy="18504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B857A2B2-D268-BBBB-B51F-BD437559B3D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797130" y="1823623"/>
                  <a:ext cx="197280" cy="19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91" name="Entrada de lápiz 90">
                <a:extLst>
                  <a:ext uri="{FF2B5EF4-FFF2-40B4-BE49-F238E27FC236}">
                    <a16:creationId xmlns:a16="http://schemas.microsoft.com/office/drawing/2014/main" id="{F9C64BDD-5F3E-A758-BA41-34CBA6A3A3C9}"/>
                  </a:ext>
                </a:extLst>
              </p14:cNvPr>
              <p14:cNvContentPartPr/>
              <p14:nvPr/>
            </p14:nvContentPartPr>
            <p14:xfrm>
              <a:off x="871250" y="2511223"/>
              <a:ext cx="328680" cy="268920"/>
            </p14:xfrm>
          </p:contentPart>
        </mc:Choice>
        <mc:Fallback>
          <p:pic>
            <p:nvPicPr>
              <p:cNvPr id="91" name="Entrada de lápiz 90">
                <a:extLst>
                  <a:ext uri="{FF2B5EF4-FFF2-40B4-BE49-F238E27FC236}">
                    <a16:creationId xmlns:a16="http://schemas.microsoft.com/office/drawing/2014/main" id="{F9C64BDD-5F3E-A758-BA41-34CBA6A3A3C9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65130" y="2505103"/>
                <a:ext cx="3409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92" name="Entrada de lápiz 91">
                <a:extLst>
                  <a:ext uri="{FF2B5EF4-FFF2-40B4-BE49-F238E27FC236}">
                    <a16:creationId xmlns:a16="http://schemas.microsoft.com/office/drawing/2014/main" id="{B7761B35-506E-E91F-3E93-50308E29D006}"/>
                  </a:ext>
                </a:extLst>
              </p14:cNvPr>
              <p14:cNvContentPartPr/>
              <p14:nvPr/>
            </p14:nvContentPartPr>
            <p14:xfrm>
              <a:off x="1675130" y="2632543"/>
              <a:ext cx="138600" cy="124920"/>
            </p14:xfrm>
          </p:contentPart>
        </mc:Choice>
        <mc:Fallback>
          <p:pic>
            <p:nvPicPr>
              <p:cNvPr id="92" name="Entrada de lápiz 91">
                <a:extLst>
                  <a:ext uri="{FF2B5EF4-FFF2-40B4-BE49-F238E27FC236}">
                    <a16:creationId xmlns:a16="http://schemas.microsoft.com/office/drawing/2014/main" id="{B7761B35-506E-E91F-3E93-50308E29D006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669010" y="2626423"/>
                <a:ext cx="1508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93" name="Entrada de lápiz 92">
                <a:extLst>
                  <a:ext uri="{FF2B5EF4-FFF2-40B4-BE49-F238E27FC236}">
                    <a16:creationId xmlns:a16="http://schemas.microsoft.com/office/drawing/2014/main" id="{81EECEDC-F1A3-D84D-D86B-CDF28ACBCAD6}"/>
                  </a:ext>
                </a:extLst>
              </p14:cNvPr>
              <p14:cNvContentPartPr/>
              <p14:nvPr/>
            </p14:nvContentPartPr>
            <p14:xfrm>
              <a:off x="2088410" y="2453623"/>
              <a:ext cx="296280" cy="255600"/>
            </p14:xfrm>
          </p:contentPart>
        </mc:Choice>
        <mc:Fallback>
          <p:pic>
            <p:nvPicPr>
              <p:cNvPr id="93" name="Entrada de lápiz 92">
                <a:extLst>
                  <a:ext uri="{FF2B5EF4-FFF2-40B4-BE49-F238E27FC236}">
                    <a16:creationId xmlns:a16="http://schemas.microsoft.com/office/drawing/2014/main" id="{81EECEDC-F1A3-D84D-D86B-CDF28ACBCAD6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082290" y="2447503"/>
                <a:ext cx="308520" cy="26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upo 104">
            <a:extLst>
              <a:ext uri="{FF2B5EF4-FFF2-40B4-BE49-F238E27FC236}">
                <a16:creationId xmlns:a16="http://schemas.microsoft.com/office/drawing/2014/main" id="{98C32A57-4949-6872-48EF-9AB82BD7DDCC}"/>
              </a:ext>
            </a:extLst>
          </p:cNvPr>
          <p:cNvGrpSpPr/>
          <p:nvPr/>
        </p:nvGrpSpPr>
        <p:grpSpPr>
          <a:xfrm>
            <a:off x="2963210" y="2372263"/>
            <a:ext cx="2352240" cy="415440"/>
            <a:chOff x="2963210" y="2372263"/>
            <a:chExt cx="2352240" cy="41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A0B5A39E-1126-0386-C916-856A6D524225}"/>
                    </a:ext>
                  </a:extLst>
                </p14:cNvPr>
                <p14:cNvContentPartPr/>
                <p14:nvPr/>
              </p14:nvContentPartPr>
              <p14:xfrm>
                <a:off x="2963210" y="2578903"/>
                <a:ext cx="309960" cy="17208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A0B5A39E-1126-0386-C916-856A6D52422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957090" y="2572783"/>
                  <a:ext cx="3222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E7DD89A3-57D5-7C4E-AF4F-B59839C4F44C}"/>
                    </a:ext>
                  </a:extLst>
                </p14:cNvPr>
                <p14:cNvContentPartPr/>
                <p14:nvPr/>
              </p14:nvContentPartPr>
              <p14:xfrm>
                <a:off x="3308090" y="2556943"/>
                <a:ext cx="108720" cy="14076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E7DD89A3-57D5-7C4E-AF4F-B59839C4F44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301970" y="2550823"/>
                  <a:ext cx="1209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172FB17A-8287-DB4B-66CF-167E1CDF1909}"/>
                    </a:ext>
                  </a:extLst>
                </p14:cNvPr>
                <p14:cNvContentPartPr/>
                <p14:nvPr/>
              </p14:nvContentPartPr>
              <p14:xfrm>
                <a:off x="3559730" y="2547223"/>
                <a:ext cx="222840" cy="14472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172FB17A-8287-DB4B-66CF-167E1CDF190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553610" y="2541103"/>
                  <a:ext cx="235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271FE856-90B2-03A1-53D0-3D235DFB830E}"/>
                    </a:ext>
                  </a:extLst>
                </p14:cNvPr>
                <p14:cNvContentPartPr/>
                <p14:nvPr/>
              </p14:nvContentPartPr>
              <p14:xfrm>
                <a:off x="3746930" y="2563783"/>
                <a:ext cx="232920" cy="13536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271FE856-90B2-03A1-53D0-3D235DFB830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740810" y="2557663"/>
                  <a:ext cx="245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FA961233-FBF3-DF6A-9AC4-6DBCFF83F6FA}"/>
                    </a:ext>
                  </a:extLst>
                </p14:cNvPr>
                <p14:cNvContentPartPr/>
                <p14:nvPr/>
              </p14:nvContentPartPr>
              <p14:xfrm>
                <a:off x="3908210" y="2425183"/>
                <a:ext cx="205920" cy="25452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FA961233-FBF3-DF6A-9AC4-6DBCFF83F6F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902090" y="2419063"/>
                  <a:ext cx="2181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1488161A-7E1E-3FE4-E1C5-856A7A37A967}"/>
                    </a:ext>
                  </a:extLst>
                </p14:cNvPr>
                <p14:cNvContentPartPr/>
                <p14:nvPr/>
              </p14:nvContentPartPr>
              <p14:xfrm>
                <a:off x="4208450" y="2531023"/>
                <a:ext cx="129600" cy="15048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1488161A-7E1E-3FE4-E1C5-856A7A37A96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202330" y="2524903"/>
                  <a:ext cx="141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C9B3C261-E5F2-7A7B-FFE2-F0EF572223EA}"/>
                    </a:ext>
                  </a:extLst>
                </p14:cNvPr>
                <p14:cNvContentPartPr/>
                <p14:nvPr/>
              </p14:nvContentPartPr>
              <p14:xfrm>
                <a:off x="4371890" y="2548663"/>
                <a:ext cx="244440" cy="15624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C9B3C261-E5F2-7A7B-FFE2-F0EF572223E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365770" y="2542543"/>
                  <a:ext cx="256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0C870493-D196-3195-E71E-A6E5E2872F7D}"/>
                    </a:ext>
                  </a:extLst>
                </p14:cNvPr>
                <p14:cNvContentPartPr/>
                <p14:nvPr/>
              </p14:nvContentPartPr>
              <p14:xfrm>
                <a:off x="4682210" y="2564143"/>
                <a:ext cx="203760" cy="15228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0C870493-D196-3195-E71E-A6E5E2872F7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676090" y="2558023"/>
                  <a:ext cx="216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F83D37D0-1F7A-4A69-537B-790AED7836AD}"/>
                    </a:ext>
                  </a:extLst>
                </p14:cNvPr>
                <p14:cNvContentPartPr/>
                <p14:nvPr/>
              </p14:nvContentPartPr>
              <p14:xfrm>
                <a:off x="4891730" y="2521663"/>
                <a:ext cx="102600" cy="16524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F83D37D0-1F7A-4A69-537B-790AED7836A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885610" y="2515543"/>
                  <a:ext cx="114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CB282252-F002-4CC0-97E6-B2ED638A99FF}"/>
                    </a:ext>
                  </a:extLst>
                </p14:cNvPr>
                <p14:cNvContentPartPr/>
                <p14:nvPr/>
              </p14:nvContentPartPr>
              <p14:xfrm>
                <a:off x="5089730" y="2372263"/>
                <a:ext cx="154800" cy="20412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CB282252-F002-4CC0-97E6-B2ED638A99F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083610" y="2366143"/>
                  <a:ext cx="1670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37DBC6A6-3B38-F7B3-44BE-AFE136D10B87}"/>
                    </a:ext>
                  </a:extLst>
                </p14:cNvPr>
                <p14:cNvContentPartPr/>
                <p14:nvPr/>
              </p14:nvContentPartPr>
              <p14:xfrm>
                <a:off x="5251010" y="2703103"/>
                <a:ext cx="64440" cy="8460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37DBC6A6-3B38-F7B3-44BE-AFE136D10B8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244890" y="2696983"/>
                  <a:ext cx="76680" cy="9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3DC2F-82CA-DA67-073F-295561EF9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06A976-EF81-95CE-1724-2DCAE56B5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631709" cy="1091627"/>
          </a:xfrm>
        </p:spPr>
        <p:txBody>
          <a:bodyPr/>
          <a:lstStyle/>
          <a:p>
            <a:r>
              <a:rPr lang="en-US" dirty="0" err="1"/>
              <a:t>Enfoques</a:t>
            </a:r>
            <a:r>
              <a:rPr lang="en-US" dirty="0"/>
              <a:t> de la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dinámica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BED72EF-D423-F902-C03E-D21A802DB5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121" y="3484427"/>
            <a:ext cx="3763963" cy="1996425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Bottom-Up</a:t>
            </a:r>
          </a:p>
          <a:p>
            <a:pPr algn="ctr"/>
            <a:r>
              <a:rPr lang="en-US" sz="4400" dirty="0" err="1"/>
              <a:t>Tabulación</a:t>
            </a:r>
            <a:endParaRPr lang="en-US" sz="4400" dirty="0"/>
          </a:p>
        </p:txBody>
      </p:sp>
      <p:sp>
        <p:nvSpPr>
          <p:cNvPr id="2" name="Flecha: hacia abajo 1">
            <a:extLst>
              <a:ext uri="{FF2B5EF4-FFF2-40B4-BE49-F238E27FC236}">
                <a16:creationId xmlns:a16="http://schemas.microsoft.com/office/drawing/2014/main" id="{D852FBB9-25C1-D047-2DE9-766CC20EA3F4}"/>
              </a:ext>
            </a:extLst>
          </p:cNvPr>
          <p:cNvSpPr/>
          <p:nvPr/>
        </p:nvSpPr>
        <p:spPr>
          <a:xfrm flipV="1">
            <a:off x="4254138" y="3312658"/>
            <a:ext cx="725080" cy="28181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14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380D0-3D16-6AC1-8C8E-EA5D36E4B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F48A45-4C9F-7FF9-517C-8D0BBD5F1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631709" cy="1091627"/>
          </a:xfrm>
        </p:spPr>
        <p:txBody>
          <a:bodyPr/>
          <a:lstStyle/>
          <a:p>
            <a:r>
              <a:rPr lang="en-US" dirty="0" err="1"/>
              <a:t>Enfoques</a:t>
            </a:r>
            <a:r>
              <a:rPr lang="en-US" dirty="0"/>
              <a:t> de la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dinámica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4074AD4F-7FCF-B428-E778-30E0B92A3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121" y="3484427"/>
            <a:ext cx="3763963" cy="1996425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Bottom-Up</a:t>
            </a:r>
          </a:p>
          <a:p>
            <a:pPr algn="ctr"/>
            <a:r>
              <a:rPr lang="en-US" sz="4400" dirty="0" err="1"/>
              <a:t>Tabulación</a:t>
            </a:r>
            <a:endParaRPr lang="en-US" sz="4400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F98A197-59E5-20F1-78CE-0C425AABDCDB}"/>
              </a:ext>
            </a:extLst>
          </p:cNvPr>
          <p:cNvSpPr/>
          <p:nvPr/>
        </p:nvSpPr>
        <p:spPr>
          <a:xfrm>
            <a:off x="9731828" y="5556115"/>
            <a:ext cx="1881051" cy="666160"/>
          </a:xfrm>
          <a:prstGeom prst="roundRect">
            <a:avLst/>
          </a:prstGeom>
          <a:solidFill>
            <a:srgbClr val="DF8C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Subproblema más pequeño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Flecha: hacia abajo 1">
            <a:extLst>
              <a:ext uri="{FF2B5EF4-FFF2-40B4-BE49-F238E27FC236}">
                <a16:creationId xmlns:a16="http://schemas.microsoft.com/office/drawing/2014/main" id="{9E0F7F6A-8E23-C7D0-9294-07F1FCDD80D2}"/>
              </a:ext>
            </a:extLst>
          </p:cNvPr>
          <p:cNvSpPr/>
          <p:nvPr/>
        </p:nvSpPr>
        <p:spPr>
          <a:xfrm flipV="1">
            <a:off x="4254138" y="3312658"/>
            <a:ext cx="725080" cy="28181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07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B99E4-39B9-278B-2408-EE044C700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ACB1D-D0E8-8139-E67C-EF82C6C1B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631709" cy="1091627"/>
          </a:xfrm>
        </p:spPr>
        <p:txBody>
          <a:bodyPr/>
          <a:lstStyle/>
          <a:p>
            <a:r>
              <a:rPr lang="en-US" dirty="0" err="1"/>
              <a:t>Enfoques</a:t>
            </a:r>
            <a:r>
              <a:rPr lang="en-US" dirty="0"/>
              <a:t> de la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dinámica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2D2730A-6C35-3566-E997-9AA6C5D05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121" y="3484427"/>
            <a:ext cx="3763963" cy="1996425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Bottom-Up</a:t>
            </a:r>
          </a:p>
          <a:p>
            <a:pPr algn="ctr"/>
            <a:r>
              <a:rPr lang="en-US" sz="4400" dirty="0" err="1"/>
              <a:t>Tabulación</a:t>
            </a:r>
            <a:endParaRPr lang="en-US" sz="4400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BAADDF2F-A0F3-1BA9-0481-D6F292321EE8}"/>
              </a:ext>
            </a:extLst>
          </p:cNvPr>
          <p:cNvSpPr/>
          <p:nvPr/>
        </p:nvSpPr>
        <p:spPr>
          <a:xfrm>
            <a:off x="7937863" y="4814692"/>
            <a:ext cx="1881051" cy="6661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Subproblema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03E3CE9D-736A-B2A3-C822-C01E68BB6942}"/>
              </a:ext>
            </a:extLst>
          </p:cNvPr>
          <p:cNvSpPr/>
          <p:nvPr/>
        </p:nvSpPr>
        <p:spPr>
          <a:xfrm>
            <a:off x="9731828" y="5556115"/>
            <a:ext cx="1881051" cy="666160"/>
          </a:xfrm>
          <a:prstGeom prst="roundRect">
            <a:avLst/>
          </a:prstGeom>
          <a:solidFill>
            <a:srgbClr val="DF8C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Subproblema más pequeño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Flecha: doblada hacia arriba 11">
            <a:extLst>
              <a:ext uri="{FF2B5EF4-FFF2-40B4-BE49-F238E27FC236}">
                <a16:creationId xmlns:a16="http://schemas.microsoft.com/office/drawing/2014/main" id="{119DF266-0BBB-A7E6-F24F-C3C7C192F59B}"/>
              </a:ext>
            </a:extLst>
          </p:cNvPr>
          <p:cNvSpPr/>
          <p:nvPr/>
        </p:nvSpPr>
        <p:spPr>
          <a:xfrm flipV="1">
            <a:off x="9975668" y="5079809"/>
            <a:ext cx="557349" cy="401043"/>
          </a:xfrm>
          <a:prstGeom prst="bentUp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echa: hacia abajo 1">
            <a:extLst>
              <a:ext uri="{FF2B5EF4-FFF2-40B4-BE49-F238E27FC236}">
                <a16:creationId xmlns:a16="http://schemas.microsoft.com/office/drawing/2014/main" id="{24F16B96-EECC-CE28-E3B2-264B8AC73FCA}"/>
              </a:ext>
            </a:extLst>
          </p:cNvPr>
          <p:cNvSpPr/>
          <p:nvPr/>
        </p:nvSpPr>
        <p:spPr>
          <a:xfrm flipV="1">
            <a:off x="4254138" y="3312658"/>
            <a:ext cx="725080" cy="28181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19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30A41-CFAE-CA50-D429-088F47064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BF5E37-5C6F-D91B-89ED-ACE6FEBAF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631709" cy="1091627"/>
          </a:xfrm>
        </p:spPr>
        <p:txBody>
          <a:bodyPr/>
          <a:lstStyle/>
          <a:p>
            <a:r>
              <a:rPr lang="en-US" dirty="0" err="1"/>
              <a:t>Enfoques</a:t>
            </a:r>
            <a:r>
              <a:rPr lang="en-US" dirty="0"/>
              <a:t> de la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dinámica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79D479-7EAD-101F-13DD-0446D6156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121" y="3484427"/>
            <a:ext cx="3763963" cy="1996425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Bottom-Up</a:t>
            </a:r>
          </a:p>
          <a:p>
            <a:pPr algn="ctr"/>
            <a:r>
              <a:rPr lang="en-US" sz="4400" dirty="0" err="1"/>
              <a:t>Tabulación</a:t>
            </a:r>
            <a:endParaRPr lang="en-US" sz="4400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021606-0962-DF23-2B06-4C96F4DDA483}"/>
              </a:ext>
            </a:extLst>
          </p:cNvPr>
          <p:cNvSpPr/>
          <p:nvPr/>
        </p:nvSpPr>
        <p:spPr>
          <a:xfrm>
            <a:off x="6908392" y="3974106"/>
            <a:ext cx="1881051" cy="6661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Subproblema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81F52644-20E9-75E3-6DFB-F8ECFFCDDB5C}"/>
              </a:ext>
            </a:extLst>
          </p:cNvPr>
          <p:cNvSpPr/>
          <p:nvPr/>
        </p:nvSpPr>
        <p:spPr>
          <a:xfrm>
            <a:off x="7937863" y="4814692"/>
            <a:ext cx="1881051" cy="6661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Subproblema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DB86EF9-EF63-65BE-8E73-69A2CB028D7B}"/>
              </a:ext>
            </a:extLst>
          </p:cNvPr>
          <p:cNvSpPr/>
          <p:nvPr/>
        </p:nvSpPr>
        <p:spPr>
          <a:xfrm>
            <a:off x="9731828" y="5556115"/>
            <a:ext cx="1881051" cy="666160"/>
          </a:xfrm>
          <a:prstGeom prst="roundRect">
            <a:avLst/>
          </a:prstGeom>
          <a:solidFill>
            <a:srgbClr val="DF8C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Subproblema más pequeño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Flecha: doblada hacia arriba 10">
            <a:extLst>
              <a:ext uri="{FF2B5EF4-FFF2-40B4-BE49-F238E27FC236}">
                <a16:creationId xmlns:a16="http://schemas.microsoft.com/office/drawing/2014/main" id="{2F38282F-B4F1-CB38-7EBA-37C080C25A19}"/>
              </a:ext>
            </a:extLst>
          </p:cNvPr>
          <p:cNvSpPr/>
          <p:nvPr/>
        </p:nvSpPr>
        <p:spPr>
          <a:xfrm flipV="1">
            <a:off x="8878389" y="4307186"/>
            <a:ext cx="557349" cy="401043"/>
          </a:xfrm>
          <a:prstGeom prst="bentUp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echa: doblada hacia arriba 11">
            <a:extLst>
              <a:ext uri="{FF2B5EF4-FFF2-40B4-BE49-F238E27FC236}">
                <a16:creationId xmlns:a16="http://schemas.microsoft.com/office/drawing/2014/main" id="{A3A7A658-CC78-19FF-FE2E-983ABF87282F}"/>
              </a:ext>
            </a:extLst>
          </p:cNvPr>
          <p:cNvSpPr/>
          <p:nvPr/>
        </p:nvSpPr>
        <p:spPr>
          <a:xfrm flipV="1">
            <a:off x="9975668" y="5079809"/>
            <a:ext cx="557349" cy="401043"/>
          </a:xfrm>
          <a:prstGeom prst="bentUp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echa: hacia abajo 1">
            <a:extLst>
              <a:ext uri="{FF2B5EF4-FFF2-40B4-BE49-F238E27FC236}">
                <a16:creationId xmlns:a16="http://schemas.microsoft.com/office/drawing/2014/main" id="{D8A261C1-3B5A-3813-B07B-044ED65B500E}"/>
              </a:ext>
            </a:extLst>
          </p:cNvPr>
          <p:cNvSpPr/>
          <p:nvPr/>
        </p:nvSpPr>
        <p:spPr>
          <a:xfrm flipV="1">
            <a:off x="4254138" y="3312658"/>
            <a:ext cx="725080" cy="28181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84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D4596-CB87-68A5-3A75-294541643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82986D-C6A5-D6AC-E577-491A1886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631709" cy="1091627"/>
          </a:xfrm>
        </p:spPr>
        <p:txBody>
          <a:bodyPr/>
          <a:lstStyle/>
          <a:p>
            <a:r>
              <a:rPr lang="en-US" dirty="0" err="1"/>
              <a:t>Enfoques</a:t>
            </a:r>
            <a:r>
              <a:rPr lang="en-US" dirty="0"/>
              <a:t> de la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dinámica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B93ECD9B-2BAC-ECB5-5E4D-2B8AFFF64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121" y="3484427"/>
            <a:ext cx="3763963" cy="1996425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Bottom-Up</a:t>
            </a:r>
          </a:p>
          <a:p>
            <a:pPr algn="ctr"/>
            <a:r>
              <a:rPr lang="en-US" sz="4400" dirty="0" err="1"/>
              <a:t>Tabulación</a:t>
            </a:r>
            <a:endParaRPr lang="en-US" sz="4400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F31DFC4C-3FA4-8EA5-5339-3998E5043EE2}"/>
              </a:ext>
            </a:extLst>
          </p:cNvPr>
          <p:cNvSpPr/>
          <p:nvPr/>
        </p:nvSpPr>
        <p:spPr>
          <a:xfrm>
            <a:off x="6908392" y="3974106"/>
            <a:ext cx="1881051" cy="6661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Subproblema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3A1FD583-9929-F034-3EBE-75F9B319EF6F}"/>
              </a:ext>
            </a:extLst>
          </p:cNvPr>
          <p:cNvSpPr/>
          <p:nvPr/>
        </p:nvSpPr>
        <p:spPr>
          <a:xfrm>
            <a:off x="7937863" y="4814692"/>
            <a:ext cx="1881051" cy="6661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Subproblema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ED8BF016-C430-DFB6-25E9-197C8DAFEAB4}"/>
              </a:ext>
            </a:extLst>
          </p:cNvPr>
          <p:cNvSpPr/>
          <p:nvPr/>
        </p:nvSpPr>
        <p:spPr>
          <a:xfrm>
            <a:off x="9731828" y="5556115"/>
            <a:ext cx="1881051" cy="666160"/>
          </a:xfrm>
          <a:prstGeom prst="roundRect">
            <a:avLst/>
          </a:prstGeom>
          <a:solidFill>
            <a:srgbClr val="DF8C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Subproblema más pequeño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Flecha: doblada hacia arriba 9">
            <a:extLst>
              <a:ext uri="{FF2B5EF4-FFF2-40B4-BE49-F238E27FC236}">
                <a16:creationId xmlns:a16="http://schemas.microsoft.com/office/drawing/2014/main" id="{ED86E0A2-B5CE-F9DA-022A-FA8B6CB94761}"/>
              </a:ext>
            </a:extLst>
          </p:cNvPr>
          <p:cNvSpPr/>
          <p:nvPr/>
        </p:nvSpPr>
        <p:spPr>
          <a:xfrm flipV="1">
            <a:off x="7715976" y="3484427"/>
            <a:ext cx="557349" cy="401043"/>
          </a:xfrm>
          <a:prstGeom prst="bentUp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echa: doblada hacia arriba 10">
            <a:extLst>
              <a:ext uri="{FF2B5EF4-FFF2-40B4-BE49-F238E27FC236}">
                <a16:creationId xmlns:a16="http://schemas.microsoft.com/office/drawing/2014/main" id="{8049C83E-46A9-4F8F-85CA-5267B6FD8150}"/>
              </a:ext>
            </a:extLst>
          </p:cNvPr>
          <p:cNvSpPr/>
          <p:nvPr/>
        </p:nvSpPr>
        <p:spPr>
          <a:xfrm flipV="1">
            <a:off x="8878389" y="4307186"/>
            <a:ext cx="557349" cy="401043"/>
          </a:xfrm>
          <a:prstGeom prst="bentUp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echa: doblada hacia arriba 11">
            <a:extLst>
              <a:ext uri="{FF2B5EF4-FFF2-40B4-BE49-F238E27FC236}">
                <a16:creationId xmlns:a16="http://schemas.microsoft.com/office/drawing/2014/main" id="{87616DB5-B1B7-563E-F6A5-694A17D4D223}"/>
              </a:ext>
            </a:extLst>
          </p:cNvPr>
          <p:cNvSpPr/>
          <p:nvPr/>
        </p:nvSpPr>
        <p:spPr>
          <a:xfrm flipV="1">
            <a:off x="9975668" y="5079809"/>
            <a:ext cx="557349" cy="401043"/>
          </a:xfrm>
          <a:prstGeom prst="bentUp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978259B-1F73-98D7-A35B-D5F6148AE8E3}"/>
              </a:ext>
            </a:extLst>
          </p:cNvPr>
          <p:cNvSpPr/>
          <p:nvPr/>
        </p:nvSpPr>
        <p:spPr>
          <a:xfrm>
            <a:off x="6235655" y="3199381"/>
            <a:ext cx="1345474" cy="4770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Flecha: hacia abajo 1">
            <a:extLst>
              <a:ext uri="{FF2B5EF4-FFF2-40B4-BE49-F238E27FC236}">
                <a16:creationId xmlns:a16="http://schemas.microsoft.com/office/drawing/2014/main" id="{D7F277E2-C5A5-2A2E-E34C-106F0D2A7DD2}"/>
              </a:ext>
            </a:extLst>
          </p:cNvPr>
          <p:cNvSpPr/>
          <p:nvPr/>
        </p:nvSpPr>
        <p:spPr>
          <a:xfrm flipV="1">
            <a:off x="4254138" y="3312658"/>
            <a:ext cx="725080" cy="28181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53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F6F13-2983-30FE-6E0C-98848C4A7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4DF81A-CE91-EACD-E06A-753CB21F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631709" cy="1091627"/>
          </a:xfrm>
        </p:spPr>
        <p:txBody>
          <a:bodyPr/>
          <a:lstStyle/>
          <a:p>
            <a:r>
              <a:rPr lang="en-US" dirty="0" err="1"/>
              <a:t>Enfoques</a:t>
            </a:r>
            <a:r>
              <a:rPr lang="en-US" dirty="0"/>
              <a:t> de la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dinámica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38B74733-73FC-C4B7-D109-5421EE10C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121" y="3484427"/>
            <a:ext cx="3763963" cy="1996425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Bottom-Up</a:t>
            </a:r>
          </a:p>
          <a:p>
            <a:pPr algn="ctr"/>
            <a:r>
              <a:rPr lang="en-US" sz="4400" dirty="0" err="1"/>
              <a:t>Tabulación</a:t>
            </a:r>
            <a:endParaRPr lang="en-US" sz="4400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0A59C1B-5DEF-AEEA-08D8-719A8BBAF696}"/>
              </a:ext>
            </a:extLst>
          </p:cNvPr>
          <p:cNvSpPr/>
          <p:nvPr/>
        </p:nvSpPr>
        <p:spPr>
          <a:xfrm>
            <a:off x="4450080" y="2303463"/>
            <a:ext cx="1881051" cy="666160"/>
          </a:xfrm>
          <a:prstGeom prst="roundRect">
            <a:avLst/>
          </a:prstGeom>
          <a:solidFill>
            <a:srgbClr val="DF8C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Problema inicial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D5AA075F-4FFA-BE3E-D8D9-256581538C46}"/>
              </a:ext>
            </a:extLst>
          </p:cNvPr>
          <p:cNvSpPr/>
          <p:nvPr/>
        </p:nvSpPr>
        <p:spPr>
          <a:xfrm>
            <a:off x="6908392" y="3974106"/>
            <a:ext cx="1881051" cy="6661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Subproblema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F5F40A4-3BDA-AD68-E3D5-2DE8EAC22E9C}"/>
              </a:ext>
            </a:extLst>
          </p:cNvPr>
          <p:cNvSpPr/>
          <p:nvPr/>
        </p:nvSpPr>
        <p:spPr>
          <a:xfrm>
            <a:off x="7937863" y="4814692"/>
            <a:ext cx="1881051" cy="6661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Subproblema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0124B662-DD50-3D97-6D32-687552B498C7}"/>
              </a:ext>
            </a:extLst>
          </p:cNvPr>
          <p:cNvSpPr/>
          <p:nvPr/>
        </p:nvSpPr>
        <p:spPr>
          <a:xfrm>
            <a:off x="9731828" y="5556115"/>
            <a:ext cx="1881051" cy="666160"/>
          </a:xfrm>
          <a:prstGeom prst="roundRect">
            <a:avLst/>
          </a:prstGeom>
          <a:solidFill>
            <a:srgbClr val="DF8C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Subproblema más pequeño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Flecha: doblada hacia arriba 8">
            <a:extLst>
              <a:ext uri="{FF2B5EF4-FFF2-40B4-BE49-F238E27FC236}">
                <a16:creationId xmlns:a16="http://schemas.microsoft.com/office/drawing/2014/main" id="{F8ADE545-176B-F05D-FC74-820CDFFC1BAA}"/>
              </a:ext>
            </a:extLst>
          </p:cNvPr>
          <p:cNvSpPr/>
          <p:nvPr/>
        </p:nvSpPr>
        <p:spPr>
          <a:xfrm flipV="1">
            <a:off x="6496594" y="2636543"/>
            <a:ext cx="557349" cy="401043"/>
          </a:xfrm>
          <a:prstGeom prst="bentUp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echa: doblada hacia arriba 9">
            <a:extLst>
              <a:ext uri="{FF2B5EF4-FFF2-40B4-BE49-F238E27FC236}">
                <a16:creationId xmlns:a16="http://schemas.microsoft.com/office/drawing/2014/main" id="{23DB33B6-F45C-AEAD-6764-E3BC0BD8F860}"/>
              </a:ext>
            </a:extLst>
          </p:cNvPr>
          <p:cNvSpPr/>
          <p:nvPr/>
        </p:nvSpPr>
        <p:spPr>
          <a:xfrm flipV="1">
            <a:off x="7715976" y="3484427"/>
            <a:ext cx="557349" cy="401043"/>
          </a:xfrm>
          <a:prstGeom prst="bentUp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echa: doblada hacia arriba 10">
            <a:extLst>
              <a:ext uri="{FF2B5EF4-FFF2-40B4-BE49-F238E27FC236}">
                <a16:creationId xmlns:a16="http://schemas.microsoft.com/office/drawing/2014/main" id="{7FBC2A10-B39D-0CE9-F845-688955D5CF7D}"/>
              </a:ext>
            </a:extLst>
          </p:cNvPr>
          <p:cNvSpPr/>
          <p:nvPr/>
        </p:nvSpPr>
        <p:spPr>
          <a:xfrm flipV="1">
            <a:off x="8878389" y="4307186"/>
            <a:ext cx="557349" cy="401043"/>
          </a:xfrm>
          <a:prstGeom prst="bentUp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echa: doblada hacia arriba 11">
            <a:extLst>
              <a:ext uri="{FF2B5EF4-FFF2-40B4-BE49-F238E27FC236}">
                <a16:creationId xmlns:a16="http://schemas.microsoft.com/office/drawing/2014/main" id="{0B596961-FE19-7DE4-A439-F513FA5A18F2}"/>
              </a:ext>
            </a:extLst>
          </p:cNvPr>
          <p:cNvSpPr/>
          <p:nvPr/>
        </p:nvSpPr>
        <p:spPr>
          <a:xfrm flipV="1">
            <a:off x="9975668" y="5079809"/>
            <a:ext cx="557349" cy="401043"/>
          </a:xfrm>
          <a:prstGeom prst="bentUp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B26FDC1-4061-BBD2-D800-CE4FBF3EE2D0}"/>
              </a:ext>
            </a:extLst>
          </p:cNvPr>
          <p:cNvSpPr/>
          <p:nvPr/>
        </p:nvSpPr>
        <p:spPr>
          <a:xfrm>
            <a:off x="6235655" y="3199381"/>
            <a:ext cx="1345474" cy="4770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Flecha: hacia abajo 1">
            <a:extLst>
              <a:ext uri="{FF2B5EF4-FFF2-40B4-BE49-F238E27FC236}">
                <a16:creationId xmlns:a16="http://schemas.microsoft.com/office/drawing/2014/main" id="{CA0A5081-8FBC-C20B-E332-E294152A420A}"/>
              </a:ext>
            </a:extLst>
          </p:cNvPr>
          <p:cNvSpPr/>
          <p:nvPr/>
        </p:nvSpPr>
        <p:spPr>
          <a:xfrm flipV="1">
            <a:off x="4254138" y="3312658"/>
            <a:ext cx="725080" cy="28181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94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1CA3C-9B11-ECDF-8085-6D3210720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8FAAE677-0781-D746-CAAE-7EBA83AD74E1}"/>
              </a:ext>
            </a:extLst>
          </p:cNvPr>
          <p:cNvSpPr/>
          <p:nvPr/>
        </p:nvSpPr>
        <p:spPr>
          <a:xfrm>
            <a:off x="4906192" y="428822"/>
            <a:ext cx="2434196" cy="140628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84FCBCC6-D6C4-D99A-7B50-8B90195C2AF4}"/>
              </a:ext>
            </a:extLst>
          </p:cNvPr>
          <p:cNvGrpSpPr/>
          <p:nvPr/>
        </p:nvGrpSpPr>
        <p:grpSpPr>
          <a:xfrm>
            <a:off x="5179110" y="819943"/>
            <a:ext cx="1924920" cy="427680"/>
            <a:chOff x="5406170" y="819943"/>
            <a:chExt cx="1924920" cy="42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82D990E9-557B-AF61-101F-D77D3A1E650B}"/>
                    </a:ext>
                  </a:extLst>
                </p14:cNvPr>
                <p14:cNvContentPartPr/>
                <p14:nvPr/>
              </p14:nvContentPartPr>
              <p14:xfrm>
                <a:off x="5406170" y="968623"/>
                <a:ext cx="204480" cy="27900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82D990E9-557B-AF61-101F-D77D3A1E650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97530" y="959623"/>
                  <a:ext cx="2221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7EB9C456-F94D-033F-0BFB-F311A945A3B8}"/>
                    </a:ext>
                  </a:extLst>
                </p14:cNvPr>
                <p14:cNvContentPartPr/>
                <p14:nvPr/>
              </p14:nvContentPartPr>
              <p14:xfrm>
                <a:off x="5646290" y="989143"/>
                <a:ext cx="187200" cy="21780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7EB9C456-F94D-033F-0BFB-F311A945A3B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37290" y="980503"/>
                  <a:ext cx="204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83266506-ABB1-1B42-46A5-820C3CD47102}"/>
                    </a:ext>
                  </a:extLst>
                </p14:cNvPr>
                <p14:cNvContentPartPr/>
                <p14:nvPr/>
              </p14:nvContentPartPr>
              <p14:xfrm>
                <a:off x="5843210" y="1024063"/>
                <a:ext cx="280080" cy="21240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83266506-ABB1-1B42-46A5-820C3CD4710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34570" y="1015423"/>
                  <a:ext cx="297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8A2AEA5F-E0E4-8C4D-50B1-7DC6419E6969}"/>
                    </a:ext>
                  </a:extLst>
                </p14:cNvPr>
                <p14:cNvContentPartPr/>
                <p14:nvPr/>
              </p14:nvContentPartPr>
              <p14:xfrm>
                <a:off x="6226970" y="1054303"/>
                <a:ext cx="70200" cy="16272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8A2AEA5F-E0E4-8C4D-50B1-7DC6419E696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18330" y="1045663"/>
                  <a:ext cx="87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D9B412CB-3F5D-BE0C-701D-F8B9851C9F68}"/>
                    </a:ext>
                  </a:extLst>
                </p14:cNvPr>
                <p14:cNvContentPartPr/>
                <p14:nvPr/>
              </p14:nvContentPartPr>
              <p14:xfrm>
                <a:off x="6191330" y="938743"/>
                <a:ext cx="25920" cy="2916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D9B412CB-3F5D-BE0C-701D-F8B9851C9F6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82690" y="930103"/>
                  <a:ext cx="43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B85B4FE9-791D-43B0-9C57-AE4886392852}"/>
                    </a:ext>
                  </a:extLst>
                </p14:cNvPr>
                <p14:cNvContentPartPr/>
                <p14:nvPr/>
              </p14:nvContentPartPr>
              <p14:xfrm>
                <a:off x="6367010" y="1001023"/>
                <a:ext cx="207360" cy="19044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B85B4FE9-791D-43B0-9C57-AE488639285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58010" y="992383"/>
                  <a:ext cx="225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9D8C4BC6-D702-CC7C-91E6-6EA88BD87849}"/>
                    </a:ext>
                  </a:extLst>
                </p14:cNvPr>
                <p14:cNvContentPartPr/>
                <p14:nvPr/>
              </p14:nvContentPartPr>
              <p14:xfrm>
                <a:off x="6586250" y="1004623"/>
                <a:ext cx="111240" cy="15732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9D8C4BC6-D702-CC7C-91E6-6EA88BD8784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77610" y="995983"/>
                  <a:ext cx="128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D47B19BB-34A9-6EC8-EC50-A0FB15EABFE5}"/>
                    </a:ext>
                  </a:extLst>
                </p14:cNvPr>
                <p14:cNvContentPartPr/>
                <p14:nvPr/>
              </p14:nvContentPartPr>
              <p14:xfrm>
                <a:off x="6732410" y="1034503"/>
                <a:ext cx="120960" cy="17568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D47B19BB-34A9-6EC8-EC50-A0FB15EABFE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23410" y="1025503"/>
                  <a:ext cx="138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AC4587D8-3A71-CF09-85BD-B9F5BC0C5CF2}"/>
                    </a:ext>
                  </a:extLst>
                </p14:cNvPr>
                <p14:cNvContentPartPr/>
                <p14:nvPr/>
              </p14:nvContentPartPr>
              <p14:xfrm>
                <a:off x="6933290" y="875743"/>
                <a:ext cx="174600" cy="31968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AC4587D8-3A71-CF09-85BD-B9F5BC0C5CF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24650" y="866743"/>
                  <a:ext cx="1922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309F68D6-E156-F439-50A7-AFB307EE5DC1}"/>
                    </a:ext>
                  </a:extLst>
                </p14:cNvPr>
                <p14:cNvContentPartPr/>
                <p14:nvPr/>
              </p14:nvContentPartPr>
              <p14:xfrm>
                <a:off x="7089170" y="974743"/>
                <a:ext cx="174600" cy="18828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309F68D6-E156-F439-50A7-AFB307EE5DC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80170" y="965743"/>
                  <a:ext cx="1922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4D82E6EB-9287-389B-E682-4D3B19A6F314}"/>
                    </a:ext>
                  </a:extLst>
                </p14:cNvPr>
                <p14:cNvContentPartPr/>
                <p14:nvPr/>
              </p14:nvContentPartPr>
              <p14:xfrm>
                <a:off x="7147850" y="819943"/>
                <a:ext cx="183240" cy="39996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4D82E6EB-9287-389B-E682-4D3B19A6F31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39210" y="810943"/>
                  <a:ext cx="200880" cy="41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55829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41846-03E6-2B80-0B10-13512E772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D537C9D7-5939-DA2A-F396-1A72AF458DB7}"/>
              </a:ext>
            </a:extLst>
          </p:cNvPr>
          <p:cNvSpPr/>
          <p:nvPr/>
        </p:nvSpPr>
        <p:spPr>
          <a:xfrm>
            <a:off x="4906192" y="428822"/>
            <a:ext cx="2434196" cy="140628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8A741719-5504-B123-121D-4BB8947AE761}"/>
              </a:ext>
            </a:extLst>
          </p:cNvPr>
          <p:cNvGrpSpPr/>
          <p:nvPr/>
        </p:nvGrpSpPr>
        <p:grpSpPr>
          <a:xfrm>
            <a:off x="5179110" y="819943"/>
            <a:ext cx="1924920" cy="427680"/>
            <a:chOff x="5406170" y="819943"/>
            <a:chExt cx="1924920" cy="42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D345EF61-CFB2-EB27-912C-7C762441014D}"/>
                    </a:ext>
                  </a:extLst>
                </p14:cNvPr>
                <p14:cNvContentPartPr/>
                <p14:nvPr/>
              </p14:nvContentPartPr>
              <p14:xfrm>
                <a:off x="5406170" y="968623"/>
                <a:ext cx="204480" cy="27900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D345EF61-CFB2-EB27-912C-7C762441014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97530" y="959623"/>
                  <a:ext cx="2221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9F09E057-1DFF-6C79-66AD-B473E9121247}"/>
                    </a:ext>
                  </a:extLst>
                </p14:cNvPr>
                <p14:cNvContentPartPr/>
                <p14:nvPr/>
              </p14:nvContentPartPr>
              <p14:xfrm>
                <a:off x="5646290" y="989143"/>
                <a:ext cx="187200" cy="21780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9F09E057-1DFF-6C79-66AD-B473E912124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37290" y="980503"/>
                  <a:ext cx="204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02D173EB-8218-F89E-5DEA-D35CD83D06CE}"/>
                    </a:ext>
                  </a:extLst>
                </p14:cNvPr>
                <p14:cNvContentPartPr/>
                <p14:nvPr/>
              </p14:nvContentPartPr>
              <p14:xfrm>
                <a:off x="5843210" y="1024063"/>
                <a:ext cx="280080" cy="21240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02D173EB-8218-F89E-5DEA-D35CD83D06C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34570" y="1015423"/>
                  <a:ext cx="297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049ADEE9-9466-CA2B-29FC-9FF82B3B27DE}"/>
                    </a:ext>
                  </a:extLst>
                </p14:cNvPr>
                <p14:cNvContentPartPr/>
                <p14:nvPr/>
              </p14:nvContentPartPr>
              <p14:xfrm>
                <a:off x="6226970" y="1054303"/>
                <a:ext cx="70200" cy="16272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049ADEE9-9466-CA2B-29FC-9FF82B3B27D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18330" y="1045663"/>
                  <a:ext cx="87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18E922B3-EAFA-7506-4056-9B40C321DF25}"/>
                    </a:ext>
                  </a:extLst>
                </p14:cNvPr>
                <p14:cNvContentPartPr/>
                <p14:nvPr/>
              </p14:nvContentPartPr>
              <p14:xfrm>
                <a:off x="6191330" y="938743"/>
                <a:ext cx="25920" cy="2916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18E922B3-EAFA-7506-4056-9B40C321DF2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82690" y="930103"/>
                  <a:ext cx="43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4EF672FB-15F3-86BC-5148-01465DA9EB14}"/>
                    </a:ext>
                  </a:extLst>
                </p14:cNvPr>
                <p14:cNvContentPartPr/>
                <p14:nvPr/>
              </p14:nvContentPartPr>
              <p14:xfrm>
                <a:off x="6367010" y="1001023"/>
                <a:ext cx="207360" cy="19044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4EF672FB-15F3-86BC-5148-01465DA9EB1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58010" y="992383"/>
                  <a:ext cx="225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2BD194E3-9EE8-B70F-4418-1700DD5D130A}"/>
                    </a:ext>
                  </a:extLst>
                </p14:cNvPr>
                <p14:cNvContentPartPr/>
                <p14:nvPr/>
              </p14:nvContentPartPr>
              <p14:xfrm>
                <a:off x="6586250" y="1004623"/>
                <a:ext cx="111240" cy="15732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2BD194E3-9EE8-B70F-4418-1700DD5D130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77610" y="995983"/>
                  <a:ext cx="128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F5F231BE-F604-E1C1-6834-F6D7B3A87628}"/>
                    </a:ext>
                  </a:extLst>
                </p14:cNvPr>
                <p14:cNvContentPartPr/>
                <p14:nvPr/>
              </p14:nvContentPartPr>
              <p14:xfrm>
                <a:off x="6732410" y="1034503"/>
                <a:ext cx="120960" cy="17568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F5F231BE-F604-E1C1-6834-F6D7B3A876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23410" y="1025503"/>
                  <a:ext cx="138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0FF9A6E2-475A-C7B9-8A2F-1067FB3CFD2E}"/>
                    </a:ext>
                  </a:extLst>
                </p14:cNvPr>
                <p14:cNvContentPartPr/>
                <p14:nvPr/>
              </p14:nvContentPartPr>
              <p14:xfrm>
                <a:off x="6933290" y="875743"/>
                <a:ext cx="174600" cy="31968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0FF9A6E2-475A-C7B9-8A2F-1067FB3CFD2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24650" y="866743"/>
                  <a:ext cx="1922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95E11C25-00F8-344A-0E1E-01571A87B600}"/>
                    </a:ext>
                  </a:extLst>
                </p14:cNvPr>
                <p14:cNvContentPartPr/>
                <p14:nvPr/>
              </p14:nvContentPartPr>
              <p14:xfrm>
                <a:off x="7089170" y="974743"/>
                <a:ext cx="174600" cy="18828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95E11C25-00F8-344A-0E1E-01571A87B60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80170" y="965743"/>
                  <a:ext cx="1922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DF56017F-149D-9C92-4F36-444F4F6095C4}"/>
                    </a:ext>
                  </a:extLst>
                </p14:cNvPr>
                <p14:cNvContentPartPr/>
                <p14:nvPr/>
              </p14:nvContentPartPr>
              <p14:xfrm>
                <a:off x="7147850" y="819943"/>
                <a:ext cx="183240" cy="39996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DF56017F-149D-9C92-4F36-444F4F6095C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39210" y="810943"/>
                  <a:ext cx="200880" cy="417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Elipse 20">
            <a:extLst>
              <a:ext uri="{FF2B5EF4-FFF2-40B4-BE49-F238E27FC236}">
                <a16:creationId xmlns:a16="http://schemas.microsoft.com/office/drawing/2014/main" id="{42DED978-B32A-BD7D-7E4B-D45EE6C27362}"/>
              </a:ext>
            </a:extLst>
          </p:cNvPr>
          <p:cNvSpPr/>
          <p:nvPr/>
        </p:nvSpPr>
        <p:spPr>
          <a:xfrm>
            <a:off x="2309413" y="1987007"/>
            <a:ext cx="2434196" cy="140628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A5AE587E-6C63-4BE6-82ED-1897A5ACBA01}"/>
              </a:ext>
            </a:extLst>
          </p:cNvPr>
          <p:cNvSpPr/>
          <p:nvPr/>
        </p:nvSpPr>
        <p:spPr>
          <a:xfrm>
            <a:off x="7747777" y="1950281"/>
            <a:ext cx="2434196" cy="140628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0E167D0D-12B7-0467-93A9-91B391738854}"/>
              </a:ext>
            </a:extLst>
          </p:cNvPr>
          <p:cNvGrpSpPr/>
          <p:nvPr/>
        </p:nvGrpSpPr>
        <p:grpSpPr>
          <a:xfrm>
            <a:off x="7837455" y="2384727"/>
            <a:ext cx="1857600" cy="371880"/>
            <a:chOff x="5406170" y="875743"/>
            <a:chExt cx="1857600" cy="37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86604310-5474-8BEC-0440-FDA46D9BC5C0}"/>
                    </a:ext>
                  </a:extLst>
                </p14:cNvPr>
                <p14:cNvContentPartPr/>
                <p14:nvPr/>
              </p14:nvContentPartPr>
              <p14:xfrm>
                <a:off x="5406170" y="968623"/>
                <a:ext cx="204480" cy="27900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86604310-5474-8BEC-0440-FDA46D9BC5C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97530" y="959623"/>
                  <a:ext cx="2221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28AEA85E-D8BB-7D95-3408-6B267579FCD4}"/>
                    </a:ext>
                  </a:extLst>
                </p14:cNvPr>
                <p14:cNvContentPartPr/>
                <p14:nvPr/>
              </p14:nvContentPartPr>
              <p14:xfrm>
                <a:off x="5646290" y="989143"/>
                <a:ext cx="187200" cy="21780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28AEA85E-D8BB-7D95-3408-6B267579FCD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37290" y="980503"/>
                  <a:ext cx="204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E993CE14-DA13-ABBD-01E8-AC3E13580A5D}"/>
                    </a:ext>
                  </a:extLst>
                </p14:cNvPr>
                <p14:cNvContentPartPr/>
                <p14:nvPr/>
              </p14:nvContentPartPr>
              <p14:xfrm>
                <a:off x="5843210" y="1024063"/>
                <a:ext cx="280080" cy="21240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E993CE14-DA13-ABBD-01E8-AC3E13580A5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34570" y="1015423"/>
                  <a:ext cx="297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A5AE3E6E-DF0E-A7B1-A027-681B404DAB1D}"/>
                    </a:ext>
                  </a:extLst>
                </p14:cNvPr>
                <p14:cNvContentPartPr/>
                <p14:nvPr/>
              </p14:nvContentPartPr>
              <p14:xfrm>
                <a:off x="6226970" y="1054303"/>
                <a:ext cx="70200" cy="16272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A5AE3E6E-DF0E-A7B1-A027-681B404DAB1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18330" y="1045663"/>
                  <a:ext cx="87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407D4250-EB42-294B-9F5E-EE5AFA439555}"/>
                    </a:ext>
                  </a:extLst>
                </p14:cNvPr>
                <p14:cNvContentPartPr/>
                <p14:nvPr/>
              </p14:nvContentPartPr>
              <p14:xfrm>
                <a:off x="6191330" y="938743"/>
                <a:ext cx="25920" cy="2916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407D4250-EB42-294B-9F5E-EE5AFA43955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82690" y="930103"/>
                  <a:ext cx="43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B62C964E-8705-F207-160E-BCCA4E87F575}"/>
                    </a:ext>
                  </a:extLst>
                </p14:cNvPr>
                <p14:cNvContentPartPr/>
                <p14:nvPr/>
              </p14:nvContentPartPr>
              <p14:xfrm>
                <a:off x="6367010" y="1001023"/>
                <a:ext cx="207360" cy="19044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B62C964E-8705-F207-160E-BCCA4E87F57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58010" y="992383"/>
                  <a:ext cx="225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558074FD-537B-F4D3-BF7B-A39730AFBB47}"/>
                    </a:ext>
                  </a:extLst>
                </p14:cNvPr>
                <p14:cNvContentPartPr/>
                <p14:nvPr/>
              </p14:nvContentPartPr>
              <p14:xfrm>
                <a:off x="6586250" y="1004623"/>
                <a:ext cx="111240" cy="15732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558074FD-537B-F4D3-BF7B-A39730AFBB4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77610" y="995983"/>
                  <a:ext cx="128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62F70BEE-24CB-6B7A-6FDA-F5E7C5645526}"/>
                    </a:ext>
                  </a:extLst>
                </p14:cNvPr>
                <p14:cNvContentPartPr/>
                <p14:nvPr/>
              </p14:nvContentPartPr>
              <p14:xfrm>
                <a:off x="6732410" y="1034503"/>
                <a:ext cx="120960" cy="17568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62F70BEE-24CB-6B7A-6FDA-F5E7C564552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23410" y="1025503"/>
                  <a:ext cx="138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57194625-B94B-4179-6854-E668E29184F1}"/>
                    </a:ext>
                  </a:extLst>
                </p14:cNvPr>
                <p14:cNvContentPartPr/>
                <p14:nvPr/>
              </p14:nvContentPartPr>
              <p14:xfrm>
                <a:off x="6933290" y="875743"/>
                <a:ext cx="174600" cy="31968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57194625-B94B-4179-6854-E668E29184F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24650" y="866743"/>
                  <a:ext cx="1922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956B190A-9F23-7504-88D2-40CB950EAE8E}"/>
                    </a:ext>
                  </a:extLst>
                </p14:cNvPr>
                <p14:cNvContentPartPr/>
                <p14:nvPr/>
              </p14:nvContentPartPr>
              <p14:xfrm>
                <a:off x="7089170" y="974743"/>
                <a:ext cx="174600" cy="18828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956B190A-9F23-7504-88D2-40CB950EAE8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80170" y="965743"/>
                  <a:ext cx="19224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31E07590-7C22-9561-3C29-6888C43D7DD7}"/>
              </a:ext>
            </a:extLst>
          </p:cNvPr>
          <p:cNvGrpSpPr/>
          <p:nvPr/>
        </p:nvGrpSpPr>
        <p:grpSpPr>
          <a:xfrm>
            <a:off x="2369438" y="2433469"/>
            <a:ext cx="2147040" cy="336960"/>
            <a:chOff x="2945930" y="2391703"/>
            <a:chExt cx="214704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7D6B14B1-0B9D-76C9-9697-2BAC88E9E503}"/>
                    </a:ext>
                  </a:extLst>
                </p14:cNvPr>
                <p14:cNvContentPartPr/>
                <p14:nvPr/>
              </p14:nvContentPartPr>
              <p14:xfrm>
                <a:off x="2945930" y="2511223"/>
                <a:ext cx="163800" cy="20268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7D6B14B1-0B9D-76C9-9697-2BAC88E9E50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37290" y="2502583"/>
                  <a:ext cx="181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B3943E2B-29F0-808C-9381-81E5C0963A89}"/>
                    </a:ext>
                  </a:extLst>
                </p14:cNvPr>
                <p14:cNvContentPartPr/>
                <p14:nvPr/>
              </p14:nvContentPartPr>
              <p14:xfrm>
                <a:off x="3124490" y="2554423"/>
                <a:ext cx="171720" cy="17424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B3943E2B-29F0-808C-9381-81E5C0963A8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15850" y="2545423"/>
                  <a:ext cx="189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C693AF32-B231-6BA4-9580-921C621B011C}"/>
                    </a:ext>
                  </a:extLst>
                </p14:cNvPr>
                <p14:cNvContentPartPr/>
                <p14:nvPr/>
              </p14:nvContentPartPr>
              <p14:xfrm>
                <a:off x="3308810" y="2539303"/>
                <a:ext cx="258840" cy="15588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C693AF32-B231-6BA4-9580-921C621B011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99810" y="2530663"/>
                  <a:ext cx="276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2C0B622E-040F-1146-6743-026A934F0329}"/>
                    </a:ext>
                  </a:extLst>
                </p14:cNvPr>
                <p14:cNvContentPartPr/>
                <p14:nvPr/>
              </p14:nvContentPartPr>
              <p14:xfrm>
                <a:off x="3624170" y="2577103"/>
                <a:ext cx="75960" cy="13500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2C0B622E-040F-1146-6743-026A934F032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5170" y="2568103"/>
                  <a:ext cx="93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82D9CD9E-5126-82C3-DAD0-98ADCA3F46E3}"/>
                    </a:ext>
                  </a:extLst>
                </p14:cNvPr>
                <p14:cNvContentPartPr/>
                <p14:nvPr/>
              </p14:nvContentPartPr>
              <p14:xfrm>
                <a:off x="3591410" y="2465143"/>
                <a:ext cx="28800" cy="1548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82D9CD9E-5126-82C3-DAD0-98ADCA3F46E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82410" y="2456503"/>
                  <a:ext cx="46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589776DC-9051-AF04-E07B-0C2EB6B3EE96}"/>
                    </a:ext>
                  </a:extLst>
                </p14:cNvPr>
                <p14:cNvContentPartPr/>
                <p14:nvPr/>
              </p14:nvContentPartPr>
              <p14:xfrm>
                <a:off x="3749810" y="2525623"/>
                <a:ext cx="261360" cy="17856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589776DC-9051-AF04-E07B-0C2EB6B3EE9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40810" y="2516623"/>
                  <a:ext cx="279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F1452826-BED8-93DB-6843-2FBA9F79B43A}"/>
                    </a:ext>
                  </a:extLst>
                </p14:cNvPr>
                <p14:cNvContentPartPr/>
                <p14:nvPr/>
              </p14:nvContentPartPr>
              <p14:xfrm>
                <a:off x="4008290" y="2526703"/>
                <a:ext cx="102960" cy="12744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F1452826-BED8-93DB-6843-2FBA9F79B43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99650" y="2517703"/>
                  <a:ext cx="12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A522A71A-88A5-4160-7ECE-57A38CE783A8}"/>
                    </a:ext>
                  </a:extLst>
                </p14:cNvPr>
                <p14:cNvContentPartPr/>
                <p14:nvPr/>
              </p14:nvContentPartPr>
              <p14:xfrm>
                <a:off x="4126370" y="2525263"/>
                <a:ext cx="108000" cy="16236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A522A71A-88A5-4160-7ECE-57A38CE783A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17730" y="2516623"/>
                  <a:ext cx="125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BD0AC1F2-1C38-EF20-18E3-897337474637}"/>
                    </a:ext>
                  </a:extLst>
                </p14:cNvPr>
                <p14:cNvContentPartPr/>
                <p14:nvPr/>
              </p14:nvContentPartPr>
              <p14:xfrm>
                <a:off x="4326890" y="2406463"/>
                <a:ext cx="159480" cy="27432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BD0AC1F2-1C38-EF20-18E3-89733747463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17890" y="2397823"/>
                  <a:ext cx="177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4196D9E5-3ED6-5C13-4F6A-9105D6534334}"/>
                    </a:ext>
                  </a:extLst>
                </p14:cNvPr>
                <p14:cNvContentPartPr/>
                <p14:nvPr/>
              </p14:nvContentPartPr>
              <p14:xfrm>
                <a:off x="4474490" y="2491783"/>
                <a:ext cx="200160" cy="16344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4196D9E5-3ED6-5C13-4F6A-9105D653433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65850" y="2483143"/>
                  <a:ext cx="217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2960244E-0F43-4A75-5B89-BD9C14AF7898}"/>
                    </a:ext>
                  </a:extLst>
                </p14:cNvPr>
                <p14:cNvContentPartPr/>
                <p14:nvPr/>
              </p14:nvContentPartPr>
              <p14:xfrm>
                <a:off x="4711370" y="2572063"/>
                <a:ext cx="130320" cy="1476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2960244E-0F43-4A75-5B89-BD9C14AF789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02730" y="2563423"/>
                  <a:ext cx="147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495C67BA-550C-B21E-A6E3-1009914D77A5}"/>
                    </a:ext>
                  </a:extLst>
                </p14:cNvPr>
                <p14:cNvContentPartPr/>
                <p14:nvPr/>
              </p14:nvContentPartPr>
              <p14:xfrm>
                <a:off x="4818650" y="2457583"/>
                <a:ext cx="174600" cy="18036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495C67BA-550C-B21E-A6E3-1009914D77A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809650" y="2448583"/>
                  <a:ext cx="192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7177E9BC-3C83-C8FA-D635-A0C8F0A3B397}"/>
                    </a:ext>
                  </a:extLst>
                </p14:cNvPr>
                <p14:cNvContentPartPr/>
                <p14:nvPr/>
              </p14:nvContentPartPr>
              <p14:xfrm>
                <a:off x="4940330" y="2391703"/>
                <a:ext cx="152640" cy="33660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7177E9BC-3C83-C8FA-D635-A0C8F0A3B39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31330" y="2382703"/>
                  <a:ext cx="17028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F8203C79-F4DF-4DA0-5318-E146F2C6D9C0}"/>
              </a:ext>
            </a:extLst>
          </p:cNvPr>
          <p:cNvGrpSpPr/>
          <p:nvPr/>
        </p:nvGrpSpPr>
        <p:grpSpPr>
          <a:xfrm>
            <a:off x="9733268" y="2349807"/>
            <a:ext cx="376200" cy="336960"/>
            <a:chOff x="9457970" y="2332303"/>
            <a:chExt cx="37620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6511567A-1997-9981-EBB3-41C200949B6A}"/>
                    </a:ext>
                  </a:extLst>
                </p14:cNvPr>
                <p14:cNvContentPartPr/>
                <p14:nvPr/>
              </p14:nvContentPartPr>
              <p14:xfrm>
                <a:off x="9457970" y="2511943"/>
                <a:ext cx="121680" cy="1800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6511567A-1997-9981-EBB3-41C200949B6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49330" y="2503303"/>
                  <a:ext cx="139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0AC01F53-5266-37C2-F15B-62F7D0060C28}"/>
                    </a:ext>
                  </a:extLst>
                </p14:cNvPr>
                <p14:cNvContentPartPr/>
                <p14:nvPr/>
              </p14:nvContentPartPr>
              <p14:xfrm>
                <a:off x="9602330" y="2423023"/>
                <a:ext cx="141480" cy="19008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0AC01F53-5266-37C2-F15B-62F7D0060C2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3330" y="2414023"/>
                  <a:ext cx="159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B08A9987-297E-61AE-A40A-7EAE61020ACF}"/>
                    </a:ext>
                  </a:extLst>
                </p14:cNvPr>
                <p14:cNvContentPartPr/>
                <p14:nvPr/>
              </p14:nvContentPartPr>
              <p14:xfrm>
                <a:off x="9749210" y="2332303"/>
                <a:ext cx="84960" cy="3369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B08A9987-297E-61AE-A40A-7EAE61020AC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740210" y="2323663"/>
                  <a:ext cx="102600" cy="35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40" name="Entrada de lápiz 139">
                <a:extLst>
                  <a:ext uri="{FF2B5EF4-FFF2-40B4-BE49-F238E27FC236}">
                    <a16:creationId xmlns:a16="http://schemas.microsoft.com/office/drawing/2014/main" id="{6C1E9B31-2B8E-E6C9-EDA6-40E97B2D9543}"/>
                  </a:ext>
                </a:extLst>
              </p14:cNvPr>
              <p14:cNvContentPartPr/>
              <p14:nvPr/>
            </p14:nvContentPartPr>
            <p14:xfrm>
              <a:off x="4459370" y="1651543"/>
              <a:ext cx="512280" cy="419400"/>
            </p14:xfrm>
          </p:contentPart>
        </mc:Choice>
        <mc:Fallback>
          <p:pic>
            <p:nvPicPr>
              <p:cNvPr id="140" name="Entrada de lápiz 139">
                <a:extLst>
                  <a:ext uri="{FF2B5EF4-FFF2-40B4-BE49-F238E27FC236}">
                    <a16:creationId xmlns:a16="http://schemas.microsoft.com/office/drawing/2014/main" id="{6C1E9B31-2B8E-E6C9-EDA6-40E97B2D954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453250" y="1645423"/>
                <a:ext cx="52452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41" name="Entrada de lápiz 140">
                <a:extLst>
                  <a:ext uri="{FF2B5EF4-FFF2-40B4-BE49-F238E27FC236}">
                    <a16:creationId xmlns:a16="http://schemas.microsoft.com/office/drawing/2014/main" id="{0F9AACA0-070B-E5F4-18C7-60A4871E933F}"/>
                  </a:ext>
                </a:extLst>
              </p14:cNvPr>
              <p14:cNvContentPartPr/>
              <p14:nvPr/>
            </p14:nvContentPartPr>
            <p14:xfrm>
              <a:off x="7302290" y="1497823"/>
              <a:ext cx="580320" cy="428040"/>
            </p14:xfrm>
          </p:contentPart>
        </mc:Choice>
        <mc:Fallback>
          <p:pic>
            <p:nvPicPr>
              <p:cNvPr id="141" name="Entrada de lápiz 140">
                <a:extLst>
                  <a:ext uri="{FF2B5EF4-FFF2-40B4-BE49-F238E27FC236}">
                    <a16:creationId xmlns:a16="http://schemas.microsoft.com/office/drawing/2014/main" id="{0F9AACA0-070B-E5F4-18C7-60A4871E933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296170" y="1491703"/>
                <a:ext cx="592560" cy="44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upo 30">
            <a:extLst>
              <a:ext uri="{FF2B5EF4-FFF2-40B4-BE49-F238E27FC236}">
                <a16:creationId xmlns:a16="http://schemas.microsoft.com/office/drawing/2014/main" id="{C4B84383-D29B-96FF-0295-3D0EB6164EA8}"/>
              </a:ext>
            </a:extLst>
          </p:cNvPr>
          <p:cNvGrpSpPr/>
          <p:nvPr/>
        </p:nvGrpSpPr>
        <p:grpSpPr>
          <a:xfrm>
            <a:off x="4044650" y="1550383"/>
            <a:ext cx="502200" cy="193320"/>
            <a:chOff x="4044650" y="1550383"/>
            <a:chExt cx="50220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30DA059A-34E0-C5D1-7580-5E41179686F1}"/>
                    </a:ext>
                  </a:extLst>
                </p14:cNvPr>
                <p14:cNvContentPartPr/>
                <p14:nvPr/>
              </p14:nvContentPartPr>
              <p14:xfrm>
                <a:off x="4044650" y="1663423"/>
                <a:ext cx="186840" cy="194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30DA059A-34E0-C5D1-7580-5E41179686F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036010" y="1654423"/>
                  <a:ext cx="204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D4740F83-7396-8F4C-1880-2B6862678900}"/>
                    </a:ext>
                  </a:extLst>
                </p14:cNvPr>
                <p14:cNvContentPartPr/>
                <p14:nvPr/>
              </p14:nvContentPartPr>
              <p14:xfrm>
                <a:off x="4290170" y="1550383"/>
                <a:ext cx="256680" cy="19332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D4740F83-7396-8F4C-1880-2B686267890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281170" y="1541383"/>
                  <a:ext cx="27432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819C2EE9-A9D1-8F64-63AB-C81EA1A621B7}"/>
              </a:ext>
            </a:extLst>
          </p:cNvPr>
          <p:cNvGrpSpPr/>
          <p:nvPr/>
        </p:nvGrpSpPr>
        <p:grpSpPr>
          <a:xfrm>
            <a:off x="7894130" y="1411063"/>
            <a:ext cx="469080" cy="235800"/>
            <a:chOff x="7894130" y="1411063"/>
            <a:chExt cx="469080" cy="23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27C57B84-B695-E70F-76BC-B995005EE304}"/>
                    </a:ext>
                  </a:extLst>
                </p14:cNvPr>
                <p14:cNvContentPartPr/>
                <p14:nvPr/>
              </p14:nvContentPartPr>
              <p14:xfrm>
                <a:off x="7894130" y="1490263"/>
                <a:ext cx="170280" cy="2808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27C57B84-B695-E70F-76BC-B995005EE30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885130" y="1481623"/>
                  <a:ext cx="187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D0BD2DF8-2A19-9566-92C7-9D45FB03F4C8}"/>
                    </a:ext>
                  </a:extLst>
                </p14:cNvPr>
                <p14:cNvContentPartPr/>
                <p14:nvPr/>
              </p14:nvContentPartPr>
              <p14:xfrm>
                <a:off x="8182130" y="1411063"/>
                <a:ext cx="181080" cy="23580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D0BD2DF8-2A19-9566-92C7-9D45FB03F4C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173490" y="1402063"/>
                  <a:ext cx="198720" cy="253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59176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8FD85-980D-47B1-525E-9E8AB7A2E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933FF215-B59D-433B-C3B3-589987A159B7}"/>
              </a:ext>
            </a:extLst>
          </p:cNvPr>
          <p:cNvSpPr/>
          <p:nvPr/>
        </p:nvSpPr>
        <p:spPr>
          <a:xfrm>
            <a:off x="4906192" y="428822"/>
            <a:ext cx="2434196" cy="140628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9422D21D-DA8A-7E7F-0D0F-181802C3D190}"/>
              </a:ext>
            </a:extLst>
          </p:cNvPr>
          <p:cNvGrpSpPr/>
          <p:nvPr/>
        </p:nvGrpSpPr>
        <p:grpSpPr>
          <a:xfrm>
            <a:off x="5179110" y="819943"/>
            <a:ext cx="1924920" cy="427680"/>
            <a:chOff x="5406170" y="819943"/>
            <a:chExt cx="1924920" cy="42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7D0546B9-7E21-0C10-F7D4-88CEEA7C7D97}"/>
                    </a:ext>
                  </a:extLst>
                </p14:cNvPr>
                <p14:cNvContentPartPr/>
                <p14:nvPr/>
              </p14:nvContentPartPr>
              <p14:xfrm>
                <a:off x="5406170" y="968623"/>
                <a:ext cx="204480" cy="27900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7D0546B9-7E21-0C10-F7D4-88CEEA7C7D9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97530" y="959623"/>
                  <a:ext cx="2221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BAF0050F-2B25-DA96-1B7C-BDB89829F4E4}"/>
                    </a:ext>
                  </a:extLst>
                </p14:cNvPr>
                <p14:cNvContentPartPr/>
                <p14:nvPr/>
              </p14:nvContentPartPr>
              <p14:xfrm>
                <a:off x="5646290" y="989143"/>
                <a:ext cx="187200" cy="21780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BAF0050F-2B25-DA96-1B7C-BDB89829F4E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37290" y="980503"/>
                  <a:ext cx="204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30BF1239-D9C8-F0B8-21F1-0533ED3A1B8F}"/>
                    </a:ext>
                  </a:extLst>
                </p14:cNvPr>
                <p14:cNvContentPartPr/>
                <p14:nvPr/>
              </p14:nvContentPartPr>
              <p14:xfrm>
                <a:off x="5843210" y="1024063"/>
                <a:ext cx="280080" cy="21240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30BF1239-D9C8-F0B8-21F1-0533ED3A1B8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34570" y="1015423"/>
                  <a:ext cx="297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32B6C957-AFE2-6AAF-C5E2-22526982FA90}"/>
                    </a:ext>
                  </a:extLst>
                </p14:cNvPr>
                <p14:cNvContentPartPr/>
                <p14:nvPr/>
              </p14:nvContentPartPr>
              <p14:xfrm>
                <a:off x="6226970" y="1054303"/>
                <a:ext cx="70200" cy="16272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32B6C957-AFE2-6AAF-C5E2-22526982FA9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18330" y="1045663"/>
                  <a:ext cx="87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2740D73F-EF6B-ADCC-BA0F-4775374FACD7}"/>
                    </a:ext>
                  </a:extLst>
                </p14:cNvPr>
                <p14:cNvContentPartPr/>
                <p14:nvPr/>
              </p14:nvContentPartPr>
              <p14:xfrm>
                <a:off x="6191330" y="938743"/>
                <a:ext cx="25920" cy="2916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2740D73F-EF6B-ADCC-BA0F-4775374FACD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82690" y="930103"/>
                  <a:ext cx="43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B3890598-E738-D6B9-89CB-06DEBBA1B80A}"/>
                    </a:ext>
                  </a:extLst>
                </p14:cNvPr>
                <p14:cNvContentPartPr/>
                <p14:nvPr/>
              </p14:nvContentPartPr>
              <p14:xfrm>
                <a:off x="6367010" y="1001023"/>
                <a:ext cx="207360" cy="19044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B3890598-E738-D6B9-89CB-06DEBBA1B80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58010" y="992383"/>
                  <a:ext cx="225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0D560378-15CF-A24A-FD1F-AB999E86F737}"/>
                    </a:ext>
                  </a:extLst>
                </p14:cNvPr>
                <p14:cNvContentPartPr/>
                <p14:nvPr/>
              </p14:nvContentPartPr>
              <p14:xfrm>
                <a:off x="6586250" y="1004623"/>
                <a:ext cx="111240" cy="15732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0D560378-15CF-A24A-FD1F-AB999E86F73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77610" y="995983"/>
                  <a:ext cx="128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51868FE0-4F88-D9F9-6703-3E61EA677EB4}"/>
                    </a:ext>
                  </a:extLst>
                </p14:cNvPr>
                <p14:cNvContentPartPr/>
                <p14:nvPr/>
              </p14:nvContentPartPr>
              <p14:xfrm>
                <a:off x="6732410" y="1034503"/>
                <a:ext cx="120960" cy="17568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51868FE0-4F88-D9F9-6703-3E61EA677EB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23410" y="1025503"/>
                  <a:ext cx="138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3EBA27D6-EBFD-3646-5793-98A9DCCD4309}"/>
                    </a:ext>
                  </a:extLst>
                </p14:cNvPr>
                <p14:cNvContentPartPr/>
                <p14:nvPr/>
              </p14:nvContentPartPr>
              <p14:xfrm>
                <a:off x="6933290" y="875743"/>
                <a:ext cx="174600" cy="31968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3EBA27D6-EBFD-3646-5793-98A9DCCD430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24650" y="866743"/>
                  <a:ext cx="1922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3EC3E2A6-7362-7185-42B1-67F55DAEE6D9}"/>
                    </a:ext>
                  </a:extLst>
                </p14:cNvPr>
                <p14:cNvContentPartPr/>
                <p14:nvPr/>
              </p14:nvContentPartPr>
              <p14:xfrm>
                <a:off x="7089170" y="974743"/>
                <a:ext cx="174600" cy="18828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3EC3E2A6-7362-7185-42B1-67F55DAEE6D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80170" y="965743"/>
                  <a:ext cx="1922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1FB3CD2C-F9E6-8BBA-6E3F-104A6DAF402D}"/>
                    </a:ext>
                  </a:extLst>
                </p14:cNvPr>
                <p14:cNvContentPartPr/>
                <p14:nvPr/>
              </p14:nvContentPartPr>
              <p14:xfrm>
                <a:off x="7147850" y="819943"/>
                <a:ext cx="183240" cy="39996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1FB3CD2C-F9E6-8BBA-6E3F-104A6DAF40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39210" y="810943"/>
                  <a:ext cx="200880" cy="417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Elipse 20">
            <a:extLst>
              <a:ext uri="{FF2B5EF4-FFF2-40B4-BE49-F238E27FC236}">
                <a16:creationId xmlns:a16="http://schemas.microsoft.com/office/drawing/2014/main" id="{97D307E3-9902-ACD3-BE12-D2B86E37DF8E}"/>
              </a:ext>
            </a:extLst>
          </p:cNvPr>
          <p:cNvSpPr/>
          <p:nvPr/>
        </p:nvSpPr>
        <p:spPr>
          <a:xfrm>
            <a:off x="2309413" y="1987007"/>
            <a:ext cx="2434196" cy="140628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8DC19342-F898-BF50-075F-A4F9D64F8FB2}"/>
              </a:ext>
            </a:extLst>
          </p:cNvPr>
          <p:cNvSpPr/>
          <p:nvPr/>
        </p:nvSpPr>
        <p:spPr>
          <a:xfrm>
            <a:off x="7747777" y="1950281"/>
            <a:ext cx="2434196" cy="140628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6B1C0F7F-D7A9-A3E8-D249-09D347C11918}"/>
              </a:ext>
            </a:extLst>
          </p:cNvPr>
          <p:cNvGrpSpPr/>
          <p:nvPr/>
        </p:nvGrpSpPr>
        <p:grpSpPr>
          <a:xfrm>
            <a:off x="7837455" y="2384727"/>
            <a:ext cx="1857600" cy="371880"/>
            <a:chOff x="5406170" y="875743"/>
            <a:chExt cx="1857600" cy="37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62E99BCF-8863-800F-ACBD-51CF98D43F46}"/>
                    </a:ext>
                  </a:extLst>
                </p14:cNvPr>
                <p14:cNvContentPartPr/>
                <p14:nvPr/>
              </p14:nvContentPartPr>
              <p14:xfrm>
                <a:off x="5406170" y="968623"/>
                <a:ext cx="204480" cy="27900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62E99BCF-8863-800F-ACBD-51CF98D43F4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97530" y="959623"/>
                  <a:ext cx="2221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59EC0515-15DD-7119-306B-CAC7216D51DB}"/>
                    </a:ext>
                  </a:extLst>
                </p14:cNvPr>
                <p14:cNvContentPartPr/>
                <p14:nvPr/>
              </p14:nvContentPartPr>
              <p14:xfrm>
                <a:off x="5646290" y="989143"/>
                <a:ext cx="187200" cy="21780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59EC0515-15DD-7119-306B-CAC7216D51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37290" y="980503"/>
                  <a:ext cx="204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129D9A8B-B761-97F5-8E19-5DAF10039C70}"/>
                    </a:ext>
                  </a:extLst>
                </p14:cNvPr>
                <p14:cNvContentPartPr/>
                <p14:nvPr/>
              </p14:nvContentPartPr>
              <p14:xfrm>
                <a:off x="5843210" y="1024063"/>
                <a:ext cx="280080" cy="21240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129D9A8B-B761-97F5-8E19-5DAF10039C7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34570" y="1015423"/>
                  <a:ext cx="297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F094FAE9-E030-31D4-5F98-B94CFAB0B85F}"/>
                    </a:ext>
                  </a:extLst>
                </p14:cNvPr>
                <p14:cNvContentPartPr/>
                <p14:nvPr/>
              </p14:nvContentPartPr>
              <p14:xfrm>
                <a:off x="6226970" y="1054303"/>
                <a:ext cx="70200" cy="16272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F094FAE9-E030-31D4-5F98-B94CFAB0B85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18330" y="1045663"/>
                  <a:ext cx="87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ADE76F8E-2C54-BDA6-838D-AD71F2C61F7A}"/>
                    </a:ext>
                  </a:extLst>
                </p14:cNvPr>
                <p14:cNvContentPartPr/>
                <p14:nvPr/>
              </p14:nvContentPartPr>
              <p14:xfrm>
                <a:off x="6191330" y="938743"/>
                <a:ext cx="25920" cy="2916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ADE76F8E-2C54-BDA6-838D-AD71F2C61F7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82690" y="930103"/>
                  <a:ext cx="43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D6ED3D02-E223-8644-4DBC-6B922D9BB4F3}"/>
                    </a:ext>
                  </a:extLst>
                </p14:cNvPr>
                <p14:cNvContentPartPr/>
                <p14:nvPr/>
              </p14:nvContentPartPr>
              <p14:xfrm>
                <a:off x="6367010" y="1001023"/>
                <a:ext cx="207360" cy="19044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D6ED3D02-E223-8644-4DBC-6B922D9BB4F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58010" y="992383"/>
                  <a:ext cx="225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39A21428-AAE6-B03A-2112-1090375EE1F7}"/>
                    </a:ext>
                  </a:extLst>
                </p14:cNvPr>
                <p14:cNvContentPartPr/>
                <p14:nvPr/>
              </p14:nvContentPartPr>
              <p14:xfrm>
                <a:off x="6586250" y="1004623"/>
                <a:ext cx="111240" cy="15732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39A21428-AAE6-B03A-2112-1090375EE1F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77610" y="995983"/>
                  <a:ext cx="128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A5E6D780-1E37-B3B2-1750-4EDA71055B26}"/>
                    </a:ext>
                  </a:extLst>
                </p14:cNvPr>
                <p14:cNvContentPartPr/>
                <p14:nvPr/>
              </p14:nvContentPartPr>
              <p14:xfrm>
                <a:off x="6732410" y="1034503"/>
                <a:ext cx="120960" cy="17568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A5E6D780-1E37-B3B2-1750-4EDA71055B2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23410" y="1025503"/>
                  <a:ext cx="138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7CDF8DF5-E6B6-C572-8572-1BA8D40F38B7}"/>
                    </a:ext>
                  </a:extLst>
                </p14:cNvPr>
                <p14:cNvContentPartPr/>
                <p14:nvPr/>
              </p14:nvContentPartPr>
              <p14:xfrm>
                <a:off x="6933290" y="875743"/>
                <a:ext cx="174600" cy="31968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7CDF8DF5-E6B6-C572-8572-1BA8D40F38B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24650" y="866743"/>
                  <a:ext cx="1922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9102E590-EA73-70CA-66FA-ED542942FD26}"/>
                    </a:ext>
                  </a:extLst>
                </p14:cNvPr>
                <p14:cNvContentPartPr/>
                <p14:nvPr/>
              </p14:nvContentPartPr>
              <p14:xfrm>
                <a:off x="7089170" y="974743"/>
                <a:ext cx="174600" cy="18828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9102E590-EA73-70CA-66FA-ED542942FD2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80170" y="965743"/>
                  <a:ext cx="19224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299354F4-AC10-D081-6050-E90564608CC1}"/>
              </a:ext>
            </a:extLst>
          </p:cNvPr>
          <p:cNvGrpSpPr/>
          <p:nvPr/>
        </p:nvGrpSpPr>
        <p:grpSpPr>
          <a:xfrm>
            <a:off x="2369438" y="2433469"/>
            <a:ext cx="2147040" cy="336960"/>
            <a:chOff x="2945930" y="2391703"/>
            <a:chExt cx="214704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56ACE440-1155-A15E-D6DE-1B249B43589B}"/>
                    </a:ext>
                  </a:extLst>
                </p14:cNvPr>
                <p14:cNvContentPartPr/>
                <p14:nvPr/>
              </p14:nvContentPartPr>
              <p14:xfrm>
                <a:off x="2945930" y="2511223"/>
                <a:ext cx="163800" cy="20268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56ACE440-1155-A15E-D6DE-1B249B43589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37290" y="2502583"/>
                  <a:ext cx="181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6A1A316F-E3C9-074C-B89A-EFBE6660D073}"/>
                    </a:ext>
                  </a:extLst>
                </p14:cNvPr>
                <p14:cNvContentPartPr/>
                <p14:nvPr/>
              </p14:nvContentPartPr>
              <p14:xfrm>
                <a:off x="3124490" y="2554423"/>
                <a:ext cx="171720" cy="17424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6A1A316F-E3C9-074C-B89A-EFBE6660D07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15850" y="2545423"/>
                  <a:ext cx="189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7D3C4B0F-DBA6-1446-B5C6-96C3F530D75E}"/>
                    </a:ext>
                  </a:extLst>
                </p14:cNvPr>
                <p14:cNvContentPartPr/>
                <p14:nvPr/>
              </p14:nvContentPartPr>
              <p14:xfrm>
                <a:off x="3308810" y="2539303"/>
                <a:ext cx="258840" cy="15588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7D3C4B0F-DBA6-1446-B5C6-96C3F530D75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99810" y="2530663"/>
                  <a:ext cx="276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17B1E255-392E-5806-119B-5369C2FFF6D2}"/>
                    </a:ext>
                  </a:extLst>
                </p14:cNvPr>
                <p14:cNvContentPartPr/>
                <p14:nvPr/>
              </p14:nvContentPartPr>
              <p14:xfrm>
                <a:off x="3624170" y="2577103"/>
                <a:ext cx="75960" cy="13500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17B1E255-392E-5806-119B-5369C2FFF6D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5170" y="2568103"/>
                  <a:ext cx="93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082F0C6D-7C75-8890-4F01-A4F285B1DEE2}"/>
                    </a:ext>
                  </a:extLst>
                </p14:cNvPr>
                <p14:cNvContentPartPr/>
                <p14:nvPr/>
              </p14:nvContentPartPr>
              <p14:xfrm>
                <a:off x="3591410" y="2465143"/>
                <a:ext cx="28800" cy="1548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082F0C6D-7C75-8890-4F01-A4F285B1DEE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82410" y="2456503"/>
                  <a:ext cx="46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78323844-5E73-4149-12F2-6B09ED393366}"/>
                    </a:ext>
                  </a:extLst>
                </p14:cNvPr>
                <p14:cNvContentPartPr/>
                <p14:nvPr/>
              </p14:nvContentPartPr>
              <p14:xfrm>
                <a:off x="3749810" y="2525623"/>
                <a:ext cx="261360" cy="17856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78323844-5E73-4149-12F2-6B09ED39336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40810" y="2516623"/>
                  <a:ext cx="279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BF4A87C5-3E88-05ED-706A-275A8C5449F8}"/>
                    </a:ext>
                  </a:extLst>
                </p14:cNvPr>
                <p14:cNvContentPartPr/>
                <p14:nvPr/>
              </p14:nvContentPartPr>
              <p14:xfrm>
                <a:off x="4008290" y="2526703"/>
                <a:ext cx="102960" cy="12744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BF4A87C5-3E88-05ED-706A-275A8C5449F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99650" y="2517703"/>
                  <a:ext cx="12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9BD06557-4475-C08B-8F01-82A860D42000}"/>
                    </a:ext>
                  </a:extLst>
                </p14:cNvPr>
                <p14:cNvContentPartPr/>
                <p14:nvPr/>
              </p14:nvContentPartPr>
              <p14:xfrm>
                <a:off x="4126370" y="2525263"/>
                <a:ext cx="108000" cy="16236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9BD06557-4475-C08B-8F01-82A860D4200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17730" y="2516623"/>
                  <a:ext cx="125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2743C725-EE95-86A2-97EE-29B94A10ACCB}"/>
                    </a:ext>
                  </a:extLst>
                </p14:cNvPr>
                <p14:cNvContentPartPr/>
                <p14:nvPr/>
              </p14:nvContentPartPr>
              <p14:xfrm>
                <a:off x="4326890" y="2406463"/>
                <a:ext cx="159480" cy="27432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2743C725-EE95-86A2-97EE-29B94A10ACC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17890" y="2397823"/>
                  <a:ext cx="177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F9F62BF2-6614-E8B6-E645-801C8BB575A5}"/>
                    </a:ext>
                  </a:extLst>
                </p14:cNvPr>
                <p14:cNvContentPartPr/>
                <p14:nvPr/>
              </p14:nvContentPartPr>
              <p14:xfrm>
                <a:off x="4474490" y="2491783"/>
                <a:ext cx="200160" cy="16344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F9F62BF2-6614-E8B6-E645-801C8BB575A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65850" y="2483143"/>
                  <a:ext cx="217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15E38987-18CE-2331-E7CF-3C46C1828183}"/>
                    </a:ext>
                  </a:extLst>
                </p14:cNvPr>
                <p14:cNvContentPartPr/>
                <p14:nvPr/>
              </p14:nvContentPartPr>
              <p14:xfrm>
                <a:off x="4711370" y="2572063"/>
                <a:ext cx="130320" cy="1476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15E38987-18CE-2331-E7CF-3C46C182818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02730" y="2563423"/>
                  <a:ext cx="147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AD1B50FE-474A-AA50-28CB-00A37C521A1E}"/>
                    </a:ext>
                  </a:extLst>
                </p14:cNvPr>
                <p14:cNvContentPartPr/>
                <p14:nvPr/>
              </p14:nvContentPartPr>
              <p14:xfrm>
                <a:off x="4818650" y="2457583"/>
                <a:ext cx="174600" cy="18036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AD1B50FE-474A-AA50-28CB-00A37C521A1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809650" y="2448583"/>
                  <a:ext cx="192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FA10C3EE-8AE4-8B1F-EEEE-31596C1A3FB1}"/>
                    </a:ext>
                  </a:extLst>
                </p14:cNvPr>
                <p14:cNvContentPartPr/>
                <p14:nvPr/>
              </p14:nvContentPartPr>
              <p14:xfrm>
                <a:off x="4940330" y="2391703"/>
                <a:ext cx="152640" cy="33660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FA10C3EE-8AE4-8B1F-EEEE-31596C1A3FB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31330" y="2382703"/>
                  <a:ext cx="17028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21A54789-F64F-3006-C1A9-115B3A93EB99}"/>
              </a:ext>
            </a:extLst>
          </p:cNvPr>
          <p:cNvGrpSpPr/>
          <p:nvPr/>
        </p:nvGrpSpPr>
        <p:grpSpPr>
          <a:xfrm>
            <a:off x="9733268" y="2349807"/>
            <a:ext cx="376200" cy="336960"/>
            <a:chOff x="9457970" y="2332303"/>
            <a:chExt cx="37620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8F2A21DA-EC3B-C12C-4C75-5CC8711BB1DF}"/>
                    </a:ext>
                  </a:extLst>
                </p14:cNvPr>
                <p14:cNvContentPartPr/>
                <p14:nvPr/>
              </p14:nvContentPartPr>
              <p14:xfrm>
                <a:off x="9457970" y="2511943"/>
                <a:ext cx="121680" cy="1800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8F2A21DA-EC3B-C12C-4C75-5CC8711BB1D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49330" y="2503303"/>
                  <a:ext cx="139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C650CA47-72C4-C179-C5E2-E73B0B697DA9}"/>
                    </a:ext>
                  </a:extLst>
                </p14:cNvPr>
                <p14:cNvContentPartPr/>
                <p14:nvPr/>
              </p14:nvContentPartPr>
              <p14:xfrm>
                <a:off x="9602330" y="2423023"/>
                <a:ext cx="141480" cy="19008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C650CA47-72C4-C179-C5E2-E73B0B697DA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3330" y="2414023"/>
                  <a:ext cx="159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051728D6-D0FC-7A5F-CE8A-50C31C3D5AEA}"/>
                    </a:ext>
                  </a:extLst>
                </p14:cNvPr>
                <p14:cNvContentPartPr/>
                <p14:nvPr/>
              </p14:nvContentPartPr>
              <p14:xfrm>
                <a:off x="9749210" y="2332303"/>
                <a:ext cx="84960" cy="3369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051728D6-D0FC-7A5F-CE8A-50C31C3D5AE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740210" y="2323663"/>
                  <a:ext cx="102600" cy="354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" name="Elipse 73">
            <a:extLst>
              <a:ext uri="{FF2B5EF4-FFF2-40B4-BE49-F238E27FC236}">
                <a16:creationId xmlns:a16="http://schemas.microsoft.com/office/drawing/2014/main" id="{666A3AAC-8919-2244-F036-B3E461773EAA}"/>
              </a:ext>
            </a:extLst>
          </p:cNvPr>
          <p:cNvSpPr/>
          <p:nvPr/>
        </p:nvSpPr>
        <p:spPr>
          <a:xfrm>
            <a:off x="424259" y="3512715"/>
            <a:ext cx="2434196" cy="1406284"/>
          </a:xfrm>
          <a:prstGeom prst="ellipse">
            <a:avLst/>
          </a:prstGeom>
          <a:solidFill>
            <a:srgbClr val="CFE7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upo 74">
            <a:extLst>
              <a:ext uri="{FF2B5EF4-FFF2-40B4-BE49-F238E27FC236}">
                <a16:creationId xmlns:a16="http://schemas.microsoft.com/office/drawing/2014/main" id="{FC1EA9A4-BB8D-8416-D071-6796C8031C16}"/>
              </a:ext>
            </a:extLst>
          </p:cNvPr>
          <p:cNvGrpSpPr/>
          <p:nvPr/>
        </p:nvGrpSpPr>
        <p:grpSpPr>
          <a:xfrm>
            <a:off x="484284" y="3959177"/>
            <a:ext cx="2147040" cy="336960"/>
            <a:chOff x="2945930" y="2391703"/>
            <a:chExt cx="214704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FA56A94F-39BA-C48D-F445-B3404657B336}"/>
                    </a:ext>
                  </a:extLst>
                </p14:cNvPr>
                <p14:cNvContentPartPr/>
                <p14:nvPr/>
              </p14:nvContentPartPr>
              <p14:xfrm>
                <a:off x="2945930" y="2511223"/>
                <a:ext cx="163800" cy="20268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FA56A94F-39BA-C48D-F445-B3404657B33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37290" y="2502583"/>
                  <a:ext cx="181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262E7A7A-C6B8-BD97-3BAC-159D1D47A888}"/>
                    </a:ext>
                  </a:extLst>
                </p14:cNvPr>
                <p14:cNvContentPartPr/>
                <p14:nvPr/>
              </p14:nvContentPartPr>
              <p14:xfrm>
                <a:off x="3124490" y="2554423"/>
                <a:ext cx="171720" cy="17424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262E7A7A-C6B8-BD97-3BAC-159D1D47A88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15850" y="2545423"/>
                  <a:ext cx="189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E27FEC89-8032-EEAA-8108-13ED3FC914A9}"/>
                    </a:ext>
                  </a:extLst>
                </p14:cNvPr>
                <p14:cNvContentPartPr/>
                <p14:nvPr/>
              </p14:nvContentPartPr>
              <p14:xfrm>
                <a:off x="3308810" y="2539303"/>
                <a:ext cx="258840" cy="15588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E27FEC89-8032-EEAA-8108-13ED3FC914A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99810" y="2530663"/>
                  <a:ext cx="276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C797565D-A756-6AB9-34F0-D830AF02E887}"/>
                    </a:ext>
                  </a:extLst>
                </p14:cNvPr>
                <p14:cNvContentPartPr/>
                <p14:nvPr/>
              </p14:nvContentPartPr>
              <p14:xfrm>
                <a:off x="3624170" y="2577103"/>
                <a:ext cx="75960" cy="13500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C797565D-A756-6AB9-34F0-D830AF02E88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5170" y="2568103"/>
                  <a:ext cx="93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5B8AAB14-C768-FFA7-55A3-BDC80DA4FA18}"/>
                    </a:ext>
                  </a:extLst>
                </p14:cNvPr>
                <p14:cNvContentPartPr/>
                <p14:nvPr/>
              </p14:nvContentPartPr>
              <p14:xfrm>
                <a:off x="3591410" y="2465143"/>
                <a:ext cx="28800" cy="1548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5B8AAB14-C768-FFA7-55A3-BDC80DA4FA1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82410" y="2456503"/>
                  <a:ext cx="46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948AD924-D201-0C3C-C9D1-D97BD03D55A3}"/>
                    </a:ext>
                  </a:extLst>
                </p14:cNvPr>
                <p14:cNvContentPartPr/>
                <p14:nvPr/>
              </p14:nvContentPartPr>
              <p14:xfrm>
                <a:off x="3749810" y="2525623"/>
                <a:ext cx="261360" cy="17856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948AD924-D201-0C3C-C9D1-D97BD03D55A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40810" y="2516623"/>
                  <a:ext cx="279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15CF700F-90B9-DD89-043A-5096D5799207}"/>
                    </a:ext>
                  </a:extLst>
                </p14:cNvPr>
                <p14:cNvContentPartPr/>
                <p14:nvPr/>
              </p14:nvContentPartPr>
              <p14:xfrm>
                <a:off x="4008290" y="2526703"/>
                <a:ext cx="102960" cy="12744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15CF700F-90B9-DD89-043A-5096D579920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99650" y="2517703"/>
                  <a:ext cx="12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9E5F1A8B-7A84-E6E5-458D-F683FB68ABFF}"/>
                    </a:ext>
                  </a:extLst>
                </p14:cNvPr>
                <p14:cNvContentPartPr/>
                <p14:nvPr/>
              </p14:nvContentPartPr>
              <p14:xfrm>
                <a:off x="4126370" y="2525263"/>
                <a:ext cx="108000" cy="16236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9E5F1A8B-7A84-E6E5-458D-F683FB68ABF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17730" y="2516623"/>
                  <a:ext cx="125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42F8738E-F20C-C68B-DA8E-BED6B0074ECD}"/>
                    </a:ext>
                  </a:extLst>
                </p14:cNvPr>
                <p14:cNvContentPartPr/>
                <p14:nvPr/>
              </p14:nvContentPartPr>
              <p14:xfrm>
                <a:off x="4326890" y="2406463"/>
                <a:ext cx="159480" cy="27432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42F8738E-F20C-C68B-DA8E-BED6B0074EC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17890" y="2397823"/>
                  <a:ext cx="177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4A7B8250-F146-E1C2-1FF4-538166196EEA}"/>
                    </a:ext>
                  </a:extLst>
                </p14:cNvPr>
                <p14:cNvContentPartPr/>
                <p14:nvPr/>
              </p14:nvContentPartPr>
              <p14:xfrm>
                <a:off x="4474490" y="2491783"/>
                <a:ext cx="200160" cy="16344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4A7B8250-F146-E1C2-1FF4-538166196EE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65850" y="2483143"/>
                  <a:ext cx="217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2F314057-E7EE-1ADB-1EAD-304B4D217EDD}"/>
                    </a:ext>
                  </a:extLst>
                </p14:cNvPr>
                <p14:cNvContentPartPr/>
                <p14:nvPr/>
              </p14:nvContentPartPr>
              <p14:xfrm>
                <a:off x="4711370" y="2572063"/>
                <a:ext cx="130320" cy="1476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2F314057-E7EE-1ADB-1EAD-304B4D217ED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02730" y="2563423"/>
                  <a:ext cx="147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4D6D442D-2787-97E6-79B1-C216956D44F1}"/>
                    </a:ext>
                  </a:extLst>
                </p14:cNvPr>
                <p14:cNvContentPartPr/>
                <p14:nvPr/>
              </p14:nvContentPartPr>
              <p14:xfrm>
                <a:off x="4940330" y="2391703"/>
                <a:ext cx="152640" cy="33660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4D6D442D-2787-97E6-79B1-C216956D44F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31330" y="2382703"/>
                  <a:ext cx="170280" cy="354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9" name="Elipse 88">
            <a:extLst>
              <a:ext uri="{FF2B5EF4-FFF2-40B4-BE49-F238E27FC236}">
                <a16:creationId xmlns:a16="http://schemas.microsoft.com/office/drawing/2014/main" id="{B4C9E05A-B4DF-8EDC-42E7-BDBDC93AD81A}"/>
              </a:ext>
            </a:extLst>
          </p:cNvPr>
          <p:cNvSpPr/>
          <p:nvPr/>
        </p:nvSpPr>
        <p:spPr>
          <a:xfrm>
            <a:off x="3727799" y="3565995"/>
            <a:ext cx="2434196" cy="1406284"/>
          </a:xfrm>
          <a:prstGeom prst="ellipse">
            <a:avLst/>
          </a:prstGeom>
          <a:solidFill>
            <a:srgbClr val="F5CD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upo 89">
            <a:extLst>
              <a:ext uri="{FF2B5EF4-FFF2-40B4-BE49-F238E27FC236}">
                <a16:creationId xmlns:a16="http://schemas.microsoft.com/office/drawing/2014/main" id="{201DE317-406B-035A-7242-E41E13C3EB47}"/>
              </a:ext>
            </a:extLst>
          </p:cNvPr>
          <p:cNvGrpSpPr/>
          <p:nvPr/>
        </p:nvGrpSpPr>
        <p:grpSpPr>
          <a:xfrm>
            <a:off x="3787824" y="4012457"/>
            <a:ext cx="2147040" cy="336960"/>
            <a:chOff x="2945930" y="2391703"/>
            <a:chExt cx="214704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B45DD9F3-971F-4DB5-1323-A677641CDE98}"/>
                    </a:ext>
                  </a:extLst>
                </p14:cNvPr>
                <p14:cNvContentPartPr/>
                <p14:nvPr/>
              </p14:nvContentPartPr>
              <p14:xfrm>
                <a:off x="2945930" y="2511223"/>
                <a:ext cx="163800" cy="20268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B45DD9F3-971F-4DB5-1323-A677641CDE9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37290" y="2502583"/>
                  <a:ext cx="181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DD744654-D117-7ADA-6830-A8A0CD15118B}"/>
                    </a:ext>
                  </a:extLst>
                </p14:cNvPr>
                <p14:cNvContentPartPr/>
                <p14:nvPr/>
              </p14:nvContentPartPr>
              <p14:xfrm>
                <a:off x="3124490" y="2554423"/>
                <a:ext cx="171720" cy="17424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DD744654-D117-7ADA-6830-A8A0CD15118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15850" y="2545423"/>
                  <a:ext cx="189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48F330C0-56B7-04C8-D4F7-C4D575606A55}"/>
                    </a:ext>
                  </a:extLst>
                </p14:cNvPr>
                <p14:cNvContentPartPr/>
                <p14:nvPr/>
              </p14:nvContentPartPr>
              <p14:xfrm>
                <a:off x="3308810" y="2539303"/>
                <a:ext cx="258840" cy="15588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48F330C0-56B7-04C8-D4F7-C4D575606A5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99810" y="2530663"/>
                  <a:ext cx="276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6E326A9C-F521-C28F-A93B-EB3F8A2B9952}"/>
                    </a:ext>
                  </a:extLst>
                </p14:cNvPr>
                <p14:cNvContentPartPr/>
                <p14:nvPr/>
              </p14:nvContentPartPr>
              <p14:xfrm>
                <a:off x="3624170" y="2577103"/>
                <a:ext cx="75960" cy="13500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6E326A9C-F521-C28F-A93B-EB3F8A2B995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5170" y="2568103"/>
                  <a:ext cx="93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85A87B4F-2D48-015A-CC1B-4073BC31DD17}"/>
                    </a:ext>
                  </a:extLst>
                </p14:cNvPr>
                <p14:cNvContentPartPr/>
                <p14:nvPr/>
              </p14:nvContentPartPr>
              <p14:xfrm>
                <a:off x="3591410" y="2465143"/>
                <a:ext cx="28800" cy="1548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85A87B4F-2D48-015A-CC1B-4073BC31DD1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82410" y="2456503"/>
                  <a:ext cx="46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13F84584-DC24-BDEE-FA2C-92A66F72BB59}"/>
                    </a:ext>
                  </a:extLst>
                </p14:cNvPr>
                <p14:cNvContentPartPr/>
                <p14:nvPr/>
              </p14:nvContentPartPr>
              <p14:xfrm>
                <a:off x="3749810" y="2525623"/>
                <a:ext cx="261360" cy="17856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13F84584-DC24-BDEE-FA2C-92A66F72BB5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40810" y="2516623"/>
                  <a:ext cx="279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62412340-F58B-6AAB-253C-46410F46F535}"/>
                    </a:ext>
                  </a:extLst>
                </p14:cNvPr>
                <p14:cNvContentPartPr/>
                <p14:nvPr/>
              </p14:nvContentPartPr>
              <p14:xfrm>
                <a:off x="4008290" y="2526703"/>
                <a:ext cx="102960" cy="12744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62412340-F58B-6AAB-253C-46410F46F53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99650" y="2517703"/>
                  <a:ext cx="12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F01D27FA-EAB7-E7A5-C05F-006AD3680281}"/>
                    </a:ext>
                  </a:extLst>
                </p14:cNvPr>
                <p14:cNvContentPartPr/>
                <p14:nvPr/>
              </p14:nvContentPartPr>
              <p14:xfrm>
                <a:off x="4126370" y="2525263"/>
                <a:ext cx="108000" cy="16236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F01D27FA-EAB7-E7A5-C05F-006AD368028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17730" y="2516623"/>
                  <a:ext cx="125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03699B21-E005-C5B9-B5C6-E27AFB4C71B0}"/>
                    </a:ext>
                  </a:extLst>
                </p14:cNvPr>
                <p14:cNvContentPartPr/>
                <p14:nvPr/>
              </p14:nvContentPartPr>
              <p14:xfrm>
                <a:off x="4326890" y="2406463"/>
                <a:ext cx="159480" cy="27432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03699B21-E005-C5B9-B5C6-E27AFB4C71B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17890" y="2397823"/>
                  <a:ext cx="177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FF2E576E-C021-1143-3749-CEC8B89555E1}"/>
                    </a:ext>
                  </a:extLst>
                </p14:cNvPr>
                <p14:cNvContentPartPr/>
                <p14:nvPr/>
              </p14:nvContentPartPr>
              <p14:xfrm>
                <a:off x="4474490" y="2491783"/>
                <a:ext cx="200160" cy="16344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FF2E576E-C021-1143-3749-CEC8B89555E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65850" y="2483143"/>
                  <a:ext cx="217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6D400BBB-B1F5-23FD-7DEC-AD2E67BA26BF}"/>
                    </a:ext>
                  </a:extLst>
                </p14:cNvPr>
                <p14:cNvContentPartPr/>
                <p14:nvPr/>
              </p14:nvContentPartPr>
              <p14:xfrm>
                <a:off x="4711370" y="2572063"/>
                <a:ext cx="130320" cy="1476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6D400BBB-B1F5-23FD-7DEC-AD2E67BA26B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02730" y="2563423"/>
                  <a:ext cx="147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BC680DFE-2AFE-4994-AD11-3E755110CF53}"/>
                    </a:ext>
                  </a:extLst>
                </p14:cNvPr>
                <p14:cNvContentPartPr/>
                <p14:nvPr/>
              </p14:nvContentPartPr>
              <p14:xfrm>
                <a:off x="4940330" y="2391703"/>
                <a:ext cx="152640" cy="33660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BC680DFE-2AFE-4994-AD11-3E755110CF5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31330" y="2382703"/>
                  <a:ext cx="170280" cy="354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4" name="Elipse 103">
            <a:extLst>
              <a:ext uri="{FF2B5EF4-FFF2-40B4-BE49-F238E27FC236}">
                <a16:creationId xmlns:a16="http://schemas.microsoft.com/office/drawing/2014/main" id="{A27DE175-1A51-FDF9-C16A-C1506E82A3C9}"/>
              </a:ext>
            </a:extLst>
          </p:cNvPr>
          <p:cNvSpPr/>
          <p:nvPr/>
        </p:nvSpPr>
        <p:spPr>
          <a:xfrm>
            <a:off x="6477574" y="3528915"/>
            <a:ext cx="2434196" cy="1406284"/>
          </a:xfrm>
          <a:prstGeom prst="ellipse">
            <a:avLst/>
          </a:prstGeom>
          <a:solidFill>
            <a:srgbClr val="F5CD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AA78B147-DE1B-AD7D-F407-EDF26427BFC6}"/>
              </a:ext>
            </a:extLst>
          </p:cNvPr>
          <p:cNvGrpSpPr/>
          <p:nvPr/>
        </p:nvGrpSpPr>
        <p:grpSpPr>
          <a:xfrm>
            <a:off x="6537599" y="3975377"/>
            <a:ext cx="2147040" cy="336960"/>
            <a:chOff x="2945930" y="2391703"/>
            <a:chExt cx="214704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2E0C9354-F60C-7AEA-874E-FCD0F3064023}"/>
                    </a:ext>
                  </a:extLst>
                </p14:cNvPr>
                <p14:cNvContentPartPr/>
                <p14:nvPr/>
              </p14:nvContentPartPr>
              <p14:xfrm>
                <a:off x="2945930" y="2511223"/>
                <a:ext cx="163800" cy="20268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2E0C9354-F60C-7AEA-874E-FCD0F30640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37290" y="2502583"/>
                  <a:ext cx="181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A626720A-0C43-DF5E-20D1-082E323A72DB}"/>
                    </a:ext>
                  </a:extLst>
                </p14:cNvPr>
                <p14:cNvContentPartPr/>
                <p14:nvPr/>
              </p14:nvContentPartPr>
              <p14:xfrm>
                <a:off x="3124490" y="2554423"/>
                <a:ext cx="171720" cy="17424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A626720A-0C43-DF5E-20D1-082E323A72D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15850" y="2545423"/>
                  <a:ext cx="189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35FEB6EA-6D02-77FE-C781-1E3CFA65ACB9}"/>
                    </a:ext>
                  </a:extLst>
                </p14:cNvPr>
                <p14:cNvContentPartPr/>
                <p14:nvPr/>
              </p14:nvContentPartPr>
              <p14:xfrm>
                <a:off x="3308810" y="2539303"/>
                <a:ext cx="258840" cy="15588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35FEB6EA-6D02-77FE-C781-1E3CFA65ACB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99810" y="2530663"/>
                  <a:ext cx="276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F45F0B9E-4339-C83F-AF11-018ED8019615}"/>
                    </a:ext>
                  </a:extLst>
                </p14:cNvPr>
                <p14:cNvContentPartPr/>
                <p14:nvPr/>
              </p14:nvContentPartPr>
              <p14:xfrm>
                <a:off x="3624170" y="2577103"/>
                <a:ext cx="75960" cy="13500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F45F0B9E-4339-C83F-AF11-018ED801961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5170" y="2568103"/>
                  <a:ext cx="93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10EE2762-A42A-58A8-8D09-CB13A4420EBA}"/>
                    </a:ext>
                  </a:extLst>
                </p14:cNvPr>
                <p14:cNvContentPartPr/>
                <p14:nvPr/>
              </p14:nvContentPartPr>
              <p14:xfrm>
                <a:off x="3591410" y="2465143"/>
                <a:ext cx="28800" cy="1548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10EE2762-A42A-58A8-8D09-CB13A4420EB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82410" y="2456503"/>
                  <a:ext cx="46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7C7F94FA-ED03-2AE8-4CBA-EC4F3410A8B7}"/>
                    </a:ext>
                  </a:extLst>
                </p14:cNvPr>
                <p14:cNvContentPartPr/>
                <p14:nvPr/>
              </p14:nvContentPartPr>
              <p14:xfrm>
                <a:off x="3749810" y="2525623"/>
                <a:ext cx="261360" cy="17856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7C7F94FA-ED03-2AE8-4CBA-EC4F3410A8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40810" y="2516623"/>
                  <a:ext cx="279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06D4E56E-9203-3F2E-CBE9-6ACDEF4E294F}"/>
                    </a:ext>
                  </a:extLst>
                </p14:cNvPr>
                <p14:cNvContentPartPr/>
                <p14:nvPr/>
              </p14:nvContentPartPr>
              <p14:xfrm>
                <a:off x="4008290" y="2526703"/>
                <a:ext cx="102960" cy="12744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06D4E56E-9203-3F2E-CBE9-6ACDEF4E294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99650" y="2517703"/>
                  <a:ext cx="12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4FE237E4-0BFF-A0AF-4F74-3F4C57559A67}"/>
                    </a:ext>
                  </a:extLst>
                </p14:cNvPr>
                <p14:cNvContentPartPr/>
                <p14:nvPr/>
              </p14:nvContentPartPr>
              <p14:xfrm>
                <a:off x="4126370" y="2525263"/>
                <a:ext cx="108000" cy="16236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4FE237E4-0BFF-A0AF-4F74-3F4C57559A6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17730" y="2516623"/>
                  <a:ext cx="125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2D8DD851-3FD2-24E9-522D-9458BF6EBB6D}"/>
                    </a:ext>
                  </a:extLst>
                </p14:cNvPr>
                <p14:cNvContentPartPr/>
                <p14:nvPr/>
              </p14:nvContentPartPr>
              <p14:xfrm>
                <a:off x="4326890" y="2406463"/>
                <a:ext cx="159480" cy="27432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2D8DD851-3FD2-24E9-522D-9458BF6EBB6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17890" y="2397823"/>
                  <a:ext cx="177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A8F9715D-8E4F-E709-84B3-54CD7CBC12F9}"/>
                    </a:ext>
                  </a:extLst>
                </p14:cNvPr>
                <p14:cNvContentPartPr/>
                <p14:nvPr/>
              </p14:nvContentPartPr>
              <p14:xfrm>
                <a:off x="4474490" y="2491783"/>
                <a:ext cx="200160" cy="16344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A8F9715D-8E4F-E709-84B3-54CD7CBC12F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65850" y="2483143"/>
                  <a:ext cx="217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7CFE1EBD-448F-6013-8196-A49EACDEEAD1}"/>
                    </a:ext>
                  </a:extLst>
                </p14:cNvPr>
                <p14:cNvContentPartPr/>
                <p14:nvPr/>
              </p14:nvContentPartPr>
              <p14:xfrm>
                <a:off x="4711370" y="2572063"/>
                <a:ext cx="130320" cy="1476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7CFE1EBD-448F-6013-8196-A49EACDEEAD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02730" y="2563423"/>
                  <a:ext cx="147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48623B77-EC15-0B4F-9A49-D24616FCF196}"/>
                    </a:ext>
                  </a:extLst>
                </p14:cNvPr>
                <p14:cNvContentPartPr/>
                <p14:nvPr/>
              </p14:nvContentPartPr>
              <p14:xfrm>
                <a:off x="4940330" y="2391703"/>
                <a:ext cx="152640" cy="33660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48623B77-EC15-0B4F-9A49-D24616FCF19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31330" y="2382703"/>
                  <a:ext cx="170280" cy="354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9" name="Elipse 118">
            <a:extLst>
              <a:ext uri="{FF2B5EF4-FFF2-40B4-BE49-F238E27FC236}">
                <a16:creationId xmlns:a16="http://schemas.microsoft.com/office/drawing/2014/main" id="{5C38997B-143D-6F4A-97EA-52D8F2418496}"/>
              </a:ext>
            </a:extLst>
          </p:cNvPr>
          <p:cNvSpPr/>
          <p:nvPr/>
        </p:nvSpPr>
        <p:spPr>
          <a:xfrm>
            <a:off x="9546707" y="3512715"/>
            <a:ext cx="2434196" cy="140628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2D65DF43-F056-790E-2D5D-29913E2C76DF}"/>
              </a:ext>
            </a:extLst>
          </p:cNvPr>
          <p:cNvGrpSpPr/>
          <p:nvPr/>
        </p:nvGrpSpPr>
        <p:grpSpPr>
          <a:xfrm>
            <a:off x="9595572" y="3946511"/>
            <a:ext cx="2147040" cy="336960"/>
            <a:chOff x="2945930" y="2391703"/>
            <a:chExt cx="214704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25F1B924-FC72-500E-CC13-3153111B3A8B}"/>
                    </a:ext>
                  </a:extLst>
                </p14:cNvPr>
                <p14:cNvContentPartPr/>
                <p14:nvPr/>
              </p14:nvContentPartPr>
              <p14:xfrm>
                <a:off x="2945930" y="2511223"/>
                <a:ext cx="163800" cy="20268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25F1B924-FC72-500E-CC13-3153111B3A8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37290" y="2502583"/>
                  <a:ext cx="181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9A877542-115B-37AB-77F5-EF98CD2BBDF5}"/>
                    </a:ext>
                  </a:extLst>
                </p14:cNvPr>
                <p14:cNvContentPartPr/>
                <p14:nvPr/>
              </p14:nvContentPartPr>
              <p14:xfrm>
                <a:off x="3124490" y="2554423"/>
                <a:ext cx="171720" cy="17424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9A877542-115B-37AB-77F5-EF98CD2BBDF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15850" y="2545423"/>
                  <a:ext cx="189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05B4D9DC-FF47-49FF-6AA4-1B2AA0B08340}"/>
                    </a:ext>
                  </a:extLst>
                </p14:cNvPr>
                <p14:cNvContentPartPr/>
                <p14:nvPr/>
              </p14:nvContentPartPr>
              <p14:xfrm>
                <a:off x="3308810" y="2539303"/>
                <a:ext cx="258840" cy="15588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05B4D9DC-FF47-49FF-6AA4-1B2AA0B0834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99810" y="2530663"/>
                  <a:ext cx="276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F282CE34-377A-EBDC-1418-7977D9E644A3}"/>
                    </a:ext>
                  </a:extLst>
                </p14:cNvPr>
                <p14:cNvContentPartPr/>
                <p14:nvPr/>
              </p14:nvContentPartPr>
              <p14:xfrm>
                <a:off x="3624170" y="2577103"/>
                <a:ext cx="75960" cy="13500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F282CE34-377A-EBDC-1418-7977D9E644A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5170" y="2568103"/>
                  <a:ext cx="93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9431FBAD-3165-5732-5A41-E2F4A0E54C0F}"/>
                    </a:ext>
                  </a:extLst>
                </p14:cNvPr>
                <p14:cNvContentPartPr/>
                <p14:nvPr/>
              </p14:nvContentPartPr>
              <p14:xfrm>
                <a:off x="3591410" y="2465143"/>
                <a:ext cx="28800" cy="1548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9431FBAD-3165-5732-5A41-E2F4A0E54C0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82410" y="2456503"/>
                  <a:ext cx="46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5382F7C1-764B-3848-463E-24AA1BAC07FF}"/>
                    </a:ext>
                  </a:extLst>
                </p14:cNvPr>
                <p14:cNvContentPartPr/>
                <p14:nvPr/>
              </p14:nvContentPartPr>
              <p14:xfrm>
                <a:off x="3749810" y="2525623"/>
                <a:ext cx="261360" cy="17856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5382F7C1-764B-3848-463E-24AA1BAC07F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40810" y="2516623"/>
                  <a:ext cx="279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CADD09F6-4108-DAC6-A1E7-1A6A27ADF4CD}"/>
                    </a:ext>
                  </a:extLst>
                </p14:cNvPr>
                <p14:cNvContentPartPr/>
                <p14:nvPr/>
              </p14:nvContentPartPr>
              <p14:xfrm>
                <a:off x="4008290" y="2526703"/>
                <a:ext cx="102960" cy="12744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CADD09F6-4108-DAC6-A1E7-1A6A27ADF4C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99650" y="2517703"/>
                  <a:ext cx="12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5E54BD7A-6B02-7326-CA11-C21C4E88367E}"/>
                    </a:ext>
                  </a:extLst>
                </p14:cNvPr>
                <p14:cNvContentPartPr/>
                <p14:nvPr/>
              </p14:nvContentPartPr>
              <p14:xfrm>
                <a:off x="4126370" y="2525263"/>
                <a:ext cx="108000" cy="16236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5E54BD7A-6B02-7326-CA11-C21C4E88367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17730" y="2516623"/>
                  <a:ext cx="125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2207CA53-4CB6-21A9-419F-A3B0DF4E2334}"/>
                    </a:ext>
                  </a:extLst>
                </p14:cNvPr>
                <p14:cNvContentPartPr/>
                <p14:nvPr/>
              </p14:nvContentPartPr>
              <p14:xfrm>
                <a:off x="4326890" y="2406463"/>
                <a:ext cx="159480" cy="27432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2207CA53-4CB6-21A9-419F-A3B0DF4E233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17890" y="2397823"/>
                  <a:ext cx="177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45BC3FB7-BE4E-D679-14E6-B6E3B93BF00F}"/>
                    </a:ext>
                  </a:extLst>
                </p14:cNvPr>
                <p14:cNvContentPartPr/>
                <p14:nvPr/>
              </p14:nvContentPartPr>
              <p14:xfrm>
                <a:off x="4474490" y="2491783"/>
                <a:ext cx="200160" cy="16344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45BC3FB7-BE4E-D679-14E6-B6E3B93BF00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65850" y="2483143"/>
                  <a:ext cx="217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148B5438-ACDF-6AE8-CEB8-D8179F247D3F}"/>
                    </a:ext>
                  </a:extLst>
                </p14:cNvPr>
                <p14:cNvContentPartPr/>
                <p14:nvPr/>
              </p14:nvContentPartPr>
              <p14:xfrm>
                <a:off x="4711370" y="2572063"/>
                <a:ext cx="130320" cy="1476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148B5438-ACDF-6AE8-CEB8-D8179F247D3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02730" y="2563423"/>
                  <a:ext cx="147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C1476FBE-EE63-FDE0-ECE3-8A99AD4EB9FA}"/>
                    </a:ext>
                  </a:extLst>
                </p14:cNvPr>
                <p14:cNvContentPartPr/>
                <p14:nvPr/>
              </p14:nvContentPartPr>
              <p14:xfrm>
                <a:off x="4940330" y="2391703"/>
                <a:ext cx="152640" cy="33660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C1476FBE-EE63-FDE0-ECE3-8A99AD4EB9F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31330" y="2382703"/>
                  <a:ext cx="17028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o 135">
            <a:extLst>
              <a:ext uri="{FF2B5EF4-FFF2-40B4-BE49-F238E27FC236}">
                <a16:creationId xmlns:a16="http://schemas.microsoft.com/office/drawing/2014/main" id="{CBCCA73D-D895-2CB4-C6FA-142FF9EC804D}"/>
              </a:ext>
            </a:extLst>
          </p:cNvPr>
          <p:cNvGrpSpPr/>
          <p:nvPr/>
        </p:nvGrpSpPr>
        <p:grpSpPr>
          <a:xfrm>
            <a:off x="2368130" y="4004863"/>
            <a:ext cx="189000" cy="228960"/>
            <a:chOff x="2368130" y="4004863"/>
            <a:chExt cx="189000" cy="22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2028D5E8-0DD4-D50C-A588-AFF32A2DD6EB}"/>
                    </a:ext>
                  </a:extLst>
                </p14:cNvPr>
                <p14:cNvContentPartPr/>
                <p14:nvPr/>
              </p14:nvContentPartPr>
              <p14:xfrm>
                <a:off x="2486570" y="4049863"/>
                <a:ext cx="53280" cy="18396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2028D5E8-0DD4-D50C-A588-AFF32A2DD6E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477930" y="4041223"/>
                  <a:ext cx="70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8ED0B080-30E2-1149-DAA0-EE885BA37BAF}"/>
                    </a:ext>
                  </a:extLst>
                </p14:cNvPr>
                <p14:cNvContentPartPr/>
                <p14:nvPr/>
              </p14:nvContentPartPr>
              <p14:xfrm>
                <a:off x="2368130" y="4004863"/>
                <a:ext cx="189000" cy="14400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8ED0B080-30E2-1149-DAA0-EE885BA37BA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359490" y="3996223"/>
                  <a:ext cx="206640" cy="16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137" name="Entrada de lápiz 136">
                <a:extLst>
                  <a:ext uri="{FF2B5EF4-FFF2-40B4-BE49-F238E27FC236}">
                    <a16:creationId xmlns:a16="http://schemas.microsoft.com/office/drawing/2014/main" id="{074CC52B-4DC8-1567-C8D9-AF745A4DFC40}"/>
                  </a:ext>
                </a:extLst>
              </p14:cNvPr>
              <p14:cNvContentPartPr/>
              <p14:nvPr/>
            </p14:nvContentPartPr>
            <p14:xfrm>
              <a:off x="5638010" y="4060303"/>
              <a:ext cx="168480" cy="255960"/>
            </p14:xfrm>
          </p:contentPart>
        </mc:Choice>
        <mc:Fallback>
          <p:pic>
            <p:nvPicPr>
              <p:cNvPr id="137" name="Entrada de lápiz 136">
                <a:extLst>
                  <a:ext uri="{FF2B5EF4-FFF2-40B4-BE49-F238E27FC236}">
                    <a16:creationId xmlns:a16="http://schemas.microsoft.com/office/drawing/2014/main" id="{074CC52B-4DC8-1567-C8D9-AF745A4DFC40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629010" y="4051663"/>
                <a:ext cx="1861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138" name="Entrada de lápiz 137">
                <a:extLst>
                  <a:ext uri="{FF2B5EF4-FFF2-40B4-BE49-F238E27FC236}">
                    <a16:creationId xmlns:a16="http://schemas.microsoft.com/office/drawing/2014/main" id="{2607EF23-701B-7735-81B5-D2D628498E26}"/>
                  </a:ext>
                </a:extLst>
              </p14:cNvPr>
              <p14:cNvContentPartPr/>
              <p14:nvPr/>
            </p14:nvContentPartPr>
            <p14:xfrm>
              <a:off x="8356370" y="4013503"/>
              <a:ext cx="190080" cy="245880"/>
            </p14:xfrm>
          </p:contentPart>
        </mc:Choice>
        <mc:Fallback>
          <p:pic>
            <p:nvPicPr>
              <p:cNvPr id="138" name="Entrada de lápiz 137">
                <a:extLst>
                  <a:ext uri="{FF2B5EF4-FFF2-40B4-BE49-F238E27FC236}">
                    <a16:creationId xmlns:a16="http://schemas.microsoft.com/office/drawing/2014/main" id="{2607EF23-701B-7735-81B5-D2D628498E26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8347370" y="4004863"/>
                <a:ext cx="20772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139" name="Entrada de lápiz 138">
                <a:extLst>
                  <a:ext uri="{FF2B5EF4-FFF2-40B4-BE49-F238E27FC236}">
                    <a16:creationId xmlns:a16="http://schemas.microsoft.com/office/drawing/2014/main" id="{4D97009D-09AE-7920-C27C-0B3753E243FA}"/>
                  </a:ext>
                </a:extLst>
              </p14:cNvPr>
              <p14:cNvContentPartPr/>
              <p14:nvPr/>
            </p14:nvContentPartPr>
            <p14:xfrm>
              <a:off x="11517170" y="4028983"/>
              <a:ext cx="185760" cy="232560"/>
            </p14:xfrm>
          </p:contentPart>
        </mc:Choice>
        <mc:Fallback>
          <p:pic>
            <p:nvPicPr>
              <p:cNvPr id="139" name="Entrada de lápiz 138">
                <a:extLst>
                  <a:ext uri="{FF2B5EF4-FFF2-40B4-BE49-F238E27FC236}">
                    <a16:creationId xmlns:a16="http://schemas.microsoft.com/office/drawing/2014/main" id="{4D97009D-09AE-7920-C27C-0B3753E243FA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1508530" y="4020343"/>
                <a:ext cx="2034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140" name="Entrada de lápiz 139">
                <a:extLst>
                  <a:ext uri="{FF2B5EF4-FFF2-40B4-BE49-F238E27FC236}">
                    <a16:creationId xmlns:a16="http://schemas.microsoft.com/office/drawing/2014/main" id="{553A35E1-2F93-8EDE-924B-A6970A69FBB5}"/>
                  </a:ext>
                </a:extLst>
              </p14:cNvPr>
              <p14:cNvContentPartPr/>
              <p14:nvPr/>
            </p14:nvContentPartPr>
            <p14:xfrm>
              <a:off x="4459370" y="1651543"/>
              <a:ext cx="512280" cy="419400"/>
            </p14:xfrm>
          </p:contentPart>
        </mc:Choice>
        <mc:Fallback>
          <p:pic>
            <p:nvPicPr>
              <p:cNvPr id="140" name="Entrada de lápiz 139">
                <a:extLst>
                  <a:ext uri="{FF2B5EF4-FFF2-40B4-BE49-F238E27FC236}">
                    <a16:creationId xmlns:a16="http://schemas.microsoft.com/office/drawing/2014/main" id="{553A35E1-2F93-8EDE-924B-A6970A69FBB5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453250" y="1645423"/>
                <a:ext cx="52452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141" name="Entrada de lápiz 140">
                <a:extLst>
                  <a:ext uri="{FF2B5EF4-FFF2-40B4-BE49-F238E27FC236}">
                    <a16:creationId xmlns:a16="http://schemas.microsoft.com/office/drawing/2014/main" id="{90AF2897-9057-D44D-39F3-D0C5693F599F}"/>
                  </a:ext>
                </a:extLst>
              </p14:cNvPr>
              <p14:cNvContentPartPr/>
              <p14:nvPr/>
            </p14:nvContentPartPr>
            <p14:xfrm>
              <a:off x="7302290" y="1497823"/>
              <a:ext cx="580320" cy="428040"/>
            </p14:xfrm>
          </p:contentPart>
        </mc:Choice>
        <mc:Fallback>
          <p:pic>
            <p:nvPicPr>
              <p:cNvPr id="141" name="Entrada de lápiz 140">
                <a:extLst>
                  <a:ext uri="{FF2B5EF4-FFF2-40B4-BE49-F238E27FC236}">
                    <a16:creationId xmlns:a16="http://schemas.microsoft.com/office/drawing/2014/main" id="{90AF2897-9057-D44D-39F3-D0C5693F599F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7296170" y="1491703"/>
                <a:ext cx="59256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142" name="Entrada de lápiz 141">
                <a:extLst>
                  <a:ext uri="{FF2B5EF4-FFF2-40B4-BE49-F238E27FC236}">
                    <a16:creationId xmlns:a16="http://schemas.microsoft.com/office/drawing/2014/main" id="{AC5BC0E3-A94A-B822-98B4-3B123AE079F3}"/>
                  </a:ext>
                </a:extLst>
              </p14:cNvPr>
              <p14:cNvContentPartPr/>
              <p14:nvPr/>
            </p14:nvContentPartPr>
            <p14:xfrm>
              <a:off x="2152850" y="3224023"/>
              <a:ext cx="288720" cy="228960"/>
            </p14:xfrm>
          </p:contentPart>
        </mc:Choice>
        <mc:Fallback>
          <p:pic>
            <p:nvPicPr>
              <p:cNvPr id="142" name="Entrada de lápiz 141">
                <a:extLst>
                  <a:ext uri="{FF2B5EF4-FFF2-40B4-BE49-F238E27FC236}">
                    <a16:creationId xmlns:a16="http://schemas.microsoft.com/office/drawing/2014/main" id="{AC5BC0E3-A94A-B822-98B4-3B123AE079F3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146730" y="3217903"/>
                <a:ext cx="3009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143" name="Entrada de lápiz 142">
                <a:extLst>
                  <a:ext uri="{FF2B5EF4-FFF2-40B4-BE49-F238E27FC236}">
                    <a16:creationId xmlns:a16="http://schemas.microsoft.com/office/drawing/2014/main" id="{FE555A44-0F2F-C58E-310F-631C04FAC532}"/>
                  </a:ext>
                </a:extLst>
              </p14:cNvPr>
              <p14:cNvContentPartPr/>
              <p14:nvPr/>
            </p14:nvContentPartPr>
            <p14:xfrm>
              <a:off x="4290530" y="3364423"/>
              <a:ext cx="268920" cy="169920"/>
            </p14:xfrm>
          </p:contentPart>
        </mc:Choice>
        <mc:Fallback>
          <p:pic>
            <p:nvPicPr>
              <p:cNvPr id="143" name="Entrada de lápiz 142">
                <a:extLst>
                  <a:ext uri="{FF2B5EF4-FFF2-40B4-BE49-F238E27FC236}">
                    <a16:creationId xmlns:a16="http://schemas.microsoft.com/office/drawing/2014/main" id="{FE555A44-0F2F-C58E-310F-631C04FAC532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284410" y="3358303"/>
                <a:ext cx="2811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144" name="Entrada de lápiz 143">
                <a:extLst>
                  <a:ext uri="{FF2B5EF4-FFF2-40B4-BE49-F238E27FC236}">
                    <a16:creationId xmlns:a16="http://schemas.microsoft.com/office/drawing/2014/main" id="{9D9DF0A1-0C52-1F9B-BE20-854FF9696F21}"/>
                  </a:ext>
                </a:extLst>
              </p14:cNvPr>
              <p14:cNvContentPartPr/>
              <p14:nvPr/>
            </p14:nvContentPartPr>
            <p14:xfrm>
              <a:off x="7665170" y="3203143"/>
              <a:ext cx="308880" cy="263880"/>
            </p14:xfrm>
          </p:contentPart>
        </mc:Choice>
        <mc:Fallback>
          <p:pic>
            <p:nvPicPr>
              <p:cNvPr id="144" name="Entrada de lápiz 143">
                <a:extLst>
                  <a:ext uri="{FF2B5EF4-FFF2-40B4-BE49-F238E27FC236}">
                    <a16:creationId xmlns:a16="http://schemas.microsoft.com/office/drawing/2014/main" id="{9D9DF0A1-0C52-1F9B-BE20-854FF9696F21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659050" y="3197023"/>
                <a:ext cx="32112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145" name="Entrada de lápiz 144">
                <a:extLst>
                  <a:ext uri="{FF2B5EF4-FFF2-40B4-BE49-F238E27FC236}">
                    <a16:creationId xmlns:a16="http://schemas.microsoft.com/office/drawing/2014/main" id="{98EAF95C-4CE8-E65C-8569-CA84FA618AC9}"/>
                  </a:ext>
                </a:extLst>
              </p14:cNvPr>
              <p14:cNvContentPartPr/>
              <p14:nvPr/>
            </p14:nvContentPartPr>
            <p14:xfrm>
              <a:off x="9882770" y="3159223"/>
              <a:ext cx="326160" cy="279000"/>
            </p14:xfrm>
          </p:contentPart>
        </mc:Choice>
        <mc:Fallback>
          <p:pic>
            <p:nvPicPr>
              <p:cNvPr id="145" name="Entrada de lápiz 144">
                <a:extLst>
                  <a:ext uri="{FF2B5EF4-FFF2-40B4-BE49-F238E27FC236}">
                    <a16:creationId xmlns:a16="http://schemas.microsoft.com/office/drawing/2014/main" id="{98EAF95C-4CE8-E65C-8569-CA84FA618AC9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9876650" y="3153103"/>
                <a:ext cx="338400" cy="29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upo 30">
            <a:extLst>
              <a:ext uri="{FF2B5EF4-FFF2-40B4-BE49-F238E27FC236}">
                <a16:creationId xmlns:a16="http://schemas.microsoft.com/office/drawing/2014/main" id="{394A4701-D619-8022-F759-068A4F7CCDFD}"/>
              </a:ext>
            </a:extLst>
          </p:cNvPr>
          <p:cNvGrpSpPr/>
          <p:nvPr/>
        </p:nvGrpSpPr>
        <p:grpSpPr>
          <a:xfrm>
            <a:off x="4044650" y="1550383"/>
            <a:ext cx="502200" cy="193320"/>
            <a:chOff x="4044650" y="1550383"/>
            <a:chExt cx="50220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AC44257C-8733-9BF6-377F-50292C4E7FBD}"/>
                    </a:ext>
                  </a:extLst>
                </p14:cNvPr>
                <p14:cNvContentPartPr/>
                <p14:nvPr/>
              </p14:nvContentPartPr>
              <p14:xfrm>
                <a:off x="4044650" y="1663423"/>
                <a:ext cx="186840" cy="194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AC44257C-8733-9BF6-377F-50292C4E7FB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036010" y="1654423"/>
                  <a:ext cx="204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3CAEBBF1-A2B1-D75A-75D2-61A33EF6D2E3}"/>
                    </a:ext>
                  </a:extLst>
                </p14:cNvPr>
                <p14:cNvContentPartPr/>
                <p14:nvPr/>
              </p14:nvContentPartPr>
              <p14:xfrm>
                <a:off x="4290170" y="1550383"/>
                <a:ext cx="256680" cy="19332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3CAEBBF1-A2B1-D75A-75D2-61A33EF6D2E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281170" y="1541383"/>
                  <a:ext cx="27432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D1B23EEB-A7C5-2CD6-6C00-CA7CA6D04684}"/>
              </a:ext>
            </a:extLst>
          </p:cNvPr>
          <p:cNvGrpSpPr/>
          <p:nvPr/>
        </p:nvGrpSpPr>
        <p:grpSpPr>
          <a:xfrm>
            <a:off x="7894130" y="1411063"/>
            <a:ext cx="469080" cy="235800"/>
            <a:chOff x="7894130" y="1411063"/>
            <a:chExt cx="469080" cy="23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C6E61312-D4D5-659B-5FDA-3C1A7114362D}"/>
                    </a:ext>
                  </a:extLst>
                </p14:cNvPr>
                <p14:cNvContentPartPr/>
                <p14:nvPr/>
              </p14:nvContentPartPr>
              <p14:xfrm>
                <a:off x="7894130" y="1490263"/>
                <a:ext cx="170280" cy="2808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C6E61312-D4D5-659B-5FDA-3C1A7114362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885130" y="1481623"/>
                  <a:ext cx="187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D129F823-D15F-06F7-328C-7017E1FE8B6E}"/>
                    </a:ext>
                  </a:extLst>
                </p14:cNvPr>
                <p14:cNvContentPartPr/>
                <p14:nvPr/>
              </p14:nvContentPartPr>
              <p14:xfrm>
                <a:off x="8182130" y="1411063"/>
                <a:ext cx="181080" cy="23580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D129F823-D15F-06F7-328C-7017E1FE8B6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173490" y="1402063"/>
                  <a:ext cx="19872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F3715D9F-5FC2-690F-F61A-6F72EBF51ADF}"/>
              </a:ext>
            </a:extLst>
          </p:cNvPr>
          <p:cNvGrpSpPr/>
          <p:nvPr/>
        </p:nvGrpSpPr>
        <p:grpSpPr>
          <a:xfrm>
            <a:off x="1740290" y="3068863"/>
            <a:ext cx="429840" cy="145080"/>
            <a:chOff x="1740290" y="3068863"/>
            <a:chExt cx="429840" cy="14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79540736-2856-3951-B3C5-41F4F54B1F38}"/>
                    </a:ext>
                  </a:extLst>
                </p14:cNvPr>
                <p14:cNvContentPartPr/>
                <p14:nvPr/>
              </p14:nvContentPartPr>
              <p14:xfrm>
                <a:off x="1740290" y="3192703"/>
                <a:ext cx="181440" cy="1656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79540736-2856-3951-B3C5-41F4F54B1F3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31650" y="3184063"/>
                  <a:ext cx="199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39ABA666-221C-34B4-B3EC-CA83C83DD645}"/>
                    </a:ext>
                  </a:extLst>
                </p14:cNvPr>
                <p14:cNvContentPartPr/>
                <p14:nvPr/>
              </p14:nvContentPartPr>
              <p14:xfrm>
                <a:off x="2030090" y="3068863"/>
                <a:ext cx="140040" cy="14508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39ABA666-221C-34B4-B3EC-CA83C83DD64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021090" y="3060223"/>
                  <a:ext cx="15768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46C6229B-D915-7013-D931-79FA61B527F2}"/>
              </a:ext>
            </a:extLst>
          </p:cNvPr>
          <p:cNvGrpSpPr/>
          <p:nvPr/>
        </p:nvGrpSpPr>
        <p:grpSpPr>
          <a:xfrm>
            <a:off x="4701650" y="3149143"/>
            <a:ext cx="420120" cy="196560"/>
            <a:chOff x="4701650" y="3149143"/>
            <a:chExt cx="420120" cy="19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2ED96811-BAC9-E7E7-03DF-025D181DAA6F}"/>
                    </a:ext>
                  </a:extLst>
                </p14:cNvPr>
                <p14:cNvContentPartPr/>
                <p14:nvPr/>
              </p14:nvContentPartPr>
              <p14:xfrm>
                <a:off x="4701650" y="3251023"/>
                <a:ext cx="158760" cy="2520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2ED96811-BAC9-E7E7-03DF-025D181DAA6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692650" y="3242023"/>
                  <a:ext cx="1764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44913FD2-6EC9-6995-388E-376B43B5F793}"/>
                    </a:ext>
                  </a:extLst>
                </p14:cNvPr>
                <p14:cNvContentPartPr/>
                <p14:nvPr/>
              </p14:nvContentPartPr>
              <p14:xfrm>
                <a:off x="4932770" y="3149143"/>
                <a:ext cx="189000" cy="19656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44913FD2-6EC9-6995-388E-376B43B5F79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923770" y="3140503"/>
                  <a:ext cx="20664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4E84479F-4B42-F9B1-BB85-0D69E267DEA0}"/>
              </a:ext>
            </a:extLst>
          </p:cNvPr>
          <p:cNvGrpSpPr/>
          <p:nvPr/>
        </p:nvGrpSpPr>
        <p:grpSpPr>
          <a:xfrm>
            <a:off x="7303010" y="3130063"/>
            <a:ext cx="390240" cy="152640"/>
            <a:chOff x="7303010" y="3130063"/>
            <a:chExt cx="390240" cy="15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357DAC92-4522-1B02-E31D-D5FFD4C85D09}"/>
                    </a:ext>
                  </a:extLst>
                </p14:cNvPr>
                <p14:cNvContentPartPr/>
                <p14:nvPr/>
              </p14:nvContentPartPr>
              <p14:xfrm>
                <a:off x="7303010" y="3276583"/>
                <a:ext cx="141480" cy="612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357DAC92-4522-1B02-E31D-D5FFD4C85D0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294370" y="3267943"/>
                  <a:ext cx="1591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E71A85A6-BF0C-4B82-D2D2-41CA97F9C3D2}"/>
                    </a:ext>
                  </a:extLst>
                </p14:cNvPr>
                <p14:cNvContentPartPr/>
                <p14:nvPr/>
              </p14:nvContentPartPr>
              <p14:xfrm>
                <a:off x="7514330" y="3130063"/>
                <a:ext cx="178920" cy="14220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E71A85A6-BF0C-4B82-D2D2-41CA97F9C3D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505690" y="3121063"/>
                  <a:ext cx="19656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7A0057FC-566B-5288-5670-C065FA989B4A}"/>
              </a:ext>
            </a:extLst>
          </p:cNvPr>
          <p:cNvGrpSpPr/>
          <p:nvPr/>
        </p:nvGrpSpPr>
        <p:grpSpPr>
          <a:xfrm>
            <a:off x="10301810" y="3082543"/>
            <a:ext cx="393480" cy="194400"/>
            <a:chOff x="10301810" y="3082543"/>
            <a:chExt cx="393480" cy="19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0BBFDC1A-D50A-6A5E-62DC-E7481565BC19}"/>
                    </a:ext>
                  </a:extLst>
                </p14:cNvPr>
                <p14:cNvContentPartPr/>
                <p14:nvPr/>
              </p14:nvContentPartPr>
              <p14:xfrm>
                <a:off x="10301810" y="3144823"/>
                <a:ext cx="167040" cy="2916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0BBFDC1A-D50A-6A5E-62DC-E7481565BC1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292810" y="3135823"/>
                  <a:ext cx="184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68544229-C61F-AA7E-14CB-CCD8EE4866C0}"/>
                    </a:ext>
                  </a:extLst>
                </p14:cNvPr>
                <p14:cNvContentPartPr/>
                <p14:nvPr/>
              </p14:nvContentPartPr>
              <p14:xfrm>
                <a:off x="10514210" y="3082543"/>
                <a:ext cx="181080" cy="19440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68544229-C61F-AA7E-14CB-CCD8EE4866C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505570" y="3073903"/>
                  <a:ext cx="198720" cy="212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4437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DAFFE-E83B-9C13-7B1A-54A6A2041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9C9A6660-57F5-9A98-6CBD-295C6675B495}"/>
              </a:ext>
            </a:extLst>
          </p:cNvPr>
          <p:cNvSpPr/>
          <p:nvPr/>
        </p:nvSpPr>
        <p:spPr>
          <a:xfrm>
            <a:off x="4906192" y="428822"/>
            <a:ext cx="2434196" cy="140628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1CC5F4BC-EE5C-C2DC-6702-A3DD854D4F33}"/>
              </a:ext>
            </a:extLst>
          </p:cNvPr>
          <p:cNvGrpSpPr/>
          <p:nvPr/>
        </p:nvGrpSpPr>
        <p:grpSpPr>
          <a:xfrm>
            <a:off x="5179110" y="819943"/>
            <a:ext cx="1924920" cy="427680"/>
            <a:chOff x="5406170" y="819943"/>
            <a:chExt cx="1924920" cy="42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55482B44-DF3B-9005-61A5-7C60EFAA1E82}"/>
                    </a:ext>
                  </a:extLst>
                </p14:cNvPr>
                <p14:cNvContentPartPr/>
                <p14:nvPr/>
              </p14:nvContentPartPr>
              <p14:xfrm>
                <a:off x="5406170" y="968623"/>
                <a:ext cx="204480" cy="27900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55482B44-DF3B-9005-61A5-7C60EFAA1E8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97530" y="959623"/>
                  <a:ext cx="2221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210242AA-01FA-D5E7-8DD7-A762B230FEA0}"/>
                    </a:ext>
                  </a:extLst>
                </p14:cNvPr>
                <p14:cNvContentPartPr/>
                <p14:nvPr/>
              </p14:nvContentPartPr>
              <p14:xfrm>
                <a:off x="5646290" y="989143"/>
                <a:ext cx="187200" cy="21780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210242AA-01FA-D5E7-8DD7-A762B230FEA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37290" y="980503"/>
                  <a:ext cx="204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965DE70A-13F2-3451-D561-9B5F05C3A11F}"/>
                    </a:ext>
                  </a:extLst>
                </p14:cNvPr>
                <p14:cNvContentPartPr/>
                <p14:nvPr/>
              </p14:nvContentPartPr>
              <p14:xfrm>
                <a:off x="5843210" y="1024063"/>
                <a:ext cx="280080" cy="21240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965DE70A-13F2-3451-D561-9B5F05C3A11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34570" y="1015423"/>
                  <a:ext cx="297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B85F8885-F3F4-66A6-0AF3-F9FAC4CA6F52}"/>
                    </a:ext>
                  </a:extLst>
                </p14:cNvPr>
                <p14:cNvContentPartPr/>
                <p14:nvPr/>
              </p14:nvContentPartPr>
              <p14:xfrm>
                <a:off x="6226970" y="1054303"/>
                <a:ext cx="70200" cy="16272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B85F8885-F3F4-66A6-0AF3-F9FAC4CA6F5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18330" y="1045663"/>
                  <a:ext cx="87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97EA5DFE-D7DD-FBCB-A261-7B17978E8E46}"/>
                    </a:ext>
                  </a:extLst>
                </p14:cNvPr>
                <p14:cNvContentPartPr/>
                <p14:nvPr/>
              </p14:nvContentPartPr>
              <p14:xfrm>
                <a:off x="6191330" y="938743"/>
                <a:ext cx="25920" cy="2916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97EA5DFE-D7DD-FBCB-A261-7B17978E8E4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82690" y="930103"/>
                  <a:ext cx="43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448B6E25-D0F9-2B49-5020-5303F1154DFA}"/>
                    </a:ext>
                  </a:extLst>
                </p14:cNvPr>
                <p14:cNvContentPartPr/>
                <p14:nvPr/>
              </p14:nvContentPartPr>
              <p14:xfrm>
                <a:off x="6367010" y="1001023"/>
                <a:ext cx="207360" cy="19044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448B6E25-D0F9-2B49-5020-5303F1154DF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58010" y="992383"/>
                  <a:ext cx="225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E26431E1-C07C-1F46-9B1D-9871553B34CD}"/>
                    </a:ext>
                  </a:extLst>
                </p14:cNvPr>
                <p14:cNvContentPartPr/>
                <p14:nvPr/>
              </p14:nvContentPartPr>
              <p14:xfrm>
                <a:off x="6586250" y="1004623"/>
                <a:ext cx="111240" cy="15732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E26431E1-C07C-1F46-9B1D-9871553B34C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77610" y="995983"/>
                  <a:ext cx="128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686A02F7-17FD-501B-2D26-20077286F610}"/>
                    </a:ext>
                  </a:extLst>
                </p14:cNvPr>
                <p14:cNvContentPartPr/>
                <p14:nvPr/>
              </p14:nvContentPartPr>
              <p14:xfrm>
                <a:off x="6732410" y="1034503"/>
                <a:ext cx="120960" cy="17568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686A02F7-17FD-501B-2D26-20077286F61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23410" y="1025503"/>
                  <a:ext cx="138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4C669098-FE91-504A-E95C-C15B1AE89DC0}"/>
                    </a:ext>
                  </a:extLst>
                </p14:cNvPr>
                <p14:cNvContentPartPr/>
                <p14:nvPr/>
              </p14:nvContentPartPr>
              <p14:xfrm>
                <a:off x="6933290" y="875743"/>
                <a:ext cx="174600" cy="31968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4C669098-FE91-504A-E95C-C15B1AE89DC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24650" y="866743"/>
                  <a:ext cx="1922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7BC342C7-A042-0AF1-927F-C2EA5C3A78D9}"/>
                    </a:ext>
                  </a:extLst>
                </p14:cNvPr>
                <p14:cNvContentPartPr/>
                <p14:nvPr/>
              </p14:nvContentPartPr>
              <p14:xfrm>
                <a:off x="7089170" y="974743"/>
                <a:ext cx="174600" cy="18828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7BC342C7-A042-0AF1-927F-C2EA5C3A78D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80170" y="965743"/>
                  <a:ext cx="1922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4CCC9D0B-1FF8-995E-8548-5FAAABA50AA3}"/>
                    </a:ext>
                  </a:extLst>
                </p14:cNvPr>
                <p14:cNvContentPartPr/>
                <p14:nvPr/>
              </p14:nvContentPartPr>
              <p14:xfrm>
                <a:off x="7147850" y="819943"/>
                <a:ext cx="183240" cy="39996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4CCC9D0B-1FF8-995E-8548-5FAAABA50AA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39210" y="810943"/>
                  <a:ext cx="200880" cy="417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Elipse 20">
            <a:extLst>
              <a:ext uri="{FF2B5EF4-FFF2-40B4-BE49-F238E27FC236}">
                <a16:creationId xmlns:a16="http://schemas.microsoft.com/office/drawing/2014/main" id="{9B491C0E-2BAD-FFD2-9D60-444814DF74F8}"/>
              </a:ext>
            </a:extLst>
          </p:cNvPr>
          <p:cNvSpPr/>
          <p:nvPr/>
        </p:nvSpPr>
        <p:spPr>
          <a:xfrm>
            <a:off x="2309413" y="1987007"/>
            <a:ext cx="2434196" cy="140628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6C2C6DAC-FD3F-2D32-2354-BA5F26401105}"/>
              </a:ext>
            </a:extLst>
          </p:cNvPr>
          <p:cNvSpPr/>
          <p:nvPr/>
        </p:nvSpPr>
        <p:spPr>
          <a:xfrm>
            <a:off x="7747777" y="1950281"/>
            <a:ext cx="2434196" cy="140628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3729CA8B-4C0B-1DA7-1AD3-DAD944674567}"/>
              </a:ext>
            </a:extLst>
          </p:cNvPr>
          <p:cNvGrpSpPr/>
          <p:nvPr/>
        </p:nvGrpSpPr>
        <p:grpSpPr>
          <a:xfrm>
            <a:off x="7837455" y="2384727"/>
            <a:ext cx="1857600" cy="371880"/>
            <a:chOff x="5406170" y="875743"/>
            <a:chExt cx="1857600" cy="37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85611FFD-89BD-A165-7EA4-45C1E75F0027}"/>
                    </a:ext>
                  </a:extLst>
                </p14:cNvPr>
                <p14:cNvContentPartPr/>
                <p14:nvPr/>
              </p14:nvContentPartPr>
              <p14:xfrm>
                <a:off x="5406170" y="968623"/>
                <a:ext cx="204480" cy="27900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85611FFD-89BD-A165-7EA4-45C1E75F002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97530" y="959623"/>
                  <a:ext cx="2221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E54E1BB6-3082-BD07-0898-7746034B510B}"/>
                    </a:ext>
                  </a:extLst>
                </p14:cNvPr>
                <p14:cNvContentPartPr/>
                <p14:nvPr/>
              </p14:nvContentPartPr>
              <p14:xfrm>
                <a:off x="5646290" y="989143"/>
                <a:ext cx="187200" cy="21780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E54E1BB6-3082-BD07-0898-7746034B510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37290" y="980503"/>
                  <a:ext cx="204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409A77CD-31EA-43A6-8AE9-399FA5E9BBF5}"/>
                    </a:ext>
                  </a:extLst>
                </p14:cNvPr>
                <p14:cNvContentPartPr/>
                <p14:nvPr/>
              </p14:nvContentPartPr>
              <p14:xfrm>
                <a:off x="5843210" y="1024063"/>
                <a:ext cx="280080" cy="21240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409A77CD-31EA-43A6-8AE9-399FA5E9BBF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34570" y="1015423"/>
                  <a:ext cx="297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A12973ED-BBCE-3E5F-C0B4-AF25DC95428C}"/>
                    </a:ext>
                  </a:extLst>
                </p14:cNvPr>
                <p14:cNvContentPartPr/>
                <p14:nvPr/>
              </p14:nvContentPartPr>
              <p14:xfrm>
                <a:off x="6226970" y="1054303"/>
                <a:ext cx="70200" cy="16272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A12973ED-BBCE-3E5F-C0B4-AF25DC95428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18330" y="1045663"/>
                  <a:ext cx="87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2D83C449-1344-10CC-1E30-2C07352D8108}"/>
                    </a:ext>
                  </a:extLst>
                </p14:cNvPr>
                <p14:cNvContentPartPr/>
                <p14:nvPr/>
              </p14:nvContentPartPr>
              <p14:xfrm>
                <a:off x="6191330" y="938743"/>
                <a:ext cx="25920" cy="2916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2D83C449-1344-10CC-1E30-2C07352D810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82690" y="930103"/>
                  <a:ext cx="43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F1E66A15-BAD9-FEBA-43C1-94F98C898041}"/>
                    </a:ext>
                  </a:extLst>
                </p14:cNvPr>
                <p14:cNvContentPartPr/>
                <p14:nvPr/>
              </p14:nvContentPartPr>
              <p14:xfrm>
                <a:off x="6367010" y="1001023"/>
                <a:ext cx="207360" cy="19044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F1E66A15-BAD9-FEBA-43C1-94F98C89804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58010" y="992383"/>
                  <a:ext cx="225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272BB2F9-B459-7F8F-5D2D-01C1EFA7A9D1}"/>
                    </a:ext>
                  </a:extLst>
                </p14:cNvPr>
                <p14:cNvContentPartPr/>
                <p14:nvPr/>
              </p14:nvContentPartPr>
              <p14:xfrm>
                <a:off x="6586250" y="1004623"/>
                <a:ext cx="111240" cy="15732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272BB2F9-B459-7F8F-5D2D-01C1EFA7A9D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77610" y="995983"/>
                  <a:ext cx="128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2E7E1CFE-DB88-5139-BCF6-E787F767D5D7}"/>
                    </a:ext>
                  </a:extLst>
                </p14:cNvPr>
                <p14:cNvContentPartPr/>
                <p14:nvPr/>
              </p14:nvContentPartPr>
              <p14:xfrm>
                <a:off x="6732410" y="1034503"/>
                <a:ext cx="120960" cy="17568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2E7E1CFE-DB88-5139-BCF6-E787F767D5D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23410" y="1025503"/>
                  <a:ext cx="138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4A743438-52B4-5F93-AA12-F94CD57127AE}"/>
                    </a:ext>
                  </a:extLst>
                </p14:cNvPr>
                <p14:cNvContentPartPr/>
                <p14:nvPr/>
              </p14:nvContentPartPr>
              <p14:xfrm>
                <a:off x="6933290" y="875743"/>
                <a:ext cx="174600" cy="31968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4A743438-52B4-5F93-AA12-F94CD57127A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24650" y="866743"/>
                  <a:ext cx="1922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1109C9D5-1C46-5EFC-D647-C3E58D00CEDD}"/>
                    </a:ext>
                  </a:extLst>
                </p14:cNvPr>
                <p14:cNvContentPartPr/>
                <p14:nvPr/>
              </p14:nvContentPartPr>
              <p14:xfrm>
                <a:off x="7089170" y="974743"/>
                <a:ext cx="174600" cy="18828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1109C9D5-1C46-5EFC-D647-C3E58D00CED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80170" y="965743"/>
                  <a:ext cx="19224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F4F7F4BE-D8A5-4AEE-97A1-9F98A9D203E1}"/>
              </a:ext>
            </a:extLst>
          </p:cNvPr>
          <p:cNvGrpSpPr/>
          <p:nvPr/>
        </p:nvGrpSpPr>
        <p:grpSpPr>
          <a:xfrm>
            <a:off x="2369438" y="2433469"/>
            <a:ext cx="2147040" cy="336960"/>
            <a:chOff x="2945930" y="2391703"/>
            <a:chExt cx="214704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B357FB42-70BE-C710-FBFE-58B29E4C4294}"/>
                    </a:ext>
                  </a:extLst>
                </p14:cNvPr>
                <p14:cNvContentPartPr/>
                <p14:nvPr/>
              </p14:nvContentPartPr>
              <p14:xfrm>
                <a:off x="2945930" y="2511223"/>
                <a:ext cx="163800" cy="20268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B357FB42-70BE-C710-FBFE-58B29E4C429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37290" y="2502583"/>
                  <a:ext cx="181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506F65A4-A45D-A0E6-1BF4-FD67557EA817}"/>
                    </a:ext>
                  </a:extLst>
                </p14:cNvPr>
                <p14:cNvContentPartPr/>
                <p14:nvPr/>
              </p14:nvContentPartPr>
              <p14:xfrm>
                <a:off x="3124490" y="2554423"/>
                <a:ext cx="171720" cy="17424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506F65A4-A45D-A0E6-1BF4-FD67557EA81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15850" y="2545423"/>
                  <a:ext cx="189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28A16B83-3338-C32A-EF6B-77C330E64D94}"/>
                    </a:ext>
                  </a:extLst>
                </p14:cNvPr>
                <p14:cNvContentPartPr/>
                <p14:nvPr/>
              </p14:nvContentPartPr>
              <p14:xfrm>
                <a:off x="3308810" y="2539303"/>
                <a:ext cx="258840" cy="15588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28A16B83-3338-C32A-EF6B-77C330E64D9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99810" y="2530663"/>
                  <a:ext cx="276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BD1B77DB-ED67-4A2F-9562-0D18CBAAC6A8}"/>
                    </a:ext>
                  </a:extLst>
                </p14:cNvPr>
                <p14:cNvContentPartPr/>
                <p14:nvPr/>
              </p14:nvContentPartPr>
              <p14:xfrm>
                <a:off x="3624170" y="2577103"/>
                <a:ext cx="75960" cy="13500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BD1B77DB-ED67-4A2F-9562-0D18CBAAC6A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5170" y="2568103"/>
                  <a:ext cx="93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E3AEA3BF-8952-FE59-5DC7-92CD89235102}"/>
                    </a:ext>
                  </a:extLst>
                </p14:cNvPr>
                <p14:cNvContentPartPr/>
                <p14:nvPr/>
              </p14:nvContentPartPr>
              <p14:xfrm>
                <a:off x="3591410" y="2465143"/>
                <a:ext cx="28800" cy="1548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E3AEA3BF-8952-FE59-5DC7-92CD8923510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82410" y="2456503"/>
                  <a:ext cx="46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C0F99D9C-D137-B213-8502-4C84084AA813}"/>
                    </a:ext>
                  </a:extLst>
                </p14:cNvPr>
                <p14:cNvContentPartPr/>
                <p14:nvPr/>
              </p14:nvContentPartPr>
              <p14:xfrm>
                <a:off x="3749810" y="2525623"/>
                <a:ext cx="261360" cy="17856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C0F99D9C-D137-B213-8502-4C84084AA81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40810" y="2516623"/>
                  <a:ext cx="279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F7D72221-84F6-F712-AFBA-044322D91751}"/>
                    </a:ext>
                  </a:extLst>
                </p14:cNvPr>
                <p14:cNvContentPartPr/>
                <p14:nvPr/>
              </p14:nvContentPartPr>
              <p14:xfrm>
                <a:off x="4008290" y="2526703"/>
                <a:ext cx="102960" cy="12744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F7D72221-84F6-F712-AFBA-044322D9175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99650" y="2517703"/>
                  <a:ext cx="12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219BD72E-7465-4757-D576-17FB55CE0B01}"/>
                    </a:ext>
                  </a:extLst>
                </p14:cNvPr>
                <p14:cNvContentPartPr/>
                <p14:nvPr/>
              </p14:nvContentPartPr>
              <p14:xfrm>
                <a:off x="4126370" y="2525263"/>
                <a:ext cx="108000" cy="16236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219BD72E-7465-4757-D576-17FB55CE0B0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17730" y="2516623"/>
                  <a:ext cx="125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EB111423-B040-D9D5-7017-DAC18C237C82}"/>
                    </a:ext>
                  </a:extLst>
                </p14:cNvPr>
                <p14:cNvContentPartPr/>
                <p14:nvPr/>
              </p14:nvContentPartPr>
              <p14:xfrm>
                <a:off x="4326890" y="2406463"/>
                <a:ext cx="159480" cy="27432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EB111423-B040-D9D5-7017-DAC18C237C8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17890" y="2397823"/>
                  <a:ext cx="177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1D588B04-50FB-FFE7-D5EF-D45DBF8BEF90}"/>
                    </a:ext>
                  </a:extLst>
                </p14:cNvPr>
                <p14:cNvContentPartPr/>
                <p14:nvPr/>
              </p14:nvContentPartPr>
              <p14:xfrm>
                <a:off x="4474490" y="2491783"/>
                <a:ext cx="200160" cy="16344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1D588B04-50FB-FFE7-D5EF-D45DBF8BEF9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65850" y="2483143"/>
                  <a:ext cx="217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A87F13EE-1138-2485-0FDF-A7D60AFFA8FD}"/>
                    </a:ext>
                  </a:extLst>
                </p14:cNvPr>
                <p14:cNvContentPartPr/>
                <p14:nvPr/>
              </p14:nvContentPartPr>
              <p14:xfrm>
                <a:off x="4711370" y="2572063"/>
                <a:ext cx="130320" cy="1476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A87F13EE-1138-2485-0FDF-A7D60AFFA8F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02730" y="2563423"/>
                  <a:ext cx="147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2450F167-D290-EAD3-4F98-AB69162DF417}"/>
                    </a:ext>
                  </a:extLst>
                </p14:cNvPr>
                <p14:cNvContentPartPr/>
                <p14:nvPr/>
              </p14:nvContentPartPr>
              <p14:xfrm>
                <a:off x="4818650" y="2457583"/>
                <a:ext cx="174600" cy="18036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2450F167-D290-EAD3-4F98-AB69162DF41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809650" y="2448583"/>
                  <a:ext cx="192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FC4B756D-4CF8-156F-737D-4C2A6335B5CB}"/>
                    </a:ext>
                  </a:extLst>
                </p14:cNvPr>
                <p14:cNvContentPartPr/>
                <p14:nvPr/>
              </p14:nvContentPartPr>
              <p14:xfrm>
                <a:off x="4940330" y="2391703"/>
                <a:ext cx="152640" cy="33660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FC4B756D-4CF8-156F-737D-4C2A6335B5C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31330" y="2382703"/>
                  <a:ext cx="17028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52A99A9A-1D77-605E-1B0D-9CA67FCD6383}"/>
              </a:ext>
            </a:extLst>
          </p:cNvPr>
          <p:cNvGrpSpPr/>
          <p:nvPr/>
        </p:nvGrpSpPr>
        <p:grpSpPr>
          <a:xfrm>
            <a:off x="9733268" y="2349807"/>
            <a:ext cx="376200" cy="336960"/>
            <a:chOff x="9457970" y="2332303"/>
            <a:chExt cx="37620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D44050BA-CA6C-07A2-4706-61ABD69F4972}"/>
                    </a:ext>
                  </a:extLst>
                </p14:cNvPr>
                <p14:cNvContentPartPr/>
                <p14:nvPr/>
              </p14:nvContentPartPr>
              <p14:xfrm>
                <a:off x="9457970" y="2511943"/>
                <a:ext cx="121680" cy="1800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D44050BA-CA6C-07A2-4706-61ABD69F497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49330" y="2503303"/>
                  <a:ext cx="139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1F14F21D-2F36-446D-ED05-DEE25421AB3F}"/>
                    </a:ext>
                  </a:extLst>
                </p14:cNvPr>
                <p14:cNvContentPartPr/>
                <p14:nvPr/>
              </p14:nvContentPartPr>
              <p14:xfrm>
                <a:off x="9602330" y="2423023"/>
                <a:ext cx="141480" cy="19008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1F14F21D-2F36-446D-ED05-DEE25421AB3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3330" y="2414023"/>
                  <a:ext cx="159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98D83FB5-DAA0-BEA0-DEC0-E2D7C6440229}"/>
                    </a:ext>
                  </a:extLst>
                </p14:cNvPr>
                <p14:cNvContentPartPr/>
                <p14:nvPr/>
              </p14:nvContentPartPr>
              <p14:xfrm>
                <a:off x="9749210" y="2332303"/>
                <a:ext cx="84960" cy="3369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98D83FB5-DAA0-BEA0-DEC0-E2D7C644022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740210" y="2323663"/>
                  <a:ext cx="102600" cy="354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" name="Elipse 73">
            <a:extLst>
              <a:ext uri="{FF2B5EF4-FFF2-40B4-BE49-F238E27FC236}">
                <a16:creationId xmlns:a16="http://schemas.microsoft.com/office/drawing/2014/main" id="{9D2834A9-438C-82EA-2B6E-3B9193C7A9BA}"/>
              </a:ext>
            </a:extLst>
          </p:cNvPr>
          <p:cNvSpPr/>
          <p:nvPr/>
        </p:nvSpPr>
        <p:spPr>
          <a:xfrm>
            <a:off x="424259" y="3512715"/>
            <a:ext cx="2434196" cy="1406284"/>
          </a:xfrm>
          <a:prstGeom prst="ellipse">
            <a:avLst/>
          </a:prstGeom>
          <a:solidFill>
            <a:srgbClr val="CFE7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upo 74">
            <a:extLst>
              <a:ext uri="{FF2B5EF4-FFF2-40B4-BE49-F238E27FC236}">
                <a16:creationId xmlns:a16="http://schemas.microsoft.com/office/drawing/2014/main" id="{DA6BF1B7-490A-33C6-9C0C-96EA5389EE98}"/>
              </a:ext>
            </a:extLst>
          </p:cNvPr>
          <p:cNvGrpSpPr/>
          <p:nvPr/>
        </p:nvGrpSpPr>
        <p:grpSpPr>
          <a:xfrm>
            <a:off x="484284" y="3959177"/>
            <a:ext cx="2147040" cy="336960"/>
            <a:chOff x="2945930" y="2391703"/>
            <a:chExt cx="214704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303B6850-9D47-43B2-D61F-1A637440718F}"/>
                    </a:ext>
                  </a:extLst>
                </p14:cNvPr>
                <p14:cNvContentPartPr/>
                <p14:nvPr/>
              </p14:nvContentPartPr>
              <p14:xfrm>
                <a:off x="2945930" y="2511223"/>
                <a:ext cx="163800" cy="20268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303B6850-9D47-43B2-D61F-1A637440718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37290" y="2502583"/>
                  <a:ext cx="181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86CC3CDA-0080-0507-7548-FA3798961349}"/>
                    </a:ext>
                  </a:extLst>
                </p14:cNvPr>
                <p14:cNvContentPartPr/>
                <p14:nvPr/>
              </p14:nvContentPartPr>
              <p14:xfrm>
                <a:off x="3124490" y="2554423"/>
                <a:ext cx="171720" cy="17424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86CC3CDA-0080-0507-7548-FA379896134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15850" y="2545423"/>
                  <a:ext cx="189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DE28FF5C-7D2D-7AED-3F64-A9458FE5CD6F}"/>
                    </a:ext>
                  </a:extLst>
                </p14:cNvPr>
                <p14:cNvContentPartPr/>
                <p14:nvPr/>
              </p14:nvContentPartPr>
              <p14:xfrm>
                <a:off x="3308810" y="2539303"/>
                <a:ext cx="258840" cy="15588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DE28FF5C-7D2D-7AED-3F64-A9458FE5CD6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99810" y="2530663"/>
                  <a:ext cx="276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C4768C5A-3CC6-67B8-82FC-177C7E0EB0FD}"/>
                    </a:ext>
                  </a:extLst>
                </p14:cNvPr>
                <p14:cNvContentPartPr/>
                <p14:nvPr/>
              </p14:nvContentPartPr>
              <p14:xfrm>
                <a:off x="3624170" y="2577103"/>
                <a:ext cx="75960" cy="13500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C4768C5A-3CC6-67B8-82FC-177C7E0EB0F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5170" y="2568103"/>
                  <a:ext cx="93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D692918E-9B5C-47EC-6198-F1F80FDBE0B2}"/>
                    </a:ext>
                  </a:extLst>
                </p14:cNvPr>
                <p14:cNvContentPartPr/>
                <p14:nvPr/>
              </p14:nvContentPartPr>
              <p14:xfrm>
                <a:off x="3591410" y="2465143"/>
                <a:ext cx="28800" cy="1548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D692918E-9B5C-47EC-6198-F1F80FDBE0B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82410" y="2456503"/>
                  <a:ext cx="46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779B7AC1-1247-0AED-017B-F20927C206A0}"/>
                    </a:ext>
                  </a:extLst>
                </p14:cNvPr>
                <p14:cNvContentPartPr/>
                <p14:nvPr/>
              </p14:nvContentPartPr>
              <p14:xfrm>
                <a:off x="3749810" y="2525623"/>
                <a:ext cx="261360" cy="17856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779B7AC1-1247-0AED-017B-F20927C206A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40810" y="2516623"/>
                  <a:ext cx="279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DD341EF4-5813-71A8-9F64-994A5A0DC49C}"/>
                    </a:ext>
                  </a:extLst>
                </p14:cNvPr>
                <p14:cNvContentPartPr/>
                <p14:nvPr/>
              </p14:nvContentPartPr>
              <p14:xfrm>
                <a:off x="4008290" y="2526703"/>
                <a:ext cx="102960" cy="12744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DD341EF4-5813-71A8-9F64-994A5A0DC49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99650" y="2517703"/>
                  <a:ext cx="12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EE7351A5-0966-80A1-728E-585925044AD2}"/>
                    </a:ext>
                  </a:extLst>
                </p14:cNvPr>
                <p14:cNvContentPartPr/>
                <p14:nvPr/>
              </p14:nvContentPartPr>
              <p14:xfrm>
                <a:off x="4126370" y="2525263"/>
                <a:ext cx="108000" cy="16236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EE7351A5-0966-80A1-728E-585925044AD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17730" y="2516623"/>
                  <a:ext cx="125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BF871933-F5A0-1C31-D5AB-0EB3BB9D06FA}"/>
                    </a:ext>
                  </a:extLst>
                </p14:cNvPr>
                <p14:cNvContentPartPr/>
                <p14:nvPr/>
              </p14:nvContentPartPr>
              <p14:xfrm>
                <a:off x="4326890" y="2406463"/>
                <a:ext cx="159480" cy="27432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BF871933-F5A0-1C31-D5AB-0EB3BB9D06F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17890" y="2397823"/>
                  <a:ext cx="177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BADE24A7-46DF-05F5-03A2-7CCFFEA7D42C}"/>
                    </a:ext>
                  </a:extLst>
                </p14:cNvPr>
                <p14:cNvContentPartPr/>
                <p14:nvPr/>
              </p14:nvContentPartPr>
              <p14:xfrm>
                <a:off x="4474490" y="2491783"/>
                <a:ext cx="200160" cy="16344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BADE24A7-46DF-05F5-03A2-7CCFFEA7D42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65850" y="2483143"/>
                  <a:ext cx="217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F5E5DCCF-4647-65F2-2F52-F84E5B09286C}"/>
                    </a:ext>
                  </a:extLst>
                </p14:cNvPr>
                <p14:cNvContentPartPr/>
                <p14:nvPr/>
              </p14:nvContentPartPr>
              <p14:xfrm>
                <a:off x="4711370" y="2572063"/>
                <a:ext cx="130320" cy="1476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F5E5DCCF-4647-65F2-2F52-F84E5B09286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02730" y="2563423"/>
                  <a:ext cx="147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59E8CA42-1F45-D90D-0F4A-7CBF8F57307B}"/>
                    </a:ext>
                  </a:extLst>
                </p14:cNvPr>
                <p14:cNvContentPartPr/>
                <p14:nvPr/>
              </p14:nvContentPartPr>
              <p14:xfrm>
                <a:off x="4940330" y="2391703"/>
                <a:ext cx="152640" cy="33660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59E8CA42-1F45-D90D-0F4A-7CBF8F57307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31330" y="2382703"/>
                  <a:ext cx="170280" cy="354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9" name="Elipse 88">
            <a:extLst>
              <a:ext uri="{FF2B5EF4-FFF2-40B4-BE49-F238E27FC236}">
                <a16:creationId xmlns:a16="http://schemas.microsoft.com/office/drawing/2014/main" id="{07921186-CC7C-096A-0B4D-F8B432680F1C}"/>
              </a:ext>
            </a:extLst>
          </p:cNvPr>
          <p:cNvSpPr/>
          <p:nvPr/>
        </p:nvSpPr>
        <p:spPr>
          <a:xfrm>
            <a:off x="3727799" y="3565995"/>
            <a:ext cx="2434196" cy="1406284"/>
          </a:xfrm>
          <a:prstGeom prst="ellipse">
            <a:avLst/>
          </a:prstGeom>
          <a:solidFill>
            <a:srgbClr val="F5CD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upo 89">
            <a:extLst>
              <a:ext uri="{FF2B5EF4-FFF2-40B4-BE49-F238E27FC236}">
                <a16:creationId xmlns:a16="http://schemas.microsoft.com/office/drawing/2014/main" id="{2E7DD681-E16E-D823-7604-686D5C5E482F}"/>
              </a:ext>
            </a:extLst>
          </p:cNvPr>
          <p:cNvGrpSpPr/>
          <p:nvPr/>
        </p:nvGrpSpPr>
        <p:grpSpPr>
          <a:xfrm>
            <a:off x="3787824" y="4012457"/>
            <a:ext cx="2147040" cy="336960"/>
            <a:chOff x="2945930" y="2391703"/>
            <a:chExt cx="214704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F7711200-DCE0-8ADD-AC15-1108DD0E986F}"/>
                    </a:ext>
                  </a:extLst>
                </p14:cNvPr>
                <p14:cNvContentPartPr/>
                <p14:nvPr/>
              </p14:nvContentPartPr>
              <p14:xfrm>
                <a:off x="2945930" y="2511223"/>
                <a:ext cx="163800" cy="20268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F7711200-DCE0-8ADD-AC15-1108DD0E986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37290" y="2502583"/>
                  <a:ext cx="181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0DE3A561-4561-34AB-D014-6612F51F0186}"/>
                    </a:ext>
                  </a:extLst>
                </p14:cNvPr>
                <p14:cNvContentPartPr/>
                <p14:nvPr/>
              </p14:nvContentPartPr>
              <p14:xfrm>
                <a:off x="3124490" y="2554423"/>
                <a:ext cx="171720" cy="17424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0DE3A561-4561-34AB-D014-6612F51F018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15850" y="2545423"/>
                  <a:ext cx="189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0FEFAACA-DBCC-7603-C171-A575F7D42DEA}"/>
                    </a:ext>
                  </a:extLst>
                </p14:cNvPr>
                <p14:cNvContentPartPr/>
                <p14:nvPr/>
              </p14:nvContentPartPr>
              <p14:xfrm>
                <a:off x="3308810" y="2539303"/>
                <a:ext cx="258840" cy="15588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0FEFAACA-DBCC-7603-C171-A575F7D42DE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99810" y="2530663"/>
                  <a:ext cx="276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30BA3286-7258-C39F-BC07-E7AC3E59612E}"/>
                    </a:ext>
                  </a:extLst>
                </p14:cNvPr>
                <p14:cNvContentPartPr/>
                <p14:nvPr/>
              </p14:nvContentPartPr>
              <p14:xfrm>
                <a:off x="3624170" y="2577103"/>
                <a:ext cx="75960" cy="13500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30BA3286-7258-C39F-BC07-E7AC3E59612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5170" y="2568103"/>
                  <a:ext cx="93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4A15EBE6-3BB5-D971-F137-0730F3B7D7C7}"/>
                    </a:ext>
                  </a:extLst>
                </p14:cNvPr>
                <p14:cNvContentPartPr/>
                <p14:nvPr/>
              </p14:nvContentPartPr>
              <p14:xfrm>
                <a:off x="3591410" y="2465143"/>
                <a:ext cx="28800" cy="1548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4A15EBE6-3BB5-D971-F137-0730F3B7D7C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82410" y="2456503"/>
                  <a:ext cx="46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E702D1C0-D298-0373-AB42-3BCA0169AB9C}"/>
                    </a:ext>
                  </a:extLst>
                </p14:cNvPr>
                <p14:cNvContentPartPr/>
                <p14:nvPr/>
              </p14:nvContentPartPr>
              <p14:xfrm>
                <a:off x="3749810" y="2525623"/>
                <a:ext cx="261360" cy="17856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E702D1C0-D298-0373-AB42-3BCA0169AB9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40810" y="2516623"/>
                  <a:ext cx="279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EBE896EB-73C4-3F25-620A-9E218E181D60}"/>
                    </a:ext>
                  </a:extLst>
                </p14:cNvPr>
                <p14:cNvContentPartPr/>
                <p14:nvPr/>
              </p14:nvContentPartPr>
              <p14:xfrm>
                <a:off x="4008290" y="2526703"/>
                <a:ext cx="102960" cy="12744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EBE896EB-73C4-3F25-620A-9E218E181D6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99650" y="2517703"/>
                  <a:ext cx="12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25EB8DBA-A1E1-F7C1-10E8-694A5916A98A}"/>
                    </a:ext>
                  </a:extLst>
                </p14:cNvPr>
                <p14:cNvContentPartPr/>
                <p14:nvPr/>
              </p14:nvContentPartPr>
              <p14:xfrm>
                <a:off x="4126370" y="2525263"/>
                <a:ext cx="108000" cy="16236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25EB8DBA-A1E1-F7C1-10E8-694A5916A98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17730" y="2516623"/>
                  <a:ext cx="125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8390E280-EF57-268D-72CB-1112EF34ADED}"/>
                    </a:ext>
                  </a:extLst>
                </p14:cNvPr>
                <p14:cNvContentPartPr/>
                <p14:nvPr/>
              </p14:nvContentPartPr>
              <p14:xfrm>
                <a:off x="4326890" y="2406463"/>
                <a:ext cx="159480" cy="27432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8390E280-EF57-268D-72CB-1112EF34ADE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17890" y="2397823"/>
                  <a:ext cx="177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77F189CD-A6BA-6E83-4146-656A14622FE6}"/>
                    </a:ext>
                  </a:extLst>
                </p14:cNvPr>
                <p14:cNvContentPartPr/>
                <p14:nvPr/>
              </p14:nvContentPartPr>
              <p14:xfrm>
                <a:off x="4474490" y="2491783"/>
                <a:ext cx="200160" cy="16344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77F189CD-A6BA-6E83-4146-656A14622FE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65850" y="2483143"/>
                  <a:ext cx="217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706E1895-15D0-6DFD-FE42-9446BA6FD4B4}"/>
                    </a:ext>
                  </a:extLst>
                </p14:cNvPr>
                <p14:cNvContentPartPr/>
                <p14:nvPr/>
              </p14:nvContentPartPr>
              <p14:xfrm>
                <a:off x="4711370" y="2572063"/>
                <a:ext cx="130320" cy="1476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706E1895-15D0-6DFD-FE42-9446BA6FD4B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02730" y="2563423"/>
                  <a:ext cx="147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D1CCCDE4-A1BD-1911-7EEB-154A722A192C}"/>
                    </a:ext>
                  </a:extLst>
                </p14:cNvPr>
                <p14:cNvContentPartPr/>
                <p14:nvPr/>
              </p14:nvContentPartPr>
              <p14:xfrm>
                <a:off x="4940330" y="2391703"/>
                <a:ext cx="152640" cy="33660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D1CCCDE4-A1BD-1911-7EEB-154A722A192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31330" y="2382703"/>
                  <a:ext cx="170280" cy="354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4" name="Elipse 103">
            <a:extLst>
              <a:ext uri="{FF2B5EF4-FFF2-40B4-BE49-F238E27FC236}">
                <a16:creationId xmlns:a16="http://schemas.microsoft.com/office/drawing/2014/main" id="{706E8993-75D9-62A3-A042-E0C4D717C356}"/>
              </a:ext>
            </a:extLst>
          </p:cNvPr>
          <p:cNvSpPr/>
          <p:nvPr/>
        </p:nvSpPr>
        <p:spPr>
          <a:xfrm>
            <a:off x="6477574" y="3528915"/>
            <a:ext cx="2434196" cy="1406284"/>
          </a:xfrm>
          <a:prstGeom prst="ellipse">
            <a:avLst/>
          </a:prstGeom>
          <a:solidFill>
            <a:srgbClr val="F5CD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931057E1-9E8B-8A11-D838-7E5056E8AE82}"/>
              </a:ext>
            </a:extLst>
          </p:cNvPr>
          <p:cNvGrpSpPr/>
          <p:nvPr/>
        </p:nvGrpSpPr>
        <p:grpSpPr>
          <a:xfrm>
            <a:off x="6537599" y="3975377"/>
            <a:ext cx="2147040" cy="336960"/>
            <a:chOff x="2945930" y="2391703"/>
            <a:chExt cx="214704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ABACF083-CE2C-BAD4-B607-C573F25271A4}"/>
                    </a:ext>
                  </a:extLst>
                </p14:cNvPr>
                <p14:cNvContentPartPr/>
                <p14:nvPr/>
              </p14:nvContentPartPr>
              <p14:xfrm>
                <a:off x="2945930" y="2511223"/>
                <a:ext cx="163800" cy="20268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ABACF083-CE2C-BAD4-B607-C573F25271A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37290" y="2502583"/>
                  <a:ext cx="181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A03DD52C-C9D0-ACFD-99DC-C119992624C2}"/>
                    </a:ext>
                  </a:extLst>
                </p14:cNvPr>
                <p14:cNvContentPartPr/>
                <p14:nvPr/>
              </p14:nvContentPartPr>
              <p14:xfrm>
                <a:off x="3124490" y="2554423"/>
                <a:ext cx="171720" cy="17424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A03DD52C-C9D0-ACFD-99DC-C119992624C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15850" y="2545423"/>
                  <a:ext cx="189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DC75739B-AD6F-F303-0CE5-41B88C445F19}"/>
                    </a:ext>
                  </a:extLst>
                </p14:cNvPr>
                <p14:cNvContentPartPr/>
                <p14:nvPr/>
              </p14:nvContentPartPr>
              <p14:xfrm>
                <a:off x="3308810" y="2539303"/>
                <a:ext cx="258840" cy="15588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DC75739B-AD6F-F303-0CE5-41B88C445F1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99810" y="2530663"/>
                  <a:ext cx="276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DCA8F0FF-147C-B95F-FF72-CE2D82B3DB70}"/>
                    </a:ext>
                  </a:extLst>
                </p14:cNvPr>
                <p14:cNvContentPartPr/>
                <p14:nvPr/>
              </p14:nvContentPartPr>
              <p14:xfrm>
                <a:off x="3624170" y="2577103"/>
                <a:ext cx="75960" cy="13500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DCA8F0FF-147C-B95F-FF72-CE2D82B3DB7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5170" y="2568103"/>
                  <a:ext cx="93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534602B0-1C45-0AAA-1AE9-A5A3780AE528}"/>
                    </a:ext>
                  </a:extLst>
                </p14:cNvPr>
                <p14:cNvContentPartPr/>
                <p14:nvPr/>
              </p14:nvContentPartPr>
              <p14:xfrm>
                <a:off x="3591410" y="2465143"/>
                <a:ext cx="28800" cy="1548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534602B0-1C45-0AAA-1AE9-A5A3780AE52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82410" y="2456503"/>
                  <a:ext cx="46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F9AACB31-4977-A6C7-7D55-3B04DB948135}"/>
                    </a:ext>
                  </a:extLst>
                </p14:cNvPr>
                <p14:cNvContentPartPr/>
                <p14:nvPr/>
              </p14:nvContentPartPr>
              <p14:xfrm>
                <a:off x="3749810" y="2525623"/>
                <a:ext cx="261360" cy="17856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F9AACB31-4977-A6C7-7D55-3B04DB94813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40810" y="2516623"/>
                  <a:ext cx="279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0465ACA8-9D4F-F943-655C-7C134E327DAC}"/>
                    </a:ext>
                  </a:extLst>
                </p14:cNvPr>
                <p14:cNvContentPartPr/>
                <p14:nvPr/>
              </p14:nvContentPartPr>
              <p14:xfrm>
                <a:off x="4008290" y="2526703"/>
                <a:ext cx="102960" cy="12744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0465ACA8-9D4F-F943-655C-7C134E327DA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99650" y="2517703"/>
                  <a:ext cx="12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F288DAE3-D567-4B36-C9BD-E675ECA6C87B}"/>
                    </a:ext>
                  </a:extLst>
                </p14:cNvPr>
                <p14:cNvContentPartPr/>
                <p14:nvPr/>
              </p14:nvContentPartPr>
              <p14:xfrm>
                <a:off x="4126370" y="2525263"/>
                <a:ext cx="108000" cy="16236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F288DAE3-D567-4B36-C9BD-E675ECA6C87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17730" y="2516623"/>
                  <a:ext cx="125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F72F5773-532D-3130-AC6F-069DB68FE7D2}"/>
                    </a:ext>
                  </a:extLst>
                </p14:cNvPr>
                <p14:cNvContentPartPr/>
                <p14:nvPr/>
              </p14:nvContentPartPr>
              <p14:xfrm>
                <a:off x="4326890" y="2406463"/>
                <a:ext cx="159480" cy="27432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F72F5773-532D-3130-AC6F-069DB68FE7D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17890" y="2397823"/>
                  <a:ext cx="177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64B01D73-B243-15C1-7363-AEAE96D3B71C}"/>
                    </a:ext>
                  </a:extLst>
                </p14:cNvPr>
                <p14:cNvContentPartPr/>
                <p14:nvPr/>
              </p14:nvContentPartPr>
              <p14:xfrm>
                <a:off x="4474490" y="2491783"/>
                <a:ext cx="200160" cy="16344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64B01D73-B243-15C1-7363-AEAE96D3B71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65850" y="2483143"/>
                  <a:ext cx="217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6B3CCC2E-0CFA-8E57-E057-E17DE0ED1A57}"/>
                    </a:ext>
                  </a:extLst>
                </p14:cNvPr>
                <p14:cNvContentPartPr/>
                <p14:nvPr/>
              </p14:nvContentPartPr>
              <p14:xfrm>
                <a:off x="4711370" y="2572063"/>
                <a:ext cx="130320" cy="1476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6B3CCC2E-0CFA-8E57-E057-E17DE0ED1A5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02730" y="2563423"/>
                  <a:ext cx="147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E67382FD-8E73-4A33-C6C7-B24C212AB176}"/>
                    </a:ext>
                  </a:extLst>
                </p14:cNvPr>
                <p14:cNvContentPartPr/>
                <p14:nvPr/>
              </p14:nvContentPartPr>
              <p14:xfrm>
                <a:off x="4940330" y="2391703"/>
                <a:ext cx="152640" cy="33660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E67382FD-8E73-4A33-C6C7-B24C212AB17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31330" y="2382703"/>
                  <a:ext cx="170280" cy="354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9" name="Elipse 118">
            <a:extLst>
              <a:ext uri="{FF2B5EF4-FFF2-40B4-BE49-F238E27FC236}">
                <a16:creationId xmlns:a16="http://schemas.microsoft.com/office/drawing/2014/main" id="{2E1E053E-513B-4EE0-1E86-A9C241B0249B}"/>
              </a:ext>
            </a:extLst>
          </p:cNvPr>
          <p:cNvSpPr/>
          <p:nvPr/>
        </p:nvSpPr>
        <p:spPr>
          <a:xfrm>
            <a:off x="9546707" y="3512715"/>
            <a:ext cx="2434196" cy="140628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1D2BDC26-7A77-71AC-F8EE-929FA598C5CE}"/>
              </a:ext>
            </a:extLst>
          </p:cNvPr>
          <p:cNvGrpSpPr/>
          <p:nvPr/>
        </p:nvGrpSpPr>
        <p:grpSpPr>
          <a:xfrm>
            <a:off x="9595572" y="3946511"/>
            <a:ext cx="2147040" cy="336960"/>
            <a:chOff x="2945930" y="2391703"/>
            <a:chExt cx="214704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71C44A13-B773-6241-4EAA-821C968E2A50}"/>
                    </a:ext>
                  </a:extLst>
                </p14:cNvPr>
                <p14:cNvContentPartPr/>
                <p14:nvPr/>
              </p14:nvContentPartPr>
              <p14:xfrm>
                <a:off x="2945930" y="2511223"/>
                <a:ext cx="163800" cy="20268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71C44A13-B773-6241-4EAA-821C968E2A5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37290" y="2502583"/>
                  <a:ext cx="181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B07B3209-8A66-0F35-E08E-EDEE50A3FB6B}"/>
                    </a:ext>
                  </a:extLst>
                </p14:cNvPr>
                <p14:cNvContentPartPr/>
                <p14:nvPr/>
              </p14:nvContentPartPr>
              <p14:xfrm>
                <a:off x="3124490" y="2554423"/>
                <a:ext cx="171720" cy="17424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B07B3209-8A66-0F35-E08E-EDEE50A3FB6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15850" y="2545423"/>
                  <a:ext cx="189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0077BB72-6142-B3CF-EF2E-480DC86CC5C7}"/>
                    </a:ext>
                  </a:extLst>
                </p14:cNvPr>
                <p14:cNvContentPartPr/>
                <p14:nvPr/>
              </p14:nvContentPartPr>
              <p14:xfrm>
                <a:off x="3308810" y="2539303"/>
                <a:ext cx="258840" cy="15588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0077BB72-6142-B3CF-EF2E-480DC86CC5C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99810" y="2530663"/>
                  <a:ext cx="276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2DE6A6C3-695B-AE7A-E4B6-B6EF7FE9BEA1}"/>
                    </a:ext>
                  </a:extLst>
                </p14:cNvPr>
                <p14:cNvContentPartPr/>
                <p14:nvPr/>
              </p14:nvContentPartPr>
              <p14:xfrm>
                <a:off x="3624170" y="2577103"/>
                <a:ext cx="75960" cy="13500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2DE6A6C3-695B-AE7A-E4B6-B6EF7FE9BEA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5170" y="2568103"/>
                  <a:ext cx="93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B0DE0627-C487-1B58-A0A6-E70B84E7C39F}"/>
                    </a:ext>
                  </a:extLst>
                </p14:cNvPr>
                <p14:cNvContentPartPr/>
                <p14:nvPr/>
              </p14:nvContentPartPr>
              <p14:xfrm>
                <a:off x="3591410" y="2465143"/>
                <a:ext cx="28800" cy="1548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B0DE0627-C487-1B58-A0A6-E70B84E7C39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82410" y="2456503"/>
                  <a:ext cx="46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645D0AD2-81CE-6DE4-A02D-E14DF7A2D4B4}"/>
                    </a:ext>
                  </a:extLst>
                </p14:cNvPr>
                <p14:cNvContentPartPr/>
                <p14:nvPr/>
              </p14:nvContentPartPr>
              <p14:xfrm>
                <a:off x="3749810" y="2525623"/>
                <a:ext cx="261360" cy="17856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645D0AD2-81CE-6DE4-A02D-E14DF7A2D4B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40810" y="2516623"/>
                  <a:ext cx="279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188C848A-AF5B-B2C2-6A05-7A8EB0CB238D}"/>
                    </a:ext>
                  </a:extLst>
                </p14:cNvPr>
                <p14:cNvContentPartPr/>
                <p14:nvPr/>
              </p14:nvContentPartPr>
              <p14:xfrm>
                <a:off x="4008290" y="2526703"/>
                <a:ext cx="102960" cy="12744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188C848A-AF5B-B2C2-6A05-7A8EB0CB238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99650" y="2517703"/>
                  <a:ext cx="12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E854E000-28F5-3E2B-ADEA-C998550D3CDB}"/>
                    </a:ext>
                  </a:extLst>
                </p14:cNvPr>
                <p14:cNvContentPartPr/>
                <p14:nvPr/>
              </p14:nvContentPartPr>
              <p14:xfrm>
                <a:off x="4126370" y="2525263"/>
                <a:ext cx="108000" cy="16236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E854E000-28F5-3E2B-ADEA-C998550D3CD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17730" y="2516623"/>
                  <a:ext cx="125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AEA2C404-6611-B909-028C-AAC3FF5220E9}"/>
                    </a:ext>
                  </a:extLst>
                </p14:cNvPr>
                <p14:cNvContentPartPr/>
                <p14:nvPr/>
              </p14:nvContentPartPr>
              <p14:xfrm>
                <a:off x="4326890" y="2406463"/>
                <a:ext cx="159480" cy="27432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AEA2C404-6611-B909-028C-AAC3FF5220E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17890" y="2397823"/>
                  <a:ext cx="177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931B9576-D0D3-B099-7426-AC4EF352586A}"/>
                    </a:ext>
                  </a:extLst>
                </p14:cNvPr>
                <p14:cNvContentPartPr/>
                <p14:nvPr/>
              </p14:nvContentPartPr>
              <p14:xfrm>
                <a:off x="4474490" y="2491783"/>
                <a:ext cx="200160" cy="16344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931B9576-D0D3-B099-7426-AC4EF352586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65850" y="2483143"/>
                  <a:ext cx="217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42356B79-8AF7-E6DF-79B7-D192F1899F45}"/>
                    </a:ext>
                  </a:extLst>
                </p14:cNvPr>
                <p14:cNvContentPartPr/>
                <p14:nvPr/>
              </p14:nvContentPartPr>
              <p14:xfrm>
                <a:off x="4711370" y="2572063"/>
                <a:ext cx="130320" cy="1476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42356B79-8AF7-E6DF-79B7-D192F1899F4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02730" y="2563423"/>
                  <a:ext cx="147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C2A41B15-55A5-000B-3BA6-A146884516EE}"/>
                    </a:ext>
                  </a:extLst>
                </p14:cNvPr>
                <p14:cNvContentPartPr/>
                <p14:nvPr/>
              </p14:nvContentPartPr>
              <p14:xfrm>
                <a:off x="4940330" y="2391703"/>
                <a:ext cx="152640" cy="33660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C2A41B15-55A5-000B-3BA6-A146884516E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31330" y="2382703"/>
                  <a:ext cx="17028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o 135">
            <a:extLst>
              <a:ext uri="{FF2B5EF4-FFF2-40B4-BE49-F238E27FC236}">
                <a16:creationId xmlns:a16="http://schemas.microsoft.com/office/drawing/2014/main" id="{91B30653-0F19-B0E3-ABD2-992BA9D352CA}"/>
              </a:ext>
            </a:extLst>
          </p:cNvPr>
          <p:cNvGrpSpPr/>
          <p:nvPr/>
        </p:nvGrpSpPr>
        <p:grpSpPr>
          <a:xfrm>
            <a:off x="2368130" y="4004863"/>
            <a:ext cx="189000" cy="228960"/>
            <a:chOff x="2368130" y="4004863"/>
            <a:chExt cx="189000" cy="22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57CB0E6A-1A58-2517-A309-6B9E787A5CBB}"/>
                    </a:ext>
                  </a:extLst>
                </p14:cNvPr>
                <p14:cNvContentPartPr/>
                <p14:nvPr/>
              </p14:nvContentPartPr>
              <p14:xfrm>
                <a:off x="2486570" y="4049863"/>
                <a:ext cx="53280" cy="18396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57CB0E6A-1A58-2517-A309-6B9E787A5CB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477930" y="4041223"/>
                  <a:ext cx="70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2FAEECEC-BE67-F91A-11F3-118B5D7B51F2}"/>
                    </a:ext>
                  </a:extLst>
                </p14:cNvPr>
                <p14:cNvContentPartPr/>
                <p14:nvPr/>
              </p14:nvContentPartPr>
              <p14:xfrm>
                <a:off x="2368130" y="4004863"/>
                <a:ext cx="189000" cy="14400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2FAEECEC-BE67-F91A-11F3-118B5D7B51F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359490" y="3996223"/>
                  <a:ext cx="206640" cy="16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137" name="Entrada de lápiz 136">
                <a:extLst>
                  <a:ext uri="{FF2B5EF4-FFF2-40B4-BE49-F238E27FC236}">
                    <a16:creationId xmlns:a16="http://schemas.microsoft.com/office/drawing/2014/main" id="{300BB921-82F9-BAA1-8A45-F75B6E692F9B}"/>
                  </a:ext>
                </a:extLst>
              </p14:cNvPr>
              <p14:cNvContentPartPr/>
              <p14:nvPr/>
            </p14:nvContentPartPr>
            <p14:xfrm>
              <a:off x="5638010" y="4060303"/>
              <a:ext cx="168480" cy="255960"/>
            </p14:xfrm>
          </p:contentPart>
        </mc:Choice>
        <mc:Fallback>
          <p:pic>
            <p:nvPicPr>
              <p:cNvPr id="137" name="Entrada de lápiz 136">
                <a:extLst>
                  <a:ext uri="{FF2B5EF4-FFF2-40B4-BE49-F238E27FC236}">
                    <a16:creationId xmlns:a16="http://schemas.microsoft.com/office/drawing/2014/main" id="{300BB921-82F9-BAA1-8A45-F75B6E692F9B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629010" y="4051663"/>
                <a:ext cx="1861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138" name="Entrada de lápiz 137">
                <a:extLst>
                  <a:ext uri="{FF2B5EF4-FFF2-40B4-BE49-F238E27FC236}">
                    <a16:creationId xmlns:a16="http://schemas.microsoft.com/office/drawing/2014/main" id="{B8735C96-024C-996C-EDF0-A60907A9822E}"/>
                  </a:ext>
                </a:extLst>
              </p14:cNvPr>
              <p14:cNvContentPartPr/>
              <p14:nvPr/>
            </p14:nvContentPartPr>
            <p14:xfrm>
              <a:off x="8356370" y="4013503"/>
              <a:ext cx="190080" cy="245880"/>
            </p14:xfrm>
          </p:contentPart>
        </mc:Choice>
        <mc:Fallback>
          <p:pic>
            <p:nvPicPr>
              <p:cNvPr id="138" name="Entrada de lápiz 137">
                <a:extLst>
                  <a:ext uri="{FF2B5EF4-FFF2-40B4-BE49-F238E27FC236}">
                    <a16:creationId xmlns:a16="http://schemas.microsoft.com/office/drawing/2014/main" id="{B8735C96-024C-996C-EDF0-A60907A9822E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8347370" y="4004863"/>
                <a:ext cx="20772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139" name="Entrada de lápiz 138">
                <a:extLst>
                  <a:ext uri="{FF2B5EF4-FFF2-40B4-BE49-F238E27FC236}">
                    <a16:creationId xmlns:a16="http://schemas.microsoft.com/office/drawing/2014/main" id="{1FF9E223-FDFD-8696-49F3-CC12B903168A}"/>
                  </a:ext>
                </a:extLst>
              </p14:cNvPr>
              <p14:cNvContentPartPr/>
              <p14:nvPr/>
            </p14:nvContentPartPr>
            <p14:xfrm>
              <a:off x="11517170" y="4028983"/>
              <a:ext cx="185760" cy="232560"/>
            </p14:xfrm>
          </p:contentPart>
        </mc:Choice>
        <mc:Fallback>
          <p:pic>
            <p:nvPicPr>
              <p:cNvPr id="139" name="Entrada de lápiz 138">
                <a:extLst>
                  <a:ext uri="{FF2B5EF4-FFF2-40B4-BE49-F238E27FC236}">
                    <a16:creationId xmlns:a16="http://schemas.microsoft.com/office/drawing/2014/main" id="{1FF9E223-FDFD-8696-49F3-CC12B903168A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1508530" y="4020343"/>
                <a:ext cx="2034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140" name="Entrada de lápiz 139">
                <a:extLst>
                  <a:ext uri="{FF2B5EF4-FFF2-40B4-BE49-F238E27FC236}">
                    <a16:creationId xmlns:a16="http://schemas.microsoft.com/office/drawing/2014/main" id="{17094C35-D084-5223-D42D-1FF6DC0ADFF9}"/>
                  </a:ext>
                </a:extLst>
              </p14:cNvPr>
              <p14:cNvContentPartPr/>
              <p14:nvPr/>
            </p14:nvContentPartPr>
            <p14:xfrm>
              <a:off x="4459370" y="1651543"/>
              <a:ext cx="512280" cy="419400"/>
            </p14:xfrm>
          </p:contentPart>
        </mc:Choice>
        <mc:Fallback>
          <p:pic>
            <p:nvPicPr>
              <p:cNvPr id="140" name="Entrada de lápiz 139">
                <a:extLst>
                  <a:ext uri="{FF2B5EF4-FFF2-40B4-BE49-F238E27FC236}">
                    <a16:creationId xmlns:a16="http://schemas.microsoft.com/office/drawing/2014/main" id="{17094C35-D084-5223-D42D-1FF6DC0ADFF9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453250" y="1645423"/>
                <a:ext cx="52452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141" name="Entrada de lápiz 140">
                <a:extLst>
                  <a:ext uri="{FF2B5EF4-FFF2-40B4-BE49-F238E27FC236}">
                    <a16:creationId xmlns:a16="http://schemas.microsoft.com/office/drawing/2014/main" id="{08B3E056-6532-8180-DD4D-C508C3ABECF5}"/>
                  </a:ext>
                </a:extLst>
              </p14:cNvPr>
              <p14:cNvContentPartPr/>
              <p14:nvPr/>
            </p14:nvContentPartPr>
            <p14:xfrm>
              <a:off x="7302290" y="1497823"/>
              <a:ext cx="580320" cy="428040"/>
            </p14:xfrm>
          </p:contentPart>
        </mc:Choice>
        <mc:Fallback>
          <p:pic>
            <p:nvPicPr>
              <p:cNvPr id="141" name="Entrada de lápiz 140">
                <a:extLst>
                  <a:ext uri="{FF2B5EF4-FFF2-40B4-BE49-F238E27FC236}">
                    <a16:creationId xmlns:a16="http://schemas.microsoft.com/office/drawing/2014/main" id="{08B3E056-6532-8180-DD4D-C508C3ABECF5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7296170" y="1491703"/>
                <a:ext cx="59256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142" name="Entrada de lápiz 141">
                <a:extLst>
                  <a:ext uri="{FF2B5EF4-FFF2-40B4-BE49-F238E27FC236}">
                    <a16:creationId xmlns:a16="http://schemas.microsoft.com/office/drawing/2014/main" id="{23069533-4901-59B8-3772-1516120C9BD2}"/>
                  </a:ext>
                </a:extLst>
              </p14:cNvPr>
              <p14:cNvContentPartPr/>
              <p14:nvPr/>
            </p14:nvContentPartPr>
            <p14:xfrm>
              <a:off x="2152850" y="3224023"/>
              <a:ext cx="288720" cy="228960"/>
            </p14:xfrm>
          </p:contentPart>
        </mc:Choice>
        <mc:Fallback>
          <p:pic>
            <p:nvPicPr>
              <p:cNvPr id="142" name="Entrada de lápiz 141">
                <a:extLst>
                  <a:ext uri="{FF2B5EF4-FFF2-40B4-BE49-F238E27FC236}">
                    <a16:creationId xmlns:a16="http://schemas.microsoft.com/office/drawing/2014/main" id="{23069533-4901-59B8-3772-1516120C9BD2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146730" y="3217903"/>
                <a:ext cx="3009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143" name="Entrada de lápiz 142">
                <a:extLst>
                  <a:ext uri="{FF2B5EF4-FFF2-40B4-BE49-F238E27FC236}">
                    <a16:creationId xmlns:a16="http://schemas.microsoft.com/office/drawing/2014/main" id="{F0F6B530-4CCE-7D31-CD8E-88BDED82134E}"/>
                  </a:ext>
                </a:extLst>
              </p14:cNvPr>
              <p14:cNvContentPartPr/>
              <p14:nvPr/>
            </p14:nvContentPartPr>
            <p14:xfrm>
              <a:off x="4290530" y="3364423"/>
              <a:ext cx="268920" cy="169920"/>
            </p14:xfrm>
          </p:contentPart>
        </mc:Choice>
        <mc:Fallback>
          <p:pic>
            <p:nvPicPr>
              <p:cNvPr id="143" name="Entrada de lápiz 142">
                <a:extLst>
                  <a:ext uri="{FF2B5EF4-FFF2-40B4-BE49-F238E27FC236}">
                    <a16:creationId xmlns:a16="http://schemas.microsoft.com/office/drawing/2014/main" id="{F0F6B530-4CCE-7D31-CD8E-88BDED82134E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284410" y="3358303"/>
                <a:ext cx="2811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144" name="Entrada de lápiz 143">
                <a:extLst>
                  <a:ext uri="{FF2B5EF4-FFF2-40B4-BE49-F238E27FC236}">
                    <a16:creationId xmlns:a16="http://schemas.microsoft.com/office/drawing/2014/main" id="{6F68E631-F328-8386-9165-563DA18317C0}"/>
                  </a:ext>
                </a:extLst>
              </p14:cNvPr>
              <p14:cNvContentPartPr/>
              <p14:nvPr/>
            </p14:nvContentPartPr>
            <p14:xfrm>
              <a:off x="7665170" y="3203143"/>
              <a:ext cx="308880" cy="263880"/>
            </p14:xfrm>
          </p:contentPart>
        </mc:Choice>
        <mc:Fallback>
          <p:pic>
            <p:nvPicPr>
              <p:cNvPr id="144" name="Entrada de lápiz 143">
                <a:extLst>
                  <a:ext uri="{FF2B5EF4-FFF2-40B4-BE49-F238E27FC236}">
                    <a16:creationId xmlns:a16="http://schemas.microsoft.com/office/drawing/2014/main" id="{6F68E631-F328-8386-9165-563DA18317C0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659050" y="3197023"/>
                <a:ext cx="32112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145" name="Entrada de lápiz 144">
                <a:extLst>
                  <a:ext uri="{FF2B5EF4-FFF2-40B4-BE49-F238E27FC236}">
                    <a16:creationId xmlns:a16="http://schemas.microsoft.com/office/drawing/2014/main" id="{481C1061-209D-B129-E912-48C42521F2B4}"/>
                  </a:ext>
                </a:extLst>
              </p14:cNvPr>
              <p14:cNvContentPartPr/>
              <p14:nvPr/>
            </p14:nvContentPartPr>
            <p14:xfrm>
              <a:off x="9882770" y="3159223"/>
              <a:ext cx="326160" cy="279000"/>
            </p14:xfrm>
          </p:contentPart>
        </mc:Choice>
        <mc:Fallback>
          <p:pic>
            <p:nvPicPr>
              <p:cNvPr id="145" name="Entrada de lápiz 144">
                <a:extLst>
                  <a:ext uri="{FF2B5EF4-FFF2-40B4-BE49-F238E27FC236}">
                    <a16:creationId xmlns:a16="http://schemas.microsoft.com/office/drawing/2014/main" id="{481C1061-209D-B129-E912-48C42521F2B4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9876650" y="3153103"/>
                <a:ext cx="33840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0933BC29-3C0F-37F3-AB9C-4C10192CCB41}"/>
                  </a:ext>
                </a:extLst>
              </p14:cNvPr>
              <p14:cNvContentPartPr/>
              <p14:nvPr/>
            </p14:nvContentPartPr>
            <p14:xfrm>
              <a:off x="492170" y="5047783"/>
              <a:ext cx="417960" cy="65628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0933BC29-3C0F-37F3-AB9C-4C10192CCB41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86050" y="5041663"/>
                <a:ext cx="430200" cy="6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402AD98C-A7AE-8C17-367E-861AF917A0F4}"/>
                  </a:ext>
                </a:extLst>
              </p14:cNvPr>
              <p14:cNvContentPartPr/>
              <p14:nvPr/>
            </p14:nvContentPartPr>
            <p14:xfrm>
              <a:off x="2139170" y="5109703"/>
              <a:ext cx="505800" cy="495720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402AD98C-A7AE-8C17-367E-861AF917A0F4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133050" y="5103583"/>
                <a:ext cx="518040" cy="50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upo 24">
            <a:extLst>
              <a:ext uri="{FF2B5EF4-FFF2-40B4-BE49-F238E27FC236}">
                <a16:creationId xmlns:a16="http://schemas.microsoft.com/office/drawing/2014/main" id="{5D218E4F-AA7E-A7EA-F411-F073DE5184A5}"/>
              </a:ext>
            </a:extLst>
          </p:cNvPr>
          <p:cNvGrpSpPr/>
          <p:nvPr/>
        </p:nvGrpSpPr>
        <p:grpSpPr>
          <a:xfrm>
            <a:off x="4177130" y="5157583"/>
            <a:ext cx="416520" cy="601920"/>
            <a:chOff x="4177130" y="5157583"/>
            <a:chExt cx="416520" cy="60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7717CCB0-CB06-59FD-5239-BED826268A43}"/>
                    </a:ext>
                  </a:extLst>
                </p14:cNvPr>
                <p14:cNvContentPartPr/>
                <p14:nvPr/>
              </p14:nvContentPartPr>
              <p14:xfrm>
                <a:off x="4209170" y="5157583"/>
                <a:ext cx="281520" cy="50904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7717CCB0-CB06-59FD-5239-BED826268A4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203050" y="5151463"/>
                  <a:ext cx="29376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9A511152-E079-EDAC-DB83-7D8F5450920A}"/>
                    </a:ext>
                  </a:extLst>
                </p14:cNvPr>
                <p14:cNvContentPartPr/>
                <p14:nvPr/>
              </p14:nvContentPartPr>
              <p14:xfrm>
                <a:off x="4177130" y="5510023"/>
                <a:ext cx="416520" cy="24948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9A511152-E079-EDAC-DB83-7D8F5450920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171010" y="5503903"/>
                  <a:ext cx="428760" cy="26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AC18067A-1808-D47D-FAB2-2FF2112A7658}"/>
                  </a:ext>
                </a:extLst>
              </p14:cNvPr>
              <p14:cNvContentPartPr/>
              <p14:nvPr/>
            </p14:nvContentPartPr>
            <p14:xfrm>
              <a:off x="5521010" y="5054623"/>
              <a:ext cx="426240" cy="563400"/>
            </p14:xfrm>
          </p:contentPart>
        </mc:Choice>
        <mc:Fallback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AC18067A-1808-D47D-FAB2-2FF2112A7658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5514890" y="5048503"/>
                <a:ext cx="43848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1E952228-F29B-7638-C26A-6B80CC78CD31}"/>
                  </a:ext>
                </a:extLst>
              </p14:cNvPr>
              <p14:cNvContentPartPr/>
              <p14:nvPr/>
            </p14:nvContentPartPr>
            <p14:xfrm>
              <a:off x="6894410" y="5033383"/>
              <a:ext cx="400680" cy="526680"/>
            </p14:xfrm>
          </p:contentPart>
        </mc:Choice>
        <mc:Fallback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1E952228-F29B-7638-C26A-6B80CC78CD31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888290" y="5027263"/>
                <a:ext cx="41292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CF90331C-C24F-C481-204E-B582F77E2E09}"/>
                  </a:ext>
                </a:extLst>
              </p14:cNvPr>
              <p14:cNvContentPartPr/>
              <p14:nvPr/>
            </p14:nvContentPartPr>
            <p14:xfrm>
              <a:off x="8116610" y="5054983"/>
              <a:ext cx="475560" cy="500400"/>
            </p14:xfrm>
          </p:contentPart>
        </mc:Choice>
        <mc:Fallback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CF90331C-C24F-C481-204E-B582F77E2E09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8110490" y="5048863"/>
                <a:ext cx="48780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BC3E17DD-2454-68AA-3771-65E61FE73CD2}"/>
                  </a:ext>
                </a:extLst>
              </p14:cNvPr>
              <p14:cNvContentPartPr/>
              <p14:nvPr/>
            </p14:nvContentPartPr>
            <p14:xfrm>
              <a:off x="9875210" y="5002063"/>
              <a:ext cx="410760" cy="504720"/>
            </p14:xfrm>
          </p:contentPart>
        </mc:Choice>
        <mc:Fallback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BC3E17DD-2454-68AA-3771-65E61FE73CD2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9869090" y="4995943"/>
                <a:ext cx="42300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A1E3DFDF-9425-B070-2986-9709AD1B22F5}"/>
                  </a:ext>
                </a:extLst>
              </p14:cNvPr>
              <p14:cNvContentPartPr/>
              <p14:nvPr/>
            </p14:nvContentPartPr>
            <p14:xfrm>
              <a:off x="11161850" y="5081623"/>
              <a:ext cx="471240" cy="415440"/>
            </p14:xfrm>
          </p:contentPart>
        </mc:Choice>
        <mc:Fallback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A1E3DFDF-9425-B070-2986-9709AD1B22F5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1155730" y="5075503"/>
                <a:ext cx="483480" cy="42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upo 30">
            <a:extLst>
              <a:ext uri="{FF2B5EF4-FFF2-40B4-BE49-F238E27FC236}">
                <a16:creationId xmlns:a16="http://schemas.microsoft.com/office/drawing/2014/main" id="{A0EDDA46-2069-BADB-1265-B56EFE9F910E}"/>
              </a:ext>
            </a:extLst>
          </p:cNvPr>
          <p:cNvGrpSpPr/>
          <p:nvPr/>
        </p:nvGrpSpPr>
        <p:grpSpPr>
          <a:xfrm>
            <a:off x="4044650" y="1550383"/>
            <a:ext cx="502200" cy="193320"/>
            <a:chOff x="4044650" y="1550383"/>
            <a:chExt cx="50220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C11CD382-0E37-0E37-CCDD-06AC0A25C3AE}"/>
                    </a:ext>
                  </a:extLst>
                </p14:cNvPr>
                <p14:cNvContentPartPr/>
                <p14:nvPr/>
              </p14:nvContentPartPr>
              <p14:xfrm>
                <a:off x="4044650" y="1663423"/>
                <a:ext cx="186840" cy="194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C11CD382-0E37-0E37-CCDD-06AC0A25C3A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036010" y="1654423"/>
                  <a:ext cx="204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826FD376-C330-ECA3-F0DE-F199966B5632}"/>
                    </a:ext>
                  </a:extLst>
                </p14:cNvPr>
                <p14:cNvContentPartPr/>
                <p14:nvPr/>
              </p14:nvContentPartPr>
              <p14:xfrm>
                <a:off x="4290170" y="1550383"/>
                <a:ext cx="256680" cy="19332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826FD376-C330-ECA3-F0DE-F199966B563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281170" y="1541383"/>
                  <a:ext cx="27432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41C98B2A-0FDB-F282-7F39-FFD2646711AE}"/>
              </a:ext>
            </a:extLst>
          </p:cNvPr>
          <p:cNvGrpSpPr/>
          <p:nvPr/>
        </p:nvGrpSpPr>
        <p:grpSpPr>
          <a:xfrm>
            <a:off x="7894130" y="1411063"/>
            <a:ext cx="469080" cy="235800"/>
            <a:chOff x="7894130" y="1411063"/>
            <a:chExt cx="469080" cy="23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FF0FBC5C-48E7-F019-8503-CD0ADAD5C50E}"/>
                    </a:ext>
                  </a:extLst>
                </p14:cNvPr>
                <p14:cNvContentPartPr/>
                <p14:nvPr/>
              </p14:nvContentPartPr>
              <p14:xfrm>
                <a:off x="7894130" y="1490263"/>
                <a:ext cx="170280" cy="2808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FF0FBC5C-48E7-F019-8503-CD0ADAD5C50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885130" y="1481623"/>
                  <a:ext cx="187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CBBB0CA6-02CC-39A0-B9B6-874BBED9BDD9}"/>
                    </a:ext>
                  </a:extLst>
                </p14:cNvPr>
                <p14:cNvContentPartPr/>
                <p14:nvPr/>
              </p14:nvContentPartPr>
              <p14:xfrm>
                <a:off x="8182130" y="1411063"/>
                <a:ext cx="181080" cy="23580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CBBB0CA6-02CC-39A0-B9B6-874BBED9BDD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173490" y="1402063"/>
                  <a:ext cx="19872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E53605F-C02C-7AAE-D242-8C1B062CA86A}"/>
              </a:ext>
            </a:extLst>
          </p:cNvPr>
          <p:cNvGrpSpPr/>
          <p:nvPr/>
        </p:nvGrpSpPr>
        <p:grpSpPr>
          <a:xfrm>
            <a:off x="1740290" y="3068863"/>
            <a:ext cx="429840" cy="145080"/>
            <a:chOff x="1740290" y="3068863"/>
            <a:chExt cx="429840" cy="14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60D4F7A3-34C9-1938-ED2B-B0DA69A4259A}"/>
                    </a:ext>
                  </a:extLst>
                </p14:cNvPr>
                <p14:cNvContentPartPr/>
                <p14:nvPr/>
              </p14:nvContentPartPr>
              <p14:xfrm>
                <a:off x="1740290" y="3192703"/>
                <a:ext cx="181440" cy="1656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60D4F7A3-34C9-1938-ED2B-B0DA69A4259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731650" y="3184063"/>
                  <a:ext cx="199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04DDA3C8-3AB5-A04D-4181-F4792E67473B}"/>
                    </a:ext>
                  </a:extLst>
                </p14:cNvPr>
                <p14:cNvContentPartPr/>
                <p14:nvPr/>
              </p14:nvContentPartPr>
              <p14:xfrm>
                <a:off x="2030090" y="3068863"/>
                <a:ext cx="140040" cy="14508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04DDA3C8-3AB5-A04D-4181-F4792E67473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021090" y="3060223"/>
                  <a:ext cx="15768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39BA1662-23C1-ABD5-0C00-00D3B1279506}"/>
              </a:ext>
            </a:extLst>
          </p:cNvPr>
          <p:cNvGrpSpPr/>
          <p:nvPr/>
        </p:nvGrpSpPr>
        <p:grpSpPr>
          <a:xfrm>
            <a:off x="4701650" y="3149143"/>
            <a:ext cx="420120" cy="196560"/>
            <a:chOff x="4701650" y="3149143"/>
            <a:chExt cx="420120" cy="19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A124D642-052E-7A61-74B4-E428342D33DD}"/>
                    </a:ext>
                  </a:extLst>
                </p14:cNvPr>
                <p14:cNvContentPartPr/>
                <p14:nvPr/>
              </p14:nvContentPartPr>
              <p14:xfrm>
                <a:off x="4701650" y="3251023"/>
                <a:ext cx="158760" cy="2520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A124D642-052E-7A61-74B4-E428342D33D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692650" y="3242023"/>
                  <a:ext cx="1764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8287F4B5-D681-4B57-46D2-06DCFBE2AFF8}"/>
                    </a:ext>
                  </a:extLst>
                </p14:cNvPr>
                <p14:cNvContentPartPr/>
                <p14:nvPr/>
              </p14:nvContentPartPr>
              <p14:xfrm>
                <a:off x="4932770" y="3149143"/>
                <a:ext cx="189000" cy="19656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8287F4B5-D681-4B57-46D2-06DCFBE2AFF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923770" y="3140503"/>
                  <a:ext cx="20664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614A903-5E16-AC4A-C5F2-7C47BAE0E1AD}"/>
              </a:ext>
            </a:extLst>
          </p:cNvPr>
          <p:cNvGrpSpPr/>
          <p:nvPr/>
        </p:nvGrpSpPr>
        <p:grpSpPr>
          <a:xfrm>
            <a:off x="7303010" y="3130063"/>
            <a:ext cx="390240" cy="152640"/>
            <a:chOff x="7303010" y="3130063"/>
            <a:chExt cx="390240" cy="15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919899D8-7FBE-15D1-A5B4-20915E7DE1E5}"/>
                    </a:ext>
                  </a:extLst>
                </p14:cNvPr>
                <p14:cNvContentPartPr/>
                <p14:nvPr/>
              </p14:nvContentPartPr>
              <p14:xfrm>
                <a:off x="7303010" y="3276583"/>
                <a:ext cx="141480" cy="612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919899D8-7FBE-15D1-A5B4-20915E7DE1E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294370" y="3267943"/>
                  <a:ext cx="1591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354DDB55-0BB1-363E-175E-1CEFD03DDEF9}"/>
                    </a:ext>
                  </a:extLst>
                </p14:cNvPr>
                <p14:cNvContentPartPr/>
                <p14:nvPr/>
              </p14:nvContentPartPr>
              <p14:xfrm>
                <a:off x="7514330" y="3130063"/>
                <a:ext cx="178920" cy="14220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354DDB55-0BB1-363E-175E-1CEFD03DDEF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505690" y="3121063"/>
                  <a:ext cx="19656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F83DD4B6-A6AB-7F1B-7CC5-6ED852F7A0DF}"/>
              </a:ext>
            </a:extLst>
          </p:cNvPr>
          <p:cNvGrpSpPr/>
          <p:nvPr/>
        </p:nvGrpSpPr>
        <p:grpSpPr>
          <a:xfrm>
            <a:off x="10301810" y="3082543"/>
            <a:ext cx="393480" cy="194400"/>
            <a:chOff x="10301810" y="3082543"/>
            <a:chExt cx="393480" cy="19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F2F1A34D-FC8E-7248-830E-942CBE0C7001}"/>
                    </a:ext>
                  </a:extLst>
                </p14:cNvPr>
                <p14:cNvContentPartPr/>
                <p14:nvPr/>
              </p14:nvContentPartPr>
              <p14:xfrm>
                <a:off x="10301810" y="3144823"/>
                <a:ext cx="167040" cy="2916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F2F1A34D-FC8E-7248-830E-942CBE0C700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292810" y="3135823"/>
                  <a:ext cx="184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6C97528A-2164-E937-F6A1-DFEC941F8AE9}"/>
                    </a:ext>
                  </a:extLst>
                </p14:cNvPr>
                <p14:cNvContentPartPr/>
                <p14:nvPr/>
              </p14:nvContentPartPr>
              <p14:xfrm>
                <a:off x="10514210" y="3082543"/>
                <a:ext cx="181080" cy="19440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6C97528A-2164-E937-F6A1-DFEC941F8AE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505570" y="3073903"/>
                  <a:ext cx="19872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upo 146">
            <a:extLst>
              <a:ext uri="{FF2B5EF4-FFF2-40B4-BE49-F238E27FC236}">
                <a16:creationId xmlns:a16="http://schemas.microsoft.com/office/drawing/2014/main" id="{22358D54-F1BE-DB12-5EF4-49C4428E711D}"/>
              </a:ext>
            </a:extLst>
          </p:cNvPr>
          <p:cNvGrpSpPr/>
          <p:nvPr/>
        </p:nvGrpSpPr>
        <p:grpSpPr>
          <a:xfrm>
            <a:off x="307130" y="4994143"/>
            <a:ext cx="322920" cy="171360"/>
            <a:chOff x="307130" y="4994143"/>
            <a:chExt cx="322920" cy="17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916F9D11-AD09-992A-8E3F-89A1C20F9271}"/>
                    </a:ext>
                  </a:extLst>
                </p14:cNvPr>
                <p14:cNvContentPartPr/>
                <p14:nvPr/>
              </p14:nvContentPartPr>
              <p14:xfrm>
                <a:off x="307130" y="5112583"/>
                <a:ext cx="166680" cy="2808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916F9D11-AD09-992A-8E3F-89A1C20F927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98130" y="5103943"/>
                  <a:ext cx="184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4186E9D0-B8D0-E72E-B08A-5287A49422B6}"/>
                    </a:ext>
                  </a:extLst>
                </p14:cNvPr>
                <p14:cNvContentPartPr/>
                <p14:nvPr/>
              </p14:nvContentPartPr>
              <p14:xfrm>
                <a:off x="494690" y="4994143"/>
                <a:ext cx="135360" cy="17136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4186E9D0-B8D0-E72E-B08A-5287A49422B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86050" y="4985503"/>
                  <a:ext cx="15300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97140C83-F6C1-5405-1DA3-B58EA5FAD82A}"/>
              </a:ext>
            </a:extLst>
          </p:cNvPr>
          <p:cNvGrpSpPr/>
          <p:nvPr/>
        </p:nvGrpSpPr>
        <p:grpSpPr>
          <a:xfrm>
            <a:off x="2446250" y="4943383"/>
            <a:ext cx="379440" cy="189720"/>
            <a:chOff x="2446250" y="4943383"/>
            <a:chExt cx="379440" cy="18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2A7BDAC2-53F2-C7BC-19F5-CE2861F82994}"/>
                    </a:ext>
                  </a:extLst>
                </p14:cNvPr>
                <p14:cNvContentPartPr/>
                <p14:nvPr/>
              </p14:nvContentPartPr>
              <p14:xfrm>
                <a:off x="2446250" y="5045983"/>
                <a:ext cx="176400" cy="2988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2A7BDAC2-53F2-C7BC-19F5-CE2861F8299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437250" y="5036983"/>
                  <a:ext cx="1940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A1739CF1-81F8-1F13-E28C-8D710C31CF64}"/>
                    </a:ext>
                  </a:extLst>
                </p14:cNvPr>
                <p14:cNvContentPartPr/>
                <p14:nvPr/>
              </p14:nvContentPartPr>
              <p14:xfrm>
                <a:off x="2663690" y="4943383"/>
                <a:ext cx="162000" cy="18972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A1739CF1-81F8-1F13-E28C-8D710C31CF6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654690" y="4934383"/>
                  <a:ext cx="17964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upo 149">
            <a:extLst>
              <a:ext uri="{FF2B5EF4-FFF2-40B4-BE49-F238E27FC236}">
                <a16:creationId xmlns:a16="http://schemas.microsoft.com/office/drawing/2014/main" id="{A1ECC2FC-88B3-C64C-E05B-7D0691B6ED8A}"/>
              </a:ext>
            </a:extLst>
          </p:cNvPr>
          <p:cNvGrpSpPr/>
          <p:nvPr/>
        </p:nvGrpSpPr>
        <p:grpSpPr>
          <a:xfrm>
            <a:off x="4007930" y="5022223"/>
            <a:ext cx="375480" cy="146520"/>
            <a:chOff x="4007930" y="5022223"/>
            <a:chExt cx="375480" cy="14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F9A50C10-5936-3635-3B1D-BCCF00105C11}"/>
                    </a:ext>
                  </a:extLst>
                </p14:cNvPr>
                <p14:cNvContentPartPr/>
                <p14:nvPr/>
              </p14:nvContentPartPr>
              <p14:xfrm>
                <a:off x="4007930" y="5152903"/>
                <a:ext cx="171720" cy="7200"/>
              </p14:xfrm>
            </p:contentPart>
          </mc:Choice>
          <mc:Fallback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F9A50C10-5936-3635-3B1D-BCCF00105C1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999290" y="5143903"/>
                  <a:ext cx="189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1448E687-464E-BBAB-99A1-BFCC527EC6E3}"/>
                    </a:ext>
                  </a:extLst>
                </p14:cNvPr>
                <p14:cNvContentPartPr/>
                <p14:nvPr/>
              </p14:nvContentPartPr>
              <p14:xfrm>
                <a:off x="4231850" y="5022223"/>
                <a:ext cx="151560" cy="146520"/>
              </p14:xfrm>
            </p:contentPart>
          </mc:Choice>
          <mc:Fallback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1448E687-464E-BBAB-99A1-BFCC527EC6E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223210" y="5013583"/>
                  <a:ext cx="16920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upo 158">
            <a:extLst>
              <a:ext uri="{FF2B5EF4-FFF2-40B4-BE49-F238E27FC236}">
                <a16:creationId xmlns:a16="http://schemas.microsoft.com/office/drawing/2014/main" id="{7EBDDD9C-9E90-D9BF-6FCE-561EB3DF5484}"/>
              </a:ext>
            </a:extLst>
          </p:cNvPr>
          <p:cNvGrpSpPr/>
          <p:nvPr/>
        </p:nvGrpSpPr>
        <p:grpSpPr>
          <a:xfrm>
            <a:off x="5731970" y="4959223"/>
            <a:ext cx="360000" cy="167760"/>
            <a:chOff x="5731970" y="4959223"/>
            <a:chExt cx="360000" cy="16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4D936C14-E11A-368F-BC5A-F3EA0C1F41CD}"/>
                    </a:ext>
                  </a:extLst>
                </p14:cNvPr>
                <p14:cNvContentPartPr/>
                <p14:nvPr/>
              </p14:nvContentPartPr>
              <p14:xfrm>
                <a:off x="5731970" y="5047783"/>
                <a:ext cx="187200" cy="2628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4D936C14-E11A-368F-BC5A-F3EA0C1F41C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723330" y="5038783"/>
                  <a:ext cx="204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378A18B3-4C1A-D433-CCC2-64ACEB5F661C}"/>
                    </a:ext>
                  </a:extLst>
                </p14:cNvPr>
                <p14:cNvContentPartPr/>
                <p14:nvPr/>
              </p14:nvContentPartPr>
              <p14:xfrm>
                <a:off x="5933210" y="4959223"/>
                <a:ext cx="158760" cy="16776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378A18B3-4C1A-D433-CCC2-64ACEB5F661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924210" y="4950223"/>
                  <a:ext cx="17640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upo 157">
            <a:extLst>
              <a:ext uri="{FF2B5EF4-FFF2-40B4-BE49-F238E27FC236}">
                <a16:creationId xmlns:a16="http://schemas.microsoft.com/office/drawing/2014/main" id="{431676F8-A443-55D4-547E-29ECB5C5983F}"/>
              </a:ext>
            </a:extLst>
          </p:cNvPr>
          <p:cNvGrpSpPr/>
          <p:nvPr/>
        </p:nvGrpSpPr>
        <p:grpSpPr>
          <a:xfrm>
            <a:off x="6765170" y="4985863"/>
            <a:ext cx="376920" cy="158400"/>
            <a:chOff x="6765170" y="4985863"/>
            <a:chExt cx="376920" cy="15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30C48B58-2BC8-E90D-7889-5680E6087B4B}"/>
                    </a:ext>
                  </a:extLst>
                </p14:cNvPr>
                <p14:cNvContentPartPr/>
                <p14:nvPr/>
              </p14:nvContentPartPr>
              <p14:xfrm>
                <a:off x="6765170" y="5081263"/>
                <a:ext cx="188640" cy="32760"/>
              </p14:xfrm>
            </p:contentPart>
          </mc:Choice>
          <mc:Fallback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30C48B58-2BC8-E90D-7889-5680E6087B4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756170" y="5072263"/>
                  <a:ext cx="2062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8552661F-15A7-8E13-A709-3F480E369F5B}"/>
                    </a:ext>
                  </a:extLst>
                </p14:cNvPr>
                <p14:cNvContentPartPr/>
                <p14:nvPr/>
              </p14:nvContentPartPr>
              <p14:xfrm>
                <a:off x="6957770" y="4985863"/>
                <a:ext cx="184320" cy="158400"/>
              </p14:xfrm>
            </p:contentPart>
          </mc:Choice>
          <mc:Fallback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8552661F-15A7-8E13-A709-3F480E369F5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949130" y="4977223"/>
                  <a:ext cx="20196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upo 156">
            <a:extLst>
              <a:ext uri="{FF2B5EF4-FFF2-40B4-BE49-F238E27FC236}">
                <a16:creationId xmlns:a16="http://schemas.microsoft.com/office/drawing/2014/main" id="{5147789B-7EAD-DBD3-A11E-8C34F11DBFD5}"/>
              </a:ext>
            </a:extLst>
          </p:cNvPr>
          <p:cNvGrpSpPr/>
          <p:nvPr/>
        </p:nvGrpSpPr>
        <p:grpSpPr>
          <a:xfrm>
            <a:off x="8367890" y="4902343"/>
            <a:ext cx="366120" cy="200520"/>
            <a:chOff x="8367890" y="4902343"/>
            <a:chExt cx="366120" cy="20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197130F3-C668-582A-DC1E-D896FD1578CF}"/>
                    </a:ext>
                  </a:extLst>
                </p14:cNvPr>
                <p14:cNvContentPartPr/>
                <p14:nvPr/>
              </p14:nvContentPartPr>
              <p14:xfrm>
                <a:off x="8367890" y="5020063"/>
                <a:ext cx="138960" cy="13680"/>
              </p14:xfrm>
            </p:contentPart>
          </mc:Choice>
          <mc:Fallback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197130F3-C668-582A-DC1E-D896FD1578C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358890" y="5011063"/>
                  <a:ext cx="1566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42DEA84B-507D-5A72-A4EC-19F3344CCE1C}"/>
                    </a:ext>
                  </a:extLst>
                </p14:cNvPr>
                <p14:cNvContentPartPr/>
                <p14:nvPr/>
              </p14:nvContentPartPr>
              <p14:xfrm>
                <a:off x="8521970" y="4902343"/>
                <a:ext cx="212040" cy="200520"/>
              </p14:xfrm>
            </p:contentPart>
          </mc:Choice>
          <mc:Fallback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42DEA84B-507D-5A72-A4EC-19F3344CCE1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512970" y="4893703"/>
                  <a:ext cx="22968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upo 161">
            <a:extLst>
              <a:ext uri="{FF2B5EF4-FFF2-40B4-BE49-F238E27FC236}">
                <a16:creationId xmlns:a16="http://schemas.microsoft.com/office/drawing/2014/main" id="{D900AD52-1890-A735-E668-5EABB1C451DB}"/>
              </a:ext>
            </a:extLst>
          </p:cNvPr>
          <p:cNvGrpSpPr/>
          <p:nvPr/>
        </p:nvGrpSpPr>
        <p:grpSpPr>
          <a:xfrm>
            <a:off x="9726530" y="4903423"/>
            <a:ext cx="298440" cy="145440"/>
            <a:chOff x="9726530" y="4903423"/>
            <a:chExt cx="298440" cy="14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6EACCE84-8633-3210-3794-86EA388A149C}"/>
                    </a:ext>
                  </a:extLst>
                </p14:cNvPr>
                <p14:cNvContentPartPr/>
                <p14:nvPr/>
              </p14:nvContentPartPr>
              <p14:xfrm>
                <a:off x="9726530" y="5039863"/>
                <a:ext cx="114480" cy="900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6EACCE84-8633-3210-3794-86EA388A149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717530" y="5031223"/>
                  <a:ext cx="132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CF44EE7D-E127-9EBB-4197-6F2C83E636F9}"/>
                    </a:ext>
                  </a:extLst>
                </p14:cNvPr>
                <p14:cNvContentPartPr/>
                <p14:nvPr/>
              </p14:nvContentPartPr>
              <p14:xfrm>
                <a:off x="9866210" y="4903423"/>
                <a:ext cx="158760" cy="13860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CF44EE7D-E127-9EBB-4197-6F2C83E636F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857210" y="4894783"/>
                  <a:ext cx="17640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upo 164">
            <a:extLst>
              <a:ext uri="{FF2B5EF4-FFF2-40B4-BE49-F238E27FC236}">
                <a16:creationId xmlns:a16="http://schemas.microsoft.com/office/drawing/2014/main" id="{746DF589-8ECC-60D3-D876-68039FB12793}"/>
              </a:ext>
            </a:extLst>
          </p:cNvPr>
          <p:cNvGrpSpPr/>
          <p:nvPr/>
        </p:nvGrpSpPr>
        <p:grpSpPr>
          <a:xfrm>
            <a:off x="11436530" y="4922503"/>
            <a:ext cx="328680" cy="239040"/>
            <a:chOff x="11436530" y="4922503"/>
            <a:chExt cx="328680" cy="23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97940225-1424-38B0-3F5B-21580E1EC3C4}"/>
                    </a:ext>
                  </a:extLst>
                </p14:cNvPr>
                <p14:cNvContentPartPr/>
                <p14:nvPr/>
              </p14:nvContentPartPr>
              <p14:xfrm>
                <a:off x="11436530" y="5059303"/>
                <a:ext cx="122760" cy="17280"/>
              </p14:xfrm>
            </p:contentPart>
          </mc:Choice>
          <mc:Fallback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97940225-1424-38B0-3F5B-21580E1EC3C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427530" y="5050303"/>
                  <a:ext cx="140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6109D977-D1EB-48F4-F399-AEBDE06CC0A0}"/>
                    </a:ext>
                  </a:extLst>
                </p14:cNvPr>
                <p14:cNvContentPartPr/>
                <p14:nvPr/>
              </p14:nvContentPartPr>
              <p14:xfrm>
                <a:off x="11574410" y="4922503"/>
                <a:ext cx="190800" cy="239040"/>
              </p14:xfrm>
            </p:contentPart>
          </mc:Choice>
          <mc:Fallback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6109D977-D1EB-48F4-F399-AEBDE06CC0A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565770" y="4913863"/>
                  <a:ext cx="208440" cy="25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30163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EAE3E-83FD-71A2-286C-58993B40A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D990DA27-A6AA-BA90-F8FE-BE696C2645F1}"/>
              </a:ext>
            </a:extLst>
          </p:cNvPr>
          <p:cNvGrpSpPr/>
          <p:nvPr/>
        </p:nvGrpSpPr>
        <p:grpSpPr>
          <a:xfrm>
            <a:off x="876650" y="471103"/>
            <a:ext cx="989280" cy="405360"/>
            <a:chOff x="876650" y="471103"/>
            <a:chExt cx="989280" cy="40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D700C9D0-DA55-3B3D-18B2-59431D5B1635}"/>
                    </a:ext>
                  </a:extLst>
                </p14:cNvPr>
                <p14:cNvContentPartPr/>
                <p14:nvPr/>
              </p14:nvContentPartPr>
              <p14:xfrm>
                <a:off x="876650" y="612943"/>
                <a:ext cx="213480" cy="26352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D700C9D0-DA55-3B3D-18B2-59431D5B16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0530" y="606823"/>
                  <a:ext cx="2257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C3FD4335-5D0B-5FB8-D4AD-AFC5147F08AD}"/>
                    </a:ext>
                  </a:extLst>
                </p14:cNvPr>
                <p14:cNvContentPartPr/>
                <p14:nvPr/>
              </p14:nvContentPartPr>
              <p14:xfrm>
                <a:off x="958370" y="493423"/>
                <a:ext cx="41760" cy="6156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C3FD4335-5D0B-5FB8-D4AD-AFC5147F08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2250" y="487303"/>
                  <a:ext cx="540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1429C7BF-9825-47A5-163F-F306611AE8ED}"/>
                    </a:ext>
                  </a:extLst>
                </p14:cNvPr>
                <p14:cNvContentPartPr/>
                <p14:nvPr/>
              </p14:nvContentPartPr>
              <p14:xfrm>
                <a:off x="1278050" y="524023"/>
                <a:ext cx="138960" cy="25920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1429C7BF-9825-47A5-163F-F306611AE8E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71930" y="517903"/>
                  <a:ext cx="1512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7C4F6CA3-1D24-0EA4-E557-64745F518FE3}"/>
                    </a:ext>
                  </a:extLst>
                </p14:cNvPr>
                <p14:cNvContentPartPr/>
                <p14:nvPr/>
              </p14:nvContentPartPr>
              <p14:xfrm>
                <a:off x="1146650" y="471103"/>
                <a:ext cx="393840" cy="33192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7C4F6CA3-1D24-0EA4-E557-64745F518FE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0530" y="464983"/>
                  <a:ext cx="4060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A3F5C729-E026-95A8-4B4D-1217C66FCDFF}"/>
                    </a:ext>
                  </a:extLst>
                </p14:cNvPr>
                <p14:cNvContentPartPr/>
                <p14:nvPr/>
              </p14:nvContentPartPr>
              <p14:xfrm>
                <a:off x="1625450" y="624103"/>
                <a:ext cx="240480" cy="19044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A3F5C729-E026-95A8-4B4D-1217C66FCDF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19330" y="617983"/>
                  <a:ext cx="25272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4A7C700B-A01D-E06E-9B50-66E4D80F91D0}"/>
              </a:ext>
            </a:extLst>
          </p:cNvPr>
          <p:cNvGrpSpPr/>
          <p:nvPr/>
        </p:nvGrpSpPr>
        <p:grpSpPr>
          <a:xfrm>
            <a:off x="2211170" y="371023"/>
            <a:ext cx="1732320" cy="471240"/>
            <a:chOff x="2211170" y="371023"/>
            <a:chExt cx="1732320" cy="47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E3BF2CFC-0C9D-33FC-F0FB-79976B27F99F}"/>
                    </a:ext>
                  </a:extLst>
                </p14:cNvPr>
                <p14:cNvContentPartPr/>
                <p14:nvPr/>
              </p14:nvContentPartPr>
              <p14:xfrm>
                <a:off x="2211170" y="597463"/>
                <a:ext cx="211680" cy="16812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E3BF2CFC-0C9D-33FC-F0FB-79976B27F99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05050" y="591343"/>
                  <a:ext cx="2239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224A4F94-C310-40A7-F02B-05A1884BF9D4}"/>
                    </a:ext>
                  </a:extLst>
                </p14:cNvPr>
                <p14:cNvContentPartPr/>
                <p14:nvPr/>
              </p14:nvContentPartPr>
              <p14:xfrm>
                <a:off x="2448770" y="583423"/>
                <a:ext cx="267840" cy="15084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224A4F94-C310-40A7-F02B-05A1884BF9D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42650" y="577303"/>
                  <a:ext cx="2800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06C5B85F-508A-4E78-A3D6-AB0588959BE0}"/>
                    </a:ext>
                  </a:extLst>
                </p14:cNvPr>
                <p14:cNvContentPartPr/>
                <p14:nvPr/>
              </p14:nvContentPartPr>
              <p14:xfrm>
                <a:off x="2700050" y="601423"/>
                <a:ext cx="233640" cy="13356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06C5B85F-508A-4E78-A3D6-AB0588959BE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93930" y="595303"/>
                  <a:ext cx="2458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95D20F82-8FD0-91B5-6C73-14BDB869B3D2}"/>
                    </a:ext>
                  </a:extLst>
                </p14:cNvPr>
                <p14:cNvContentPartPr/>
                <p14:nvPr/>
              </p14:nvContentPartPr>
              <p14:xfrm>
                <a:off x="2921810" y="571543"/>
                <a:ext cx="330120" cy="13536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95D20F82-8FD0-91B5-6C73-14BDB869B3D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15690" y="565423"/>
                  <a:ext cx="3423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7F012EDF-5F4A-AB1E-812D-7FF8294906C6}"/>
                    </a:ext>
                  </a:extLst>
                </p14:cNvPr>
                <p14:cNvContentPartPr/>
                <p14:nvPr/>
              </p14:nvContentPartPr>
              <p14:xfrm>
                <a:off x="3324290" y="371023"/>
                <a:ext cx="214200" cy="47124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7F012EDF-5F4A-AB1E-812D-7FF8294906C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318170" y="364903"/>
                  <a:ext cx="22644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7FB392C6-07B1-6E28-D016-94D763E8D75B}"/>
                    </a:ext>
                  </a:extLst>
                </p14:cNvPr>
                <p14:cNvContentPartPr/>
                <p14:nvPr/>
              </p14:nvContentPartPr>
              <p14:xfrm>
                <a:off x="3223130" y="570823"/>
                <a:ext cx="291600" cy="3852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7FB392C6-07B1-6E28-D016-94D763E8D75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217010" y="564703"/>
                  <a:ext cx="3038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C22D991F-150C-3DB9-E5F3-4D90653D9A4A}"/>
                    </a:ext>
                  </a:extLst>
                </p14:cNvPr>
                <p14:cNvContentPartPr/>
                <p14:nvPr/>
              </p14:nvContentPartPr>
              <p14:xfrm>
                <a:off x="3591050" y="595663"/>
                <a:ext cx="238680" cy="14220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C22D991F-150C-3DB9-E5F3-4D90653D9A4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84930" y="589543"/>
                  <a:ext cx="250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D7ED803A-E073-6D40-083B-0B9410F5FD31}"/>
                    </a:ext>
                  </a:extLst>
                </p14:cNvPr>
                <p14:cNvContentPartPr/>
                <p14:nvPr/>
              </p14:nvContentPartPr>
              <p14:xfrm>
                <a:off x="3842330" y="600343"/>
                <a:ext cx="101160" cy="17424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D7ED803A-E073-6D40-083B-0B9410F5FD3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36210" y="594223"/>
                  <a:ext cx="11340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06772056-DD18-70F8-D88C-340C42E43482}"/>
              </a:ext>
            </a:extLst>
          </p:cNvPr>
          <p:cNvGrpSpPr/>
          <p:nvPr/>
        </p:nvGrpSpPr>
        <p:grpSpPr>
          <a:xfrm>
            <a:off x="4306370" y="575863"/>
            <a:ext cx="1763640" cy="244080"/>
            <a:chOff x="4306370" y="575863"/>
            <a:chExt cx="176364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F558C9BC-3050-A6AF-9313-64E302FEE890}"/>
                    </a:ext>
                  </a:extLst>
                </p14:cNvPr>
                <p14:cNvContentPartPr/>
                <p14:nvPr/>
              </p14:nvContentPartPr>
              <p14:xfrm>
                <a:off x="4306370" y="575863"/>
                <a:ext cx="426960" cy="19728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F558C9BC-3050-A6AF-9313-64E302FEE89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00250" y="569743"/>
                  <a:ext cx="439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924302DC-FC99-76FD-5FB6-AFA8FBA2EB8B}"/>
                    </a:ext>
                  </a:extLst>
                </p14:cNvPr>
                <p14:cNvContentPartPr/>
                <p14:nvPr/>
              </p14:nvContentPartPr>
              <p14:xfrm>
                <a:off x="4790570" y="587023"/>
                <a:ext cx="228240" cy="17532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924302DC-FC99-76FD-5FB6-AFA8FBA2EB8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784450" y="580903"/>
                  <a:ext cx="240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BD02C2C4-7C29-5163-B7EE-34754475DD8D}"/>
                    </a:ext>
                  </a:extLst>
                </p14:cNvPr>
                <p14:cNvContentPartPr/>
                <p14:nvPr/>
              </p14:nvContentPartPr>
              <p14:xfrm>
                <a:off x="5044010" y="610063"/>
                <a:ext cx="217440" cy="17964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BD02C2C4-7C29-5163-B7EE-34754475DD8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037890" y="603943"/>
                  <a:ext cx="2296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EE37D1DF-80BB-4863-40BE-93AA6BDBE709}"/>
                    </a:ext>
                  </a:extLst>
                </p14:cNvPr>
                <p14:cNvContentPartPr/>
                <p14:nvPr/>
              </p14:nvContentPartPr>
              <p14:xfrm>
                <a:off x="5287370" y="635263"/>
                <a:ext cx="185040" cy="17820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EE37D1DF-80BB-4863-40BE-93AA6BDBE70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281250" y="629143"/>
                  <a:ext cx="197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85B2D08D-FB5A-11B1-249D-CEC1D244AC7E}"/>
                    </a:ext>
                  </a:extLst>
                </p14:cNvPr>
                <p14:cNvContentPartPr/>
                <p14:nvPr/>
              </p14:nvContentPartPr>
              <p14:xfrm>
                <a:off x="5474930" y="602503"/>
                <a:ext cx="131760" cy="17784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85B2D08D-FB5A-11B1-249D-CEC1D244AC7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468810" y="596383"/>
                  <a:ext cx="1440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9B155114-AFCE-927C-C90F-305CD05DB3E8}"/>
                    </a:ext>
                  </a:extLst>
                </p14:cNvPr>
                <p14:cNvContentPartPr/>
                <p14:nvPr/>
              </p14:nvContentPartPr>
              <p14:xfrm>
                <a:off x="5609570" y="626263"/>
                <a:ext cx="311040" cy="16380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9B155114-AFCE-927C-C90F-305CD05DB3E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603450" y="620143"/>
                  <a:ext cx="3232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D83E4743-21F7-2296-68AD-21179EC40C06}"/>
                    </a:ext>
                  </a:extLst>
                </p14:cNvPr>
                <p14:cNvContentPartPr/>
                <p14:nvPr/>
              </p14:nvContentPartPr>
              <p14:xfrm>
                <a:off x="5921690" y="589903"/>
                <a:ext cx="148320" cy="23004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D83E4743-21F7-2296-68AD-21179EC40C0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915570" y="583783"/>
                  <a:ext cx="16056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DA0A2B5A-EC4B-CDC3-7EAD-3CDB267C7C32}"/>
              </a:ext>
            </a:extLst>
          </p:cNvPr>
          <p:cNvGrpSpPr/>
          <p:nvPr/>
        </p:nvGrpSpPr>
        <p:grpSpPr>
          <a:xfrm>
            <a:off x="889610" y="1102183"/>
            <a:ext cx="1090440" cy="375840"/>
            <a:chOff x="889610" y="1102183"/>
            <a:chExt cx="1090440" cy="37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4D8A6A67-2809-5F41-C7AC-7F2409D6CBDA}"/>
                    </a:ext>
                  </a:extLst>
                </p14:cNvPr>
                <p14:cNvContentPartPr/>
                <p14:nvPr/>
              </p14:nvContentPartPr>
              <p14:xfrm>
                <a:off x="919850" y="1289743"/>
                <a:ext cx="120240" cy="18828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4D8A6A67-2809-5F41-C7AC-7F2409D6CBD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13730" y="1283623"/>
                  <a:ext cx="1324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B71E5EE5-1A3C-CDD4-57B5-B02BE7E25831}"/>
                    </a:ext>
                  </a:extLst>
                </p14:cNvPr>
                <p14:cNvContentPartPr/>
                <p14:nvPr/>
              </p14:nvContentPartPr>
              <p14:xfrm>
                <a:off x="889610" y="1227463"/>
                <a:ext cx="195840" cy="16272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B71E5EE5-1A3C-CDD4-57B5-B02BE7E2583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83490" y="1221343"/>
                  <a:ext cx="208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D1EA7891-327E-F283-0A58-B7EE0986D2DC}"/>
                    </a:ext>
                  </a:extLst>
                </p14:cNvPr>
                <p14:cNvContentPartPr/>
                <p14:nvPr/>
              </p14:nvContentPartPr>
              <p14:xfrm>
                <a:off x="1185170" y="1262743"/>
                <a:ext cx="250200" cy="15552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D1EA7891-327E-F283-0A58-B7EE0986D2D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79050" y="1256623"/>
                  <a:ext cx="262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3836D833-9239-497F-AC61-BC32C39931A2}"/>
                    </a:ext>
                  </a:extLst>
                </p14:cNvPr>
                <p14:cNvContentPartPr/>
                <p14:nvPr/>
              </p14:nvContentPartPr>
              <p14:xfrm>
                <a:off x="1429250" y="1269583"/>
                <a:ext cx="230040" cy="14400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3836D833-9239-497F-AC61-BC32C39931A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423130" y="1263463"/>
                  <a:ext cx="2422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746AB7B3-41D2-CCF1-1704-F1F036B42A6B}"/>
                    </a:ext>
                  </a:extLst>
                </p14:cNvPr>
                <p14:cNvContentPartPr/>
                <p14:nvPr/>
              </p14:nvContentPartPr>
              <p14:xfrm>
                <a:off x="1640570" y="1102183"/>
                <a:ext cx="195840" cy="33444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746AB7B3-41D2-CCF1-1704-F1F036B42A6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634450" y="1096063"/>
                  <a:ext cx="2080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E7146D20-06B2-BBE1-BB18-DFF1C9135C91}"/>
                    </a:ext>
                  </a:extLst>
                </p14:cNvPr>
                <p14:cNvContentPartPr/>
                <p14:nvPr/>
              </p14:nvContentPartPr>
              <p14:xfrm>
                <a:off x="1852970" y="1299103"/>
                <a:ext cx="127080" cy="11844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E7146D20-06B2-BBE1-BB18-DFF1C9135C9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46850" y="1292983"/>
                  <a:ext cx="13932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BC0D7B31-C2F1-6CA0-4E0B-7182FB90BF8D}"/>
              </a:ext>
            </a:extLst>
          </p:cNvPr>
          <p:cNvGrpSpPr/>
          <p:nvPr/>
        </p:nvGrpSpPr>
        <p:grpSpPr>
          <a:xfrm>
            <a:off x="2381810" y="1133863"/>
            <a:ext cx="1069920" cy="282600"/>
            <a:chOff x="2381810" y="1133863"/>
            <a:chExt cx="1069920" cy="28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8668C1DA-6494-AC7F-437D-4BA6664D4199}"/>
                    </a:ext>
                  </a:extLst>
                </p14:cNvPr>
                <p14:cNvContentPartPr/>
                <p14:nvPr/>
              </p14:nvContentPartPr>
              <p14:xfrm>
                <a:off x="2381810" y="1220623"/>
                <a:ext cx="104400" cy="19584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8668C1DA-6494-AC7F-437D-4BA6664D419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375690" y="1214503"/>
                  <a:ext cx="116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212B6F26-84EA-3BA8-AB89-D56F5C5823BB}"/>
                    </a:ext>
                  </a:extLst>
                </p14:cNvPr>
                <p14:cNvContentPartPr/>
                <p14:nvPr/>
              </p14:nvContentPartPr>
              <p14:xfrm>
                <a:off x="2565770" y="1242583"/>
                <a:ext cx="221040" cy="13824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212B6F26-84EA-3BA8-AB89-D56F5C5823B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559650" y="1236463"/>
                  <a:ext cx="233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A9F62BB3-5372-989B-070A-719FFFF6B653}"/>
                    </a:ext>
                  </a:extLst>
                </p14:cNvPr>
                <p14:cNvContentPartPr/>
                <p14:nvPr/>
              </p14:nvContentPartPr>
              <p14:xfrm>
                <a:off x="2709410" y="1133863"/>
                <a:ext cx="308520" cy="26964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A9F62BB3-5372-989B-070A-719FFFF6B65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03290" y="1127743"/>
                  <a:ext cx="3207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009B608D-7FC6-5C74-E04B-23034F101B9E}"/>
                    </a:ext>
                  </a:extLst>
                </p14:cNvPr>
                <p14:cNvContentPartPr/>
                <p14:nvPr/>
              </p14:nvContentPartPr>
              <p14:xfrm>
                <a:off x="3098930" y="1262743"/>
                <a:ext cx="85680" cy="13644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009B608D-7FC6-5C74-E04B-23034F101B9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092810" y="1256623"/>
                  <a:ext cx="979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C1195963-A7C2-2D49-27D3-7566440FF645}"/>
                    </a:ext>
                  </a:extLst>
                </p14:cNvPr>
                <p14:cNvContentPartPr/>
                <p14:nvPr/>
              </p14:nvContentPartPr>
              <p14:xfrm>
                <a:off x="3067610" y="1164463"/>
                <a:ext cx="6120" cy="2700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C1195963-A7C2-2D49-27D3-7566440FF64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061490" y="1158343"/>
                  <a:ext cx="183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2BB6F6A7-BF68-969A-869D-EF2406276BE6}"/>
                    </a:ext>
                  </a:extLst>
                </p14:cNvPr>
                <p14:cNvContentPartPr/>
                <p14:nvPr/>
              </p14:nvContentPartPr>
              <p14:xfrm>
                <a:off x="3231770" y="1192183"/>
                <a:ext cx="219960" cy="18828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2BB6F6A7-BF68-969A-869D-EF2406276BE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225650" y="1186063"/>
                  <a:ext cx="232200" cy="20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8" name="Entrada de lápiz 47">
                <a:extLst>
                  <a:ext uri="{FF2B5EF4-FFF2-40B4-BE49-F238E27FC236}">
                    <a16:creationId xmlns:a16="http://schemas.microsoft.com/office/drawing/2014/main" id="{46A8AC1C-FB1E-814C-3D37-CC4575944303}"/>
                  </a:ext>
                </a:extLst>
              </p14:cNvPr>
              <p14:cNvContentPartPr/>
              <p14:nvPr/>
            </p14:nvContentPartPr>
            <p14:xfrm>
              <a:off x="3855290" y="1263823"/>
              <a:ext cx="285840" cy="157320"/>
            </p14:xfrm>
          </p:contentPart>
        </mc:Choice>
        <mc:Fallback>
          <p:pic>
            <p:nvPicPr>
              <p:cNvPr id="48" name="Entrada de lápiz 47">
                <a:extLst>
                  <a:ext uri="{FF2B5EF4-FFF2-40B4-BE49-F238E27FC236}">
                    <a16:creationId xmlns:a16="http://schemas.microsoft.com/office/drawing/2014/main" id="{46A8AC1C-FB1E-814C-3D37-CC457594430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849170" y="1257703"/>
                <a:ext cx="298080" cy="16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upo 63">
            <a:extLst>
              <a:ext uri="{FF2B5EF4-FFF2-40B4-BE49-F238E27FC236}">
                <a16:creationId xmlns:a16="http://schemas.microsoft.com/office/drawing/2014/main" id="{EF6FCA62-611A-C923-C104-9969E090AC2F}"/>
              </a:ext>
            </a:extLst>
          </p:cNvPr>
          <p:cNvGrpSpPr/>
          <p:nvPr/>
        </p:nvGrpSpPr>
        <p:grpSpPr>
          <a:xfrm>
            <a:off x="4441730" y="1088863"/>
            <a:ext cx="1850040" cy="368280"/>
            <a:chOff x="4441730" y="1088863"/>
            <a:chExt cx="1850040" cy="36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C48DF280-469A-88A7-2C3E-8AA51D5BCDD3}"/>
                    </a:ext>
                  </a:extLst>
                </p14:cNvPr>
                <p14:cNvContentPartPr/>
                <p14:nvPr/>
              </p14:nvContentPartPr>
              <p14:xfrm>
                <a:off x="4441730" y="1240063"/>
                <a:ext cx="216000" cy="21564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C48DF280-469A-88A7-2C3E-8AA51D5BCDD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435610" y="1233943"/>
                  <a:ext cx="2282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095DEBF9-D687-C4C8-5169-12F6A4B76973}"/>
                    </a:ext>
                  </a:extLst>
                </p14:cNvPr>
                <p14:cNvContentPartPr/>
                <p14:nvPr/>
              </p14:nvContentPartPr>
              <p14:xfrm>
                <a:off x="4717130" y="1259863"/>
                <a:ext cx="165960" cy="19728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095DEBF9-D687-C4C8-5169-12F6A4B7697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711010" y="1253743"/>
                  <a:ext cx="178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CC1B81E1-C1F0-5DBA-F697-2FAF413A864C}"/>
                    </a:ext>
                  </a:extLst>
                </p14:cNvPr>
                <p14:cNvContentPartPr/>
                <p14:nvPr/>
              </p14:nvContentPartPr>
              <p14:xfrm>
                <a:off x="4932770" y="1238983"/>
                <a:ext cx="281160" cy="19080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CC1B81E1-C1F0-5DBA-F697-2FAF413A864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926650" y="1232863"/>
                  <a:ext cx="2934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CE54A245-7C1C-7EAA-0A7C-81A990DF1544}"/>
                    </a:ext>
                  </a:extLst>
                </p14:cNvPr>
                <p14:cNvContentPartPr/>
                <p14:nvPr/>
              </p14:nvContentPartPr>
              <p14:xfrm>
                <a:off x="5136890" y="1254823"/>
                <a:ext cx="221400" cy="17892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CE54A245-7C1C-7EAA-0A7C-81A990DF154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130770" y="1248703"/>
                  <a:ext cx="2336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BF96EB79-61E5-7E56-18DF-5F76767DC71D}"/>
                    </a:ext>
                  </a:extLst>
                </p14:cNvPr>
                <p14:cNvContentPartPr/>
                <p14:nvPr/>
              </p14:nvContentPartPr>
              <p14:xfrm>
                <a:off x="5295290" y="1088863"/>
                <a:ext cx="211680" cy="33840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BF96EB79-61E5-7E56-18DF-5F76767DC71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289170" y="1082743"/>
                  <a:ext cx="223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924CC97E-0A9A-3AFA-09EB-EF4A619BFA17}"/>
                    </a:ext>
                  </a:extLst>
                </p14:cNvPr>
                <p14:cNvContentPartPr/>
                <p14:nvPr/>
              </p14:nvContentPartPr>
              <p14:xfrm>
                <a:off x="5511290" y="1259863"/>
                <a:ext cx="117720" cy="15408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924CC97E-0A9A-3AFA-09EB-EF4A619BFA1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505170" y="1253743"/>
                  <a:ext cx="1299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C943C329-0984-01F0-2CD4-AE85F57A6AF9}"/>
                    </a:ext>
                  </a:extLst>
                </p14:cNvPr>
                <p14:cNvContentPartPr/>
                <p14:nvPr/>
              </p14:nvContentPartPr>
              <p14:xfrm>
                <a:off x="5659250" y="1300183"/>
                <a:ext cx="258840" cy="14796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C943C329-0984-01F0-2CD4-AE85F57A6AF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653130" y="1294063"/>
                  <a:ext cx="2710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BEA78CB0-550B-7717-4ACB-4118CEA200B5}"/>
                    </a:ext>
                  </a:extLst>
                </p14:cNvPr>
                <p14:cNvContentPartPr/>
                <p14:nvPr/>
              </p14:nvContentPartPr>
              <p14:xfrm>
                <a:off x="5904050" y="1301263"/>
                <a:ext cx="273240" cy="12888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BEA78CB0-550B-7717-4ACB-4118CEA200B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897930" y="1295143"/>
                  <a:ext cx="2854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31ABE9FF-D45C-5E3E-30E1-A718784B251B}"/>
                    </a:ext>
                  </a:extLst>
                </p14:cNvPr>
                <p14:cNvContentPartPr/>
                <p14:nvPr/>
              </p14:nvContentPartPr>
              <p14:xfrm>
                <a:off x="6161810" y="1208383"/>
                <a:ext cx="129960" cy="20520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31ABE9FF-D45C-5E3E-30E1-A718784B251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155690" y="1202263"/>
                  <a:ext cx="14220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F8FA0473-794A-AA92-0215-9715EC328AF0}"/>
                  </a:ext>
                </a:extLst>
              </p14:cNvPr>
              <p14:cNvContentPartPr/>
              <p14:nvPr/>
            </p14:nvContentPartPr>
            <p14:xfrm>
              <a:off x="2777810" y="316663"/>
              <a:ext cx="86040" cy="149400"/>
            </p14:xfrm>
          </p:contentPart>
        </mc:Choice>
        <mc:Fallback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F8FA0473-794A-AA92-0215-9715EC328AF0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771690" y="310543"/>
                <a:ext cx="98280" cy="16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upo 89">
            <a:extLst>
              <a:ext uri="{FF2B5EF4-FFF2-40B4-BE49-F238E27FC236}">
                <a16:creationId xmlns:a16="http://schemas.microsoft.com/office/drawing/2014/main" id="{FF3CA4B5-752A-E567-AE12-F91204F90AE7}"/>
              </a:ext>
            </a:extLst>
          </p:cNvPr>
          <p:cNvGrpSpPr/>
          <p:nvPr/>
        </p:nvGrpSpPr>
        <p:grpSpPr>
          <a:xfrm>
            <a:off x="767930" y="1818943"/>
            <a:ext cx="436320" cy="228960"/>
            <a:chOff x="767930" y="1818943"/>
            <a:chExt cx="436320" cy="22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FCDD9358-3CDF-68E5-03F0-B73F74A9581A}"/>
                    </a:ext>
                  </a:extLst>
                </p14:cNvPr>
                <p14:cNvContentPartPr/>
                <p14:nvPr/>
              </p14:nvContentPartPr>
              <p14:xfrm>
                <a:off x="767930" y="1894543"/>
                <a:ext cx="177840" cy="15336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FCDD9358-3CDF-68E5-03F0-B73F74A9581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61810" y="1888423"/>
                  <a:ext cx="1900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CD184DBB-A59E-EEA3-3D26-73DB3479711D}"/>
                    </a:ext>
                  </a:extLst>
                </p14:cNvPr>
                <p14:cNvContentPartPr/>
                <p14:nvPr/>
              </p14:nvContentPartPr>
              <p14:xfrm>
                <a:off x="1118210" y="1889863"/>
                <a:ext cx="86040" cy="12096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CD184DBB-A59E-EEA3-3D26-73DB3479711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12090" y="1883743"/>
                  <a:ext cx="98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295E4CA6-7B7E-B1F4-C4D7-420BD63FBD7E}"/>
                    </a:ext>
                  </a:extLst>
                </p14:cNvPr>
                <p14:cNvContentPartPr/>
                <p14:nvPr/>
              </p14:nvContentPartPr>
              <p14:xfrm>
                <a:off x="1023890" y="1818943"/>
                <a:ext cx="54720" cy="1476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295E4CA6-7B7E-B1F4-C4D7-420BD63FBD7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17770" y="1812823"/>
                  <a:ext cx="6696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90B37D20-45BB-8113-805E-26358A8EF79B}"/>
              </a:ext>
            </a:extLst>
          </p:cNvPr>
          <p:cNvGrpSpPr/>
          <p:nvPr/>
        </p:nvGrpSpPr>
        <p:grpSpPr>
          <a:xfrm>
            <a:off x="1578650" y="1735063"/>
            <a:ext cx="865440" cy="335160"/>
            <a:chOff x="1578650" y="1735063"/>
            <a:chExt cx="865440" cy="33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D3F24808-DE5A-2854-4348-69B223FF28F2}"/>
                    </a:ext>
                  </a:extLst>
                </p14:cNvPr>
                <p14:cNvContentPartPr/>
                <p14:nvPr/>
              </p14:nvContentPartPr>
              <p14:xfrm>
                <a:off x="1578650" y="1879423"/>
                <a:ext cx="156960" cy="19080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D3F24808-DE5A-2854-4348-69B223FF28F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572530" y="1873303"/>
                  <a:ext cx="1692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401A374D-B069-1B79-C879-D35637D58F91}"/>
                    </a:ext>
                  </a:extLst>
                </p14:cNvPr>
                <p14:cNvContentPartPr/>
                <p14:nvPr/>
              </p14:nvContentPartPr>
              <p14:xfrm>
                <a:off x="1903370" y="1880143"/>
                <a:ext cx="166680" cy="12420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401A374D-B069-1B79-C879-D35637D58F9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897250" y="1874023"/>
                  <a:ext cx="1789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C5B2B51F-5349-D24E-66D4-57AE9A308D7D}"/>
                    </a:ext>
                  </a:extLst>
                </p14:cNvPr>
                <p14:cNvContentPartPr/>
                <p14:nvPr/>
              </p14:nvContentPartPr>
              <p14:xfrm>
                <a:off x="1981490" y="1735063"/>
                <a:ext cx="213120" cy="25164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C5B2B51F-5349-D24E-66D4-57AE9A308D7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75370" y="1728943"/>
                  <a:ext cx="2253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C69C7672-5ECD-F716-2996-C3ED3702E2A2}"/>
                    </a:ext>
                  </a:extLst>
                </p14:cNvPr>
                <p14:cNvContentPartPr/>
                <p14:nvPr/>
              </p14:nvContentPartPr>
              <p14:xfrm>
                <a:off x="2260850" y="1880143"/>
                <a:ext cx="183240" cy="1263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C69C7672-5ECD-F716-2996-C3ED3702E2A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254730" y="1874023"/>
                  <a:ext cx="19548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7FF6F114-20E7-1DC9-50A5-B5158A3E2902}"/>
              </a:ext>
            </a:extLst>
          </p:cNvPr>
          <p:cNvGrpSpPr/>
          <p:nvPr/>
        </p:nvGrpSpPr>
        <p:grpSpPr>
          <a:xfrm>
            <a:off x="2773490" y="1704463"/>
            <a:ext cx="1627560" cy="457920"/>
            <a:chOff x="2773490" y="1704463"/>
            <a:chExt cx="1627560" cy="45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F9F68693-7283-267E-6FF1-B7C50218AAB0}"/>
                    </a:ext>
                  </a:extLst>
                </p14:cNvPr>
                <p14:cNvContentPartPr/>
                <p14:nvPr/>
              </p14:nvContentPartPr>
              <p14:xfrm>
                <a:off x="2800490" y="1976623"/>
                <a:ext cx="101520" cy="18576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F9F68693-7283-267E-6FF1-B7C50218AAB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794370" y="1970503"/>
                  <a:ext cx="1137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36936339-575D-9F27-7E71-018314BD4D35}"/>
                    </a:ext>
                  </a:extLst>
                </p14:cNvPr>
                <p14:cNvContentPartPr/>
                <p14:nvPr/>
              </p14:nvContentPartPr>
              <p14:xfrm>
                <a:off x="2773490" y="1879783"/>
                <a:ext cx="145080" cy="16236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36936339-575D-9F27-7E71-018314BD4D3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767370" y="1873663"/>
                  <a:ext cx="157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3DD246EE-5B58-405B-1C67-A71185A7B901}"/>
                    </a:ext>
                  </a:extLst>
                </p14:cNvPr>
                <p14:cNvContentPartPr/>
                <p14:nvPr/>
              </p14:nvContentPartPr>
              <p14:xfrm>
                <a:off x="3037370" y="1901383"/>
                <a:ext cx="146160" cy="9252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3DD246EE-5B58-405B-1C67-A71185A7B90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031250" y="1895263"/>
                  <a:ext cx="158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9BB77510-709C-66E0-C4A9-DC421C835C42}"/>
                    </a:ext>
                  </a:extLst>
                </p14:cNvPr>
                <p14:cNvContentPartPr/>
                <p14:nvPr/>
              </p14:nvContentPartPr>
              <p14:xfrm>
                <a:off x="3341210" y="1704463"/>
                <a:ext cx="217440" cy="26964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9BB77510-709C-66E0-C4A9-DC421C835C4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335090" y="1698343"/>
                  <a:ext cx="2296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1002E4BF-E131-0C32-D20A-F067E476A9DC}"/>
                    </a:ext>
                  </a:extLst>
                </p14:cNvPr>
                <p14:cNvContentPartPr/>
                <p14:nvPr/>
              </p14:nvContentPartPr>
              <p14:xfrm>
                <a:off x="3609770" y="1858183"/>
                <a:ext cx="190080" cy="12780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1002E4BF-E131-0C32-D20A-F067E476A9D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603650" y="1852063"/>
                  <a:ext cx="202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F238CC19-8A89-DAA5-AB63-E161496611D3}"/>
                    </a:ext>
                  </a:extLst>
                </p14:cNvPr>
                <p14:cNvContentPartPr/>
                <p14:nvPr/>
              </p14:nvContentPartPr>
              <p14:xfrm>
                <a:off x="3809570" y="1852423"/>
                <a:ext cx="335880" cy="13644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F238CC19-8A89-DAA5-AB63-E161496611D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803450" y="1846303"/>
                  <a:ext cx="348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3E7FDD7D-83FF-B6F3-5BA0-C3D6347E32C3}"/>
                    </a:ext>
                  </a:extLst>
                </p14:cNvPr>
                <p14:cNvContentPartPr/>
                <p14:nvPr/>
              </p14:nvContentPartPr>
              <p14:xfrm>
                <a:off x="4158410" y="1883023"/>
                <a:ext cx="96120" cy="10800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3E7FDD7D-83FF-B6F3-5BA0-C3D6347E32C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152290" y="1876903"/>
                  <a:ext cx="1083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94D1D130-DC62-0666-BA23-F69D7D5C8038}"/>
                    </a:ext>
                  </a:extLst>
                </p14:cNvPr>
                <p14:cNvContentPartPr/>
                <p14:nvPr/>
              </p14:nvContentPartPr>
              <p14:xfrm>
                <a:off x="4312130" y="1857463"/>
                <a:ext cx="88920" cy="15048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94D1D130-DC62-0666-BA23-F69D7D5C803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306010" y="1851343"/>
                  <a:ext cx="10116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FBB13FF4-FDFD-A9A3-CA1C-FF59B0B70CDC}"/>
              </a:ext>
            </a:extLst>
          </p:cNvPr>
          <p:cNvGrpSpPr/>
          <p:nvPr/>
        </p:nvGrpSpPr>
        <p:grpSpPr>
          <a:xfrm>
            <a:off x="4919090" y="1744423"/>
            <a:ext cx="1069200" cy="301320"/>
            <a:chOff x="4919090" y="1744423"/>
            <a:chExt cx="1069200" cy="3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5200D0EC-2FEF-A22E-0CBF-B18CE52B0ACF}"/>
                    </a:ext>
                  </a:extLst>
                </p14:cNvPr>
                <p14:cNvContentPartPr/>
                <p14:nvPr/>
              </p14:nvContentPartPr>
              <p14:xfrm>
                <a:off x="4919090" y="1845943"/>
                <a:ext cx="124920" cy="19980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5200D0EC-2FEF-A22E-0CBF-B18CE52B0AC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912970" y="1839823"/>
                  <a:ext cx="1371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61444798-4CB2-78BF-AE8C-285B54D42BD9}"/>
                    </a:ext>
                  </a:extLst>
                </p14:cNvPr>
                <p14:cNvContentPartPr/>
                <p14:nvPr/>
              </p14:nvContentPartPr>
              <p14:xfrm>
                <a:off x="5162090" y="1881223"/>
                <a:ext cx="193320" cy="11844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61444798-4CB2-78BF-AE8C-285B54D42BD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155970" y="1875103"/>
                  <a:ext cx="205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57CCF8C1-A54C-F36C-D141-DCC39C42C09F}"/>
                    </a:ext>
                  </a:extLst>
                </p14:cNvPr>
                <p14:cNvContentPartPr/>
                <p14:nvPr/>
              </p14:nvContentPartPr>
              <p14:xfrm>
                <a:off x="5305370" y="1744423"/>
                <a:ext cx="280440" cy="26388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57CCF8C1-A54C-F36C-D141-DCC39C42C09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299250" y="1738303"/>
                  <a:ext cx="2926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0D2B62D5-2259-0E54-0F67-AE4C7E8D8060}"/>
                    </a:ext>
                  </a:extLst>
                </p14:cNvPr>
                <p14:cNvContentPartPr/>
                <p14:nvPr/>
              </p14:nvContentPartPr>
              <p14:xfrm>
                <a:off x="5704610" y="1888783"/>
                <a:ext cx="20160" cy="10944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0D2B62D5-2259-0E54-0F67-AE4C7E8D806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698490" y="1882663"/>
                  <a:ext cx="324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13B309F1-3CB6-9041-EAD4-A2D692BCFDA8}"/>
                    </a:ext>
                  </a:extLst>
                </p14:cNvPr>
                <p14:cNvContentPartPr/>
                <p14:nvPr/>
              </p14:nvContentPartPr>
              <p14:xfrm>
                <a:off x="5686250" y="1822903"/>
                <a:ext cx="20520" cy="504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13B309F1-3CB6-9041-EAD4-A2D692BCFDA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680130" y="1816783"/>
                  <a:ext cx="3276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CD62AC4D-5E20-0FEF-9E7C-DAB9BCE143D1}"/>
                    </a:ext>
                  </a:extLst>
                </p14:cNvPr>
                <p14:cNvContentPartPr/>
                <p14:nvPr/>
              </p14:nvContentPartPr>
              <p14:xfrm>
                <a:off x="5803250" y="1829743"/>
                <a:ext cx="185040" cy="18504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CD62AC4D-5E20-0FEF-9E7C-DAB9BCE143D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797130" y="1823623"/>
                  <a:ext cx="197280" cy="19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91" name="Entrada de lápiz 90">
                <a:extLst>
                  <a:ext uri="{FF2B5EF4-FFF2-40B4-BE49-F238E27FC236}">
                    <a16:creationId xmlns:a16="http://schemas.microsoft.com/office/drawing/2014/main" id="{8E450EDC-6654-42CC-AB01-1F4A9A49E04F}"/>
                  </a:ext>
                </a:extLst>
              </p14:cNvPr>
              <p14:cNvContentPartPr/>
              <p14:nvPr/>
            </p14:nvContentPartPr>
            <p14:xfrm>
              <a:off x="871250" y="2511223"/>
              <a:ext cx="328680" cy="268920"/>
            </p14:xfrm>
          </p:contentPart>
        </mc:Choice>
        <mc:Fallback>
          <p:pic>
            <p:nvPicPr>
              <p:cNvPr id="91" name="Entrada de lápiz 90">
                <a:extLst>
                  <a:ext uri="{FF2B5EF4-FFF2-40B4-BE49-F238E27FC236}">
                    <a16:creationId xmlns:a16="http://schemas.microsoft.com/office/drawing/2014/main" id="{8E450EDC-6654-42CC-AB01-1F4A9A49E04F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65130" y="2505103"/>
                <a:ext cx="3409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92" name="Entrada de lápiz 91">
                <a:extLst>
                  <a:ext uri="{FF2B5EF4-FFF2-40B4-BE49-F238E27FC236}">
                    <a16:creationId xmlns:a16="http://schemas.microsoft.com/office/drawing/2014/main" id="{E306392C-0504-4781-4ADC-36BCAE283CA6}"/>
                  </a:ext>
                </a:extLst>
              </p14:cNvPr>
              <p14:cNvContentPartPr/>
              <p14:nvPr/>
            </p14:nvContentPartPr>
            <p14:xfrm>
              <a:off x="1675130" y="2632543"/>
              <a:ext cx="138600" cy="124920"/>
            </p14:xfrm>
          </p:contentPart>
        </mc:Choice>
        <mc:Fallback>
          <p:pic>
            <p:nvPicPr>
              <p:cNvPr id="92" name="Entrada de lápiz 91">
                <a:extLst>
                  <a:ext uri="{FF2B5EF4-FFF2-40B4-BE49-F238E27FC236}">
                    <a16:creationId xmlns:a16="http://schemas.microsoft.com/office/drawing/2014/main" id="{E306392C-0504-4781-4ADC-36BCAE283CA6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669010" y="2626423"/>
                <a:ext cx="1508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93" name="Entrada de lápiz 92">
                <a:extLst>
                  <a:ext uri="{FF2B5EF4-FFF2-40B4-BE49-F238E27FC236}">
                    <a16:creationId xmlns:a16="http://schemas.microsoft.com/office/drawing/2014/main" id="{E1B87429-8837-08B0-2853-4D55F980FB08}"/>
                  </a:ext>
                </a:extLst>
              </p14:cNvPr>
              <p14:cNvContentPartPr/>
              <p14:nvPr/>
            </p14:nvContentPartPr>
            <p14:xfrm>
              <a:off x="2088410" y="2453623"/>
              <a:ext cx="296280" cy="255600"/>
            </p14:xfrm>
          </p:contentPart>
        </mc:Choice>
        <mc:Fallback>
          <p:pic>
            <p:nvPicPr>
              <p:cNvPr id="93" name="Entrada de lápiz 92">
                <a:extLst>
                  <a:ext uri="{FF2B5EF4-FFF2-40B4-BE49-F238E27FC236}">
                    <a16:creationId xmlns:a16="http://schemas.microsoft.com/office/drawing/2014/main" id="{E1B87429-8837-08B0-2853-4D55F980FB08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082290" y="2447503"/>
                <a:ext cx="308520" cy="26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upo 104">
            <a:extLst>
              <a:ext uri="{FF2B5EF4-FFF2-40B4-BE49-F238E27FC236}">
                <a16:creationId xmlns:a16="http://schemas.microsoft.com/office/drawing/2014/main" id="{9889C85D-F771-17FB-B7DA-0ED22DA60286}"/>
              </a:ext>
            </a:extLst>
          </p:cNvPr>
          <p:cNvGrpSpPr/>
          <p:nvPr/>
        </p:nvGrpSpPr>
        <p:grpSpPr>
          <a:xfrm>
            <a:off x="2963210" y="2372263"/>
            <a:ext cx="2352240" cy="415440"/>
            <a:chOff x="2963210" y="2372263"/>
            <a:chExt cx="2352240" cy="41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C5D76170-0882-1C41-E8A9-625A4707DCB7}"/>
                    </a:ext>
                  </a:extLst>
                </p14:cNvPr>
                <p14:cNvContentPartPr/>
                <p14:nvPr/>
              </p14:nvContentPartPr>
              <p14:xfrm>
                <a:off x="2963210" y="2578903"/>
                <a:ext cx="309960" cy="17208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C5D76170-0882-1C41-E8A9-625A4707DCB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957090" y="2572783"/>
                  <a:ext cx="3222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1AFF6C51-2EFA-6204-CD09-DDADD64D8452}"/>
                    </a:ext>
                  </a:extLst>
                </p14:cNvPr>
                <p14:cNvContentPartPr/>
                <p14:nvPr/>
              </p14:nvContentPartPr>
              <p14:xfrm>
                <a:off x="3308090" y="2556943"/>
                <a:ext cx="108720" cy="14076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1AFF6C51-2EFA-6204-CD09-DDADD64D845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301970" y="2550823"/>
                  <a:ext cx="1209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A05370C9-763C-C04F-D21D-EE904C1714E1}"/>
                    </a:ext>
                  </a:extLst>
                </p14:cNvPr>
                <p14:cNvContentPartPr/>
                <p14:nvPr/>
              </p14:nvContentPartPr>
              <p14:xfrm>
                <a:off x="3559730" y="2547223"/>
                <a:ext cx="222840" cy="14472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A05370C9-763C-C04F-D21D-EE904C1714E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553610" y="2541103"/>
                  <a:ext cx="235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DA96E001-045A-BB39-84FA-34576689214B}"/>
                    </a:ext>
                  </a:extLst>
                </p14:cNvPr>
                <p14:cNvContentPartPr/>
                <p14:nvPr/>
              </p14:nvContentPartPr>
              <p14:xfrm>
                <a:off x="3746930" y="2563783"/>
                <a:ext cx="232920" cy="13536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DA96E001-045A-BB39-84FA-34576689214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740810" y="2557663"/>
                  <a:ext cx="245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DD55A040-13E1-0B63-D408-F28AE5994C73}"/>
                    </a:ext>
                  </a:extLst>
                </p14:cNvPr>
                <p14:cNvContentPartPr/>
                <p14:nvPr/>
              </p14:nvContentPartPr>
              <p14:xfrm>
                <a:off x="3908210" y="2425183"/>
                <a:ext cx="205920" cy="25452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DD55A040-13E1-0B63-D408-F28AE5994C7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902090" y="2419063"/>
                  <a:ext cx="2181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8B38D701-BA44-DA95-4592-5FC8F8D41363}"/>
                    </a:ext>
                  </a:extLst>
                </p14:cNvPr>
                <p14:cNvContentPartPr/>
                <p14:nvPr/>
              </p14:nvContentPartPr>
              <p14:xfrm>
                <a:off x="4208450" y="2531023"/>
                <a:ext cx="129600" cy="15048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8B38D701-BA44-DA95-4592-5FC8F8D4136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202330" y="2524903"/>
                  <a:ext cx="141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6FB85E74-3D51-CBBF-1AC0-494795374203}"/>
                    </a:ext>
                  </a:extLst>
                </p14:cNvPr>
                <p14:cNvContentPartPr/>
                <p14:nvPr/>
              </p14:nvContentPartPr>
              <p14:xfrm>
                <a:off x="4371890" y="2548663"/>
                <a:ext cx="244440" cy="15624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6FB85E74-3D51-CBBF-1AC0-49479537420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365770" y="2542543"/>
                  <a:ext cx="256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7A8FDE3C-402F-650F-DEFF-C4005BD0916E}"/>
                    </a:ext>
                  </a:extLst>
                </p14:cNvPr>
                <p14:cNvContentPartPr/>
                <p14:nvPr/>
              </p14:nvContentPartPr>
              <p14:xfrm>
                <a:off x="4682210" y="2564143"/>
                <a:ext cx="203760" cy="15228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7A8FDE3C-402F-650F-DEFF-C4005BD0916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676090" y="2558023"/>
                  <a:ext cx="216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D186C2D8-E251-FC9B-3BF1-FFB05190B35F}"/>
                    </a:ext>
                  </a:extLst>
                </p14:cNvPr>
                <p14:cNvContentPartPr/>
                <p14:nvPr/>
              </p14:nvContentPartPr>
              <p14:xfrm>
                <a:off x="4891730" y="2521663"/>
                <a:ext cx="102600" cy="16524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D186C2D8-E251-FC9B-3BF1-FFB05190B35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885610" y="2515543"/>
                  <a:ext cx="114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79A9FF3E-DE78-E004-87D1-B4E6D540063D}"/>
                    </a:ext>
                  </a:extLst>
                </p14:cNvPr>
                <p14:cNvContentPartPr/>
                <p14:nvPr/>
              </p14:nvContentPartPr>
              <p14:xfrm>
                <a:off x="5089730" y="2372263"/>
                <a:ext cx="154800" cy="20412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79A9FF3E-DE78-E004-87D1-B4E6D540063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083610" y="2366143"/>
                  <a:ext cx="1670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D8617B09-FA9A-FE44-6C62-CDB3C51FAEC2}"/>
                    </a:ext>
                  </a:extLst>
                </p14:cNvPr>
                <p14:cNvContentPartPr/>
                <p14:nvPr/>
              </p14:nvContentPartPr>
              <p14:xfrm>
                <a:off x="5251010" y="2703103"/>
                <a:ext cx="64440" cy="8460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D8617B09-FA9A-FE44-6C62-CDB3C51FAEC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244890" y="2696983"/>
                  <a:ext cx="76680" cy="9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133" name="Entrada de lápiz 132">
                <a:extLst>
                  <a:ext uri="{FF2B5EF4-FFF2-40B4-BE49-F238E27FC236}">
                    <a16:creationId xmlns:a16="http://schemas.microsoft.com/office/drawing/2014/main" id="{441F2D9B-E345-4B3D-2B00-3E8B0F5EE85A}"/>
                  </a:ext>
                </a:extLst>
              </p14:cNvPr>
              <p14:cNvContentPartPr/>
              <p14:nvPr/>
            </p14:nvContentPartPr>
            <p14:xfrm>
              <a:off x="4660250" y="3468823"/>
              <a:ext cx="194400" cy="2616840"/>
            </p14:xfrm>
          </p:contentPart>
        </mc:Choice>
        <mc:Fallback>
          <p:pic>
            <p:nvPicPr>
              <p:cNvPr id="133" name="Entrada de lápiz 132">
                <a:extLst>
                  <a:ext uri="{FF2B5EF4-FFF2-40B4-BE49-F238E27FC236}">
                    <a16:creationId xmlns:a16="http://schemas.microsoft.com/office/drawing/2014/main" id="{441F2D9B-E345-4B3D-2B00-3E8B0F5EE85A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4654130" y="3462703"/>
                <a:ext cx="206640" cy="262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135" name="Entrada de lápiz 134">
                <a:extLst>
                  <a:ext uri="{FF2B5EF4-FFF2-40B4-BE49-F238E27FC236}">
                    <a16:creationId xmlns:a16="http://schemas.microsoft.com/office/drawing/2014/main" id="{F52334A5-A742-1872-001C-2C28407D41DF}"/>
                  </a:ext>
                </a:extLst>
              </p14:cNvPr>
              <p14:cNvContentPartPr/>
              <p14:nvPr/>
            </p14:nvContentPartPr>
            <p14:xfrm>
              <a:off x="4666010" y="3508063"/>
              <a:ext cx="472680" cy="2160"/>
            </p14:xfrm>
          </p:contentPart>
        </mc:Choice>
        <mc:Fallback>
          <p:pic>
            <p:nvPicPr>
              <p:cNvPr id="135" name="Entrada de lápiz 134">
                <a:extLst>
                  <a:ext uri="{FF2B5EF4-FFF2-40B4-BE49-F238E27FC236}">
                    <a16:creationId xmlns:a16="http://schemas.microsoft.com/office/drawing/2014/main" id="{F52334A5-A742-1872-001C-2C28407D41DF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4659890" y="3501943"/>
                <a:ext cx="48492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137" name="Entrada de lápiz 136">
                <a:extLst>
                  <a:ext uri="{FF2B5EF4-FFF2-40B4-BE49-F238E27FC236}">
                    <a16:creationId xmlns:a16="http://schemas.microsoft.com/office/drawing/2014/main" id="{6EAECE60-916D-7CE9-DDA1-5139656943A5}"/>
                  </a:ext>
                </a:extLst>
              </p14:cNvPr>
              <p14:cNvContentPartPr/>
              <p14:nvPr/>
            </p14:nvContentPartPr>
            <p14:xfrm>
              <a:off x="5138330" y="3502303"/>
              <a:ext cx="720" cy="2525400"/>
            </p14:xfrm>
          </p:contentPart>
        </mc:Choice>
        <mc:Fallback>
          <p:pic>
            <p:nvPicPr>
              <p:cNvPr id="137" name="Entrada de lápiz 136">
                <a:extLst>
                  <a:ext uri="{FF2B5EF4-FFF2-40B4-BE49-F238E27FC236}">
                    <a16:creationId xmlns:a16="http://schemas.microsoft.com/office/drawing/2014/main" id="{6EAECE60-916D-7CE9-DDA1-5139656943A5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5126090" y="3496183"/>
                <a:ext cx="25200" cy="25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139" name="Entrada de lápiz 138">
                <a:extLst>
                  <a:ext uri="{FF2B5EF4-FFF2-40B4-BE49-F238E27FC236}">
                    <a16:creationId xmlns:a16="http://schemas.microsoft.com/office/drawing/2014/main" id="{139F747F-D0FD-3D91-A531-6B7E0D9DCD2B}"/>
                  </a:ext>
                </a:extLst>
              </p14:cNvPr>
              <p14:cNvContentPartPr/>
              <p14:nvPr/>
            </p14:nvContentPartPr>
            <p14:xfrm>
              <a:off x="4333730" y="3835663"/>
              <a:ext cx="392400" cy="2283480"/>
            </p14:xfrm>
          </p:contentPart>
        </mc:Choice>
        <mc:Fallback>
          <p:pic>
            <p:nvPicPr>
              <p:cNvPr id="139" name="Entrada de lápiz 138">
                <a:extLst>
                  <a:ext uri="{FF2B5EF4-FFF2-40B4-BE49-F238E27FC236}">
                    <a16:creationId xmlns:a16="http://schemas.microsoft.com/office/drawing/2014/main" id="{139F747F-D0FD-3D91-A531-6B7E0D9DCD2B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4327610" y="3829543"/>
                <a:ext cx="404640" cy="22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141" name="Entrada de lápiz 140">
                <a:extLst>
                  <a:ext uri="{FF2B5EF4-FFF2-40B4-BE49-F238E27FC236}">
                    <a16:creationId xmlns:a16="http://schemas.microsoft.com/office/drawing/2014/main" id="{8001BF82-092D-47F6-7C84-CF1658648AFF}"/>
                  </a:ext>
                </a:extLst>
              </p14:cNvPr>
              <p14:cNvContentPartPr/>
              <p14:nvPr/>
            </p14:nvContentPartPr>
            <p14:xfrm>
              <a:off x="3929450" y="4150303"/>
              <a:ext cx="417240" cy="1949040"/>
            </p14:xfrm>
          </p:contentPart>
        </mc:Choice>
        <mc:Fallback>
          <p:pic>
            <p:nvPicPr>
              <p:cNvPr id="141" name="Entrada de lápiz 140">
                <a:extLst>
                  <a:ext uri="{FF2B5EF4-FFF2-40B4-BE49-F238E27FC236}">
                    <a16:creationId xmlns:a16="http://schemas.microsoft.com/office/drawing/2014/main" id="{8001BF82-092D-47F6-7C84-CF1658648AFF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923330" y="4144183"/>
                <a:ext cx="429480" cy="19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147" name="Entrada de lápiz 146">
                <a:extLst>
                  <a:ext uri="{FF2B5EF4-FFF2-40B4-BE49-F238E27FC236}">
                    <a16:creationId xmlns:a16="http://schemas.microsoft.com/office/drawing/2014/main" id="{F9972074-A5CC-BDC4-E29D-41323018693B}"/>
                  </a:ext>
                </a:extLst>
              </p14:cNvPr>
              <p14:cNvContentPartPr/>
              <p14:nvPr/>
            </p14:nvContentPartPr>
            <p14:xfrm>
              <a:off x="2460290" y="5562223"/>
              <a:ext cx="405000" cy="64080"/>
            </p14:xfrm>
          </p:contentPart>
        </mc:Choice>
        <mc:Fallback>
          <p:pic>
            <p:nvPicPr>
              <p:cNvPr id="147" name="Entrada de lápiz 146">
                <a:extLst>
                  <a:ext uri="{FF2B5EF4-FFF2-40B4-BE49-F238E27FC236}">
                    <a16:creationId xmlns:a16="http://schemas.microsoft.com/office/drawing/2014/main" id="{F9972074-A5CC-BDC4-E29D-41323018693B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2454170" y="5556103"/>
                <a:ext cx="41724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Grupo 151">
            <a:extLst>
              <a:ext uri="{FF2B5EF4-FFF2-40B4-BE49-F238E27FC236}">
                <a16:creationId xmlns:a16="http://schemas.microsoft.com/office/drawing/2014/main" id="{F668C6B2-6281-487E-0072-F7C6C7174976}"/>
              </a:ext>
            </a:extLst>
          </p:cNvPr>
          <p:cNvGrpSpPr/>
          <p:nvPr/>
        </p:nvGrpSpPr>
        <p:grpSpPr>
          <a:xfrm>
            <a:off x="2013170" y="4563943"/>
            <a:ext cx="3116880" cy="1762560"/>
            <a:chOff x="2013170" y="4563943"/>
            <a:chExt cx="3116880" cy="176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D5D7C63B-CC22-FC41-D862-7181F63948AC}"/>
                    </a:ext>
                  </a:extLst>
                </p14:cNvPr>
                <p14:cNvContentPartPr/>
                <p14:nvPr/>
              </p14:nvContentPartPr>
              <p14:xfrm>
                <a:off x="3515090" y="4563943"/>
                <a:ext cx="408960" cy="1559880"/>
              </p14:xfrm>
            </p:contentPart>
          </mc:Choice>
          <mc:Fallback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D5D7C63B-CC22-FC41-D862-7181F63948A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508970" y="4557823"/>
                  <a:ext cx="421200" cy="15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05F50FF3-7EE5-508F-3A56-FC086D9F4C40}"/>
                    </a:ext>
                  </a:extLst>
                </p14:cNvPr>
                <p14:cNvContentPartPr/>
                <p14:nvPr/>
              </p14:nvContentPartPr>
              <p14:xfrm>
                <a:off x="3151850" y="4877503"/>
                <a:ext cx="396720" cy="131508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05F50FF3-7EE5-508F-3A56-FC086D9F4C4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145730" y="4871383"/>
                  <a:ext cx="408960" cy="13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DA9B6CAB-168A-6EDE-23D7-83A70545E930}"/>
                    </a:ext>
                  </a:extLst>
                </p14:cNvPr>
                <p14:cNvContentPartPr/>
                <p14:nvPr/>
              </p14:nvContentPartPr>
              <p14:xfrm>
                <a:off x="2812010" y="5192143"/>
                <a:ext cx="384120" cy="97812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DA9B6CAB-168A-6EDE-23D7-83A70545E93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805890" y="5186023"/>
                  <a:ext cx="396360" cy="9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08EC5984-5D2D-0E1C-908A-3B15471EFB47}"/>
                    </a:ext>
                  </a:extLst>
                </p14:cNvPr>
                <p14:cNvContentPartPr/>
                <p14:nvPr/>
              </p14:nvContentPartPr>
              <p14:xfrm>
                <a:off x="2445170" y="5626663"/>
                <a:ext cx="65880" cy="699840"/>
              </p14:xfrm>
            </p:contentPart>
          </mc:Choice>
          <mc:Fallback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08EC5984-5D2D-0E1C-908A-3B15471EFB4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439050" y="5620543"/>
                  <a:ext cx="78120" cy="71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464CC19E-9FB6-828B-EB37-EA088C126971}"/>
                    </a:ext>
                  </a:extLst>
                </p14:cNvPr>
                <p14:cNvContentPartPr/>
                <p14:nvPr/>
              </p14:nvContentPartPr>
              <p14:xfrm>
                <a:off x="2013170" y="5898463"/>
                <a:ext cx="442440" cy="378720"/>
              </p14:xfrm>
            </p:contentPart>
          </mc:Choice>
          <mc:Fallback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464CC19E-9FB6-828B-EB37-EA088C12697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007050" y="5892343"/>
                  <a:ext cx="4546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A280A4BC-3A6C-8B11-8BCC-5DB42962A93F}"/>
                    </a:ext>
                  </a:extLst>
                </p14:cNvPr>
                <p14:cNvContentPartPr/>
                <p14:nvPr/>
              </p14:nvContentPartPr>
              <p14:xfrm>
                <a:off x="2107130" y="6033103"/>
                <a:ext cx="3022920" cy="19836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A280A4BC-3A6C-8B11-8BCC-5DB42962A93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101010" y="6026983"/>
                  <a:ext cx="3035160" cy="21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153" name="Entrada de lápiz 152">
                <a:extLst>
                  <a:ext uri="{FF2B5EF4-FFF2-40B4-BE49-F238E27FC236}">
                    <a16:creationId xmlns:a16="http://schemas.microsoft.com/office/drawing/2014/main" id="{533ED631-5609-BE8D-9866-6DE3A5165E04}"/>
                  </a:ext>
                </a:extLst>
              </p14:cNvPr>
              <p14:cNvContentPartPr/>
              <p14:nvPr/>
            </p14:nvContentPartPr>
            <p14:xfrm>
              <a:off x="1640210" y="5395183"/>
              <a:ext cx="959040" cy="772920"/>
            </p14:xfrm>
          </p:contentPart>
        </mc:Choice>
        <mc:Fallback>
          <p:pic>
            <p:nvPicPr>
              <p:cNvPr id="153" name="Entrada de lápiz 152">
                <a:extLst>
                  <a:ext uri="{FF2B5EF4-FFF2-40B4-BE49-F238E27FC236}">
                    <a16:creationId xmlns:a16="http://schemas.microsoft.com/office/drawing/2014/main" id="{533ED631-5609-BE8D-9866-6DE3A5165E04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634090" y="5389063"/>
                <a:ext cx="971280" cy="78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upo 158">
            <a:extLst>
              <a:ext uri="{FF2B5EF4-FFF2-40B4-BE49-F238E27FC236}">
                <a16:creationId xmlns:a16="http://schemas.microsoft.com/office/drawing/2014/main" id="{2524F199-A769-61C5-7B3C-891B50FBB16C}"/>
              </a:ext>
            </a:extLst>
          </p:cNvPr>
          <p:cNvGrpSpPr/>
          <p:nvPr/>
        </p:nvGrpSpPr>
        <p:grpSpPr>
          <a:xfrm>
            <a:off x="1531850" y="4937263"/>
            <a:ext cx="1440000" cy="1223640"/>
            <a:chOff x="1531850" y="4937263"/>
            <a:chExt cx="1440000" cy="122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4AAF399C-9F04-73C2-176F-41F380A98474}"/>
                    </a:ext>
                  </a:extLst>
                </p14:cNvPr>
                <p14:cNvContentPartPr/>
                <p14:nvPr/>
              </p14:nvContentPartPr>
              <p14:xfrm>
                <a:off x="1531850" y="4990543"/>
                <a:ext cx="1397880" cy="1170360"/>
              </p14:xfrm>
            </p:contentPart>
          </mc:Choice>
          <mc:Fallback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4AAF399C-9F04-73C2-176F-41F380A9847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525730" y="4984423"/>
                  <a:ext cx="1410120" cy="11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52976108-5A22-BC3D-7D6A-302C354993C4}"/>
                    </a:ext>
                  </a:extLst>
                </p14:cNvPr>
                <p14:cNvContentPartPr/>
                <p14:nvPr/>
              </p14:nvContentPartPr>
              <p14:xfrm>
                <a:off x="2773850" y="4937263"/>
                <a:ext cx="198000" cy="224280"/>
              </p14:xfrm>
            </p:contentPart>
          </mc:Choice>
          <mc:Fallback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52976108-5A22-BC3D-7D6A-302C354993C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767730" y="4931143"/>
                  <a:ext cx="210240" cy="23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160" name="Entrada de lápiz 159">
                <a:extLst>
                  <a:ext uri="{FF2B5EF4-FFF2-40B4-BE49-F238E27FC236}">
                    <a16:creationId xmlns:a16="http://schemas.microsoft.com/office/drawing/2014/main" id="{790DF8C1-ADAA-5BD5-070D-3E8BFE09FF0F}"/>
                  </a:ext>
                </a:extLst>
              </p14:cNvPr>
              <p14:cNvContentPartPr/>
              <p14:nvPr/>
            </p14:nvContentPartPr>
            <p14:xfrm>
              <a:off x="4941410" y="6215623"/>
              <a:ext cx="215280" cy="204480"/>
            </p14:xfrm>
          </p:contentPart>
        </mc:Choice>
        <mc:Fallback>
          <p:pic>
            <p:nvPicPr>
              <p:cNvPr id="160" name="Entrada de lápiz 159">
                <a:extLst>
                  <a:ext uri="{FF2B5EF4-FFF2-40B4-BE49-F238E27FC236}">
                    <a16:creationId xmlns:a16="http://schemas.microsoft.com/office/drawing/2014/main" id="{790DF8C1-ADAA-5BD5-070D-3E8BFE09FF0F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4935290" y="6209503"/>
                <a:ext cx="227520" cy="21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6160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199F0-5092-1BBE-35B7-525A83178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52287CB4-C94B-9FBE-86CA-5E708FA17517}"/>
              </a:ext>
            </a:extLst>
          </p:cNvPr>
          <p:cNvSpPr/>
          <p:nvPr/>
        </p:nvSpPr>
        <p:spPr>
          <a:xfrm>
            <a:off x="4906192" y="428822"/>
            <a:ext cx="2434196" cy="140628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AB71036E-5780-BE2D-6898-543831875EEB}"/>
              </a:ext>
            </a:extLst>
          </p:cNvPr>
          <p:cNvGrpSpPr/>
          <p:nvPr/>
        </p:nvGrpSpPr>
        <p:grpSpPr>
          <a:xfrm>
            <a:off x="5179110" y="819943"/>
            <a:ext cx="1924920" cy="427680"/>
            <a:chOff x="5406170" y="819943"/>
            <a:chExt cx="1924920" cy="42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52E0D9BA-66A2-244F-0C86-A362825671AB}"/>
                    </a:ext>
                  </a:extLst>
                </p14:cNvPr>
                <p14:cNvContentPartPr/>
                <p14:nvPr/>
              </p14:nvContentPartPr>
              <p14:xfrm>
                <a:off x="5406170" y="968623"/>
                <a:ext cx="204480" cy="27900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52E0D9BA-66A2-244F-0C86-A362825671A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97530" y="959623"/>
                  <a:ext cx="2221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D7EF7F5A-E81F-6AFF-1F24-E248C1AEF736}"/>
                    </a:ext>
                  </a:extLst>
                </p14:cNvPr>
                <p14:cNvContentPartPr/>
                <p14:nvPr/>
              </p14:nvContentPartPr>
              <p14:xfrm>
                <a:off x="5646290" y="989143"/>
                <a:ext cx="187200" cy="21780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D7EF7F5A-E81F-6AFF-1F24-E248C1AEF73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37290" y="980503"/>
                  <a:ext cx="204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5234B60D-6A88-AD58-0EA0-2FBE1A767792}"/>
                    </a:ext>
                  </a:extLst>
                </p14:cNvPr>
                <p14:cNvContentPartPr/>
                <p14:nvPr/>
              </p14:nvContentPartPr>
              <p14:xfrm>
                <a:off x="5843210" y="1024063"/>
                <a:ext cx="280080" cy="21240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5234B60D-6A88-AD58-0EA0-2FBE1A7677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34570" y="1015423"/>
                  <a:ext cx="297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E0E81080-DF5A-8A22-D393-0096C60AB004}"/>
                    </a:ext>
                  </a:extLst>
                </p14:cNvPr>
                <p14:cNvContentPartPr/>
                <p14:nvPr/>
              </p14:nvContentPartPr>
              <p14:xfrm>
                <a:off x="6226970" y="1054303"/>
                <a:ext cx="70200" cy="16272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E0E81080-DF5A-8A22-D393-0096C60AB00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18330" y="1045663"/>
                  <a:ext cx="87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7475A936-AC09-BBF4-2BBE-93AAB9C90038}"/>
                    </a:ext>
                  </a:extLst>
                </p14:cNvPr>
                <p14:cNvContentPartPr/>
                <p14:nvPr/>
              </p14:nvContentPartPr>
              <p14:xfrm>
                <a:off x="6191330" y="938743"/>
                <a:ext cx="25920" cy="2916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7475A936-AC09-BBF4-2BBE-93AAB9C900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82690" y="930103"/>
                  <a:ext cx="43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3687287E-070F-CE12-2A7C-4BF3B945D960}"/>
                    </a:ext>
                  </a:extLst>
                </p14:cNvPr>
                <p14:cNvContentPartPr/>
                <p14:nvPr/>
              </p14:nvContentPartPr>
              <p14:xfrm>
                <a:off x="6367010" y="1001023"/>
                <a:ext cx="207360" cy="19044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3687287E-070F-CE12-2A7C-4BF3B945D96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58010" y="992383"/>
                  <a:ext cx="225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522A95E3-FF2C-AB23-5F41-31CB99DCBF17}"/>
                    </a:ext>
                  </a:extLst>
                </p14:cNvPr>
                <p14:cNvContentPartPr/>
                <p14:nvPr/>
              </p14:nvContentPartPr>
              <p14:xfrm>
                <a:off x="6586250" y="1004623"/>
                <a:ext cx="111240" cy="15732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522A95E3-FF2C-AB23-5F41-31CB99DCBF1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77610" y="995983"/>
                  <a:ext cx="128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CF2B3219-8291-C682-7D03-71FB8990BBBF}"/>
                    </a:ext>
                  </a:extLst>
                </p14:cNvPr>
                <p14:cNvContentPartPr/>
                <p14:nvPr/>
              </p14:nvContentPartPr>
              <p14:xfrm>
                <a:off x="6732410" y="1034503"/>
                <a:ext cx="120960" cy="17568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CF2B3219-8291-C682-7D03-71FB8990BBB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23410" y="1025503"/>
                  <a:ext cx="138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C43C84A6-A58E-247F-2DAE-3E00341E5035}"/>
                    </a:ext>
                  </a:extLst>
                </p14:cNvPr>
                <p14:cNvContentPartPr/>
                <p14:nvPr/>
              </p14:nvContentPartPr>
              <p14:xfrm>
                <a:off x="6933290" y="875743"/>
                <a:ext cx="174600" cy="31968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C43C84A6-A58E-247F-2DAE-3E00341E503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24650" y="866743"/>
                  <a:ext cx="1922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8EBA0498-458A-747F-55AE-C9C3606EC51C}"/>
                    </a:ext>
                  </a:extLst>
                </p14:cNvPr>
                <p14:cNvContentPartPr/>
                <p14:nvPr/>
              </p14:nvContentPartPr>
              <p14:xfrm>
                <a:off x="7089170" y="974743"/>
                <a:ext cx="174600" cy="18828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8EBA0498-458A-747F-55AE-C9C3606EC51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80170" y="965743"/>
                  <a:ext cx="1922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E6359CC0-967E-3B5C-1D5D-2FB9C83E8B6A}"/>
                    </a:ext>
                  </a:extLst>
                </p14:cNvPr>
                <p14:cNvContentPartPr/>
                <p14:nvPr/>
              </p14:nvContentPartPr>
              <p14:xfrm>
                <a:off x="7147850" y="819943"/>
                <a:ext cx="183240" cy="39996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E6359CC0-967E-3B5C-1D5D-2FB9C83E8B6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39210" y="810943"/>
                  <a:ext cx="200880" cy="417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Elipse 20">
            <a:extLst>
              <a:ext uri="{FF2B5EF4-FFF2-40B4-BE49-F238E27FC236}">
                <a16:creationId xmlns:a16="http://schemas.microsoft.com/office/drawing/2014/main" id="{3FE6DEDE-49C0-D354-8202-0D7B6BBB9569}"/>
              </a:ext>
            </a:extLst>
          </p:cNvPr>
          <p:cNvSpPr/>
          <p:nvPr/>
        </p:nvSpPr>
        <p:spPr>
          <a:xfrm>
            <a:off x="2309413" y="1987007"/>
            <a:ext cx="2434196" cy="140628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A6CF1DA-C201-21EA-59E8-2A453F896BBA}"/>
              </a:ext>
            </a:extLst>
          </p:cNvPr>
          <p:cNvSpPr/>
          <p:nvPr/>
        </p:nvSpPr>
        <p:spPr>
          <a:xfrm>
            <a:off x="7747777" y="1950281"/>
            <a:ext cx="2434196" cy="140628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F4BFA993-411E-8293-0910-CBE861EF88E2}"/>
              </a:ext>
            </a:extLst>
          </p:cNvPr>
          <p:cNvGrpSpPr/>
          <p:nvPr/>
        </p:nvGrpSpPr>
        <p:grpSpPr>
          <a:xfrm>
            <a:off x="7837455" y="2384727"/>
            <a:ext cx="1857600" cy="371880"/>
            <a:chOff x="5406170" y="875743"/>
            <a:chExt cx="1857600" cy="37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FEFF7536-8B0C-FC59-5FC5-2B8A94F21D1A}"/>
                    </a:ext>
                  </a:extLst>
                </p14:cNvPr>
                <p14:cNvContentPartPr/>
                <p14:nvPr/>
              </p14:nvContentPartPr>
              <p14:xfrm>
                <a:off x="5406170" y="968623"/>
                <a:ext cx="204480" cy="27900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FEFF7536-8B0C-FC59-5FC5-2B8A94F21D1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97530" y="959623"/>
                  <a:ext cx="2221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CD0D328D-04B8-5E23-BEEC-7EE5A1EF70AF}"/>
                    </a:ext>
                  </a:extLst>
                </p14:cNvPr>
                <p14:cNvContentPartPr/>
                <p14:nvPr/>
              </p14:nvContentPartPr>
              <p14:xfrm>
                <a:off x="5646290" y="989143"/>
                <a:ext cx="187200" cy="21780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CD0D328D-04B8-5E23-BEEC-7EE5A1EF70A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37290" y="980503"/>
                  <a:ext cx="204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30849A53-44DD-226E-2973-C4EBE9DE27F4}"/>
                    </a:ext>
                  </a:extLst>
                </p14:cNvPr>
                <p14:cNvContentPartPr/>
                <p14:nvPr/>
              </p14:nvContentPartPr>
              <p14:xfrm>
                <a:off x="5843210" y="1024063"/>
                <a:ext cx="280080" cy="21240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30849A53-44DD-226E-2973-C4EBE9DE27F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34570" y="1015423"/>
                  <a:ext cx="297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2EF5F9F9-D8CF-FD4D-AB1B-8FEC4240DCBD}"/>
                    </a:ext>
                  </a:extLst>
                </p14:cNvPr>
                <p14:cNvContentPartPr/>
                <p14:nvPr/>
              </p14:nvContentPartPr>
              <p14:xfrm>
                <a:off x="6226970" y="1054303"/>
                <a:ext cx="70200" cy="16272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2EF5F9F9-D8CF-FD4D-AB1B-8FEC4240DCB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18330" y="1045663"/>
                  <a:ext cx="87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A97D3A93-6271-CEEB-49FB-FC5F60B228EB}"/>
                    </a:ext>
                  </a:extLst>
                </p14:cNvPr>
                <p14:cNvContentPartPr/>
                <p14:nvPr/>
              </p14:nvContentPartPr>
              <p14:xfrm>
                <a:off x="6191330" y="938743"/>
                <a:ext cx="25920" cy="2916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A97D3A93-6271-CEEB-49FB-FC5F60B228E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82690" y="930103"/>
                  <a:ext cx="43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F3AE9387-E73F-DEE2-16A9-EF412F6E23B3}"/>
                    </a:ext>
                  </a:extLst>
                </p14:cNvPr>
                <p14:cNvContentPartPr/>
                <p14:nvPr/>
              </p14:nvContentPartPr>
              <p14:xfrm>
                <a:off x="6367010" y="1001023"/>
                <a:ext cx="207360" cy="19044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F3AE9387-E73F-DEE2-16A9-EF412F6E23B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58010" y="992383"/>
                  <a:ext cx="225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796278A4-8354-1460-213B-D3CF45908ECE}"/>
                    </a:ext>
                  </a:extLst>
                </p14:cNvPr>
                <p14:cNvContentPartPr/>
                <p14:nvPr/>
              </p14:nvContentPartPr>
              <p14:xfrm>
                <a:off x="6586250" y="1004623"/>
                <a:ext cx="111240" cy="15732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796278A4-8354-1460-213B-D3CF45908EC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77610" y="995983"/>
                  <a:ext cx="128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BC06E57A-FFE0-E5CE-9942-720866B4434E}"/>
                    </a:ext>
                  </a:extLst>
                </p14:cNvPr>
                <p14:cNvContentPartPr/>
                <p14:nvPr/>
              </p14:nvContentPartPr>
              <p14:xfrm>
                <a:off x="6732410" y="1034503"/>
                <a:ext cx="120960" cy="17568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BC06E57A-FFE0-E5CE-9942-720866B4434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23410" y="1025503"/>
                  <a:ext cx="138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46144300-2919-EA6F-6EA7-647E5FF0EACE}"/>
                    </a:ext>
                  </a:extLst>
                </p14:cNvPr>
                <p14:cNvContentPartPr/>
                <p14:nvPr/>
              </p14:nvContentPartPr>
              <p14:xfrm>
                <a:off x="6933290" y="875743"/>
                <a:ext cx="174600" cy="31968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46144300-2919-EA6F-6EA7-647E5FF0EAC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24650" y="866743"/>
                  <a:ext cx="1922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1F4E0EE7-808F-94E1-7653-7313DEF00919}"/>
                    </a:ext>
                  </a:extLst>
                </p14:cNvPr>
                <p14:cNvContentPartPr/>
                <p14:nvPr/>
              </p14:nvContentPartPr>
              <p14:xfrm>
                <a:off x="7089170" y="974743"/>
                <a:ext cx="174600" cy="18828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1F4E0EE7-808F-94E1-7653-7313DEF0091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80170" y="965743"/>
                  <a:ext cx="19224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FCF784DF-2B25-4647-ED1C-EC1518247DEA}"/>
              </a:ext>
            </a:extLst>
          </p:cNvPr>
          <p:cNvGrpSpPr/>
          <p:nvPr/>
        </p:nvGrpSpPr>
        <p:grpSpPr>
          <a:xfrm>
            <a:off x="2369438" y="2433469"/>
            <a:ext cx="2147040" cy="336960"/>
            <a:chOff x="2945930" y="2391703"/>
            <a:chExt cx="214704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984E916A-41E7-9AB0-1D70-5DBCE429CE48}"/>
                    </a:ext>
                  </a:extLst>
                </p14:cNvPr>
                <p14:cNvContentPartPr/>
                <p14:nvPr/>
              </p14:nvContentPartPr>
              <p14:xfrm>
                <a:off x="2945930" y="2511223"/>
                <a:ext cx="163800" cy="20268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984E916A-41E7-9AB0-1D70-5DBCE429CE4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37290" y="2502583"/>
                  <a:ext cx="181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90A58B27-1512-41B0-177B-FDCCE3ED8A71}"/>
                    </a:ext>
                  </a:extLst>
                </p14:cNvPr>
                <p14:cNvContentPartPr/>
                <p14:nvPr/>
              </p14:nvContentPartPr>
              <p14:xfrm>
                <a:off x="3124490" y="2554423"/>
                <a:ext cx="171720" cy="17424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90A58B27-1512-41B0-177B-FDCCE3ED8A7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15850" y="2545423"/>
                  <a:ext cx="189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1D1BEEB4-7EE8-F88C-F9D6-956BEEF1FFD0}"/>
                    </a:ext>
                  </a:extLst>
                </p14:cNvPr>
                <p14:cNvContentPartPr/>
                <p14:nvPr/>
              </p14:nvContentPartPr>
              <p14:xfrm>
                <a:off x="3308810" y="2539303"/>
                <a:ext cx="258840" cy="15588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1D1BEEB4-7EE8-F88C-F9D6-956BEEF1FFD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99810" y="2530663"/>
                  <a:ext cx="276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95423CE8-AABE-344C-A94B-4A9EFDF5228D}"/>
                    </a:ext>
                  </a:extLst>
                </p14:cNvPr>
                <p14:cNvContentPartPr/>
                <p14:nvPr/>
              </p14:nvContentPartPr>
              <p14:xfrm>
                <a:off x="3624170" y="2577103"/>
                <a:ext cx="75960" cy="13500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95423CE8-AABE-344C-A94B-4A9EFDF5228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5170" y="2568103"/>
                  <a:ext cx="93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8F9E5D33-DD51-2F90-C029-F548BA0EA628}"/>
                    </a:ext>
                  </a:extLst>
                </p14:cNvPr>
                <p14:cNvContentPartPr/>
                <p14:nvPr/>
              </p14:nvContentPartPr>
              <p14:xfrm>
                <a:off x="3591410" y="2465143"/>
                <a:ext cx="28800" cy="1548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8F9E5D33-DD51-2F90-C029-F548BA0EA62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82410" y="2456503"/>
                  <a:ext cx="46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175C1880-FFAB-C5AF-1729-A6C00750A1F1}"/>
                    </a:ext>
                  </a:extLst>
                </p14:cNvPr>
                <p14:cNvContentPartPr/>
                <p14:nvPr/>
              </p14:nvContentPartPr>
              <p14:xfrm>
                <a:off x="3749810" y="2525623"/>
                <a:ext cx="261360" cy="17856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175C1880-FFAB-C5AF-1729-A6C00750A1F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40810" y="2516623"/>
                  <a:ext cx="279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CDA33AB4-AF60-573D-17EA-D44A76B59235}"/>
                    </a:ext>
                  </a:extLst>
                </p14:cNvPr>
                <p14:cNvContentPartPr/>
                <p14:nvPr/>
              </p14:nvContentPartPr>
              <p14:xfrm>
                <a:off x="4008290" y="2526703"/>
                <a:ext cx="102960" cy="12744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CDA33AB4-AF60-573D-17EA-D44A76B5923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99650" y="2517703"/>
                  <a:ext cx="12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8C7FCCFC-15AE-33D2-FEFF-A22EA3098CA4}"/>
                    </a:ext>
                  </a:extLst>
                </p14:cNvPr>
                <p14:cNvContentPartPr/>
                <p14:nvPr/>
              </p14:nvContentPartPr>
              <p14:xfrm>
                <a:off x="4126370" y="2525263"/>
                <a:ext cx="108000" cy="16236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8C7FCCFC-15AE-33D2-FEFF-A22EA3098CA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17730" y="2516623"/>
                  <a:ext cx="125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FEDF6202-D0DA-B9CC-52C2-D665ED695B20}"/>
                    </a:ext>
                  </a:extLst>
                </p14:cNvPr>
                <p14:cNvContentPartPr/>
                <p14:nvPr/>
              </p14:nvContentPartPr>
              <p14:xfrm>
                <a:off x="4326890" y="2406463"/>
                <a:ext cx="159480" cy="27432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FEDF6202-D0DA-B9CC-52C2-D665ED695B2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17890" y="2397823"/>
                  <a:ext cx="177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7D91449E-48D5-14D4-DBB9-DC5D5E044F4A}"/>
                    </a:ext>
                  </a:extLst>
                </p14:cNvPr>
                <p14:cNvContentPartPr/>
                <p14:nvPr/>
              </p14:nvContentPartPr>
              <p14:xfrm>
                <a:off x="4474490" y="2491783"/>
                <a:ext cx="200160" cy="16344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7D91449E-48D5-14D4-DBB9-DC5D5E044F4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65850" y="2483143"/>
                  <a:ext cx="217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25D53C65-1696-2955-D4FC-439358B43CE0}"/>
                    </a:ext>
                  </a:extLst>
                </p14:cNvPr>
                <p14:cNvContentPartPr/>
                <p14:nvPr/>
              </p14:nvContentPartPr>
              <p14:xfrm>
                <a:off x="4711370" y="2572063"/>
                <a:ext cx="130320" cy="1476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25D53C65-1696-2955-D4FC-439358B43CE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02730" y="2563423"/>
                  <a:ext cx="147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E5CE3108-D35F-D66E-0E2F-087E53432887}"/>
                    </a:ext>
                  </a:extLst>
                </p14:cNvPr>
                <p14:cNvContentPartPr/>
                <p14:nvPr/>
              </p14:nvContentPartPr>
              <p14:xfrm>
                <a:off x="4818650" y="2457583"/>
                <a:ext cx="174600" cy="18036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E5CE3108-D35F-D66E-0E2F-087E5343288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809650" y="2448583"/>
                  <a:ext cx="192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12CE1201-3748-C548-297A-5B2A473C5876}"/>
                    </a:ext>
                  </a:extLst>
                </p14:cNvPr>
                <p14:cNvContentPartPr/>
                <p14:nvPr/>
              </p14:nvContentPartPr>
              <p14:xfrm>
                <a:off x="4940330" y="2391703"/>
                <a:ext cx="152640" cy="33660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12CE1201-3748-C548-297A-5B2A473C587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31330" y="2382703"/>
                  <a:ext cx="17028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F373F547-0053-AE1C-AE58-8B5E41D61911}"/>
              </a:ext>
            </a:extLst>
          </p:cNvPr>
          <p:cNvGrpSpPr/>
          <p:nvPr/>
        </p:nvGrpSpPr>
        <p:grpSpPr>
          <a:xfrm>
            <a:off x="9733268" y="2349807"/>
            <a:ext cx="376200" cy="336960"/>
            <a:chOff x="9457970" y="2332303"/>
            <a:chExt cx="37620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54AC374F-F468-69CC-8E38-68FFE41B9393}"/>
                    </a:ext>
                  </a:extLst>
                </p14:cNvPr>
                <p14:cNvContentPartPr/>
                <p14:nvPr/>
              </p14:nvContentPartPr>
              <p14:xfrm>
                <a:off x="9457970" y="2511943"/>
                <a:ext cx="121680" cy="1800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54AC374F-F468-69CC-8E38-68FFE41B939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49330" y="2503303"/>
                  <a:ext cx="139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B68E0418-E4F5-669E-7407-70A596EE93B0}"/>
                    </a:ext>
                  </a:extLst>
                </p14:cNvPr>
                <p14:cNvContentPartPr/>
                <p14:nvPr/>
              </p14:nvContentPartPr>
              <p14:xfrm>
                <a:off x="9602330" y="2423023"/>
                <a:ext cx="141480" cy="19008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B68E0418-E4F5-669E-7407-70A596EE93B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3330" y="2414023"/>
                  <a:ext cx="159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7B4A1655-E600-48E2-8501-D7F3327D49A8}"/>
                    </a:ext>
                  </a:extLst>
                </p14:cNvPr>
                <p14:cNvContentPartPr/>
                <p14:nvPr/>
              </p14:nvContentPartPr>
              <p14:xfrm>
                <a:off x="9749210" y="2332303"/>
                <a:ext cx="84960" cy="3369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7B4A1655-E600-48E2-8501-D7F3327D49A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740210" y="2323663"/>
                  <a:ext cx="102600" cy="354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" name="Elipse 73">
            <a:extLst>
              <a:ext uri="{FF2B5EF4-FFF2-40B4-BE49-F238E27FC236}">
                <a16:creationId xmlns:a16="http://schemas.microsoft.com/office/drawing/2014/main" id="{FEDA0BB4-037E-5103-A993-448AB7A9B9B1}"/>
              </a:ext>
            </a:extLst>
          </p:cNvPr>
          <p:cNvSpPr/>
          <p:nvPr/>
        </p:nvSpPr>
        <p:spPr>
          <a:xfrm>
            <a:off x="424259" y="3512715"/>
            <a:ext cx="2434196" cy="1406284"/>
          </a:xfrm>
          <a:prstGeom prst="ellipse">
            <a:avLst/>
          </a:prstGeom>
          <a:solidFill>
            <a:srgbClr val="CFE7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upo 74">
            <a:extLst>
              <a:ext uri="{FF2B5EF4-FFF2-40B4-BE49-F238E27FC236}">
                <a16:creationId xmlns:a16="http://schemas.microsoft.com/office/drawing/2014/main" id="{A6A6BFF3-5E80-217B-2806-DCA52D8306D7}"/>
              </a:ext>
            </a:extLst>
          </p:cNvPr>
          <p:cNvGrpSpPr/>
          <p:nvPr/>
        </p:nvGrpSpPr>
        <p:grpSpPr>
          <a:xfrm>
            <a:off x="484284" y="3959177"/>
            <a:ext cx="2147040" cy="336960"/>
            <a:chOff x="2945930" y="2391703"/>
            <a:chExt cx="214704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ACD08A98-1BD5-A1B6-D26D-C08AAAD52E4F}"/>
                    </a:ext>
                  </a:extLst>
                </p14:cNvPr>
                <p14:cNvContentPartPr/>
                <p14:nvPr/>
              </p14:nvContentPartPr>
              <p14:xfrm>
                <a:off x="2945930" y="2511223"/>
                <a:ext cx="163800" cy="20268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ACD08A98-1BD5-A1B6-D26D-C08AAAD52E4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37290" y="2502583"/>
                  <a:ext cx="181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9A824EA5-E6BD-B2A8-9212-2DD995CCBE15}"/>
                    </a:ext>
                  </a:extLst>
                </p14:cNvPr>
                <p14:cNvContentPartPr/>
                <p14:nvPr/>
              </p14:nvContentPartPr>
              <p14:xfrm>
                <a:off x="3124490" y="2554423"/>
                <a:ext cx="171720" cy="17424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9A824EA5-E6BD-B2A8-9212-2DD995CCBE1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15850" y="2545423"/>
                  <a:ext cx="189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35E81642-275A-753F-A5D0-076B1D2DD9BC}"/>
                    </a:ext>
                  </a:extLst>
                </p14:cNvPr>
                <p14:cNvContentPartPr/>
                <p14:nvPr/>
              </p14:nvContentPartPr>
              <p14:xfrm>
                <a:off x="3308810" y="2539303"/>
                <a:ext cx="258840" cy="15588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35E81642-275A-753F-A5D0-076B1D2DD9B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99810" y="2530663"/>
                  <a:ext cx="276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3C4ECDB2-D033-2EC6-326F-C8811A000F8B}"/>
                    </a:ext>
                  </a:extLst>
                </p14:cNvPr>
                <p14:cNvContentPartPr/>
                <p14:nvPr/>
              </p14:nvContentPartPr>
              <p14:xfrm>
                <a:off x="3624170" y="2577103"/>
                <a:ext cx="75960" cy="13500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3C4ECDB2-D033-2EC6-326F-C8811A000F8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5170" y="2568103"/>
                  <a:ext cx="93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A9A43F21-0F76-C126-645E-A059264ADD98}"/>
                    </a:ext>
                  </a:extLst>
                </p14:cNvPr>
                <p14:cNvContentPartPr/>
                <p14:nvPr/>
              </p14:nvContentPartPr>
              <p14:xfrm>
                <a:off x="3591410" y="2465143"/>
                <a:ext cx="28800" cy="1548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A9A43F21-0F76-C126-645E-A059264ADD9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82410" y="2456503"/>
                  <a:ext cx="46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78666EE0-0EA3-B0E3-B668-C87EDEB987D4}"/>
                    </a:ext>
                  </a:extLst>
                </p14:cNvPr>
                <p14:cNvContentPartPr/>
                <p14:nvPr/>
              </p14:nvContentPartPr>
              <p14:xfrm>
                <a:off x="3749810" y="2525623"/>
                <a:ext cx="261360" cy="17856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78666EE0-0EA3-B0E3-B668-C87EDEB987D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40810" y="2516623"/>
                  <a:ext cx="279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A153B33C-A54C-5744-15DB-047944753ADC}"/>
                    </a:ext>
                  </a:extLst>
                </p14:cNvPr>
                <p14:cNvContentPartPr/>
                <p14:nvPr/>
              </p14:nvContentPartPr>
              <p14:xfrm>
                <a:off x="4008290" y="2526703"/>
                <a:ext cx="102960" cy="12744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A153B33C-A54C-5744-15DB-047944753AD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99650" y="2517703"/>
                  <a:ext cx="12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9D6077E3-0E77-F333-73FB-E6571DBD0278}"/>
                    </a:ext>
                  </a:extLst>
                </p14:cNvPr>
                <p14:cNvContentPartPr/>
                <p14:nvPr/>
              </p14:nvContentPartPr>
              <p14:xfrm>
                <a:off x="4126370" y="2525263"/>
                <a:ext cx="108000" cy="16236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9D6077E3-0E77-F333-73FB-E6571DBD027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17730" y="2516623"/>
                  <a:ext cx="125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3DAC5DC4-0564-23A4-4CF3-E96AAAA67852}"/>
                    </a:ext>
                  </a:extLst>
                </p14:cNvPr>
                <p14:cNvContentPartPr/>
                <p14:nvPr/>
              </p14:nvContentPartPr>
              <p14:xfrm>
                <a:off x="4326890" y="2406463"/>
                <a:ext cx="159480" cy="27432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3DAC5DC4-0564-23A4-4CF3-E96AAAA6785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17890" y="2397823"/>
                  <a:ext cx="177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0CDD0EAA-DFC4-C55F-4E79-E5C68D40267B}"/>
                    </a:ext>
                  </a:extLst>
                </p14:cNvPr>
                <p14:cNvContentPartPr/>
                <p14:nvPr/>
              </p14:nvContentPartPr>
              <p14:xfrm>
                <a:off x="4474490" y="2491783"/>
                <a:ext cx="200160" cy="16344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0CDD0EAA-DFC4-C55F-4E79-E5C68D40267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65850" y="2483143"/>
                  <a:ext cx="217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31EB473C-7EEA-329E-4104-17BBF7D6FC34}"/>
                    </a:ext>
                  </a:extLst>
                </p14:cNvPr>
                <p14:cNvContentPartPr/>
                <p14:nvPr/>
              </p14:nvContentPartPr>
              <p14:xfrm>
                <a:off x="4711370" y="2572063"/>
                <a:ext cx="130320" cy="1476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31EB473C-7EEA-329E-4104-17BBF7D6FC3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02730" y="2563423"/>
                  <a:ext cx="147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C26FCEFC-0941-59FC-E60F-1CDDFD189261}"/>
                    </a:ext>
                  </a:extLst>
                </p14:cNvPr>
                <p14:cNvContentPartPr/>
                <p14:nvPr/>
              </p14:nvContentPartPr>
              <p14:xfrm>
                <a:off x="4940330" y="2391703"/>
                <a:ext cx="152640" cy="33660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C26FCEFC-0941-59FC-E60F-1CDDFD18926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31330" y="2382703"/>
                  <a:ext cx="170280" cy="354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9" name="Elipse 88">
            <a:extLst>
              <a:ext uri="{FF2B5EF4-FFF2-40B4-BE49-F238E27FC236}">
                <a16:creationId xmlns:a16="http://schemas.microsoft.com/office/drawing/2014/main" id="{4D2773A9-8B82-DEB2-0996-314EB9856CBA}"/>
              </a:ext>
            </a:extLst>
          </p:cNvPr>
          <p:cNvSpPr/>
          <p:nvPr/>
        </p:nvSpPr>
        <p:spPr>
          <a:xfrm>
            <a:off x="3727799" y="3565995"/>
            <a:ext cx="2434196" cy="1406284"/>
          </a:xfrm>
          <a:prstGeom prst="ellipse">
            <a:avLst/>
          </a:prstGeom>
          <a:solidFill>
            <a:srgbClr val="F5CD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upo 89">
            <a:extLst>
              <a:ext uri="{FF2B5EF4-FFF2-40B4-BE49-F238E27FC236}">
                <a16:creationId xmlns:a16="http://schemas.microsoft.com/office/drawing/2014/main" id="{1B8428B7-14C4-F7C0-48B0-DDBF53A69622}"/>
              </a:ext>
            </a:extLst>
          </p:cNvPr>
          <p:cNvGrpSpPr/>
          <p:nvPr/>
        </p:nvGrpSpPr>
        <p:grpSpPr>
          <a:xfrm>
            <a:off x="3787824" y="4012457"/>
            <a:ext cx="2147040" cy="336960"/>
            <a:chOff x="2945930" y="2391703"/>
            <a:chExt cx="214704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B36ABCAC-1F03-AE00-DB77-AFB6AA5BE365}"/>
                    </a:ext>
                  </a:extLst>
                </p14:cNvPr>
                <p14:cNvContentPartPr/>
                <p14:nvPr/>
              </p14:nvContentPartPr>
              <p14:xfrm>
                <a:off x="2945930" y="2511223"/>
                <a:ext cx="163800" cy="20268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B36ABCAC-1F03-AE00-DB77-AFB6AA5BE36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37290" y="2502583"/>
                  <a:ext cx="181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54E551D0-AD6F-81B0-6535-B6929FD9C55E}"/>
                    </a:ext>
                  </a:extLst>
                </p14:cNvPr>
                <p14:cNvContentPartPr/>
                <p14:nvPr/>
              </p14:nvContentPartPr>
              <p14:xfrm>
                <a:off x="3124490" y="2554423"/>
                <a:ext cx="171720" cy="17424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54E551D0-AD6F-81B0-6535-B6929FD9C55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15850" y="2545423"/>
                  <a:ext cx="189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BF31B0E1-3168-C30F-0245-C24344F18AF1}"/>
                    </a:ext>
                  </a:extLst>
                </p14:cNvPr>
                <p14:cNvContentPartPr/>
                <p14:nvPr/>
              </p14:nvContentPartPr>
              <p14:xfrm>
                <a:off x="3308810" y="2539303"/>
                <a:ext cx="258840" cy="15588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BF31B0E1-3168-C30F-0245-C24344F18AF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99810" y="2530663"/>
                  <a:ext cx="276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7C37BBB4-06A5-5605-4B4C-4A039DF8045C}"/>
                    </a:ext>
                  </a:extLst>
                </p14:cNvPr>
                <p14:cNvContentPartPr/>
                <p14:nvPr/>
              </p14:nvContentPartPr>
              <p14:xfrm>
                <a:off x="3624170" y="2577103"/>
                <a:ext cx="75960" cy="13500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7C37BBB4-06A5-5605-4B4C-4A039DF8045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5170" y="2568103"/>
                  <a:ext cx="93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68036F5C-6B6A-2713-951A-5659583A8371}"/>
                    </a:ext>
                  </a:extLst>
                </p14:cNvPr>
                <p14:cNvContentPartPr/>
                <p14:nvPr/>
              </p14:nvContentPartPr>
              <p14:xfrm>
                <a:off x="3591410" y="2465143"/>
                <a:ext cx="28800" cy="1548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68036F5C-6B6A-2713-951A-5659583A837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82410" y="2456503"/>
                  <a:ext cx="46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01F1AF1B-D7D8-67D8-B7D4-E7C634311EFF}"/>
                    </a:ext>
                  </a:extLst>
                </p14:cNvPr>
                <p14:cNvContentPartPr/>
                <p14:nvPr/>
              </p14:nvContentPartPr>
              <p14:xfrm>
                <a:off x="3749810" y="2525623"/>
                <a:ext cx="261360" cy="17856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01F1AF1B-D7D8-67D8-B7D4-E7C634311EF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40810" y="2516623"/>
                  <a:ext cx="279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EEE79D4E-CD04-B7EF-E1E1-36BC5ED4310F}"/>
                    </a:ext>
                  </a:extLst>
                </p14:cNvPr>
                <p14:cNvContentPartPr/>
                <p14:nvPr/>
              </p14:nvContentPartPr>
              <p14:xfrm>
                <a:off x="4008290" y="2526703"/>
                <a:ext cx="102960" cy="12744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EEE79D4E-CD04-B7EF-E1E1-36BC5ED4310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99650" y="2517703"/>
                  <a:ext cx="12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FDAED539-3D50-DE53-12FD-D6F744018FA9}"/>
                    </a:ext>
                  </a:extLst>
                </p14:cNvPr>
                <p14:cNvContentPartPr/>
                <p14:nvPr/>
              </p14:nvContentPartPr>
              <p14:xfrm>
                <a:off x="4126370" y="2525263"/>
                <a:ext cx="108000" cy="16236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FDAED539-3D50-DE53-12FD-D6F744018FA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17730" y="2516623"/>
                  <a:ext cx="125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AE86E175-B958-8852-E8FA-FAD39C875DB6}"/>
                    </a:ext>
                  </a:extLst>
                </p14:cNvPr>
                <p14:cNvContentPartPr/>
                <p14:nvPr/>
              </p14:nvContentPartPr>
              <p14:xfrm>
                <a:off x="4326890" y="2406463"/>
                <a:ext cx="159480" cy="27432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AE86E175-B958-8852-E8FA-FAD39C875DB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17890" y="2397823"/>
                  <a:ext cx="177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CBDD1CFD-CEB1-2BAF-6ABD-7CD56C3EDB53}"/>
                    </a:ext>
                  </a:extLst>
                </p14:cNvPr>
                <p14:cNvContentPartPr/>
                <p14:nvPr/>
              </p14:nvContentPartPr>
              <p14:xfrm>
                <a:off x="4474490" y="2491783"/>
                <a:ext cx="200160" cy="16344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CBDD1CFD-CEB1-2BAF-6ABD-7CD56C3EDB5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65850" y="2483143"/>
                  <a:ext cx="217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56C38181-94BF-9C27-5134-C191561E3CA5}"/>
                    </a:ext>
                  </a:extLst>
                </p14:cNvPr>
                <p14:cNvContentPartPr/>
                <p14:nvPr/>
              </p14:nvContentPartPr>
              <p14:xfrm>
                <a:off x="4711370" y="2572063"/>
                <a:ext cx="130320" cy="1476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56C38181-94BF-9C27-5134-C191561E3CA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02730" y="2563423"/>
                  <a:ext cx="147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F75883E4-7652-9B1E-13F0-128391AE091E}"/>
                    </a:ext>
                  </a:extLst>
                </p14:cNvPr>
                <p14:cNvContentPartPr/>
                <p14:nvPr/>
              </p14:nvContentPartPr>
              <p14:xfrm>
                <a:off x="4940330" y="2391703"/>
                <a:ext cx="152640" cy="33660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F75883E4-7652-9B1E-13F0-128391AE091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31330" y="2382703"/>
                  <a:ext cx="170280" cy="354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4" name="Elipse 103">
            <a:extLst>
              <a:ext uri="{FF2B5EF4-FFF2-40B4-BE49-F238E27FC236}">
                <a16:creationId xmlns:a16="http://schemas.microsoft.com/office/drawing/2014/main" id="{996AFBFE-0120-E02F-C5AA-E5ADE50BFED5}"/>
              </a:ext>
            </a:extLst>
          </p:cNvPr>
          <p:cNvSpPr/>
          <p:nvPr/>
        </p:nvSpPr>
        <p:spPr>
          <a:xfrm>
            <a:off x="6477574" y="3528915"/>
            <a:ext cx="2434196" cy="1406284"/>
          </a:xfrm>
          <a:prstGeom prst="ellipse">
            <a:avLst/>
          </a:prstGeom>
          <a:solidFill>
            <a:srgbClr val="F5CD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D0AC1BA8-6DDA-4475-2335-6246CB08D147}"/>
              </a:ext>
            </a:extLst>
          </p:cNvPr>
          <p:cNvGrpSpPr/>
          <p:nvPr/>
        </p:nvGrpSpPr>
        <p:grpSpPr>
          <a:xfrm>
            <a:off x="6537599" y="3975377"/>
            <a:ext cx="2147040" cy="336960"/>
            <a:chOff x="2945930" y="2391703"/>
            <a:chExt cx="214704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66865D3E-8E34-9363-F782-67A027D18EE7}"/>
                    </a:ext>
                  </a:extLst>
                </p14:cNvPr>
                <p14:cNvContentPartPr/>
                <p14:nvPr/>
              </p14:nvContentPartPr>
              <p14:xfrm>
                <a:off x="2945930" y="2511223"/>
                <a:ext cx="163800" cy="20268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66865D3E-8E34-9363-F782-67A027D18EE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37290" y="2502583"/>
                  <a:ext cx="181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0100B22F-A5A8-5669-9B57-060823619D26}"/>
                    </a:ext>
                  </a:extLst>
                </p14:cNvPr>
                <p14:cNvContentPartPr/>
                <p14:nvPr/>
              </p14:nvContentPartPr>
              <p14:xfrm>
                <a:off x="3124490" y="2554423"/>
                <a:ext cx="171720" cy="17424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0100B22F-A5A8-5669-9B57-060823619D2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15850" y="2545423"/>
                  <a:ext cx="189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CDDBF46B-2EC3-3371-8585-955614B4FA63}"/>
                    </a:ext>
                  </a:extLst>
                </p14:cNvPr>
                <p14:cNvContentPartPr/>
                <p14:nvPr/>
              </p14:nvContentPartPr>
              <p14:xfrm>
                <a:off x="3308810" y="2539303"/>
                <a:ext cx="258840" cy="15588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CDDBF46B-2EC3-3371-8585-955614B4FA6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99810" y="2530663"/>
                  <a:ext cx="276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76F7A692-45B9-DCA0-1FC1-571B099BB95B}"/>
                    </a:ext>
                  </a:extLst>
                </p14:cNvPr>
                <p14:cNvContentPartPr/>
                <p14:nvPr/>
              </p14:nvContentPartPr>
              <p14:xfrm>
                <a:off x="3624170" y="2577103"/>
                <a:ext cx="75960" cy="13500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76F7A692-45B9-DCA0-1FC1-571B099BB95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5170" y="2568103"/>
                  <a:ext cx="93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19614800-CF80-D983-E327-896E36A43790}"/>
                    </a:ext>
                  </a:extLst>
                </p14:cNvPr>
                <p14:cNvContentPartPr/>
                <p14:nvPr/>
              </p14:nvContentPartPr>
              <p14:xfrm>
                <a:off x="3591410" y="2465143"/>
                <a:ext cx="28800" cy="1548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19614800-CF80-D983-E327-896E36A4379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82410" y="2456503"/>
                  <a:ext cx="46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12A6754B-5ED1-75F3-DA73-C4FC19958D8F}"/>
                    </a:ext>
                  </a:extLst>
                </p14:cNvPr>
                <p14:cNvContentPartPr/>
                <p14:nvPr/>
              </p14:nvContentPartPr>
              <p14:xfrm>
                <a:off x="3749810" y="2525623"/>
                <a:ext cx="261360" cy="17856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12A6754B-5ED1-75F3-DA73-C4FC19958D8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40810" y="2516623"/>
                  <a:ext cx="279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F96383DA-376B-D9B2-E57D-91EFAADC589D}"/>
                    </a:ext>
                  </a:extLst>
                </p14:cNvPr>
                <p14:cNvContentPartPr/>
                <p14:nvPr/>
              </p14:nvContentPartPr>
              <p14:xfrm>
                <a:off x="4008290" y="2526703"/>
                <a:ext cx="102960" cy="12744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F96383DA-376B-D9B2-E57D-91EFAADC589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99650" y="2517703"/>
                  <a:ext cx="12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29D04DD3-DCE1-1ADB-0E37-F57AD6B7F567}"/>
                    </a:ext>
                  </a:extLst>
                </p14:cNvPr>
                <p14:cNvContentPartPr/>
                <p14:nvPr/>
              </p14:nvContentPartPr>
              <p14:xfrm>
                <a:off x="4126370" y="2525263"/>
                <a:ext cx="108000" cy="16236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29D04DD3-DCE1-1ADB-0E37-F57AD6B7F56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17730" y="2516623"/>
                  <a:ext cx="125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E5FC7FB8-B667-38B6-BF59-38D9950FA676}"/>
                    </a:ext>
                  </a:extLst>
                </p14:cNvPr>
                <p14:cNvContentPartPr/>
                <p14:nvPr/>
              </p14:nvContentPartPr>
              <p14:xfrm>
                <a:off x="4326890" y="2406463"/>
                <a:ext cx="159480" cy="27432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E5FC7FB8-B667-38B6-BF59-38D9950FA67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17890" y="2397823"/>
                  <a:ext cx="177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67908E89-941F-D6B9-71DF-FD7C78C701AA}"/>
                    </a:ext>
                  </a:extLst>
                </p14:cNvPr>
                <p14:cNvContentPartPr/>
                <p14:nvPr/>
              </p14:nvContentPartPr>
              <p14:xfrm>
                <a:off x="4474490" y="2491783"/>
                <a:ext cx="200160" cy="16344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67908E89-941F-D6B9-71DF-FD7C78C701A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65850" y="2483143"/>
                  <a:ext cx="217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C3EB5128-7080-65F1-587D-E82B960D6BF9}"/>
                    </a:ext>
                  </a:extLst>
                </p14:cNvPr>
                <p14:cNvContentPartPr/>
                <p14:nvPr/>
              </p14:nvContentPartPr>
              <p14:xfrm>
                <a:off x="4711370" y="2572063"/>
                <a:ext cx="130320" cy="1476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C3EB5128-7080-65F1-587D-E82B960D6BF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02730" y="2563423"/>
                  <a:ext cx="147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C442ACE6-29BA-0340-3ED3-7F72060E192B}"/>
                    </a:ext>
                  </a:extLst>
                </p14:cNvPr>
                <p14:cNvContentPartPr/>
                <p14:nvPr/>
              </p14:nvContentPartPr>
              <p14:xfrm>
                <a:off x="4940330" y="2391703"/>
                <a:ext cx="152640" cy="33660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C442ACE6-29BA-0340-3ED3-7F72060E192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31330" y="2382703"/>
                  <a:ext cx="170280" cy="354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9" name="Elipse 118">
            <a:extLst>
              <a:ext uri="{FF2B5EF4-FFF2-40B4-BE49-F238E27FC236}">
                <a16:creationId xmlns:a16="http://schemas.microsoft.com/office/drawing/2014/main" id="{CB0886A7-9BBF-6338-C039-ED0843349C6F}"/>
              </a:ext>
            </a:extLst>
          </p:cNvPr>
          <p:cNvSpPr/>
          <p:nvPr/>
        </p:nvSpPr>
        <p:spPr>
          <a:xfrm>
            <a:off x="9546707" y="3512715"/>
            <a:ext cx="2434196" cy="140628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6D7E9FD8-47F5-30FC-221F-6F535CD6E2F8}"/>
              </a:ext>
            </a:extLst>
          </p:cNvPr>
          <p:cNvGrpSpPr/>
          <p:nvPr/>
        </p:nvGrpSpPr>
        <p:grpSpPr>
          <a:xfrm>
            <a:off x="9595572" y="3946511"/>
            <a:ext cx="2147040" cy="336960"/>
            <a:chOff x="2945930" y="2391703"/>
            <a:chExt cx="214704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FF85C41A-3929-7F4D-15A3-092387CE3828}"/>
                    </a:ext>
                  </a:extLst>
                </p14:cNvPr>
                <p14:cNvContentPartPr/>
                <p14:nvPr/>
              </p14:nvContentPartPr>
              <p14:xfrm>
                <a:off x="2945930" y="2511223"/>
                <a:ext cx="163800" cy="20268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FF85C41A-3929-7F4D-15A3-092387CE382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37290" y="2502583"/>
                  <a:ext cx="181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E136228A-E9CA-3DA0-39A4-CE9067DD8C03}"/>
                    </a:ext>
                  </a:extLst>
                </p14:cNvPr>
                <p14:cNvContentPartPr/>
                <p14:nvPr/>
              </p14:nvContentPartPr>
              <p14:xfrm>
                <a:off x="3124490" y="2554423"/>
                <a:ext cx="171720" cy="17424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E136228A-E9CA-3DA0-39A4-CE9067DD8C0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15850" y="2545423"/>
                  <a:ext cx="189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A0E58AC0-EBD2-CA66-0515-FA0E5FF79B2F}"/>
                    </a:ext>
                  </a:extLst>
                </p14:cNvPr>
                <p14:cNvContentPartPr/>
                <p14:nvPr/>
              </p14:nvContentPartPr>
              <p14:xfrm>
                <a:off x="3308810" y="2539303"/>
                <a:ext cx="258840" cy="15588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A0E58AC0-EBD2-CA66-0515-FA0E5FF79B2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99810" y="2530663"/>
                  <a:ext cx="276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E1209525-8570-D488-26CD-B36F10DC2ED4}"/>
                    </a:ext>
                  </a:extLst>
                </p14:cNvPr>
                <p14:cNvContentPartPr/>
                <p14:nvPr/>
              </p14:nvContentPartPr>
              <p14:xfrm>
                <a:off x="3624170" y="2577103"/>
                <a:ext cx="75960" cy="13500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E1209525-8570-D488-26CD-B36F10DC2ED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5170" y="2568103"/>
                  <a:ext cx="93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8209EEE3-EEA8-26FB-F855-E351F3AB4FF3}"/>
                    </a:ext>
                  </a:extLst>
                </p14:cNvPr>
                <p14:cNvContentPartPr/>
                <p14:nvPr/>
              </p14:nvContentPartPr>
              <p14:xfrm>
                <a:off x="3591410" y="2465143"/>
                <a:ext cx="28800" cy="1548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8209EEE3-EEA8-26FB-F855-E351F3AB4FF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82410" y="2456503"/>
                  <a:ext cx="46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4F9F0B58-A283-DF1B-772C-2F87806F1BA3}"/>
                    </a:ext>
                  </a:extLst>
                </p14:cNvPr>
                <p14:cNvContentPartPr/>
                <p14:nvPr/>
              </p14:nvContentPartPr>
              <p14:xfrm>
                <a:off x="3749810" y="2525623"/>
                <a:ext cx="261360" cy="17856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4F9F0B58-A283-DF1B-772C-2F87806F1BA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40810" y="2516623"/>
                  <a:ext cx="279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2A8E1321-19D0-214D-173D-DD4EFD938712}"/>
                    </a:ext>
                  </a:extLst>
                </p14:cNvPr>
                <p14:cNvContentPartPr/>
                <p14:nvPr/>
              </p14:nvContentPartPr>
              <p14:xfrm>
                <a:off x="4008290" y="2526703"/>
                <a:ext cx="102960" cy="12744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2A8E1321-19D0-214D-173D-DD4EFD93871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99650" y="2517703"/>
                  <a:ext cx="12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30C3505C-DF57-3C73-5450-835E7E7C677B}"/>
                    </a:ext>
                  </a:extLst>
                </p14:cNvPr>
                <p14:cNvContentPartPr/>
                <p14:nvPr/>
              </p14:nvContentPartPr>
              <p14:xfrm>
                <a:off x="4126370" y="2525263"/>
                <a:ext cx="108000" cy="16236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30C3505C-DF57-3C73-5450-835E7E7C677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17730" y="2516623"/>
                  <a:ext cx="125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F9EC7DC3-6D00-B471-AD37-8EE476EA7E8E}"/>
                    </a:ext>
                  </a:extLst>
                </p14:cNvPr>
                <p14:cNvContentPartPr/>
                <p14:nvPr/>
              </p14:nvContentPartPr>
              <p14:xfrm>
                <a:off x="4326890" y="2406463"/>
                <a:ext cx="159480" cy="27432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F9EC7DC3-6D00-B471-AD37-8EE476EA7E8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17890" y="2397823"/>
                  <a:ext cx="177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02469171-137F-6182-73AA-9F8644041479}"/>
                    </a:ext>
                  </a:extLst>
                </p14:cNvPr>
                <p14:cNvContentPartPr/>
                <p14:nvPr/>
              </p14:nvContentPartPr>
              <p14:xfrm>
                <a:off x="4474490" y="2491783"/>
                <a:ext cx="200160" cy="16344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02469171-137F-6182-73AA-9F864404147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65850" y="2483143"/>
                  <a:ext cx="217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84B94DA3-C9BC-6FC2-5570-4D7430A5E54E}"/>
                    </a:ext>
                  </a:extLst>
                </p14:cNvPr>
                <p14:cNvContentPartPr/>
                <p14:nvPr/>
              </p14:nvContentPartPr>
              <p14:xfrm>
                <a:off x="4711370" y="2572063"/>
                <a:ext cx="130320" cy="1476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84B94DA3-C9BC-6FC2-5570-4D7430A5E54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02730" y="2563423"/>
                  <a:ext cx="147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56E82506-6721-E81B-1A8B-4BBC19747998}"/>
                    </a:ext>
                  </a:extLst>
                </p14:cNvPr>
                <p14:cNvContentPartPr/>
                <p14:nvPr/>
              </p14:nvContentPartPr>
              <p14:xfrm>
                <a:off x="4940330" y="2391703"/>
                <a:ext cx="152640" cy="33660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56E82506-6721-E81B-1A8B-4BBC1974799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31330" y="2382703"/>
                  <a:ext cx="17028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o 135">
            <a:extLst>
              <a:ext uri="{FF2B5EF4-FFF2-40B4-BE49-F238E27FC236}">
                <a16:creationId xmlns:a16="http://schemas.microsoft.com/office/drawing/2014/main" id="{9F82D5C3-888F-5EBB-FE5F-E88F199A4EDA}"/>
              </a:ext>
            </a:extLst>
          </p:cNvPr>
          <p:cNvGrpSpPr/>
          <p:nvPr/>
        </p:nvGrpSpPr>
        <p:grpSpPr>
          <a:xfrm>
            <a:off x="2368130" y="4004863"/>
            <a:ext cx="189000" cy="228960"/>
            <a:chOff x="2368130" y="4004863"/>
            <a:chExt cx="189000" cy="22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48E66039-F89F-CAA0-2B64-961EF91A4EDC}"/>
                    </a:ext>
                  </a:extLst>
                </p14:cNvPr>
                <p14:cNvContentPartPr/>
                <p14:nvPr/>
              </p14:nvContentPartPr>
              <p14:xfrm>
                <a:off x="2486570" y="4049863"/>
                <a:ext cx="53280" cy="18396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48E66039-F89F-CAA0-2B64-961EF91A4ED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477930" y="4041223"/>
                  <a:ext cx="70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9C6DECA9-EF86-FBEA-7CAF-0A2084070A6F}"/>
                    </a:ext>
                  </a:extLst>
                </p14:cNvPr>
                <p14:cNvContentPartPr/>
                <p14:nvPr/>
              </p14:nvContentPartPr>
              <p14:xfrm>
                <a:off x="2368130" y="4004863"/>
                <a:ext cx="189000" cy="14400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9C6DECA9-EF86-FBEA-7CAF-0A2084070A6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359490" y="3996223"/>
                  <a:ext cx="206640" cy="16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137" name="Entrada de lápiz 136">
                <a:extLst>
                  <a:ext uri="{FF2B5EF4-FFF2-40B4-BE49-F238E27FC236}">
                    <a16:creationId xmlns:a16="http://schemas.microsoft.com/office/drawing/2014/main" id="{BD2EAC38-BF93-15DD-0DAB-DB974425D6B0}"/>
                  </a:ext>
                </a:extLst>
              </p14:cNvPr>
              <p14:cNvContentPartPr/>
              <p14:nvPr/>
            </p14:nvContentPartPr>
            <p14:xfrm>
              <a:off x="5638010" y="4060303"/>
              <a:ext cx="168480" cy="255960"/>
            </p14:xfrm>
          </p:contentPart>
        </mc:Choice>
        <mc:Fallback>
          <p:pic>
            <p:nvPicPr>
              <p:cNvPr id="137" name="Entrada de lápiz 136">
                <a:extLst>
                  <a:ext uri="{FF2B5EF4-FFF2-40B4-BE49-F238E27FC236}">
                    <a16:creationId xmlns:a16="http://schemas.microsoft.com/office/drawing/2014/main" id="{BD2EAC38-BF93-15DD-0DAB-DB974425D6B0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629010" y="4051663"/>
                <a:ext cx="1861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138" name="Entrada de lápiz 137">
                <a:extLst>
                  <a:ext uri="{FF2B5EF4-FFF2-40B4-BE49-F238E27FC236}">
                    <a16:creationId xmlns:a16="http://schemas.microsoft.com/office/drawing/2014/main" id="{73F1F8A5-0FE7-7E63-2E4C-6BA92192A852}"/>
                  </a:ext>
                </a:extLst>
              </p14:cNvPr>
              <p14:cNvContentPartPr/>
              <p14:nvPr/>
            </p14:nvContentPartPr>
            <p14:xfrm>
              <a:off x="8356370" y="4013503"/>
              <a:ext cx="190080" cy="245880"/>
            </p14:xfrm>
          </p:contentPart>
        </mc:Choice>
        <mc:Fallback>
          <p:pic>
            <p:nvPicPr>
              <p:cNvPr id="138" name="Entrada de lápiz 137">
                <a:extLst>
                  <a:ext uri="{FF2B5EF4-FFF2-40B4-BE49-F238E27FC236}">
                    <a16:creationId xmlns:a16="http://schemas.microsoft.com/office/drawing/2014/main" id="{73F1F8A5-0FE7-7E63-2E4C-6BA92192A852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8347370" y="4004863"/>
                <a:ext cx="20772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139" name="Entrada de lápiz 138">
                <a:extLst>
                  <a:ext uri="{FF2B5EF4-FFF2-40B4-BE49-F238E27FC236}">
                    <a16:creationId xmlns:a16="http://schemas.microsoft.com/office/drawing/2014/main" id="{4F526293-722A-7826-2ED8-D1F337B88F76}"/>
                  </a:ext>
                </a:extLst>
              </p14:cNvPr>
              <p14:cNvContentPartPr/>
              <p14:nvPr/>
            </p14:nvContentPartPr>
            <p14:xfrm>
              <a:off x="11517170" y="4028983"/>
              <a:ext cx="185760" cy="232560"/>
            </p14:xfrm>
          </p:contentPart>
        </mc:Choice>
        <mc:Fallback>
          <p:pic>
            <p:nvPicPr>
              <p:cNvPr id="139" name="Entrada de lápiz 138">
                <a:extLst>
                  <a:ext uri="{FF2B5EF4-FFF2-40B4-BE49-F238E27FC236}">
                    <a16:creationId xmlns:a16="http://schemas.microsoft.com/office/drawing/2014/main" id="{4F526293-722A-7826-2ED8-D1F337B88F76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1508530" y="4020343"/>
                <a:ext cx="2034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140" name="Entrada de lápiz 139">
                <a:extLst>
                  <a:ext uri="{FF2B5EF4-FFF2-40B4-BE49-F238E27FC236}">
                    <a16:creationId xmlns:a16="http://schemas.microsoft.com/office/drawing/2014/main" id="{C4843D74-874A-81AA-4123-95DE8AFD3052}"/>
                  </a:ext>
                </a:extLst>
              </p14:cNvPr>
              <p14:cNvContentPartPr/>
              <p14:nvPr/>
            </p14:nvContentPartPr>
            <p14:xfrm>
              <a:off x="4459370" y="1651543"/>
              <a:ext cx="512280" cy="419400"/>
            </p14:xfrm>
          </p:contentPart>
        </mc:Choice>
        <mc:Fallback>
          <p:pic>
            <p:nvPicPr>
              <p:cNvPr id="140" name="Entrada de lápiz 139">
                <a:extLst>
                  <a:ext uri="{FF2B5EF4-FFF2-40B4-BE49-F238E27FC236}">
                    <a16:creationId xmlns:a16="http://schemas.microsoft.com/office/drawing/2014/main" id="{C4843D74-874A-81AA-4123-95DE8AFD3052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453250" y="1645423"/>
                <a:ext cx="52452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141" name="Entrada de lápiz 140">
                <a:extLst>
                  <a:ext uri="{FF2B5EF4-FFF2-40B4-BE49-F238E27FC236}">
                    <a16:creationId xmlns:a16="http://schemas.microsoft.com/office/drawing/2014/main" id="{EEE72F97-B1D5-5EA0-A7A9-B48C1C5E4813}"/>
                  </a:ext>
                </a:extLst>
              </p14:cNvPr>
              <p14:cNvContentPartPr/>
              <p14:nvPr/>
            </p14:nvContentPartPr>
            <p14:xfrm>
              <a:off x="7302290" y="1497823"/>
              <a:ext cx="580320" cy="428040"/>
            </p14:xfrm>
          </p:contentPart>
        </mc:Choice>
        <mc:Fallback>
          <p:pic>
            <p:nvPicPr>
              <p:cNvPr id="141" name="Entrada de lápiz 140">
                <a:extLst>
                  <a:ext uri="{FF2B5EF4-FFF2-40B4-BE49-F238E27FC236}">
                    <a16:creationId xmlns:a16="http://schemas.microsoft.com/office/drawing/2014/main" id="{EEE72F97-B1D5-5EA0-A7A9-B48C1C5E4813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7296170" y="1491703"/>
                <a:ext cx="59256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142" name="Entrada de lápiz 141">
                <a:extLst>
                  <a:ext uri="{FF2B5EF4-FFF2-40B4-BE49-F238E27FC236}">
                    <a16:creationId xmlns:a16="http://schemas.microsoft.com/office/drawing/2014/main" id="{4C990C8D-2AB2-040B-4AE6-3DE70673D3EB}"/>
                  </a:ext>
                </a:extLst>
              </p14:cNvPr>
              <p14:cNvContentPartPr/>
              <p14:nvPr/>
            </p14:nvContentPartPr>
            <p14:xfrm>
              <a:off x="2152850" y="3224023"/>
              <a:ext cx="288720" cy="228960"/>
            </p14:xfrm>
          </p:contentPart>
        </mc:Choice>
        <mc:Fallback>
          <p:pic>
            <p:nvPicPr>
              <p:cNvPr id="142" name="Entrada de lápiz 141">
                <a:extLst>
                  <a:ext uri="{FF2B5EF4-FFF2-40B4-BE49-F238E27FC236}">
                    <a16:creationId xmlns:a16="http://schemas.microsoft.com/office/drawing/2014/main" id="{4C990C8D-2AB2-040B-4AE6-3DE70673D3EB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146730" y="3217903"/>
                <a:ext cx="3009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143" name="Entrada de lápiz 142">
                <a:extLst>
                  <a:ext uri="{FF2B5EF4-FFF2-40B4-BE49-F238E27FC236}">
                    <a16:creationId xmlns:a16="http://schemas.microsoft.com/office/drawing/2014/main" id="{CBD1E0E8-E16C-02DA-24C8-7F1F927DAB71}"/>
                  </a:ext>
                </a:extLst>
              </p14:cNvPr>
              <p14:cNvContentPartPr/>
              <p14:nvPr/>
            </p14:nvContentPartPr>
            <p14:xfrm>
              <a:off x="4290530" y="3364423"/>
              <a:ext cx="268920" cy="169920"/>
            </p14:xfrm>
          </p:contentPart>
        </mc:Choice>
        <mc:Fallback>
          <p:pic>
            <p:nvPicPr>
              <p:cNvPr id="143" name="Entrada de lápiz 142">
                <a:extLst>
                  <a:ext uri="{FF2B5EF4-FFF2-40B4-BE49-F238E27FC236}">
                    <a16:creationId xmlns:a16="http://schemas.microsoft.com/office/drawing/2014/main" id="{CBD1E0E8-E16C-02DA-24C8-7F1F927DAB71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284410" y="3358303"/>
                <a:ext cx="2811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144" name="Entrada de lápiz 143">
                <a:extLst>
                  <a:ext uri="{FF2B5EF4-FFF2-40B4-BE49-F238E27FC236}">
                    <a16:creationId xmlns:a16="http://schemas.microsoft.com/office/drawing/2014/main" id="{CC056D0E-6270-781F-1A97-AFAD4D40CBA1}"/>
                  </a:ext>
                </a:extLst>
              </p14:cNvPr>
              <p14:cNvContentPartPr/>
              <p14:nvPr/>
            </p14:nvContentPartPr>
            <p14:xfrm>
              <a:off x="7665170" y="3203143"/>
              <a:ext cx="308880" cy="263880"/>
            </p14:xfrm>
          </p:contentPart>
        </mc:Choice>
        <mc:Fallback>
          <p:pic>
            <p:nvPicPr>
              <p:cNvPr id="144" name="Entrada de lápiz 143">
                <a:extLst>
                  <a:ext uri="{FF2B5EF4-FFF2-40B4-BE49-F238E27FC236}">
                    <a16:creationId xmlns:a16="http://schemas.microsoft.com/office/drawing/2014/main" id="{CC056D0E-6270-781F-1A97-AFAD4D40CBA1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659050" y="3197023"/>
                <a:ext cx="32112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145" name="Entrada de lápiz 144">
                <a:extLst>
                  <a:ext uri="{FF2B5EF4-FFF2-40B4-BE49-F238E27FC236}">
                    <a16:creationId xmlns:a16="http://schemas.microsoft.com/office/drawing/2014/main" id="{A31FF36E-6C64-F112-72D7-9EF977329A66}"/>
                  </a:ext>
                </a:extLst>
              </p14:cNvPr>
              <p14:cNvContentPartPr/>
              <p14:nvPr/>
            </p14:nvContentPartPr>
            <p14:xfrm>
              <a:off x="9882770" y="3159223"/>
              <a:ext cx="326160" cy="279000"/>
            </p14:xfrm>
          </p:contentPart>
        </mc:Choice>
        <mc:Fallback>
          <p:pic>
            <p:nvPicPr>
              <p:cNvPr id="145" name="Entrada de lápiz 144">
                <a:extLst>
                  <a:ext uri="{FF2B5EF4-FFF2-40B4-BE49-F238E27FC236}">
                    <a16:creationId xmlns:a16="http://schemas.microsoft.com/office/drawing/2014/main" id="{A31FF36E-6C64-F112-72D7-9EF977329A66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9876650" y="3153103"/>
                <a:ext cx="33840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ECD5718E-38D7-C5A1-6719-4FEAC39E4633}"/>
                  </a:ext>
                </a:extLst>
              </p14:cNvPr>
              <p14:cNvContentPartPr/>
              <p14:nvPr/>
            </p14:nvContentPartPr>
            <p14:xfrm>
              <a:off x="492170" y="5047783"/>
              <a:ext cx="417960" cy="65628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ECD5718E-38D7-C5A1-6719-4FEAC39E4633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86050" y="5041663"/>
                <a:ext cx="430200" cy="6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B8723149-B3C6-D15D-E558-F158FDE2EB64}"/>
                  </a:ext>
                </a:extLst>
              </p14:cNvPr>
              <p14:cNvContentPartPr/>
              <p14:nvPr/>
            </p14:nvContentPartPr>
            <p14:xfrm>
              <a:off x="2139170" y="5109703"/>
              <a:ext cx="505800" cy="495720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B8723149-B3C6-D15D-E558-F158FDE2EB64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133050" y="5103583"/>
                <a:ext cx="518040" cy="50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upo 24">
            <a:extLst>
              <a:ext uri="{FF2B5EF4-FFF2-40B4-BE49-F238E27FC236}">
                <a16:creationId xmlns:a16="http://schemas.microsoft.com/office/drawing/2014/main" id="{675646FF-E44C-C6F2-225E-62D3DF93FCC0}"/>
              </a:ext>
            </a:extLst>
          </p:cNvPr>
          <p:cNvGrpSpPr/>
          <p:nvPr/>
        </p:nvGrpSpPr>
        <p:grpSpPr>
          <a:xfrm>
            <a:off x="4177130" y="5157583"/>
            <a:ext cx="416520" cy="601920"/>
            <a:chOff x="4177130" y="5157583"/>
            <a:chExt cx="416520" cy="60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4ED44320-10D9-47A5-8C13-EF4BF3F93A8C}"/>
                    </a:ext>
                  </a:extLst>
                </p14:cNvPr>
                <p14:cNvContentPartPr/>
                <p14:nvPr/>
              </p14:nvContentPartPr>
              <p14:xfrm>
                <a:off x="4209170" y="5157583"/>
                <a:ext cx="281520" cy="50904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4ED44320-10D9-47A5-8C13-EF4BF3F93A8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203050" y="5151463"/>
                  <a:ext cx="29376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8B1AFF0F-0EF8-53E3-1743-336F7CB4D871}"/>
                    </a:ext>
                  </a:extLst>
                </p14:cNvPr>
                <p14:cNvContentPartPr/>
                <p14:nvPr/>
              </p14:nvContentPartPr>
              <p14:xfrm>
                <a:off x="4177130" y="5510023"/>
                <a:ext cx="416520" cy="24948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8B1AFF0F-0EF8-53E3-1743-336F7CB4D87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171010" y="5503903"/>
                  <a:ext cx="428760" cy="26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78F2845-B9BB-B5F6-5692-888852C788EF}"/>
                  </a:ext>
                </a:extLst>
              </p14:cNvPr>
              <p14:cNvContentPartPr/>
              <p14:nvPr/>
            </p14:nvContentPartPr>
            <p14:xfrm>
              <a:off x="5521010" y="5054623"/>
              <a:ext cx="426240" cy="563400"/>
            </p14:xfrm>
          </p:contentPart>
        </mc:Choice>
        <mc:Fallback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78F2845-B9BB-B5F6-5692-888852C788EF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5514890" y="5048503"/>
                <a:ext cx="43848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0E4389E1-812B-862A-279E-7C35D8AC723D}"/>
                  </a:ext>
                </a:extLst>
              </p14:cNvPr>
              <p14:cNvContentPartPr/>
              <p14:nvPr/>
            </p14:nvContentPartPr>
            <p14:xfrm>
              <a:off x="6894410" y="5033383"/>
              <a:ext cx="400680" cy="526680"/>
            </p14:xfrm>
          </p:contentPart>
        </mc:Choice>
        <mc:Fallback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0E4389E1-812B-862A-279E-7C35D8AC723D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888290" y="5027263"/>
                <a:ext cx="41292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9706ED54-775F-83CE-EE9D-FD7EE892A159}"/>
                  </a:ext>
                </a:extLst>
              </p14:cNvPr>
              <p14:cNvContentPartPr/>
              <p14:nvPr/>
            </p14:nvContentPartPr>
            <p14:xfrm>
              <a:off x="8116610" y="5054983"/>
              <a:ext cx="475560" cy="500400"/>
            </p14:xfrm>
          </p:contentPart>
        </mc:Choice>
        <mc:Fallback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9706ED54-775F-83CE-EE9D-FD7EE892A159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8110490" y="5048863"/>
                <a:ext cx="48780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30CB5FE6-5F8D-4C89-C028-224653EBEBE6}"/>
                  </a:ext>
                </a:extLst>
              </p14:cNvPr>
              <p14:cNvContentPartPr/>
              <p14:nvPr/>
            </p14:nvContentPartPr>
            <p14:xfrm>
              <a:off x="9875210" y="5002063"/>
              <a:ext cx="410760" cy="504720"/>
            </p14:xfrm>
          </p:contentPart>
        </mc:Choice>
        <mc:Fallback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30CB5FE6-5F8D-4C89-C028-224653EBEBE6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9869090" y="4995943"/>
                <a:ext cx="42300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B4CA7B18-378B-0E00-29EF-746D562E34AB}"/>
                  </a:ext>
                </a:extLst>
              </p14:cNvPr>
              <p14:cNvContentPartPr/>
              <p14:nvPr/>
            </p14:nvContentPartPr>
            <p14:xfrm>
              <a:off x="11161850" y="5081623"/>
              <a:ext cx="471240" cy="415440"/>
            </p14:xfrm>
          </p:contentPart>
        </mc:Choice>
        <mc:Fallback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B4CA7B18-378B-0E00-29EF-746D562E34AB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1155730" y="5075503"/>
                <a:ext cx="483480" cy="42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upo 30">
            <a:extLst>
              <a:ext uri="{FF2B5EF4-FFF2-40B4-BE49-F238E27FC236}">
                <a16:creationId xmlns:a16="http://schemas.microsoft.com/office/drawing/2014/main" id="{A7C65088-94C0-1990-57F5-D82E8FB73E7F}"/>
              </a:ext>
            </a:extLst>
          </p:cNvPr>
          <p:cNvGrpSpPr/>
          <p:nvPr/>
        </p:nvGrpSpPr>
        <p:grpSpPr>
          <a:xfrm>
            <a:off x="4044650" y="1550383"/>
            <a:ext cx="502200" cy="193320"/>
            <a:chOff x="4044650" y="1550383"/>
            <a:chExt cx="50220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9191EC2A-A7A7-BE51-C7A7-A92E62FAD549}"/>
                    </a:ext>
                  </a:extLst>
                </p14:cNvPr>
                <p14:cNvContentPartPr/>
                <p14:nvPr/>
              </p14:nvContentPartPr>
              <p14:xfrm>
                <a:off x="4044650" y="1663423"/>
                <a:ext cx="186840" cy="194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9191EC2A-A7A7-BE51-C7A7-A92E62FAD54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036010" y="1654423"/>
                  <a:ext cx="204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DECAD3A1-15D1-9BD8-B426-BC0C0377205C}"/>
                    </a:ext>
                  </a:extLst>
                </p14:cNvPr>
                <p14:cNvContentPartPr/>
                <p14:nvPr/>
              </p14:nvContentPartPr>
              <p14:xfrm>
                <a:off x="4290170" y="1550383"/>
                <a:ext cx="256680" cy="19332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DECAD3A1-15D1-9BD8-B426-BC0C0377205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281170" y="1541383"/>
                  <a:ext cx="27432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21AC424F-5DF7-3624-E338-D0AD2C53B43D}"/>
              </a:ext>
            </a:extLst>
          </p:cNvPr>
          <p:cNvGrpSpPr/>
          <p:nvPr/>
        </p:nvGrpSpPr>
        <p:grpSpPr>
          <a:xfrm>
            <a:off x="7894130" y="1411063"/>
            <a:ext cx="469080" cy="235800"/>
            <a:chOff x="7894130" y="1411063"/>
            <a:chExt cx="469080" cy="23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07565FB3-5048-69CA-F3E1-9DE2F578E237}"/>
                    </a:ext>
                  </a:extLst>
                </p14:cNvPr>
                <p14:cNvContentPartPr/>
                <p14:nvPr/>
              </p14:nvContentPartPr>
              <p14:xfrm>
                <a:off x="7894130" y="1490263"/>
                <a:ext cx="170280" cy="2808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07565FB3-5048-69CA-F3E1-9DE2F578E23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885130" y="1481623"/>
                  <a:ext cx="187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E2A850A6-84C8-3687-29C9-D45A10CAB72B}"/>
                    </a:ext>
                  </a:extLst>
                </p14:cNvPr>
                <p14:cNvContentPartPr/>
                <p14:nvPr/>
              </p14:nvContentPartPr>
              <p14:xfrm>
                <a:off x="8182130" y="1411063"/>
                <a:ext cx="181080" cy="23580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E2A850A6-84C8-3687-29C9-D45A10CAB72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173490" y="1402063"/>
                  <a:ext cx="19872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D42F1181-3CCF-194F-4941-ED9AB30B424D}"/>
              </a:ext>
            </a:extLst>
          </p:cNvPr>
          <p:cNvGrpSpPr/>
          <p:nvPr/>
        </p:nvGrpSpPr>
        <p:grpSpPr>
          <a:xfrm>
            <a:off x="1740290" y="3068863"/>
            <a:ext cx="429840" cy="145080"/>
            <a:chOff x="1740290" y="3068863"/>
            <a:chExt cx="429840" cy="14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FE1666BF-6D18-B2C6-E840-CCC5F2006914}"/>
                    </a:ext>
                  </a:extLst>
                </p14:cNvPr>
                <p14:cNvContentPartPr/>
                <p14:nvPr/>
              </p14:nvContentPartPr>
              <p14:xfrm>
                <a:off x="1740290" y="3192703"/>
                <a:ext cx="181440" cy="1656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FE1666BF-6D18-B2C6-E840-CCC5F200691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731650" y="3184063"/>
                  <a:ext cx="199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0119072A-7DB3-75EC-C955-72445DB35643}"/>
                    </a:ext>
                  </a:extLst>
                </p14:cNvPr>
                <p14:cNvContentPartPr/>
                <p14:nvPr/>
              </p14:nvContentPartPr>
              <p14:xfrm>
                <a:off x="2030090" y="3068863"/>
                <a:ext cx="140040" cy="14508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0119072A-7DB3-75EC-C955-72445DB3564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021090" y="3060223"/>
                  <a:ext cx="15768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5830FAF8-D17B-E081-7268-EF5DDB11F2C4}"/>
              </a:ext>
            </a:extLst>
          </p:cNvPr>
          <p:cNvGrpSpPr/>
          <p:nvPr/>
        </p:nvGrpSpPr>
        <p:grpSpPr>
          <a:xfrm>
            <a:off x="4701650" y="3149143"/>
            <a:ext cx="420120" cy="196560"/>
            <a:chOff x="4701650" y="3149143"/>
            <a:chExt cx="420120" cy="19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32835D87-B1E2-788C-47AC-1782AE1D06CA}"/>
                    </a:ext>
                  </a:extLst>
                </p14:cNvPr>
                <p14:cNvContentPartPr/>
                <p14:nvPr/>
              </p14:nvContentPartPr>
              <p14:xfrm>
                <a:off x="4701650" y="3251023"/>
                <a:ext cx="158760" cy="2520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32835D87-B1E2-788C-47AC-1782AE1D06C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692650" y="3242023"/>
                  <a:ext cx="1764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C8922ED3-238D-9F5F-D38E-5C276B63BC26}"/>
                    </a:ext>
                  </a:extLst>
                </p14:cNvPr>
                <p14:cNvContentPartPr/>
                <p14:nvPr/>
              </p14:nvContentPartPr>
              <p14:xfrm>
                <a:off x="4932770" y="3149143"/>
                <a:ext cx="189000" cy="19656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C8922ED3-238D-9F5F-D38E-5C276B63BC2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923770" y="3140503"/>
                  <a:ext cx="20664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67FEC127-B3D3-AB71-2237-C2174B0EEC9C}"/>
              </a:ext>
            </a:extLst>
          </p:cNvPr>
          <p:cNvGrpSpPr/>
          <p:nvPr/>
        </p:nvGrpSpPr>
        <p:grpSpPr>
          <a:xfrm>
            <a:off x="7303010" y="3130063"/>
            <a:ext cx="390240" cy="152640"/>
            <a:chOff x="7303010" y="3130063"/>
            <a:chExt cx="390240" cy="15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A5B1935A-0D6F-46B5-F529-B7A4DA8C3A72}"/>
                    </a:ext>
                  </a:extLst>
                </p14:cNvPr>
                <p14:cNvContentPartPr/>
                <p14:nvPr/>
              </p14:nvContentPartPr>
              <p14:xfrm>
                <a:off x="7303010" y="3276583"/>
                <a:ext cx="141480" cy="612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A5B1935A-0D6F-46B5-F529-B7A4DA8C3A7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294370" y="3267943"/>
                  <a:ext cx="1591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567EFF1D-2815-AAAF-A65D-2018DC28ACD2}"/>
                    </a:ext>
                  </a:extLst>
                </p14:cNvPr>
                <p14:cNvContentPartPr/>
                <p14:nvPr/>
              </p14:nvContentPartPr>
              <p14:xfrm>
                <a:off x="7514330" y="3130063"/>
                <a:ext cx="178920" cy="14220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567EFF1D-2815-AAAF-A65D-2018DC28ACD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505690" y="3121063"/>
                  <a:ext cx="19656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B0ED1EBD-D73A-E668-EAF3-F2ED6DC164EA}"/>
              </a:ext>
            </a:extLst>
          </p:cNvPr>
          <p:cNvGrpSpPr/>
          <p:nvPr/>
        </p:nvGrpSpPr>
        <p:grpSpPr>
          <a:xfrm>
            <a:off x="10301810" y="3082543"/>
            <a:ext cx="393480" cy="194400"/>
            <a:chOff x="10301810" y="3082543"/>
            <a:chExt cx="393480" cy="19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1788FBC4-0D6A-2FB4-B6E8-1E2AE70C85CC}"/>
                    </a:ext>
                  </a:extLst>
                </p14:cNvPr>
                <p14:cNvContentPartPr/>
                <p14:nvPr/>
              </p14:nvContentPartPr>
              <p14:xfrm>
                <a:off x="10301810" y="3144823"/>
                <a:ext cx="167040" cy="2916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1788FBC4-0D6A-2FB4-B6E8-1E2AE70C85C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292810" y="3135823"/>
                  <a:ext cx="184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DD2CF1F0-FCBC-304F-7F30-8DF73F180A46}"/>
                    </a:ext>
                  </a:extLst>
                </p14:cNvPr>
                <p14:cNvContentPartPr/>
                <p14:nvPr/>
              </p14:nvContentPartPr>
              <p14:xfrm>
                <a:off x="10514210" y="3082543"/>
                <a:ext cx="181080" cy="19440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DD2CF1F0-FCBC-304F-7F30-8DF73F180A4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505570" y="3073903"/>
                  <a:ext cx="19872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upo 146">
            <a:extLst>
              <a:ext uri="{FF2B5EF4-FFF2-40B4-BE49-F238E27FC236}">
                <a16:creationId xmlns:a16="http://schemas.microsoft.com/office/drawing/2014/main" id="{46C0F6A4-CDF2-5C62-51A1-2A3AF49D9BE2}"/>
              </a:ext>
            </a:extLst>
          </p:cNvPr>
          <p:cNvGrpSpPr/>
          <p:nvPr/>
        </p:nvGrpSpPr>
        <p:grpSpPr>
          <a:xfrm>
            <a:off x="307130" y="4994143"/>
            <a:ext cx="322920" cy="171360"/>
            <a:chOff x="307130" y="4994143"/>
            <a:chExt cx="322920" cy="17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1BB7796A-3477-CCB7-AA29-5BF645A8477D}"/>
                    </a:ext>
                  </a:extLst>
                </p14:cNvPr>
                <p14:cNvContentPartPr/>
                <p14:nvPr/>
              </p14:nvContentPartPr>
              <p14:xfrm>
                <a:off x="307130" y="5112583"/>
                <a:ext cx="166680" cy="2808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1BB7796A-3477-CCB7-AA29-5BF645A8477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98130" y="5103943"/>
                  <a:ext cx="184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88CB300C-8C10-F5FB-D1B6-6ADCF82C61A0}"/>
                    </a:ext>
                  </a:extLst>
                </p14:cNvPr>
                <p14:cNvContentPartPr/>
                <p14:nvPr/>
              </p14:nvContentPartPr>
              <p14:xfrm>
                <a:off x="494690" y="4994143"/>
                <a:ext cx="135360" cy="17136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88CB300C-8C10-F5FB-D1B6-6ADCF82C61A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86050" y="4985503"/>
                  <a:ext cx="15300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C19FA2FE-E584-D6C3-4607-10EDBA683708}"/>
              </a:ext>
            </a:extLst>
          </p:cNvPr>
          <p:cNvGrpSpPr/>
          <p:nvPr/>
        </p:nvGrpSpPr>
        <p:grpSpPr>
          <a:xfrm>
            <a:off x="2446250" y="4943383"/>
            <a:ext cx="379440" cy="189720"/>
            <a:chOff x="2446250" y="4943383"/>
            <a:chExt cx="379440" cy="18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3BE83AD1-E5BF-41F8-92E5-EAB4346BB575}"/>
                    </a:ext>
                  </a:extLst>
                </p14:cNvPr>
                <p14:cNvContentPartPr/>
                <p14:nvPr/>
              </p14:nvContentPartPr>
              <p14:xfrm>
                <a:off x="2446250" y="5045983"/>
                <a:ext cx="176400" cy="2988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3BE83AD1-E5BF-41F8-92E5-EAB4346BB57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437250" y="5036983"/>
                  <a:ext cx="1940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F4EC7753-0746-25B6-7310-B43B0F93FB23}"/>
                    </a:ext>
                  </a:extLst>
                </p14:cNvPr>
                <p14:cNvContentPartPr/>
                <p14:nvPr/>
              </p14:nvContentPartPr>
              <p14:xfrm>
                <a:off x="2663690" y="4943383"/>
                <a:ext cx="162000" cy="18972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F4EC7753-0746-25B6-7310-B43B0F93FB2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654690" y="4934383"/>
                  <a:ext cx="17964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upo 149">
            <a:extLst>
              <a:ext uri="{FF2B5EF4-FFF2-40B4-BE49-F238E27FC236}">
                <a16:creationId xmlns:a16="http://schemas.microsoft.com/office/drawing/2014/main" id="{D7001085-6BF3-69DD-BFB2-02ED8175726F}"/>
              </a:ext>
            </a:extLst>
          </p:cNvPr>
          <p:cNvGrpSpPr/>
          <p:nvPr/>
        </p:nvGrpSpPr>
        <p:grpSpPr>
          <a:xfrm>
            <a:off x="4007930" y="5022223"/>
            <a:ext cx="375480" cy="146520"/>
            <a:chOff x="4007930" y="5022223"/>
            <a:chExt cx="375480" cy="14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EF6EF121-3671-34A1-48B8-DA238B334624}"/>
                    </a:ext>
                  </a:extLst>
                </p14:cNvPr>
                <p14:cNvContentPartPr/>
                <p14:nvPr/>
              </p14:nvContentPartPr>
              <p14:xfrm>
                <a:off x="4007930" y="5152903"/>
                <a:ext cx="171720" cy="7200"/>
              </p14:xfrm>
            </p:contentPart>
          </mc:Choice>
          <mc:Fallback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EF6EF121-3671-34A1-48B8-DA238B33462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999290" y="5143903"/>
                  <a:ext cx="189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89D1252A-65C7-1C40-7CA6-4BF07BF6C919}"/>
                    </a:ext>
                  </a:extLst>
                </p14:cNvPr>
                <p14:cNvContentPartPr/>
                <p14:nvPr/>
              </p14:nvContentPartPr>
              <p14:xfrm>
                <a:off x="4231850" y="5022223"/>
                <a:ext cx="151560" cy="146520"/>
              </p14:xfrm>
            </p:contentPart>
          </mc:Choice>
          <mc:Fallback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89D1252A-65C7-1C40-7CA6-4BF07BF6C91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223210" y="5013583"/>
                  <a:ext cx="16920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upo 158">
            <a:extLst>
              <a:ext uri="{FF2B5EF4-FFF2-40B4-BE49-F238E27FC236}">
                <a16:creationId xmlns:a16="http://schemas.microsoft.com/office/drawing/2014/main" id="{216123F0-C60D-351C-5DA8-E8266EEEB27F}"/>
              </a:ext>
            </a:extLst>
          </p:cNvPr>
          <p:cNvGrpSpPr/>
          <p:nvPr/>
        </p:nvGrpSpPr>
        <p:grpSpPr>
          <a:xfrm>
            <a:off x="5731970" y="4959223"/>
            <a:ext cx="360000" cy="167760"/>
            <a:chOff x="5731970" y="4959223"/>
            <a:chExt cx="360000" cy="16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E316B294-CD8C-63AA-7988-6C74CEB3ECC1}"/>
                    </a:ext>
                  </a:extLst>
                </p14:cNvPr>
                <p14:cNvContentPartPr/>
                <p14:nvPr/>
              </p14:nvContentPartPr>
              <p14:xfrm>
                <a:off x="5731970" y="5047783"/>
                <a:ext cx="187200" cy="2628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E316B294-CD8C-63AA-7988-6C74CEB3ECC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723330" y="5038783"/>
                  <a:ext cx="204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F61D7C94-2406-88EA-FF6A-13D26B1FC1E4}"/>
                    </a:ext>
                  </a:extLst>
                </p14:cNvPr>
                <p14:cNvContentPartPr/>
                <p14:nvPr/>
              </p14:nvContentPartPr>
              <p14:xfrm>
                <a:off x="5933210" y="4959223"/>
                <a:ext cx="158760" cy="16776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F61D7C94-2406-88EA-FF6A-13D26B1FC1E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924210" y="4950223"/>
                  <a:ext cx="17640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upo 157">
            <a:extLst>
              <a:ext uri="{FF2B5EF4-FFF2-40B4-BE49-F238E27FC236}">
                <a16:creationId xmlns:a16="http://schemas.microsoft.com/office/drawing/2014/main" id="{66456037-BF2E-017C-32D3-BCD57AF8B2A3}"/>
              </a:ext>
            </a:extLst>
          </p:cNvPr>
          <p:cNvGrpSpPr/>
          <p:nvPr/>
        </p:nvGrpSpPr>
        <p:grpSpPr>
          <a:xfrm>
            <a:off x="6765170" y="4985863"/>
            <a:ext cx="376920" cy="158400"/>
            <a:chOff x="6765170" y="4985863"/>
            <a:chExt cx="376920" cy="15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BE19B569-D844-FB17-EEC3-74D5CAFBF6C1}"/>
                    </a:ext>
                  </a:extLst>
                </p14:cNvPr>
                <p14:cNvContentPartPr/>
                <p14:nvPr/>
              </p14:nvContentPartPr>
              <p14:xfrm>
                <a:off x="6765170" y="5081263"/>
                <a:ext cx="188640" cy="32760"/>
              </p14:xfrm>
            </p:contentPart>
          </mc:Choice>
          <mc:Fallback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BE19B569-D844-FB17-EEC3-74D5CAFBF6C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756170" y="5072263"/>
                  <a:ext cx="2062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F8B9F049-2D48-2303-51B7-53EC149C26EA}"/>
                    </a:ext>
                  </a:extLst>
                </p14:cNvPr>
                <p14:cNvContentPartPr/>
                <p14:nvPr/>
              </p14:nvContentPartPr>
              <p14:xfrm>
                <a:off x="6957770" y="4985863"/>
                <a:ext cx="184320" cy="158400"/>
              </p14:xfrm>
            </p:contentPart>
          </mc:Choice>
          <mc:Fallback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F8B9F049-2D48-2303-51B7-53EC149C26E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949130" y="4977223"/>
                  <a:ext cx="20196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upo 156">
            <a:extLst>
              <a:ext uri="{FF2B5EF4-FFF2-40B4-BE49-F238E27FC236}">
                <a16:creationId xmlns:a16="http://schemas.microsoft.com/office/drawing/2014/main" id="{F2039E35-92A1-0F88-AA63-BEC6901E4589}"/>
              </a:ext>
            </a:extLst>
          </p:cNvPr>
          <p:cNvGrpSpPr/>
          <p:nvPr/>
        </p:nvGrpSpPr>
        <p:grpSpPr>
          <a:xfrm>
            <a:off x="8367890" y="4902343"/>
            <a:ext cx="366120" cy="200520"/>
            <a:chOff x="8367890" y="4902343"/>
            <a:chExt cx="366120" cy="20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D9790DCD-DEE1-20F8-1A94-F1B82B397EC4}"/>
                    </a:ext>
                  </a:extLst>
                </p14:cNvPr>
                <p14:cNvContentPartPr/>
                <p14:nvPr/>
              </p14:nvContentPartPr>
              <p14:xfrm>
                <a:off x="8367890" y="5020063"/>
                <a:ext cx="138960" cy="13680"/>
              </p14:xfrm>
            </p:contentPart>
          </mc:Choice>
          <mc:Fallback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D9790DCD-DEE1-20F8-1A94-F1B82B397EC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358890" y="5011063"/>
                  <a:ext cx="1566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CBC596FF-1B1E-789A-ED54-D386418BA96B}"/>
                    </a:ext>
                  </a:extLst>
                </p14:cNvPr>
                <p14:cNvContentPartPr/>
                <p14:nvPr/>
              </p14:nvContentPartPr>
              <p14:xfrm>
                <a:off x="8521970" y="4902343"/>
                <a:ext cx="212040" cy="200520"/>
              </p14:xfrm>
            </p:contentPart>
          </mc:Choice>
          <mc:Fallback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CBC596FF-1B1E-789A-ED54-D386418BA96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512970" y="4893703"/>
                  <a:ext cx="22968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upo 161">
            <a:extLst>
              <a:ext uri="{FF2B5EF4-FFF2-40B4-BE49-F238E27FC236}">
                <a16:creationId xmlns:a16="http://schemas.microsoft.com/office/drawing/2014/main" id="{E5B48569-EC3C-5AD0-E71D-6C66AC8B6FF5}"/>
              </a:ext>
            </a:extLst>
          </p:cNvPr>
          <p:cNvGrpSpPr/>
          <p:nvPr/>
        </p:nvGrpSpPr>
        <p:grpSpPr>
          <a:xfrm>
            <a:off x="9726530" y="4903423"/>
            <a:ext cx="298440" cy="145440"/>
            <a:chOff x="9726530" y="4903423"/>
            <a:chExt cx="298440" cy="14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9805B8B6-93B2-E762-C799-507DA3E5FE48}"/>
                    </a:ext>
                  </a:extLst>
                </p14:cNvPr>
                <p14:cNvContentPartPr/>
                <p14:nvPr/>
              </p14:nvContentPartPr>
              <p14:xfrm>
                <a:off x="9726530" y="5039863"/>
                <a:ext cx="114480" cy="900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9805B8B6-93B2-E762-C799-507DA3E5FE4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717530" y="5031223"/>
                  <a:ext cx="132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676049E3-3CA7-73C3-3744-FD67609098B0}"/>
                    </a:ext>
                  </a:extLst>
                </p14:cNvPr>
                <p14:cNvContentPartPr/>
                <p14:nvPr/>
              </p14:nvContentPartPr>
              <p14:xfrm>
                <a:off x="9866210" y="4903423"/>
                <a:ext cx="158760" cy="13860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676049E3-3CA7-73C3-3744-FD67609098B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857210" y="4894783"/>
                  <a:ext cx="17640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upo 164">
            <a:extLst>
              <a:ext uri="{FF2B5EF4-FFF2-40B4-BE49-F238E27FC236}">
                <a16:creationId xmlns:a16="http://schemas.microsoft.com/office/drawing/2014/main" id="{0CC157FA-8B45-3C5C-3265-33A876EED921}"/>
              </a:ext>
            </a:extLst>
          </p:cNvPr>
          <p:cNvGrpSpPr/>
          <p:nvPr/>
        </p:nvGrpSpPr>
        <p:grpSpPr>
          <a:xfrm>
            <a:off x="11436530" y="4922503"/>
            <a:ext cx="328680" cy="239040"/>
            <a:chOff x="11436530" y="4922503"/>
            <a:chExt cx="328680" cy="23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AD3266FC-0971-7AD2-AAB9-BDC39922F3BA}"/>
                    </a:ext>
                  </a:extLst>
                </p14:cNvPr>
                <p14:cNvContentPartPr/>
                <p14:nvPr/>
              </p14:nvContentPartPr>
              <p14:xfrm>
                <a:off x="11436530" y="5059303"/>
                <a:ext cx="122760" cy="17280"/>
              </p14:xfrm>
            </p:contentPart>
          </mc:Choice>
          <mc:Fallback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AD3266FC-0971-7AD2-AAB9-BDC39922F3B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427530" y="5050303"/>
                  <a:ext cx="140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361A468C-9BF3-EAA9-CBEA-B41207E6F4F3}"/>
                    </a:ext>
                  </a:extLst>
                </p14:cNvPr>
                <p14:cNvContentPartPr/>
                <p14:nvPr/>
              </p14:nvContentPartPr>
              <p14:xfrm>
                <a:off x="11574410" y="4922503"/>
                <a:ext cx="190800" cy="239040"/>
              </p14:xfrm>
            </p:contentPart>
          </mc:Choice>
          <mc:Fallback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361A468C-9BF3-EAA9-CBEA-B41207E6F4F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565770" y="4913863"/>
                  <a:ext cx="208440" cy="256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6" name="Flecha: hacia abajo 165">
            <a:extLst>
              <a:ext uri="{FF2B5EF4-FFF2-40B4-BE49-F238E27FC236}">
                <a16:creationId xmlns:a16="http://schemas.microsoft.com/office/drawing/2014/main" id="{CCF591D8-4DE5-3132-2F62-7486DBE45ABC}"/>
              </a:ext>
            </a:extLst>
          </p:cNvPr>
          <p:cNvSpPr/>
          <p:nvPr/>
        </p:nvSpPr>
        <p:spPr>
          <a:xfrm>
            <a:off x="267510" y="299953"/>
            <a:ext cx="1279134" cy="24704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12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o 37">
            <a:extLst>
              <a:ext uri="{FF2B5EF4-FFF2-40B4-BE49-F238E27FC236}">
                <a16:creationId xmlns:a16="http://schemas.microsoft.com/office/drawing/2014/main" id="{67BA6E8D-FBB3-E9A5-B2BE-90AF01FC651B}"/>
              </a:ext>
            </a:extLst>
          </p:cNvPr>
          <p:cNvGrpSpPr/>
          <p:nvPr/>
        </p:nvGrpSpPr>
        <p:grpSpPr>
          <a:xfrm>
            <a:off x="2632097" y="411274"/>
            <a:ext cx="3316680" cy="602280"/>
            <a:chOff x="2632097" y="411274"/>
            <a:chExt cx="3316680" cy="60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3DAD00BC-26A4-A4B4-4637-548E8CED0E15}"/>
                    </a:ext>
                  </a:extLst>
                </p14:cNvPr>
                <p14:cNvContentPartPr/>
                <p14:nvPr/>
              </p14:nvContentPartPr>
              <p14:xfrm>
                <a:off x="2632097" y="411274"/>
                <a:ext cx="556920" cy="58464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3DAD00BC-26A4-A4B4-4637-548E8CED0E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23457" y="402634"/>
                  <a:ext cx="5745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7EA604F5-5FB3-664B-0B18-685CB44DC75B}"/>
                    </a:ext>
                  </a:extLst>
                </p14:cNvPr>
                <p14:cNvContentPartPr/>
                <p14:nvPr/>
              </p14:nvContentPartPr>
              <p14:xfrm>
                <a:off x="3338777" y="665434"/>
                <a:ext cx="365040" cy="31896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7EA604F5-5FB3-664B-0B18-685CB44DC75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29777" y="656434"/>
                  <a:ext cx="3826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ABF94D13-E794-0308-2C14-A0A5F08FF70E}"/>
                    </a:ext>
                  </a:extLst>
                </p14:cNvPr>
                <p14:cNvContentPartPr/>
                <p14:nvPr/>
              </p14:nvContentPartPr>
              <p14:xfrm>
                <a:off x="3774737" y="729514"/>
                <a:ext cx="341280" cy="2840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ABF94D13-E794-0308-2C14-A0A5F08FF70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65737" y="720514"/>
                  <a:ext cx="3589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7AA5F001-1668-248B-ED01-6A6812F2E7D0}"/>
                    </a:ext>
                  </a:extLst>
                </p14:cNvPr>
                <p14:cNvContentPartPr/>
                <p14:nvPr/>
              </p14:nvContentPartPr>
              <p14:xfrm>
                <a:off x="4051577" y="693874"/>
                <a:ext cx="342000" cy="28584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7AA5F001-1668-248B-ED01-6A6812F2E7D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42577" y="684874"/>
                  <a:ext cx="3596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0A0EFBB9-5567-449B-76F5-1C200765062A}"/>
                    </a:ext>
                  </a:extLst>
                </p14:cNvPr>
                <p14:cNvContentPartPr/>
                <p14:nvPr/>
              </p14:nvContentPartPr>
              <p14:xfrm>
                <a:off x="4393937" y="714754"/>
                <a:ext cx="295560" cy="28980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0A0EFBB9-5567-449B-76F5-1C200765062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85297" y="706114"/>
                  <a:ext cx="3132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F4E30980-2C14-694B-716B-B48089DA972C}"/>
                    </a:ext>
                  </a:extLst>
                </p14:cNvPr>
                <p14:cNvContentPartPr/>
                <p14:nvPr/>
              </p14:nvContentPartPr>
              <p14:xfrm>
                <a:off x="4794977" y="714754"/>
                <a:ext cx="131760" cy="24516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F4E30980-2C14-694B-716B-B48089DA972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86337" y="706114"/>
                  <a:ext cx="149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FFEB3FF6-4580-E939-8971-00BEFAD3AF0F}"/>
                    </a:ext>
                  </a:extLst>
                </p14:cNvPr>
                <p14:cNvContentPartPr/>
                <p14:nvPr/>
              </p14:nvContentPartPr>
              <p14:xfrm>
                <a:off x="4673297" y="593434"/>
                <a:ext cx="37800" cy="432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FFEB3FF6-4580-E939-8971-00BEFAD3AF0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64657" y="584434"/>
                  <a:ext cx="55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AC8E5F17-892A-AA02-54B1-A40EFAF06DD3}"/>
                    </a:ext>
                  </a:extLst>
                </p14:cNvPr>
                <p14:cNvContentPartPr/>
                <p14:nvPr/>
              </p14:nvContentPartPr>
              <p14:xfrm>
                <a:off x="5078297" y="683074"/>
                <a:ext cx="332640" cy="29268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AC8E5F17-892A-AA02-54B1-A40EFAF06DD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069297" y="674434"/>
                  <a:ext cx="350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DD3ADEA7-51BE-AC16-B5BA-1A545EC374AD}"/>
                    </a:ext>
                  </a:extLst>
                </p14:cNvPr>
                <p14:cNvContentPartPr/>
                <p14:nvPr/>
              </p14:nvContentPartPr>
              <p14:xfrm>
                <a:off x="4689497" y="565714"/>
                <a:ext cx="115200" cy="9324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DD3ADEA7-51BE-AC16-B5BA-1A545EC374A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80857" y="556714"/>
                  <a:ext cx="132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493F3013-79B2-3A9D-DAE3-C31FCFA9EE76}"/>
                    </a:ext>
                  </a:extLst>
                </p14:cNvPr>
                <p14:cNvContentPartPr/>
                <p14:nvPr/>
              </p14:nvContentPartPr>
              <p14:xfrm>
                <a:off x="5302217" y="476074"/>
                <a:ext cx="100800" cy="15732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493F3013-79B2-3A9D-DAE3-C31FCFA9EE7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293217" y="467074"/>
                  <a:ext cx="118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18110CE9-CBAC-C483-8F3A-E7887E18FB42}"/>
                    </a:ext>
                  </a:extLst>
                </p14:cNvPr>
                <p14:cNvContentPartPr/>
                <p14:nvPr/>
              </p14:nvContentPartPr>
              <p14:xfrm>
                <a:off x="5617217" y="619714"/>
                <a:ext cx="331560" cy="29268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18110CE9-CBAC-C483-8F3A-E7887E18FB4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08577" y="611074"/>
                  <a:ext cx="349200" cy="31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AF720E2D-543F-7D05-6367-7CE737330C95}"/>
              </a:ext>
            </a:extLst>
          </p:cNvPr>
          <p:cNvGrpSpPr/>
          <p:nvPr/>
        </p:nvGrpSpPr>
        <p:grpSpPr>
          <a:xfrm>
            <a:off x="6407417" y="328114"/>
            <a:ext cx="924840" cy="613080"/>
            <a:chOff x="6407417" y="328114"/>
            <a:chExt cx="924840" cy="61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2724DCDF-9217-79C6-DCF1-CCE43CF3A55A}"/>
                    </a:ext>
                  </a:extLst>
                </p14:cNvPr>
                <p14:cNvContentPartPr/>
                <p14:nvPr/>
              </p14:nvContentPartPr>
              <p14:xfrm>
                <a:off x="6407417" y="328114"/>
                <a:ext cx="386280" cy="56880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2724DCDF-9217-79C6-DCF1-CCE43CF3A55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98417" y="319474"/>
                  <a:ext cx="40392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D18B1EE0-1A15-13D4-D6C3-865EB7AA3379}"/>
                    </a:ext>
                  </a:extLst>
                </p14:cNvPr>
                <p14:cNvContentPartPr/>
                <p14:nvPr/>
              </p14:nvContentPartPr>
              <p14:xfrm>
                <a:off x="6826457" y="546634"/>
                <a:ext cx="505800" cy="39456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D18B1EE0-1A15-13D4-D6C3-865EB7AA33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17817" y="537634"/>
                  <a:ext cx="523440" cy="41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84D17DE5-8626-837A-F111-B38571AFE9DA}"/>
              </a:ext>
            </a:extLst>
          </p:cNvPr>
          <p:cNvGrpSpPr/>
          <p:nvPr/>
        </p:nvGrpSpPr>
        <p:grpSpPr>
          <a:xfrm>
            <a:off x="4694897" y="1275634"/>
            <a:ext cx="3135240" cy="543240"/>
            <a:chOff x="4694897" y="1275634"/>
            <a:chExt cx="3135240" cy="54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73F3358E-40B3-B9FC-0FE8-E19D921AD94F}"/>
                    </a:ext>
                  </a:extLst>
                </p14:cNvPr>
                <p14:cNvContentPartPr/>
                <p14:nvPr/>
              </p14:nvContentPartPr>
              <p14:xfrm>
                <a:off x="4924577" y="1319194"/>
                <a:ext cx="149040" cy="49968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73F3358E-40B3-B9FC-0FE8-E19D921AD94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915577" y="1310554"/>
                  <a:ext cx="16668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FADCE369-1DCC-59B3-932F-F4F215E01609}"/>
                    </a:ext>
                  </a:extLst>
                </p14:cNvPr>
                <p14:cNvContentPartPr/>
                <p14:nvPr/>
              </p14:nvContentPartPr>
              <p14:xfrm>
                <a:off x="4694897" y="1350874"/>
                <a:ext cx="525960" cy="10116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FADCE369-1DCC-59B3-932F-F4F215E0160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86257" y="1341874"/>
                  <a:ext cx="543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F6B332E0-B344-EB69-08DD-EDB110FD085B}"/>
                    </a:ext>
                  </a:extLst>
                </p14:cNvPr>
                <p14:cNvContentPartPr/>
                <p14:nvPr/>
              </p14:nvContentPartPr>
              <p14:xfrm>
                <a:off x="4779857" y="1576594"/>
                <a:ext cx="540360" cy="11664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F6B332E0-B344-EB69-08DD-EDB110FD085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770857" y="1567954"/>
                  <a:ext cx="558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EB95CA52-6570-7B3C-3C0B-E2618522E7C0}"/>
                    </a:ext>
                  </a:extLst>
                </p14:cNvPr>
                <p14:cNvContentPartPr/>
                <p14:nvPr/>
              </p14:nvContentPartPr>
              <p14:xfrm>
                <a:off x="5402657" y="1501354"/>
                <a:ext cx="191520" cy="20268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EB95CA52-6570-7B3C-3C0B-E2618522E7C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393657" y="1492714"/>
                  <a:ext cx="209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66249A30-86A4-BF45-26D1-F91F8A40D9DF}"/>
                    </a:ext>
                  </a:extLst>
                </p14:cNvPr>
                <p14:cNvContentPartPr/>
                <p14:nvPr/>
              </p14:nvContentPartPr>
              <p14:xfrm>
                <a:off x="5381057" y="1383994"/>
                <a:ext cx="96840" cy="2016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66249A30-86A4-BF45-26D1-F91F8A40D9D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372057" y="1375354"/>
                  <a:ext cx="114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AC03C145-580F-06B9-6C60-869EAFC8A557}"/>
                    </a:ext>
                  </a:extLst>
                </p14:cNvPr>
                <p14:cNvContentPartPr/>
                <p14:nvPr/>
              </p14:nvContentPartPr>
              <p14:xfrm>
                <a:off x="5475377" y="1319194"/>
                <a:ext cx="504360" cy="42192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AC03C145-580F-06B9-6C60-869EAFC8A55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466737" y="1310554"/>
                  <a:ext cx="5220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585E0102-68C8-2ACD-6C34-C314B4FF4A73}"/>
                    </a:ext>
                  </a:extLst>
                </p14:cNvPr>
                <p14:cNvContentPartPr/>
                <p14:nvPr/>
              </p14:nvContentPartPr>
              <p14:xfrm>
                <a:off x="6085937" y="1519714"/>
                <a:ext cx="173520" cy="19980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585E0102-68C8-2ACD-6C34-C314B4FF4A7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77297" y="1510714"/>
                  <a:ext cx="1911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8057151E-EFF7-E938-979F-B70C89C92DD7}"/>
                    </a:ext>
                  </a:extLst>
                </p14:cNvPr>
                <p14:cNvContentPartPr/>
                <p14:nvPr/>
              </p14:nvContentPartPr>
              <p14:xfrm>
                <a:off x="6307337" y="1430434"/>
                <a:ext cx="396360" cy="26604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8057151E-EFF7-E938-979F-B70C89C92DD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98337" y="1421794"/>
                  <a:ext cx="414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A2552357-CE75-48B1-8AE9-C9EB88C5C40C}"/>
                    </a:ext>
                  </a:extLst>
                </p14:cNvPr>
                <p14:cNvContentPartPr/>
                <p14:nvPr/>
              </p14:nvContentPartPr>
              <p14:xfrm>
                <a:off x="6731057" y="1426114"/>
                <a:ext cx="297720" cy="26424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A2552357-CE75-48B1-8AE9-C9EB88C5C40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22057" y="1417474"/>
                  <a:ext cx="3153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9BC69D14-12E5-CD90-1C98-ABE7D3E77CB8}"/>
                    </a:ext>
                  </a:extLst>
                </p14:cNvPr>
                <p14:cNvContentPartPr/>
                <p14:nvPr/>
              </p14:nvContentPartPr>
              <p14:xfrm>
                <a:off x="7073777" y="1437994"/>
                <a:ext cx="301680" cy="24012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9BC69D14-12E5-CD90-1C98-ABE7D3E77CB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065137" y="1429354"/>
                  <a:ext cx="319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FF87E5BE-0411-5C4E-D00D-6E2E525B4B2F}"/>
                    </a:ext>
                  </a:extLst>
                </p14:cNvPr>
                <p14:cNvContentPartPr/>
                <p14:nvPr/>
              </p14:nvContentPartPr>
              <p14:xfrm>
                <a:off x="7439897" y="1405234"/>
                <a:ext cx="254880" cy="21240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FF87E5BE-0411-5C4E-D00D-6E2E525B4B2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30897" y="1396234"/>
                  <a:ext cx="272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16A0F32D-AEAC-87CE-9147-E719C6B8CAF0}"/>
                    </a:ext>
                  </a:extLst>
                </p14:cNvPr>
                <p14:cNvContentPartPr/>
                <p14:nvPr/>
              </p14:nvContentPartPr>
              <p14:xfrm>
                <a:off x="7748417" y="1409194"/>
                <a:ext cx="81720" cy="22032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16A0F32D-AEAC-87CE-9147-E719C6B8CAF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39777" y="1400194"/>
                  <a:ext cx="99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E6D93543-2CAF-0C69-9E0B-E1A6AB33FDE1}"/>
                    </a:ext>
                  </a:extLst>
                </p14:cNvPr>
                <p14:cNvContentPartPr/>
                <p14:nvPr/>
              </p14:nvContentPartPr>
              <p14:xfrm>
                <a:off x="7593977" y="1275634"/>
                <a:ext cx="115920" cy="5976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E6D93543-2CAF-0C69-9E0B-E1A6AB33FDE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585337" y="1266994"/>
                  <a:ext cx="133560" cy="77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1BC17-F70E-732D-ABA8-7FF4DF945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o 37">
            <a:extLst>
              <a:ext uri="{FF2B5EF4-FFF2-40B4-BE49-F238E27FC236}">
                <a16:creationId xmlns:a16="http://schemas.microsoft.com/office/drawing/2014/main" id="{7B4A105C-8EA4-8628-176C-57DBB257BE74}"/>
              </a:ext>
            </a:extLst>
          </p:cNvPr>
          <p:cNvGrpSpPr/>
          <p:nvPr/>
        </p:nvGrpSpPr>
        <p:grpSpPr>
          <a:xfrm>
            <a:off x="2632097" y="411274"/>
            <a:ext cx="3316680" cy="602280"/>
            <a:chOff x="2632097" y="411274"/>
            <a:chExt cx="3316680" cy="60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9849E4EE-099D-C953-D66B-E4B8F8B01305}"/>
                    </a:ext>
                  </a:extLst>
                </p14:cNvPr>
                <p14:cNvContentPartPr/>
                <p14:nvPr/>
              </p14:nvContentPartPr>
              <p14:xfrm>
                <a:off x="2632097" y="411274"/>
                <a:ext cx="556920" cy="58464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9849E4EE-099D-C953-D66B-E4B8F8B0130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23457" y="402634"/>
                  <a:ext cx="5745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4447C348-D99E-855A-66D3-2F2E2ECA513E}"/>
                    </a:ext>
                  </a:extLst>
                </p14:cNvPr>
                <p14:cNvContentPartPr/>
                <p14:nvPr/>
              </p14:nvContentPartPr>
              <p14:xfrm>
                <a:off x="3338777" y="665434"/>
                <a:ext cx="365040" cy="31896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4447C348-D99E-855A-66D3-2F2E2ECA513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29777" y="656434"/>
                  <a:ext cx="3826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72289270-B7A6-BE26-F958-53EDBBDCE809}"/>
                    </a:ext>
                  </a:extLst>
                </p14:cNvPr>
                <p14:cNvContentPartPr/>
                <p14:nvPr/>
              </p14:nvContentPartPr>
              <p14:xfrm>
                <a:off x="3774737" y="729514"/>
                <a:ext cx="341280" cy="2840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72289270-B7A6-BE26-F958-53EDBBDCE80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65737" y="720514"/>
                  <a:ext cx="3589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B0E9648E-CFED-597E-0ADA-547B2EABE958}"/>
                    </a:ext>
                  </a:extLst>
                </p14:cNvPr>
                <p14:cNvContentPartPr/>
                <p14:nvPr/>
              </p14:nvContentPartPr>
              <p14:xfrm>
                <a:off x="4051577" y="693874"/>
                <a:ext cx="342000" cy="28584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B0E9648E-CFED-597E-0ADA-547B2EABE95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42577" y="684874"/>
                  <a:ext cx="3596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52177216-FE9F-C4D9-3D93-B022B3B8349D}"/>
                    </a:ext>
                  </a:extLst>
                </p14:cNvPr>
                <p14:cNvContentPartPr/>
                <p14:nvPr/>
              </p14:nvContentPartPr>
              <p14:xfrm>
                <a:off x="4393937" y="714754"/>
                <a:ext cx="295560" cy="28980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52177216-FE9F-C4D9-3D93-B022B3B8349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85297" y="706114"/>
                  <a:ext cx="3132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6A1C2E6B-D6C7-8B11-25B0-1447D743FA4E}"/>
                    </a:ext>
                  </a:extLst>
                </p14:cNvPr>
                <p14:cNvContentPartPr/>
                <p14:nvPr/>
              </p14:nvContentPartPr>
              <p14:xfrm>
                <a:off x="4794977" y="714754"/>
                <a:ext cx="131760" cy="24516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6A1C2E6B-D6C7-8B11-25B0-1447D743FA4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86337" y="706114"/>
                  <a:ext cx="149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4718F919-AE9C-94DB-5547-0DAA018C974B}"/>
                    </a:ext>
                  </a:extLst>
                </p14:cNvPr>
                <p14:cNvContentPartPr/>
                <p14:nvPr/>
              </p14:nvContentPartPr>
              <p14:xfrm>
                <a:off x="4673297" y="593434"/>
                <a:ext cx="37800" cy="432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4718F919-AE9C-94DB-5547-0DAA018C974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64657" y="584434"/>
                  <a:ext cx="55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F27E1764-2DBB-9AB0-FB26-4BDB6EFE83AE}"/>
                    </a:ext>
                  </a:extLst>
                </p14:cNvPr>
                <p14:cNvContentPartPr/>
                <p14:nvPr/>
              </p14:nvContentPartPr>
              <p14:xfrm>
                <a:off x="5078297" y="683074"/>
                <a:ext cx="332640" cy="29268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F27E1764-2DBB-9AB0-FB26-4BDB6EFE83A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069297" y="674434"/>
                  <a:ext cx="350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0FA826A8-2D4E-DE1B-91BB-074C214C435A}"/>
                    </a:ext>
                  </a:extLst>
                </p14:cNvPr>
                <p14:cNvContentPartPr/>
                <p14:nvPr/>
              </p14:nvContentPartPr>
              <p14:xfrm>
                <a:off x="4689497" y="565714"/>
                <a:ext cx="115200" cy="9324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0FA826A8-2D4E-DE1B-91BB-074C214C435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80857" y="556714"/>
                  <a:ext cx="132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68D3E409-5437-E682-B7E2-92E691216FAD}"/>
                    </a:ext>
                  </a:extLst>
                </p14:cNvPr>
                <p14:cNvContentPartPr/>
                <p14:nvPr/>
              </p14:nvContentPartPr>
              <p14:xfrm>
                <a:off x="5302217" y="476074"/>
                <a:ext cx="100800" cy="15732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68D3E409-5437-E682-B7E2-92E691216FA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293217" y="467074"/>
                  <a:ext cx="118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C639C39D-371E-447E-25F4-8102688C8C04}"/>
                    </a:ext>
                  </a:extLst>
                </p14:cNvPr>
                <p14:cNvContentPartPr/>
                <p14:nvPr/>
              </p14:nvContentPartPr>
              <p14:xfrm>
                <a:off x="5617217" y="619714"/>
                <a:ext cx="331560" cy="29268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C639C39D-371E-447E-25F4-8102688C8C0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08577" y="611074"/>
                  <a:ext cx="349200" cy="31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AF0CA219-B4F0-4CCF-25B0-520CA42A5A5C}"/>
              </a:ext>
            </a:extLst>
          </p:cNvPr>
          <p:cNvGrpSpPr/>
          <p:nvPr/>
        </p:nvGrpSpPr>
        <p:grpSpPr>
          <a:xfrm>
            <a:off x="6407417" y="328114"/>
            <a:ext cx="924840" cy="613080"/>
            <a:chOff x="6407417" y="328114"/>
            <a:chExt cx="924840" cy="61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2AC4585D-221A-269F-8821-90DADBFF08E7}"/>
                    </a:ext>
                  </a:extLst>
                </p14:cNvPr>
                <p14:cNvContentPartPr/>
                <p14:nvPr/>
              </p14:nvContentPartPr>
              <p14:xfrm>
                <a:off x="6407417" y="328114"/>
                <a:ext cx="386280" cy="56880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2AC4585D-221A-269F-8821-90DADBFF08E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98417" y="319474"/>
                  <a:ext cx="40392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5860ECEF-B7DB-4EA1-0A22-5EE4BAB1F7DE}"/>
                    </a:ext>
                  </a:extLst>
                </p14:cNvPr>
                <p14:cNvContentPartPr/>
                <p14:nvPr/>
              </p14:nvContentPartPr>
              <p14:xfrm>
                <a:off x="6826457" y="546634"/>
                <a:ext cx="505800" cy="39456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5860ECEF-B7DB-4EA1-0A22-5EE4BAB1F7D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17817" y="537634"/>
                  <a:ext cx="523440" cy="41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F5CDEC11-2EF0-4976-E8FD-2BFAAAAED5D7}"/>
              </a:ext>
            </a:extLst>
          </p:cNvPr>
          <p:cNvGrpSpPr/>
          <p:nvPr/>
        </p:nvGrpSpPr>
        <p:grpSpPr>
          <a:xfrm>
            <a:off x="4694897" y="1275634"/>
            <a:ext cx="3135240" cy="543240"/>
            <a:chOff x="4694897" y="1275634"/>
            <a:chExt cx="3135240" cy="54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851E0B37-8FE1-16A2-3260-92DC86FB0389}"/>
                    </a:ext>
                  </a:extLst>
                </p14:cNvPr>
                <p14:cNvContentPartPr/>
                <p14:nvPr/>
              </p14:nvContentPartPr>
              <p14:xfrm>
                <a:off x="4924577" y="1319194"/>
                <a:ext cx="149040" cy="49968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851E0B37-8FE1-16A2-3260-92DC86FB03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915577" y="1310554"/>
                  <a:ext cx="16668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58ABEB0F-29B8-B7D7-33B3-C52950728D25}"/>
                    </a:ext>
                  </a:extLst>
                </p14:cNvPr>
                <p14:cNvContentPartPr/>
                <p14:nvPr/>
              </p14:nvContentPartPr>
              <p14:xfrm>
                <a:off x="4694897" y="1350874"/>
                <a:ext cx="525960" cy="10116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58ABEB0F-29B8-B7D7-33B3-C52950728D2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86257" y="1341874"/>
                  <a:ext cx="543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CB504266-A495-E89A-C029-E3CAC7501000}"/>
                    </a:ext>
                  </a:extLst>
                </p14:cNvPr>
                <p14:cNvContentPartPr/>
                <p14:nvPr/>
              </p14:nvContentPartPr>
              <p14:xfrm>
                <a:off x="4779857" y="1576594"/>
                <a:ext cx="540360" cy="11664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CB504266-A495-E89A-C029-E3CAC750100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770857" y="1567954"/>
                  <a:ext cx="558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46805883-690D-4EAD-1CAD-901756B74F14}"/>
                    </a:ext>
                  </a:extLst>
                </p14:cNvPr>
                <p14:cNvContentPartPr/>
                <p14:nvPr/>
              </p14:nvContentPartPr>
              <p14:xfrm>
                <a:off x="5402657" y="1501354"/>
                <a:ext cx="191520" cy="20268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46805883-690D-4EAD-1CAD-901756B74F1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393657" y="1492714"/>
                  <a:ext cx="209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36843AFE-8F10-307C-6637-8C097255012B}"/>
                    </a:ext>
                  </a:extLst>
                </p14:cNvPr>
                <p14:cNvContentPartPr/>
                <p14:nvPr/>
              </p14:nvContentPartPr>
              <p14:xfrm>
                <a:off x="5381057" y="1383994"/>
                <a:ext cx="96840" cy="2016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36843AFE-8F10-307C-6637-8C097255012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372057" y="1375354"/>
                  <a:ext cx="114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394937D1-8583-2B2A-1F96-C7A84FE99D47}"/>
                    </a:ext>
                  </a:extLst>
                </p14:cNvPr>
                <p14:cNvContentPartPr/>
                <p14:nvPr/>
              </p14:nvContentPartPr>
              <p14:xfrm>
                <a:off x="5475377" y="1319194"/>
                <a:ext cx="504360" cy="42192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394937D1-8583-2B2A-1F96-C7A84FE99D4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466737" y="1310554"/>
                  <a:ext cx="5220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5BE2B7AC-ECC9-A1F8-2226-08F0B57265AF}"/>
                    </a:ext>
                  </a:extLst>
                </p14:cNvPr>
                <p14:cNvContentPartPr/>
                <p14:nvPr/>
              </p14:nvContentPartPr>
              <p14:xfrm>
                <a:off x="6085937" y="1519714"/>
                <a:ext cx="173520" cy="19980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5BE2B7AC-ECC9-A1F8-2226-08F0B57265A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77297" y="1510714"/>
                  <a:ext cx="1911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A5851D76-3837-2A4B-A4FC-258DAB4C2433}"/>
                    </a:ext>
                  </a:extLst>
                </p14:cNvPr>
                <p14:cNvContentPartPr/>
                <p14:nvPr/>
              </p14:nvContentPartPr>
              <p14:xfrm>
                <a:off x="6307337" y="1430434"/>
                <a:ext cx="396360" cy="26604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A5851D76-3837-2A4B-A4FC-258DAB4C243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98337" y="1421794"/>
                  <a:ext cx="414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28259EA0-0C50-DF65-1C85-B3C7685C7543}"/>
                    </a:ext>
                  </a:extLst>
                </p14:cNvPr>
                <p14:cNvContentPartPr/>
                <p14:nvPr/>
              </p14:nvContentPartPr>
              <p14:xfrm>
                <a:off x="6731057" y="1426114"/>
                <a:ext cx="297720" cy="26424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28259EA0-0C50-DF65-1C85-B3C7685C754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22057" y="1417474"/>
                  <a:ext cx="3153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9937ACA2-48D4-5C2A-F73A-DF219756B0B0}"/>
                    </a:ext>
                  </a:extLst>
                </p14:cNvPr>
                <p14:cNvContentPartPr/>
                <p14:nvPr/>
              </p14:nvContentPartPr>
              <p14:xfrm>
                <a:off x="7073777" y="1437994"/>
                <a:ext cx="301680" cy="24012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9937ACA2-48D4-5C2A-F73A-DF219756B0B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065137" y="1429354"/>
                  <a:ext cx="319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390984A1-2043-C84E-26C6-3EA49951E769}"/>
                    </a:ext>
                  </a:extLst>
                </p14:cNvPr>
                <p14:cNvContentPartPr/>
                <p14:nvPr/>
              </p14:nvContentPartPr>
              <p14:xfrm>
                <a:off x="7439897" y="1405234"/>
                <a:ext cx="254880" cy="21240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390984A1-2043-C84E-26C6-3EA49951E76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30897" y="1396234"/>
                  <a:ext cx="272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F1D53F6E-0B83-A26A-E8F8-B1BBAD702E0E}"/>
                    </a:ext>
                  </a:extLst>
                </p14:cNvPr>
                <p14:cNvContentPartPr/>
                <p14:nvPr/>
              </p14:nvContentPartPr>
              <p14:xfrm>
                <a:off x="7748417" y="1409194"/>
                <a:ext cx="81720" cy="22032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F1D53F6E-0B83-A26A-E8F8-B1BBAD702E0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39777" y="1400194"/>
                  <a:ext cx="99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5B9638D3-DD9C-81C4-AEF0-5BC20253789B}"/>
                    </a:ext>
                  </a:extLst>
                </p14:cNvPr>
                <p14:cNvContentPartPr/>
                <p14:nvPr/>
              </p14:nvContentPartPr>
              <p14:xfrm>
                <a:off x="7593977" y="1275634"/>
                <a:ext cx="115920" cy="5976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5B9638D3-DD9C-81C4-AEF0-5BC20253789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585337" y="1266994"/>
                  <a:ext cx="13356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9F5B1517-500B-7078-6D6D-222A9AC179FA}"/>
              </a:ext>
            </a:extLst>
          </p:cNvPr>
          <p:cNvGrpSpPr/>
          <p:nvPr/>
        </p:nvGrpSpPr>
        <p:grpSpPr>
          <a:xfrm>
            <a:off x="1512137" y="2943514"/>
            <a:ext cx="2905920" cy="515880"/>
            <a:chOff x="1512137" y="2943514"/>
            <a:chExt cx="2905920" cy="51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58BF9BEF-FC49-0808-3E71-CB1CD741EC7F}"/>
                    </a:ext>
                  </a:extLst>
                </p14:cNvPr>
                <p14:cNvContentPartPr/>
                <p14:nvPr/>
              </p14:nvContentPartPr>
              <p14:xfrm>
                <a:off x="1569377" y="2943514"/>
                <a:ext cx="167400" cy="44640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58BF9BEF-FC49-0808-3E71-CB1CD741EC7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560737" y="2934514"/>
                  <a:ext cx="1850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8832E196-53BA-B257-BCE2-591B7B6EDFC6}"/>
                    </a:ext>
                  </a:extLst>
                </p14:cNvPr>
                <p14:cNvContentPartPr/>
                <p14:nvPr/>
              </p14:nvContentPartPr>
              <p14:xfrm>
                <a:off x="1512137" y="3021994"/>
                <a:ext cx="339480" cy="2304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8832E196-53BA-B257-BCE2-591B7B6EDFC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503497" y="3013354"/>
                  <a:ext cx="3571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8D76BC4E-3012-7718-29CE-F43E681D7794}"/>
                    </a:ext>
                  </a:extLst>
                </p14:cNvPr>
                <p14:cNvContentPartPr/>
                <p14:nvPr/>
              </p14:nvContentPartPr>
              <p14:xfrm>
                <a:off x="1551737" y="3209554"/>
                <a:ext cx="248760" cy="4932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8D76BC4E-3012-7718-29CE-F43E681D779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542737" y="3200554"/>
                  <a:ext cx="266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C7EF1BE1-A58A-7152-8CD0-02CC9F62BBAB}"/>
                    </a:ext>
                  </a:extLst>
                </p14:cNvPr>
                <p14:cNvContentPartPr/>
                <p14:nvPr/>
              </p14:nvContentPartPr>
              <p14:xfrm>
                <a:off x="1953857" y="3272914"/>
                <a:ext cx="98280" cy="13140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C7EF1BE1-A58A-7152-8CD0-02CC9F62BBA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945217" y="3263914"/>
                  <a:ext cx="115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445723EE-35B1-9856-312D-9A6A191A15A2}"/>
                    </a:ext>
                  </a:extLst>
                </p14:cNvPr>
                <p14:cNvContentPartPr/>
                <p14:nvPr/>
              </p14:nvContentPartPr>
              <p14:xfrm>
                <a:off x="2146457" y="3150514"/>
                <a:ext cx="220680" cy="2880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445723EE-35B1-9856-312D-9A6A191A15A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137817" y="3141514"/>
                  <a:ext cx="238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7F0DE345-E4C5-00A5-18CD-EBB6B40666A3}"/>
                    </a:ext>
                  </a:extLst>
                </p14:cNvPr>
                <p14:cNvContentPartPr/>
                <p14:nvPr/>
              </p14:nvContentPartPr>
              <p14:xfrm>
                <a:off x="2190737" y="3255634"/>
                <a:ext cx="186120" cy="3600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7F0DE345-E4C5-00A5-18CD-EBB6B40666A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181737" y="3246994"/>
                  <a:ext cx="203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BEBDEB33-35F8-3678-A578-0B9FD80DB837}"/>
                    </a:ext>
                  </a:extLst>
                </p14:cNvPr>
                <p14:cNvContentPartPr/>
                <p14:nvPr/>
              </p14:nvContentPartPr>
              <p14:xfrm>
                <a:off x="2483417" y="3038554"/>
                <a:ext cx="213120" cy="29448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BEBDEB33-35F8-3678-A578-0B9FD80DB83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474777" y="3029914"/>
                  <a:ext cx="2307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A06064A9-3D9C-2707-83E7-4D39895F7778}"/>
                    </a:ext>
                  </a:extLst>
                </p14:cNvPr>
                <p14:cNvContentPartPr/>
                <p14:nvPr/>
              </p14:nvContentPartPr>
              <p14:xfrm>
                <a:off x="2892737" y="3257074"/>
                <a:ext cx="60480" cy="20232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A06064A9-3D9C-2707-83E7-4D39895F777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884097" y="3248074"/>
                  <a:ext cx="781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E75353BF-EB91-B74E-0C0C-E85294C8A384}"/>
                    </a:ext>
                  </a:extLst>
                </p14:cNvPr>
                <p14:cNvContentPartPr/>
                <p14:nvPr/>
              </p14:nvContentPartPr>
              <p14:xfrm>
                <a:off x="3179297" y="3043234"/>
                <a:ext cx="100440" cy="23364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E75353BF-EB91-B74E-0C0C-E85294C8A38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170657" y="3034234"/>
                  <a:ext cx="118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A48552CE-616D-A4D5-9297-C32F718854C0}"/>
                    </a:ext>
                  </a:extLst>
                </p14:cNvPr>
                <p14:cNvContentPartPr/>
                <p14:nvPr/>
              </p14:nvContentPartPr>
              <p14:xfrm>
                <a:off x="3063377" y="2983834"/>
                <a:ext cx="306000" cy="3600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A48552CE-616D-A4D5-9297-C32F718854C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054377" y="2974834"/>
                  <a:ext cx="323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C9200F16-0E7D-8FF3-3B7F-1212CE4A4D92}"/>
                    </a:ext>
                  </a:extLst>
                </p14:cNvPr>
                <p14:cNvContentPartPr/>
                <p14:nvPr/>
              </p14:nvContentPartPr>
              <p14:xfrm>
                <a:off x="3144017" y="3120994"/>
                <a:ext cx="294120" cy="3456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C9200F16-0E7D-8FF3-3B7F-1212CE4A4D9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135377" y="3112354"/>
                  <a:ext cx="311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C6B79D87-A966-CC1F-F25F-A9BAFAB7049C}"/>
                    </a:ext>
                  </a:extLst>
                </p14:cNvPr>
                <p14:cNvContentPartPr/>
                <p14:nvPr/>
              </p14:nvContentPartPr>
              <p14:xfrm>
                <a:off x="3528137" y="3182194"/>
                <a:ext cx="113400" cy="20124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C6B79D87-A966-CC1F-F25F-A9BAFAB7049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19137" y="3173194"/>
                  <a:ext cx="131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A8655AB6-E619-2475-66AE-E9F35649F25F}"/>
                    </a:ext>
                  </a:extLst>
                </p14:cNvPr>
                <p14:cNvContentPartPr/>
                <p14:nvPr/>
              </p14:nvContentPartPr>
              <p14:xfrm>
                <a:off x="3528497" y="3333394"/>
                <a:ext cx="217080" cy="5184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A8655AB6-E619-2475-66AE-E9F35649F25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519497" y="3324754"/>
                  <a:ext cx="2347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52D4BCC3-2895-B008-4D72-91DDE630E714}"/>
                    </a:ext>
                  </a:extLst>
                </p14:cNvPr>
                <p14:cNvContentPartPr/>
                <p14:nvPr/>
              </p14:nvContentPartPr>
              <p14:xfrm>
                <a:off x="3648737" y="3035314"/>
                <a:ext cx="236880" cy="4392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52D4BCC3-2895-B008-4D72-91DDE630E71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639737" y="3026314"/>
                  <a:ext cx="254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1E40CB3B-3873-BB0C-F0A3-508A8BBD05F2}"/>
                    </a:ext>
                  </a:extLst>
                </p14:cNvPr>
                <p14:cNvContentPartPr/>
                <p14:nvPr/>
              </p14:nvContentPartPr>
              <p14:xfrm>
                <a:off x="3765017" y="3095794"/>
                <a:ext cx="187560" cy="2664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1E40CB3B-3873-BB0C-F0A3-508A8BBD05F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56017" y="3087154"/>
                  <a:ext cx="205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697652C8-D202-5E4D-39EB-5D0A503797B5}"/>
                    </a:ext>
                  </a:extLst>
                </p14:cNvPr>
                <p14:cNvContentPartPr/>
                <p14:nvPr/>
              </p14:nvContentPartPr>
              <p14:xfrm>
                <a:off x="4096937" y="2948914"/>
                <a:ext cx="145080" cy="36972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697652C8-D202-5E4D-39EB-5D0A503797B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87937" y="2939914"/>
                  <a:ext cx="16272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DAF9D1AD-71A7-3B49-6A7A-093B6AB5E318}"/>
                    </a:ext>
                  </a:extLst>
                </p14:cNvPr>
                <p14:cNvContentPartPr/>
                <p14:nvPr/>
              </p14:nvContentPartPr>
              <p14:xfrm>
                <a:off x="4101977" y="3264994"/>
                <a:ext cx="316080" cy="435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DAF9D1AD-71A7-3B49-6A7A-093B6AB5E31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92977" y="3256354"/>
                  <a:ext cx="333720" cy="61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8349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3575-1463-2406-9820-026CB8777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o 37">
            <a:extLst>
              <a:ext uri="{FF2B5EF4-FFF2-40B4-BE49-F238E27FC236}">
                <a16:creationId xmlns:a16="http://schemas.microsoft.com/office/drawing/2014/main" id="{BE9B70BA-06A3-4914-4D17-3F25D2267C7B}"/>
              </a:ext>
            </a:extLst>
          </p:cNvPr>
          <p:cNvGrpSpPr/>
          <p:nvPr/>
        </p:nvGrpSpPr>
        <p:grpSpPr>
          <a:xfrm>
            <a:off x="2632097" y="411274"/>
            <a:ext cx="3316680" cy="602280"/>
            <a:chOff x="2632097" y="411274"/>
            <a:chExt cx="3316680" cy="60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52DC868C-6CE2-7B0F-9380-A3196308522C}"/>
                    </a:ext>
                  </a:extLst>
                </p14:cNvPr>
                <p14:cNvContentPartPr/>
                <p14:nvPr/>
              </p14:nvContentPartPr>
              <p14:xfrm>
                <a:off x="2632097" y="411274"/>
                <a:ext cx="556920" cy="58464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52DC868C-6CE2-7B0F-9380-A3196308522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23457" y="402634"/>
                  <a:ext cx="5745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64903E28-15E2-F471-3A9B-114B7E769733}"/>
                    </a:ext>
                  </a:extLst>
                </p14:cNvPr>
                <p14:cNvContentPartPr/>
                <p14:nvPr/>
              </p14:nvContentPartPr>
              <p14:xfrm>
                <a:off x="3338777" y="665434"/>
                <a:ext cx="365040" cy="31896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64903E28-15E2-F471-3A9B-114B7E76973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29777" y="656434"/>
                  <a:ext cx="3826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98E98F61-B270-8425-E2B0-C5BD9BB68F8D}"/>
                    </a:ext>
                  </a:extLst>
                </p14:cNvPr>
                <p14:cNvContentPartPr/>
                <p14:nvPr/>
              </p14:nvContentPartPr>
              <p14:xfrm>
                <a:off x="3774737" y="729514"/>
                <a:ext cx="341280" cy="2840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98E98F61-B270-8425-E2B0-C5BD9BB68F8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65737" y="720514"/>
                  <a:ext cx="3589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8B5E68D2-6381-7A96-7C94-D6D250939F3B}"/>
                    </a:ext>
                  </a:extLst>
                </p14:cNvPr>
                <p14:cNvContentPartPr/>
                <p14:nvPr/>
              </p14:nvContentPartPr>
              <p14:xfrm>
                <a:off x="4051577" y="693874"/>
                <a:ext cx="342000" cy="28584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8B5E68D2-6381-7A96-7C94-D6D250939F3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42577" y="684874"/>
                  <a:ext cx="3596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7A3C5721-CBAE-E23A-9D5F-4462AF784295}"/>
                    </a:ext>
                  </a:extLst>
                </p14:cNvPr>
                <p14:cNvContentPartPr/>
                <p14:nvPr/>
              </p14:nvContentPartPr>
              <p14:xfrm>
                <a:off x="4393937" y="714754"/>
                <a:ext cx="295560" cy="28980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7A3C5721-CBAE-E23A-9D5F-4462AF78429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85297" y="706114"/>
                  <a:ext cx="3132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E08DEFB6-6A65-7AA3-0895-BB0503E4272A}"/>
                    </a:ext>
                  </a:extLst>
                </p14:cNvPr>
                <p14:cNvContentPartPr/>
                <p14:nvPr/>
              </p14:nvContentPartPr>
              <p14:xfrm>
                <a:off x="4794977" y="714754"/>
                <a:ext cx="131760" cy="24516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E08DEFB6-6A65-7AA3-0895-BB0503E4272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86337" y="706114"/>
                  <a:ext cx="149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71B0EE6E-919A-D215-4A56-51E6A8EE5E54}"/>
                    </a:ext>
                  </a:extLst>
                </p14:cNvPr>
                <p14:cNvContentPartPr/>
                <p14:nvPr/>
              </p14:nvContentPartPr>
              <p14:xfrm>
                <a:off x="4673297" y="593434"/>
                <a:ext cx="37800" cy="432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71B0EE6E-919A-D215-4A56-51E6A8EE5E5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64657" y="584434"/>
                  <a:ext cx="55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E7122C7C-2472-49B2-D8CD-2337F8FA595D}"/>
                    </a:ext>
                  </a:extLst>
                </p14:cNvPr>
                <p14:cNvContentPartPr/>
                <p14:nvPr/>
              </p14:nvContentPartPr>
              <p14:xfrm>
                <a:off x="5078297" y="683074"/>
                <a:ext cx="332640" cy="29268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E7122C7C-2472-49B2-D8CD-2337F8FA595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069297" y="674434"/>
                  <a:ext cx="350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B9AEDCB2-86B6-4F7E-9D8C-6B988739ECD0}"/>
                    </a:ext>
                  </a:extLst>
                </p14:cNvPr>
                <p14:cNvContentPartPr/>
                <p14:nvPr/>
              </p14:nvContentPartPr>
              <p14:xfrm>
                <a:off x="4689497" y="565714"/>
                <a:ext cx="115200" cy="9324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B9AEDCB2-86B6-4F7E-9D8C-6B988739ECD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80857" y="556714"/>
                  <a:ext cx="132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ECEBED25-69CA-629A-48C3-0435902E37D4}"/>
                    </a:ext>
                  </a:extLst>
                </p14:cNvPr>
                <p14:cNvContentPartPr/>
                <p14:nvPr/>
              </p14:nvContentPartPr>
              <p14:xfrm>
                <a:off x="5302217" y="476074"/>
                <a:ext cx="100800" cy="15732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ECEBED25-69CA-629A-48C3-0435902E37D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293217" y="467074"/>
                  <a:ext cx="118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36924BD2-E661-083A-95D6-59188E5FADE3}"/>
                    </a:ext>
                  </a:extLst>
                </p14:cNvPr>
                <p14:cNvContentPartPr/>
                <p14:nvPr/>
              </p14:nvContentPartPr>
              <p14:xfrm>
                <a:off x="5617217" y="619714"/>
                <a:ext cx="331560" cy="29268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36924BD2-E661-083A-95D6-59188E5FAD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08577" y="611074"/>
                  <a:ext cx="349200" cy="31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13C6A20-6BC5-474F-634A-CCFBA31406DF}"/>
              </a:ext>
            </a:extLst>
          </p:cNvPr>
          <p:cNvGrpSpPr/>
          <p:nvPr/>
        </p:nvGrpSpPr>
        <p:grpSpPr>
          <a:xfrm>
            <a:off x="6407417" y="328114"/>
            <a:ext cx="924840" cy="613080"/>
            <a:chOff x="6407417" y="328114"/>
            <a:chExt cx="924840" cy="61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9EE39E84-1A39-D1E5-5803-0590E863165A}"/>
                    </a:ext>
                  </a:extLst>
                </p14:cNvPr>
                <p14:cNvContentPartPr/>
                <p14:nvPr/>
              </p14:nvContentPartPr>
              <p14:xfrm>
                <a:off x="6407417" y="328114"/>
                <a:ext cx="386280" cy="56880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9EE39E84-1A39-D1E5-5803-0590E863165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98417" y="319474"/>
                  <a:ext cx="40392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1534F2D8-8C5E-7670-000E-B69141C14095}"/>
                    </a:ext>
                  </a:extLst>
                </p14:cNvPr>
                <p14:cNvContentPartPr/>
                <p14:nvPr/>
              </p14:nvContentPartPr>
              <p14:xfrm>
                <a:off x="6826457" y="546634"/>
                <a:ext cx="505800" cy="39456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1534F2D8-8C5E-7670-000E-B69141C1409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17817" y="537634"/>
                  <a:ext cx="523440" cy="41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634FCDF2-CB56-C723-D872-96161238A249}"/>
              </a:ext>
            </a:extLst>
          </p:cNvPr>
          <p:cNvGrpSpPr/>
          <p:nvPr/>
        </p:nvGrpSpPr>
        <p:grpSpPr>
          <a:xfrm>
            <a:off x="4694897" y="1275634"/>
            <a:ext cx="3135240" cy="543240"/>
            <a:chOff x="4694897" y="1275634"/>
            <a:chExt cx="3135240" cy="54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2D2B9AA5-62E2-3B11-2EDA-2A5B01A26005}"/>
                    </a:ext>
                  </a:extLst>
                </p14:cNvPr>
                <p14:cNvContentPartPr/>
                <p14:nvPr/>
              </p14:nvContentPartPr>
              <p14:xfrm>
                <a:off x="4924577" y="1319194"/>
                <a:ext cx="149040" cy="49968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2D2B9AA5-62E2-3B11-2EDA-2A5B01A2600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915577" y="1310554"/>
                  <a:ext cx="16668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16816CB8-E969-9F1C-ED9A-66959DEF1399}"/>
                    </a:ext>
                  </a:extLst>
                </p14:cNvPr>
                <p14:cNvContentPartPr/>
                <p14:nvPr/>
              </p14:nvContentPartPr>
              <p14:xfrm>
                <a:off x="4694897" y="1350874"/>
                <a:ext cx="525960" cy="10116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16816CB8-E969-9F1C-ED9A-66959DEF139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86257" y="1341874"/>
                  <a:ext cx="543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D720D2AE-ADCB-5DA2-C032-D90111DE38DE}"/>
                    </a:ext>
                  </a:extLst>
                </p14:cNvPr>
                <p14:cNvContentPartPr/>
                <p14:nvPr/>
              </p14:nvContentPartPr>
              <p14:xfrm>
                <a:off x="4779857" y="1576594"/>
                <a:ext cx="540360" cy="11664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D720D2AE-ADCB-5DA2-C032-D90111DE38D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770857" y="1567954"/>
                  <a:ext cx="558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E9DA8413-0628-EF98-F829-58E786207A7F}"/>
                    </a:ext>
                  </a:extLst>
                </p14:cNvPr>
                <p14:cNvContentPartPr/>
                <p14:nvPr/>
              </p14:nvContentPartPr>
              <p14:xfrm>
                <a:off x="5402657" y="1501354"/>
                <a:ext cx="191520" cy="20268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E9DA8413-0628-EF98-F829-58E786207A7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393657" y="1492714"/>
                  <a:ext cx="209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854F5A58-72DF-977D-30F2-E27E7DB36AE9}"/>
                    </a:ext>
                  </a:extLst>
                </p14:cNvPr>
                <p14:cNvContentPartPr/>
                <p14:nvPr/>
              </p14:nvContentPartPr>
              <p14:xfrm>
                <a:off x="5381057" y="1383994"/>
                <a:ext cx="96840" cy="2016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854F5A58-72DF-977D-30F2-E27E7DB36AE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372057" y="1375354"/>
                  <a:ext cx="114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12C4C69D-BBF4-6427-97C2-0F2611140BCC}"/>
                    </a:ext>
                  </a:extLst>
                </p14:cNvPr>
                <p14:cNvContentPartPr/>
                <p14:nvPr/>
              </p14:nvContentPartPr>
              <p14:xfrm>
                <a:off x="5475377" y="1319194"/>
                <a:ext cx="504360" cy="42192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12C4C69D-BBF4-6427-97C2-0F2611140BC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466737" y="1310554"/>
                  <a:ext cx="5220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7C8EBDB0-78F0-1CB1-038B-23D85DD184D3}"/>
                    </a:ext>
                  </a:extLst>
                </p14:cNvPr>
                <p14:cNvContentPartPr/>
                <p14:nvPr/>
              </p14:nvContentPartPr>
              <p14:xfrm>
                <a:off x="6085937" y="1519714"/>
                <a:ext cx="173520" cy="19980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7C8EBDB0-78F0-1CB1-038B-23D85DD184D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77297" y="1510714"/>
                  <a:ext cx="1911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CFE62CBF-6004-8EFB-8DD4-E24B9C9C165F}"/>
                    </a:ext>
                  </a:extLst>
                </p14:cNvPr>
                <p14:cNvContentPartPr/>
                <p14:nvPr/>
              </p14:nvContentPartPr>
              <p14:xfrm>
                <a:off x="6307337" y="1430434"/>
                <a:ext cx="396360" cy="26604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CFE62CBF-6004-8EFB-8DD4-E24B9C9C165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98337" y="1421794"/>
                  <a:ext cx="414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7DF7B296-DEFE-1E93-3E30-0760C10778F3}"/>
                    </a:ext>
                  </a:extLst>
                </p14:cNvPr>
                <p14:cNvContentPartPr/>
                <p14:nvPr/>
              </p14:nvContentPartPr>
              <p14:xfrm>
                <a:off x="6731057" y="1426114"/>
                <a:ext cx="297720" cy="26424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7DF7B296-DEFE-1E93-3E30-0760C10778F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22057" y="1417474"/>
                  <a:ext cx="3153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1692C7CC-0828-45D0-777E-5418B941D79B}"/>
                    </a:ext>
                  </a:extLst>
                </p14:cNvPr>
                <p14:cNvContentPartPr/>
                <p14:nvPr/>
              </p14:nvContentPartPr>
              <p14:xfrm>
                <a:off x="7073777" y="1437994"/>
                <a:ext cx="301680" cy="24012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1692C7CC-0828-45D0-777E-5418B941D79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065137" y="1429354"/>
                  <a:ext cx="319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E91FD345-B969-22F2-D341-1EDA8CB36343}"/>
                    </a:ext>
                  </a:extLst>
                </p14:cNvPr>
                <p14:cNvContentPartPr/>
                <p14:nvPr/>
              </p14:nvContentPartPr>
              <p14:xfrm>
                <a:off x="7439897" y="1405234"/>
                <a:ext cx="254880" cy="21240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E91FD345-B969-22F2-D341-1EDA8CB363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30897" y="1396234"/>
                  <a:ext cx="272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F4C26A73-1FD4-C265-4CF0-FA52654BB802}"/>
                    </a:ext>
                  </a:extLst>
                </p14:cNvPr>
                <p14:cNvContentPartPr/>
                <p14:nvPr/>
              </p14:nvContentPartPr>
              <p14:xfrm>
                <a:off x="7748417" y="1409194"/>
                <a:ext cx="81720" cy="22032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F4C26A73-1FD4-C265-4CF0-FA52654BB80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39777" y="1400194"/>
                  <a:ext cx="99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F2C559B4-E93E-7933-8502-AF75D9E23C29}"/>
                    </a:ext>
                  </a:extLst>
                </p14:cNvPr>
                <p14:cNvContentPartPr/>
                <p14:nvPr/>
              </p14:nvContentPartPr>
              <p14:xfrm>
                <a:off x="7593977" y="1275634"/>
                <a:ext cx="115920" cy="5976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F2C559B4-E93E-7933-8502-AF75D9E23C2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585337" y="1266994"/>
                  <a:ext cx="13356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83D75CEE-9DBC-8592-CD4F-56AAC4FCE97B}"/>
              </a:ext>
            </a:extLst>
          </p:cNvPr>
          <p:cNvGrpSpPr/>
          <p:nvPr/>
        </p:nvGrpSpPr>
        <p:grpSpPr>
          <a:xfrm>
            <a:off x="1512137" y="2943514"/>
            <a:ext cx="2905920" cy="515880"/>
            <a:chOff x="1512137" y="2943514"/>
            <a:chExt cx="2905920" cy="51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B15C0776-B8CB-28F7-C236-18B76C9F5C50}"/>
                    </a:ext>
                  </a:extLst>
                </p14:cNvPr>
                <p14:cNvContentPartPr/>
                <p14:nvPr/>
              </p14:nvContentPartPr>
              <p14:xfrm>
                <a:off x="1569377" y="2943514"/>
                <a:ext cx="167400" cy="44640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B15C0776-B8CB-28F7-C236-18B76C9F5C5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560737" y="2934514"/>
                  <a:ext cx="1850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B978DEA2-638E-C252-8047-29E9A4F4F2E6}"/>
                    </a:ext>
                  </a:extLst>
                </p14:cNvPr>
                <p14:cNvContentPartPr/>
                <p14:nvPr/>
              </p14:nvContentPartPr>
              <p14:xfrm>
                <a:off x="1512137" y="3021994"/>
                <a:ext cx="339480" cy="2304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B978DEA2-638E-C252-8047-29E9A4F4F2E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503497" y="3013354"/>
                  <a:ext cx="3571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A200C116-003A-52C5-A1EB-618B209AEAF7}"/>
                    </a:ext>
                  </a:extLst>
                </p14:cNvPr>
                <p14:cNvContentPartPr/>
                <p14:nvPr/>
              </p14:nvContentPartPr>
              <p14:xfrm>
                <a:off x="1551737" y="3209554"/>
                <a:ext cx="248760" cy="4932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A200C116-003A-52C5-A1EB-618B209AEAF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542737" y="3200554"/>
                  <a:ext cx="266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CE274035-5F2B-DE98-40D8-300ABA6C86A9}"/>
                    </a:ext>
                  </a:extLst>
                </p14:cNvPr>
                <p14:cNvContentPartPr/>
                <p14:nvPr/>
              </p14:nvContentPartPr>
              <p14:xfrm>
                <a:off x="1953857" y="3272914"/>
                <a:ext cx="98280" cy="13140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CE274035-5F2B-DE98-40D8-300ABA6C86A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945217" y="3263914"/>
                  <a:ext cx="115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32CFA988-F8BA-5963-3A14-DC6CFE603BA4}"/>
                    </a:ext>
                  </a:extLst>
                </p14:cNvPr>
                <p14:cNvContentPartPr/>
                <p14:nvPr/>
              </p14:nvContentPartPr>
              <p14:xfrm>
                <a:off x="2146457" y="3150514"/>
                <a:ext cx="220680" cy="2880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32CFA988-F8BA-5963-3A14-DC6CFE603BA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137817" y="3141514"/>
                  <a:ext cx="238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6E45C468-541F-2BCB-A2CF-2BCAECD421B9}"/>
                    </a:ext>
                  </a:extLst>
                </p14:cNvPr>
                <p14:cNvContentPartPr/>
                <p14:nvPr/>
              </p14:nvContentPartPr>
              <p14:xfrm>
                <a:off x="2190737" y="3255634"/>
                <a:ext cx="186120" cy="3600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6E45C468-541F-2BCB-A2CF-2BCAECD421B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181737" y="3246994"/>
                  <a:ext cx="203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4C9EDA0D-AA32-847A-8FC4-26C70498511D}"/>
                    </a:ext>
                  </a:extLst>
                </p14:cNvPr>
                <p14:cNvContentPartPr/>
                <p14:nvPr/>
              </p14:nvContentPartPr>
              <p14:xfrm>
                <a:off x="2483417" y="3038554"/>
                <a:ext cx="213120" cy="29448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4C9EDA0D-AA32-847A-8FC4-26C70498511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474777" y="3029914"/>
                  <a:ext cx="2307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3938966B-8979-1CF5-CFB5-AF908ECF8D9C}"/>
                    </a:ext>
                  </a:extLst>
                </p14:cNvPr>
                <p14:cNvContentPartPr/>
                <p14:nvPr/>
              </p14:nvContentPartPr>
              <p14:xfrm>
                <a:off x="2892737" y="3257074"/>
                <a:ext cx="60480" cy="20232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3938966B-8979-1CF5-CFB5-AF908ECF8D9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884097" y="3248074"/>
                  <a:ext cx="781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24FF2965-E7EA-BA5E-37AA-F961C02886C8}"/>
                    </a:ext>
                  </a:extLst>
                </p14:cNvPr>
                <p14:cNvContentPartPr/>
                <p14:nvPr/>
              </p14:nvContentPartPr>
              <p14:xfrm>
                <a:off x="3179297" y="3043234"/>
                <a:ext cx="100440" cy="23364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24FF2965-E7EA-BA5E-37AA-F961C02886C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170657" y="3034234"/>
                  <a:ext cx="118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F8910FCC-30DB-163A-BD19-E70CC14C4395}"/>
                    </a:ext>
                  </a:extLst>
                </p14:cNvPr>
                <p14:cNvContentPartPr/>
                <p14:nvPr/>
              </p14:nvContentPartPr>
              <p14:xfrm>
                <a:off x="3063377" y="2983834"/>
                <a:ext cx="306000" cy="3600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F8910FCC-30DB-163A-BD19-E70CC14C439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054377" y="2974834"/>
                  <a:ext cx="323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18E9B418-E46B-4FF4-F259-FFA72DBDBF3F}"/>
                    </a:ext>
                  </a:extLst>
                </p14:cNvPr>
                <p14:cNvContentPartPr/>
                <p14:nvPr/>
              </p14:nvContentPartPr>
              <p14:xfrm>
                <a:off x="3144017" y="3120994"/>
                <a:ext cx="294120" cy="3456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18E9B418-E46B-4FF4-F259-FFA72DBDBF3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135377" y="3112354"/>
                  <a:ext cx="311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695ABF54-FDF7-7689-C81F-9CF5F5C6653F}"/>
                    </a:ext>
                  </a:extLst>
                </p14:cNvPr>
                <p14:cNvContentPartPr/>
                <p14:nvPr/>
              </p14:nvContentPartPr>
              <p14:xfrm>
                <a:off x="3528137" y="3182194"/>
                <a:ext cx="113400" cy="20124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695ABF54-FDF7-7689-C81F-9CF5F5C6653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19137" y="3173194"/>
                  <a:ext cx="131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0AC1EB61-59AC-8083-9C27-8171E82ECBC3}"/>
                    </a:ext>
                  </a:extLst>
                </p14:cNvPr>
                <p14:cNvContentPartPr/>
                <p14:nvPr/>
              </p14:nvContentPartPr>
              <p14:xfrm>
                <a:off x="3528497" y="3333394"/>
                <a:ext cx="217080" cy="5184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0AC1EB61-59AC-8083-9C27-8171E82ECBC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519497" y="3324754"/>
                  <a:ext cx="2347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0E972F93-02AD-6476-A28C-BEA0A18D405A}"/>
                    </a:ext>
                  </a:extLst>
                </p14:cNvPr>
                <p14:cNvContentPartPr/>
                <p14:nvPr/>
              </p14:nvContentPartPr>
              <p14:xfrm>
                <a:off x="3648737" y="3035314"/>
                <a:ext cx="236880" cy="4392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0E972F93-02AD-6476-A28C-BEA0A18D405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639737" y="3026314"/>
                  <a:ext cx="254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E29E01E3-0671-1537-F3D8-4A2CFF1CBC59}"/>
                    </a:ext>
                  </a:extLst>
                </p14:cNvPr>
                <p14:cNvContentPartPr/>
                <p14:nvPr/>
              </p14:nvContentPartPr>
              <p14:xfrm>
                <a:off x="3765017" y="3095794"/>
                <a:ext cx="187560" cy="2664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E29E01E3-0671-1537-F3D8-4A2CFF1CBC5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56017" y="3087154"/>
                  <a:ext cx="205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0908302F-5BF5-AC9B-53CD-0AC650313FD9}"/>
                    </a:ext>
                  </a:extLst>
                </p14:cNvPr>
                <p14:cNvContentPartPr/>
                <p14:nvPr/>
              </p14:nvContentPartPr>
              <p14:xfrm>
                <a:off x="4096937" y="2948914"/>
                <a:ext cx="145080" cy="36972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0908302F-5BF5-AC9B-53CD-0AC650313FD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87937" y="2939914"/>
                  <a:ext cx="16272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9980E936-CC0E-DCD3-3DE5-236899CCEE78}"/>
                    </a:ext>
                  </a:extLst>
                </p14:cNvPr>
                <p14:cNvContentPartPr/>
                <p14:nvPr/>
              </p14:nvContentPartPr>
              <p14:xfrm>
                <a:off x="4101977" y="3264994"/>
                <a:ext cx="316080" cy="435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9980E936-CC0E-DCD3-3DE5-236899CCEE7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92977" y="3256354"/>
                  <a:ext cx="33372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DF902637-3DA3-3B57-0FAA-205FF074340E}"/>
              </a:ext>
            </a:extLst>
          </p:cNvPr>
          <p:cNvGrpSpPr/>
          <p:nvPr/>
        </p:nvGrpSpPr>
        <p:grpSpPr>
          <a:xfrm>
            <a:off x="5445857" y="3974914"/>
            <a:ext cx="3108240" cy="388080"/>
            <a:chOff x="3232577" y="4340314"/>
            <a:chExt cx="3108240" cy="38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EB0C102D-3BA1-D9D5-3893-11CD074762B2}"/>
                    </a:ext>
                  </a:extLst>
                </p14:cNvPr>
                <p14:cNvContentPartPr/>
                <p14:nvPr/>
              </p14:nvContentPartPr>
              <p14:xfrm>
                <a:off x="3286217" y="4340314"/>
                <a:ext cx="102240" cy="37584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EB0C102D-3BA1-D9D5-3893-11CD074762B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277217" y="4331314"/>
                  <a:ext cx="1198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185A91B1-685D-E8FB-2C24-D77086D08953}"/>
                    </a:ext>
                  </a:extLst>
                </p14:cNvPr>
                <p14:cNvContentPartPr/>
                <p14:nvPr/>
              </p14:nvContentPartPr>
              <p14:xfrm>
                <a:off x="3232577" y="4389274"/>
                <a:ext cx="370080" cy="3924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185A91B1-685D-E8FB-2C24-D77086D0895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223937" y="4380634"/>
                  <a:ext cx="387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BFBBCF2D-98E5-D53C-04ED-DF65A147067A}"/>
                    </a:ext>
                  </a:extLst>
                </p14:cNvPr>
                <p14:cNvContentPartPr/>
                <p14:nvPr/>
              </p14:nvContentPartPr>
              <p14:xfrm>
                <a:off x="3288017" y="4546594"/>
                <a:ext cx="234720" cy="3600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BFBBCF2D-98E5-D53C-04ED-DF65A147067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279017" y="4537594"/>
                  <a:ext cx="2523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5B58ABBF-8CCF-B433-700F-0AC605C30D3A}"/>
                    </a:ext>
                  </a:extLst>
                </p14:cNvPr>
                <p14:cNvContentPartPr/>
                <p14:nvPr/>
              </p14:nvContentPartPr>
              <p14:xfrm>
                <a:off x="3642977" y="4558474"/>
                <a:ext cx="214920" cy="16992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5B58ABBF-8CCF-B433-700F-0AC605C30D3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634337" y="4549834"/>
                  <a:ext cx="232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BAC10DBD-DCD8-5383-620C-184D3D78B71B}"/>
                    </a:ext>
                  </a:extLst>
                </p14:cNvPr>
                <p14:cNvContentPartPr/>
                <p14:nvPr/>
              </p14:nvContentPartPr>
              <p14:xfrm>
                <a:off x="3891017" y="4483234"/>
                <a:ext cx="234720" cy="2664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BAC10DBD-DCD8-5383-620C-184D3D78B71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882017" y="4474234"/>
                  <a:ext cx="252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38D561EA-747A-655B-5B4D-AE933958069C}"/>
                    </a:ext>
                  </a:extLst>
                </p14:cNvPr>
                <p14:cNvContentPartPr/>
                <p14:nvPr/>
              </p14:nvContentPartPr>
              <p14:xfrm>
                <a:off x="3952217" y="4539754"/>
                <a:ext cx="169920" cy="2808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38D561EA-747A-655B-5B4D-AE933958069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943217" y="4531114"/>
                  <a:ext cx="187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EED38753-C558-38FB-2266-99BED4A591CB}"/>
                    </a:ext>
                  </a:extLst>
                </p14:cNvPr>
                <p14:cNvContentPartPr/>
                <p14:nvPr/>
              </p14:nvContentPartPr>
              <p14:xfrm>
                <a:off x="4293137" y="4354714"/>
                <a:ext cx="114120" cy="34704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EED38753-C558-38FB-2266-99BED4A591C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284137" y="4346074"/>
                  <a:ext cx="1317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D37F21D1-A6A3-1017-C0FA-7040F528A7F3}"/>
                    </a:ext>
                  </a:extLst>
                </p14:cNvPr>
                <p14:cNvContentPartPr/>
                <p14:nvPr/>
              </p14:nvContentPartPr>
              <p14:xfrm>
                <a:off x="4241657" y="4362994"/>
                <a:ext cx="236880" cy="3600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D37F21D1-A6A3-1017-C0FA-7040F528A7F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233017" y="4354354"/>
                  <a:ext cx="2545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0D57B041-E62C-9AD9-846A-76986C218FCB}"/>
                    </a:ext>
                  </a:extLst>
                </p14:cNvPr>
                <p14:cNvContentPartPr/>
                <p14:nvPr/>
              </p14:nvContentPartPr>
              <p14:xfrm>
                <a:off x="4275137" y="4500154"/>
                <a:ext cx="234720" cy="2664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0D57B041-E62C-9AD9-846A-76986C218FC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266497" y="4491514"/>
                  <a:ext cx="252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2D63BFE1-8AEA-4A1D-101A-8E5B00806DF0}"/>
                    </a:ext>
                  </a:extLst>
                </p14:cNvPr>
                <p14:cNvContentPartPr/>
                <p14:nvPr/>
              </p14:nvContentPartPr>
              <p14:xfrm>
                <a:off x="4523537" y="4512754"/>
                <a:ext cx="228960" cy="15768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2D63BFE1-8AEA-4A1D-101A-8E5B00806DF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514897" y="4503754"/>
                  <a:ext cx="2466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886B2B2B-1C32-8559-F3A8-DD0594933372}"/>
                    </a:ext>
                  </a:extLst>
                </p14:cNvPr>
                <p14:cNvContentPartPr/>
                <p14:nvPr/>
              </p14:nvContentPartPr>
              <p14:xfrm>
                <a:off x="4787777" y="4559554"/>
                <a:ext cx="130320" cy="2412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886B2B2B-1C32-8559-F3A8-DD059493337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778777" y="4550914"/>
                  <a:ext cx="147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714D7993-2E2E-3ED2-B9E7-5DB161B19C3E}"/>
                    </a:ext>
                  </a:extLst>
                </p14:cNvPr>
                <p14:cNvContentPartPr/>
                <p14:nvPr/>
              </p14:nvContentPartPr>
              <p14:xfrm>
                <a:off x="4954457" y="4509514"/>
                <a:ext cx="77760" cy="15552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714D7993-2E2E-3ED2-B9E7-5DB161B19C3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945457" y="4500874"/>
                  <a:ext cx="95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7982C816-7D2A-D501-C5DB-80E4F7025C5F}"/>
                    </a:ext>
                  </a:extLst>
                </p14:cNvPr>
                <p14:cNvContentPartPr/>
                <p14:nvPr/>
              </p14:nvContentPartPr>
              <p14:xfrm>
                <a:off x="5199257" y="4418794"/>
                <a:ext cx="55800" cy="17820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7982C816-7D2A-D501-C5DB-80E4F7025C5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190617" y="4409794"/>
                  <a:ext cx="73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DD3C3A8B-F2C1-AC89-C075-842AC40B86D5}"/>
                    </a:ext>
                  </a:extLst>
                </p14:cNvPr>
                <p14:cNvContentPartPr/>
                <p14:nvPr/>
              </p14:nvContentPartPr>
              <p14:xfrm>
                <a:off x="5139137" y="4492234"/>
                <a:ext cx="176040" cy="2412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DD3C3A8B-F2C1-AC89-C075-842AC40B86D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130137" y="4483234"/>
                  <a:ext cx="193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FB9B4603-D366-A9CE-2594-7A266731D203}"/>
                    </a:ext>
                  </a:extLst>
                </p14:cNvPr>
                <p14:cNvContentPartPr/>
                <p14:nvPr/>
              </p14:nvContentPartPr>
              <p14:xfrm>
                <a:off x="5445857" y="4362994"/>
                <a:ext cx="110880" cy="33876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FB9B4603-D366-A9CE-2594-7A266731D20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436857" y="4354354"/>
                  <a:ext cx="128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B12CA3F3-D77D-44F3-49CD-6FACEB9B295B}"/>
                    </a:ext>
                  </a:extLst>
                </p14:cNvPr>
                <p14:cNvContentPartPr/>
                <p14:nvPr/>
              </p14:nvContentPartPr>
              <p14:xfrm>
                <a:off x="5399777" y="4365514"/>
                <a:ext cx="239760" cy="3204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B12CA3F3-D77D-44F3-49CD-6FACEB9B295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390777" y="4356874"/>
                  <a:ext cx="2574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AD13ED9E-117B-477C-863D-F29ACFFBA0B6}"/>
                    </a:ext>
                  </a:extLst>
                </p14:cNvPr>
                <p14:cNvContentPartPr/>
                <p14:nvPr/>
              </p14:nvContentPartPr>
              <p14:xfrm>
                <a:off x="5410577" y="4515994"/>
                <a:ext cx="227160" cy="1224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AD13ED9E-117B-477C-863D-F29ACFFBA0B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401577" y="4507354"/>
                  <a:ext cx="244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17BEB6CC-6387-9804-E343-A09AE41274BC}"/>
                    </a:ext>
                  </a:extLst>
                </p14:cNvPr>
                <p14:cNvContentPartPr/>
                <p14:nvPr/>
              </p14:nvContentPartPr>
              <p14:xfrm>
                <a:off x="5711537" y="4513474"/>
                <a:ext cx="182160" cy="17136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17BEB6CC-6387-9804-E343-A09AE41274B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702537" y="4504834"/>
                  <a:ext cx="199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4BFF0D52-DA30-E8C3-5131-17C1D3DD2464}"/>
                    </a:ext>
                  </a:extLst>
                </p14:cNvPr>
                <p14:cNvContentPartPr/>
                <p14:nvPr/>
              </p14:nvContentPartPr>
              <p14:xfrm>
                <a:off x="5945537" y="4581514"/>
                <a:ext cx="133560" cy="2448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4BFF0D52-DA30-E8C3-5131-17C1D3DD246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936537" y="4572874"/>
                  <a:ext cx="151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08501D0F-C021-7052-234C-0C1315724812}"/>
                    </a:ext>
                  </a:extLst>
                </p14:cNvPr>
                <p14:cNvContentPartPr/>
                <p14:nvPr/>
              </p14:nvContentPartPr>
              <p14:xfrm>
                <a:off x="6106097" y="4522114"/>
                <a:ext cx="234720" cy="13176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08501D0F-C021-7052-234C-0C131572481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097457" y="4513474"/>
                  <a:ext cx="25236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4678FBBE-8E3A-6143-C1C8-9B414FCB898F}"/>
              </a:ext>
            </a:extLst>
          </p:cNvPr>
          <p:cNvGrpSpPr/>
          <p:nvPr/>
        </p:nvGrpSpPr>
        <p:grpSpPr>
          <a:xfrm>
            <a:off x="2991377" y="4005874"/>
            <a:ext cx="1392120" cy="489960"/>
            <a:chOff x="778097" y="4371274"/>
            <a:chExt cx="1392120" cy="48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9B6F4B95-FCC7-540C-F0B3-EF15FC914614}"/>
                    </a:ext>
                  </a:extLst>
                </p14:cNvPr>
                <p14:cNvContentPartPr/>
                <p14:nvPr/>
              </p14:nvContentPartPr>
              <p14:xfrm>
                <a:off x="778097" y="4371274"/>
                <a:ext cx="314640" cy="43128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9B6F4B95-FCC7-540C-F0B3-EF15FC91461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69457" y="4362634"/>
                  <a:ext cx="3322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1FF02C22-2555-E5A1-BA26-C818FA23B948}"/>
                    </a:ext>
                  </a:extLst>
                </p14:cNvPr>
                <p14:cNvContentPartPr/>
                <p14:nvPr/>
              </p14:nvContentPartPr>
              <p14:xfrm>
                <a:off x="883577" y="4567474"/>
                <a:ext cx="221040" cy="9288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1FF02C22-2555-E5A1-BA26-C818FA23B94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74937" y="4558834"/>
                  <a:ext cx="238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D7C6C792-F4C0-4AC1-D5E1-01673A186019}"/>
                    </a:ext>
                  </a:extLst>
                </p14:cNvPr>
                <p14:cNvContentPartPr/>
                <p14:nvPr/>
              </p14:nvContentPartPr>
              <p14:xfrm>
                <a:off x="1188857" y="4536874"/>
                <a:ext cx="327600" cy="16236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D7C6C792-F4C0-4AC1-D5E1-01673A18601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79857" y="4527874"/>
                  <a:ext cx="345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E7B31358-ADDC-8939-2E73-C287315335F6}"/>
                    </a:ext>
                  </a:extLst>
                </p14:cNvPr>
                <p14:cNvContentPartPr/>
                <p14:nvPr/>
              </p14:nvContentPartPr>
              <p14:xfrm>
                <a:off x="1508897" y="4559554"/>
                <a:ext cx="192960" cy="16776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E7B31358-ADDC-8939-2E73-C287315335F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500257" y="4550914"/>
                  <a:ext cx="210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B6D34DE7-FAAC-6E60-AD62-311AC847B047}"/>
                    </a:ext>
                  </a:extLst>
                </p14:cNvPr>
                <p14:cNvContentPartPr/>
                <p14:nvPr/>
              </p14:nvContentPartPr>
              <p14:xfrm>
                <a:off x="1687817" y="4669354"/>
                <a:ext cx="140400" cy="19188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B6D34DE7-FAAC-6E60-AD62-311AC847B04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678817" y="4660354"/>
                  <a:ext cx="1580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14EBE701-F04A-184D-AC6C-5016A7817E63}"/>
                    </a:ext>
                  </a:extLst>
                </p14:cNvPr>
                <p14:cNvContentPartPr/>
                <p14:nvPr/>
              </p14:nvContentPartPr>
              <p14:xfrm>
                <a:off x="1873937" y="4556314"/>
                <a:ext cx="296280" cy="19980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14EBE701-F04A-184D-AC6C-5016A7817E6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865297" y="4547314"/>
                  <a:ext cx="31392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13" name="Entrada de lápiz 112">
                <a:extLst>
                  <a:ext uri="{FF2B5EF4-FFF2-40B4-BE49-F238E27FC236}">
                    <a16:creationId xmlns:a16="http://schemas.microsoft.com/office/drawing/2014/main" id="{5E6D266A-B096-6385-4E95-F22B84B98143}"/>
                  </a:ext>
                </a:extLst>
              </p14:cNvPr>
              <p14:cNvContentPartPr/>
              <p14:nvPr/>
            </p14:nvContentPartPr>
            <p14:xfrm>
              <a:off x="4870577" y="4281634"/>
              <a:ext cx="61920" cy="226440"/>
            </p14:xfrm>
          </p:contentPart>
        </mc:Choice>
        <mc:Fallback>
          <p:pic>
            <p:nvPicPr>
              <p:cNvPr id="113" name="Entrada de lápiz 112">
                <a:extLst>
                  <a:ext uri="{FF2B5EF4-FFF2-40B4-BE49-F238E27FC236}">
                    <a16:creationId xmlns:a16="http://schemas.microsoft.com/office/drawing/2014/main" id="{5E6D266A-B096-6385-4E95-F22B84B98143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861577" y="4272634"/>
                <a:ext cx="79560" cy="2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519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BBA9B-ACFF-1790-5965-650AAD3F0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o 37">
            <a:extLst>
              <a:ext uri="{FF2B5EF4-FFF2-40B4-BE49-F238E27FC236}">
                <a16:creationId xmlns:a16="http://schemas.microsoft.com/office/drawing/2014/main" id="{636BDB8E-E643-B110-64E5-9F088D24FAA6}"/>
              </a:ext>
            </a:extLst>
          </p:cNvPr>
          <p:cNvGrpSpPr/>
          <p:nvPr/>
        </p:nvGrpSpPr>
        <p:grpSpPr>
          <a:xfrm>
            <a:off x="2632097" y="411274"/>
            <a:ext cx="3316680" cy="602280"/>
            <a:chOff x="2632097" y="411274"/>
            <a:chExt cx="3316680" cy="60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897FBFD5-127D-6DE2-0FFB-24D1E5227938}"/>
                    </a:ext>
                  </a:extLst>
                </p14:cNvPr>
                <p14:cNvContentPartPr/>
                <p14:nvPr/>
              </p14:nvContentPartPr>
              <p14:xfrm>
                <a:off x="2632097" y="411274"/>
                <a:ext cx="556920" cy="58464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897FBFD5-127D-6DE2-0FFB-24D1E522793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23457" y="402634"/>
                  <a:ext cx="5745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B17F937D-0329-E199-A52E-CC01933D07A3}"/>
                    </a:ext>
                  </a:extLst>
                </p14:cNvPr>
                <p14:cNvContentPartPr/>
                <p14:nvPr/>
              </p14:nvContentPartPr>
              <p14:xfrm>
                <a:off x="3338777" y="665434"/>
                <a:ext cx="365040" cy="31896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B17F937D-0329-E199-A52E-CC01933D07A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29777" y="656434"/>
                  <a:ext cx="3826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6233A46B-791F-DE49-67C1-51AB11ED3B3F}"/>
                    </a:ext>
                  </a:extLst>
                </p14:cNvPr>
                <p14:cNvContentPartPr/>
                <p14:nvPr/>
              </p14:nvContentPartPr>
              <p14:xfrm>
                <a:off x="3774737" y="729514"/>
                <a:ext cx="341280" cy="2840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6233A46B-791F-DE49-67C1-51AB11ED3B3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65737" y="720514"/>
                  <a:ext cx="3589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DBD6F911-A4A1-D270-C66E-62B95B3096A3}"/>
                    </a:ext>
                  </a:extLst>
                </p14:cNvPr>
                <p14:cNvContentPartPr/>
                <p14:nvPr/>
              </p14:nvContentPartPr>
              <p14:xfrm>
                <a:off x="4051577" y="693874"/>
                <a:ext cx="342000" cy="28584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DBD6F911-A4A1-D270-C66E-62B95B3096A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42577" y="684874"/>
                  <a:ext cx="3596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823694C6-D79C-914F-0DFF-B78074C7EDA3}"/>
                    </a:ext>
                  </a:extLst>
                </p14:cNvPr>
                <p14:cNvContentPartPr/>
                <p14:nvPr/>
              </p14:nvContentPartPr>
              <p14:xfrm>
                <a:off x="4393937" y="714754"/>
                <a:ext cx="295560" cy="28980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823694C6-D79C-914F-0DFF-B78074C7EDA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85297" y="706114"/>
                  <a:ext cx="3132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AB8F3C88-68F7-AC38-EF51-18146D07BB5E}"/>
                    </a:ext>
                  </a:extLst>
                </p14:cNvPr>
                <p14:cNvContentPartPr/>
                <p14:nvPr/>
              </p14:nvContentPartPr>
              <p14:xfrm>
                <a:off x="4794977" y="714754"/>
                <a:ext cx="131760" cy="24516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AB8F3C88-68F7-AC38-EF51-18146D07BB5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86337" y="706114"/>
                  <a:ext cx="149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2A82D821-6064-BAF1-F0BF-931B12DA1557}"/>
                    </a:ext>
                  </a:extLst>
                </p14:cNvPr>
                <p14:cNvContentPartPr/>
                <p14:nvPr/>
              </p14:nvContentPartPr>
              <p14:xfrm>
                <a:off x="4673297" y="593434"/>
                <a:ext cx="37800" cy="432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2A82D821-6064-BAF1-F0BF-931B12DA155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64657" y="584434"/>
                  <a:ext cx="55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0DEB9457-F3E6-2A0D-9231-39B30F3553CC}"/>
                    </a:ext>
                  </a:extLst>
                </p14:cNvPr>
                <p14:cNvContentPartPr/>
                <p14:nvPr/>
              </p14:nvContentPartPr>
              <p14:xfrm>
                <a:off x="5078297" y="683074"/>
                <a:ext cx="332640" cy="29268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0DEB9457-F3E6-2A0D-9231-39B30F3553C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069297" y="674434"/>
                  <a:ext cx="350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3921EC6A-B40F-0618-3660-A03E55B37950}"/>
                    </a:ext>
                  </a:extLst>
                </p14:cNvPr>
                <p14:cNvContentPartPr/>
                <p14:nvPr/>
              </p14:nvContentPartPr>
              <p14:xfrm>
                <a:off x="4689497" y="565714"/>
                <a:ext cx="115200" cy="9324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3921EC6A-B40F-0618-3660-A03E55B3795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80857" y="556714"/>
                  <a:ext cx="132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0C1DD9D5-CBA4-C0BA-1FC5-BC09202413C4}"/>
                    </a:ext>
                  </a:extLst>
                </p14:cNvPr>
                <p14:cNvContentPartPr/>
                <p14:nvPr/>
              </p14:nvContentPartPr>
              <p14:xfrm>
                <a:off x="5302217" y="476074"/>
                <a:ext cx="100800" cy="15732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0C1DD9D5-CBA4-C0BA-1FC5-BC09202413C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293217" y="467074"/>
                  <a:ext cx="118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18079CA2-BC28-3C75-DCDE-97CEA68EDE46}"/>
                    </a:ext>
                  </a:extLst>
                </p14:cNvPr>
                <p14:cNvContentPartPr/>
                <p14:nvPr/>
              </p14:nvContentPartPr>
              <p14:xfrm>
                <a:off x="5617217" y="619714"/>
                <a:ext cx="331560" cy="29268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18079CA2-BC28-3C75-DCDE-97CEA68EDE4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08577" y="611074"/>
                  <a:ext cx="349200" cy="31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FF28197C-2258-A976-C218-9E3E00E499E7}"/>
              </a:ext>
            </a:extLst>
          </p:cNvPr>
          <p:cNvGrpSpPr/>
          <p:nvPr/>
        </p:nvGrpSpPr>
        <p:grpSpPr>
          <a:xfrm>
            <a:off x="6407417" y="328114"/>
            <a:ext cx="924840" cy="613080"/>
            <a:chOff x="6407417" y="328114"/>
            <a:chExt cx="924840" cy="61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3597C176-DFEC-8A0F-F89C-CA171F8BF83C}"/>
                    </a:ext>
                  </a:extLst>
                </p14:cNvPr>
                <p14:cNvContentPartPr/>
                <p14:nvPr/>
              </p14:nvContentPartPr>
              <p14:xfrm>
                <a:off x="6407417" y="328114"/>
                <a:ext cx="386280" cy="56880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3597C176-DFEC-8A0F-F89C-CA171F8BF83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98417" y="319474"/>
                  <a:ext cx="40392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39B95A6B-8D2F-2A73-AE99-60E86E89D0D8}"/>
                    </a:ext>
                  </a:extLst>
                </p14:cNvPr>
                <p14:cNvContentPartPr/>
                <p14:nvPr/>
              </p14:nvContentPartPr>
              <p14:xfrm>
                <a:off x="6826457" y="546634"/>
                <a:ext cx="505800" cy="39456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39B95A6B-8D2F-2A73-AE99-60E86E89D0D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17817" y="537634"/>
                  <a:ext cx="523440" cy="41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763F5EF8-0D07-B68F-03CB-C37778BB500C}"/>
              </a:ext>
            </a:extLst>
          </p:cNvPr>
          <p:cNvGrpSpPr/>
          <p:nvPr/>
        </p:nvGrpSpPr>
        <p:grpSpPr>
          <a:xfrm>
            <a:off x="4694897" y="1275634"/>
            <a:ext cx="3135240" cy="543240"/>
            <a:chOff x="4694897" y="1275634"/>
            <a:chExt cx="3135240" cy="54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06F8CA8C-FFB9-F490-8F00-DA69045E0E19}"/>
                    </a:ext>
                  </a:extLst>
                </p14:cNvPr>
                <p14:cNvContentPartPr/>
                <p14:nvPr/>
              </p14:nvContentPartPr>
              <p14:xfrm>
                <a:off x="4924577" y="1319194"/>
                <a:ext cx="149040" cy="49968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06F8CA8C-FFB9-F490-8F00-DA69045E0E1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915577" y="1310554"/>
                  <a:ext cx="16668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317DD682-194F-3BE6-AA9B-409C768A2B54}"/>
                    </a:ext>
                  </a:extLst>
                </p14:cNvPr>
                <p14:cNvContentPartPr/>
                <p14:nvPr/>
              </p14:nvContentPartPr>
              <p14:xfrm>
                <a:off x="4694897" y="1350874"/>
                <a:ext cx="525960" cy="10116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317DD682-194F-3BE6-AA9B-409C768A2B5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86257" y="1341874"/>
                  <a:ext cx="543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2746C1B5-7C96-0856-C55C-AEB5E6DF00FB}"/>
                    </a:ext>
                  </a:extLst>
                </p14:cNvPr>
                <p14:cNvContentPartPr/>
                <p14:nvPr/>
              </p14:nvContentPartPr>
              <p14:xfrm>
                <a:off x="4779857" y="1576594"/>
                <a:ext cx="540360" cy="11664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2746C1B5-7C96-0856-C55C-AEB5E6DF00F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770857" y="1567954"/>
                  <a:ext cx="558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9A3D79F4-05AF-BFB1-8A9A-9BCCF26815CB}"/>
                    </a:ext>
                  </a:extLst>
                </p14:cNvPr>
                <p14:cNvContentPartPr/>
                <p14:nvPr/>
              </p14:nvContentPartPr>
              <p14:xfrm>
                <a:off x="5402657" y="1501354"/>
                <a:ext cx="191520" cy="20268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9A3D79F4-05AF-BFB1-8A9A-9BCCF26815C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393657" y="1492714"/>
                  <a:ext cx="209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858A7791-B4AC-9255-0BC3-28D83D6D844B}"/>
                    </a:ext>
                  </a:extLst>
                </p14:cNvPr>
                <p14:cNvContentPartPr/>
                <p14:nvPr/>
              </p14:nvContentPartPr>
              <p14:xfrm>
                <a:off x="5381057" y="1383994"/>
                <a:ext cx="96840" cy="2016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858A7791-B4AC-9255-0BC3-28D83D6D844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372057" y="1375354"/>
                  <a:ext cx="114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5D6EEA44-02CC-80AB-5A68-61F0C4C9D77E}"/>
                    </a:ext>
                  </a:extLst>
                </p14:cNvPr>
                <p14:cNvContentPartPr/>
                <p14:nvPr/>
              </p14:nvContentPartPr>
              <p14:xfrm>
                <a:off x="5475377" y="1319194"/>
                <a:ext cx="504360" cy="42192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5D6EEA44-02CC-80AB-5A68-61F0C4C9D77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466737" y="1310554"/>
                  <a:ext cx="5220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D72D3F73-7447-97E4-E7F3-F662A2F85B69}"/>
                    </a:ext>
                  </a:extLst>
                </p14:cNvPr>
                <p14:cNvContentPartPr/>
                <p14:nvPr/>
              </p14:nvContentPartPr>
              <p14:xfrm>
                <a:off x="6085937" y="1519714"/>
                <a:ext cx="173520" cy="19980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D72D3F73-7447-97E4-E7F3-F662A2F85B6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77297" y="1510714"/>
                  <a:ext cx="1911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9334FA48-548F-9EFE-F782-2CAD57699D84}"/>
                    </a:ext>
                  </a:extLst>
                </p14:cNvPr>
                <p14:cNvContentPartPr/>
                <p14:nvPr/>
              </p14:nvContentPartPr>
              <p14:xfrm>
                <a:off x="6307337" y="1430434"/>
                <a:ext cx="396360" cy="26604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9334FA48-548F-9EFE-F782-2CAD57699D8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98337" y="1421794"/>
                  <a:ext cx="414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A11FFD47-A8D0-6623-421B-2916B6CEAF0F}"/>
                    </a:ext>
                  </a:extLst>
                </p14:cNvPr>
                <p14:cNvContentPartPr/>
                <p14:nvPr/>
              </p14:nvContentPartPr>
              <p14:xfrm>
                <a:off x="6731057" y="1426114"/>
                <a:ext cx="297720" cy="26424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A11FFD47-A8D0-6623-421B-2916B6CEAF0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22057" y="1417474"/>
                  <a:ext cx="3153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103AAFA8-F371-EA60-121F-916CA863D3CE}"/>
                    </a:ext>
                  </a:extLst>
                </p14:cNvPr>
                <p14:cNvContentPartPr/>
                <p14:nvPr/>
              </p14:nvContentPartPr>
              <p14:xfrm>
                <a:off x="7073777" y="1437994"/>
                <a:ext cx="301680" cy="24012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103AAFA8-F371-EA60-121F-916CA863D3C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065137" y="1429354"/>
                  <a:ext cx="319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EED1F3B8-100A-E6DE-B668-31C5298CC944}"/>
                    </a:ext>
                  </a:extLst>
                </p14:cNvPr>
                <p14:cNvContentPartPr/>
                <p14:nvPr/>
              </p14:nvContentPartPr>
              <p14:xfrm>
                <a:off x="7439897" y="1405234"/>
                <a:ext cx="254880" cy="21240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EED1F3B8-100A-E6DE-B668-31C5298CC94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30897" y="1396234"/>
                  <a:ext cx="272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14AC37E5-D93E-3EE8-51D1-BC3FFF92A5FE}"/>
                    </a:ext>
                  </a:extLst>
                </p14:cNvPr>
                <p14:cNvContentPartPr/>
                <p14:nvPr/>
              </p14:nvContentPartPr>
              <p14:xfrm>
                <a:off x="7748417" y="1409194"/>
                <a:ext cx="81720" cy="22032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14AC37E5-D93E-3EE8-51D1-BC3FFF92A5F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39777" y="1400194"/>
                  <a:ext cx="99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07E718B2-1D8A-BDFD-D246-8EE0955B1BFE}"/>
                    </a:ext>
                  </a:extLst>
                </p14:cNvPr>
                <p14:cNvContentPartPr/>
                <p14:nvPr/>
              </p14:nvContentPartPr>
              <p14:xfrm>
                <a:off x="7593977" y="1275634"/>
                <a:ext cx="115920" cy="5976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07E718B2-1D8A-BDFD-D246-8EE0955B1BF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585337" y="1266994"/>
                  <a:ext cx="13356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430C441C-6F50-0847-FDA3-46D4254BB02A}"/>
              </a:ext>
            </a:extLst>
          </p:cNvPr>
          <p:cNvGrpSpPr/>
          <p:nvPr/>
        </p:nvGrpSpPr>
        <p:grpSpPr>
          <a:xfrm>
            <a:off x="1512137" y="2943514"/>
            <a:ext cx="2905920" cy="515880"/>
            <a:chOff x="1512137" y="2943514"/>
            <a:chExt cx="2905920" cy="51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95A64B93-7F70-73EC-846F-C7C97CC2938B}"/>
                    </a:ext>
                  </a:extLst>
                </p14:cNvPr>
                <p14:cNvContentPartPr/>
                <p14:nvPr/>
              </p14:nvContentPartPr>
              <p14:xfrm>
                <a:off x="1569377" y="2943514"/>
                <a:ext cx="167400" cy="44640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95A64B93-7F70-73EC-846F-C7C97CC2938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560737" y="2934514"/>
                  <a:ext cx="1850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744BFFAB-6208-59DE-233A-3EF48DCAFC18}"/>
                    </a:ext>
                  </a:extLst>
                </p14:cNvPr>
                <p14:cNvContentPartPr/>
                <p14:nvPr/>
              </p14:nvContentPartPr>
              <p14:xfrm>
                <a:off x="1512137" y="3021994"/>
                <a:ext cx="339480" cy="2304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744BFFAB-6208-59DE-233A-3EF48DCAFC1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503497" y="3013354"/>
                  <a:ext cx="3571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37408BBB-6A91-06CD-78A6-19BCE6538E6B}"/>
                    </a:ext>
                  </a:extLst>
                </p14:cNvPr>
                <p14:cNvContentPartPr/>
                <p14:nvPr/>
              </p14:nvContentPartPr>
              <p14:xfrm>
                <a:off x="1551737" y="3209554"/>
                <a:ext cx="248760" cy="4932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37408BBB-6A91-06CD-78A6-19BCE6538E6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542737" y="3200554"/>
                  <a:ext cx="266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FB791BA5-2E31-C22B-1DAC-2F6A3551D684}"/>
                    </a:ext>
                  </a:extLst>
                </p14:cNvPr>
                <p14:cNvContentPartPr/>
                <p14:nvPr/>
              </p14:nvContentPartPr>
              <p14:xfrm>
                <a:off x="1953857" y="3272914"/>
                <a:ext cx="98280" cy="13140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FB791BA5-2E31-C22B-1DAC-2F6A3551D68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945217" y="3263914"/>
                  <a:ext cx="115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59012DC0-6844-2F0E-1286-0DFCCBCB5722}"/>
                    </a:ext>
                  </a:extLst>
                </p14:cNvPr>
                <p14:cNvContentPartPr/>
                <p14:nvPr/>
              </p14:nvContentPartPr>
              <p14:xfrm>
                <a:off x="2146457" y="3150514"/>
                <a:ext cx="220680" cy="2880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59012DC0-6844-2F0E-1286-0DFCCBCB572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137817" y="3141514"/>
                  <a:ext cx="238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862BF142-0C86-8604-38A3-CDFB0613B06D}"/>
                    </a:ext>
                  </a:extLst>
                </p14:cNvPr>
                <p14:cNvContentPartPr/>
                <p14:nvPr/>
              </p14:nvContentPartPr>
              <p14:xfrm>
                <a:off x="2190737" y="3255634"/>
                <a:ext cx="186120" cy="3600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862BF142-0C86-8604-38A3-CDFB0613B06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181737" y="3246994"/>
                  <a:ext cx="203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2BFEBC33-1B56-4DC9-62C4-BF1DB5093762}"/>
                    </a:ext>
                  </a:extLst>
                </p14:cNvPr>
                <p14:cNvContentPartPr/>
                <p14:nvPr/>
              </p14:nvContentPartPr>
              <p14:xfrm>
                <a:off x="2483417" y="3038554"/>
                <a:ext cx="213120" cy="29448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2BFEBC33-1B56-4DC9-62C4-BF1DB509376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474777" y="3029914"/>
                  <a:ext cx="2307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B0894C0B-B70A-DA20-3BA3-2618397FFA91}"/>
                    </a:ext>
                  </a:extLst>
                </p14:cNvPr>
                <p14:cNvContentPartPr/>
                <p14:nvPr/>
              </p14:nvContentPartPr>
              <p14:xfrm>
                <a:off x="2892737" y="3257074"/>
                <a:ext cx="60480" cy="20232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B0894C0B-B70A-DA20-3BA3-2618397FFA9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884097" y="3248074"/>
                  <a:ext cx="781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76163C78-6388-C866-90BB-294A69EBCD78}"/>
                    </a:ext>
                  </a:extLst>
                </p14:cNvPr>
                <p14:cNvContentPartPr/>
                <p14:nvPr/>
              </p14:nvContentPartPr>
              <p14:xfrm>
                <a:off x="3179297" y="3043234"/>
                <a:ext cx="100440" cy="23364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76163C78-6388-C866-90BB-294A69EBCD7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170657" y="3034234"/>
                  <a:ext cx="118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7E81458B-C2D3-841A-676B-33AAF93B36F1}"/>
                    </a:ext>
                  </a:extLst>
                </p14:cNvPr>
                <p14:cNvContentPartPr/>
                <p14:nvPr/>
              </p14:nvContentPartPr>
              <p14:xfrm>
                <a:off x="3063377" y="2983834"/>
                <a:ext cx="306000" cy="3600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7E81458B-C2D3-841A-676B-33AAF93B36F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054377" y="2974834"/>
                  <a:ext cx="323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34B55B8F-7D9D-D75F-D062-A17DC74A55D1}"/>
                    </a:ext>
                  </a:extLst>
                </p14:cNvPr>
                <p14:cNvContentPartPr/>
                <p14:nvPr/>
              </p14:nvContentPartPr>
              <p14:xfrm>
                <a:off x="3144017" y="3120994"/>
                <a:ext cx="294120" cy="3456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34B55B8F-7D9D-D75F-D062-A17DC74A55D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135377" y="3112354"/>
                  <a:ext cx="311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8CFB9052-CC6F-9D71-1ACC-BEFDC5B04F33}"/>
                    </a:ext>
                  </a:extLst>
                </p14:cNvPr>
                <p14:cNvContentPartPr/>
                <p14:nvPr/>
              </p14:nvContentPartPr>
              <p14:xfrm>
                <a:off x="3528137" y="3182194"/>
                <a:ext cx="113400" cy="20124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8CFB9052-CC6F-9D71-1ACC-BEFDC5B04F3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19137" y="3173194"/>
                  <a:ext cx="131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CDB08372-95A2-795B-2086-89F40B99740C}"/>
                    </a:ext>
                  </a:extLst>
                </p14:cNvPr>
                <p14:cNvContentPartPr/>
                <p14:nvPr/>
              </p14:nvContentPartPr>
              <p14:xfrm>
                <a:off x="3528497" y="3333394"/>
                <a:ext cx="217080" cy="5184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CDB08372-95A2-795B-2086-89F40B9974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519497" y="3324754"/>
                  <a:ext cx="2347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4A866A08-C3BC-2DC1-13CF-B4AFF6EA8D58}"/>
                    </a:ext>
                  </a:extLst>
                </p14:cNvPr>
                <p14:cNvContentPartPr/>
                <p14:nvPr/>
              </p14:nvContentPartPr>
              <p14:xfrm>
                <a:off x="3648737" y="3035314"/>
                <a:ext cx="236880" cy="4392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4A866A08-C3BC-2DC1-13CF-B4AFF6EA8D5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639737" y="3026314"/>
                  <a:ext cx="254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AB468B91-8FF9-1EB2-62EB-C09175858A0B}"/>
                    </a:ext>
                  </a:extLst>
                </p14:cNvPr>
                <p14:cNvContentPartPr/>
                <p14:nvPr/>
              </p14:nvContentPartPr>
              <p14:xfrm>
                <a:off x="3765017" y="3095794"/>
                <a:ext cx="187560" cy="2664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AB468B91-8FF9-1EB2-62EB-C09175858A0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56017" y="3087154"/>
                  <a:ext cx="205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4437D0C7-2F5F-C6FF-E774-C13E6B333BCF}"/>
                    </a:ext>
                  </a:extLst>
                </p14:cNvPr>
                <p14:cNvContentPartPr/>
                <p14:nvPr/>
              </p14:nvContentPartPr>
              <p14:xfrm>
                <a:off x="4096937" y="2948914"/>
                <a:ext cx="145080" cy="36972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4437D0C7-2F5F-C6FF-E774-C13E6B333BC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87937" y="2939914"/>
                  <a:ext cx="16272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E57659F4-3FAC-A1F9-8BE8-A29207747150}"/>
                    </a:ext>
                  </a:extLst>
                </p14:cNvPr>
                <p14:cNvContentPartPr/>
                <p14:nvPr/>
              </p14:nvContentPartPr>
              <p14:xfrm>
                <a:off x="4101977" y="3264994"/>
                <a:ext cx="316080" cy="435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E57659F4-3FAC-A1F9-8BE8-A2920774715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92977" y="3256354"/>
                  <a:ext cx="33372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E7E1EC9A-980C-A437-0A83-228A6475F9A5}"/>
              </a:ext>
            </a:extLst>
          </p:cNvPr>
          <p:cNvGrpSpPr/>
          <p:nvPr/>
        </p:nvGrpSpPr>
        <p:grpSpPr>
          <a:xfrm>
            <a:off x="5445857" y="3974914"/>
            <a:ext cx="3108240" cy="388080"/>
            <a:chOff x="3232577" y="4340314"/>
            <a:chExt cx="3108240" cy="38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7D18C12F-0B26-9487-FB46-8073D201F410}"/>
                    </a:ext>
                  </a:extLst>
                </p14:cNvPr>
                <p14:cNvContentPartPr/>
                <p14:nvPr/>
              </p14:nvContentPartPr>
              <p14:xfrm>
                <a:off x="3286217" y="4340314"/>
                <a:ext cx="102240" cy="37584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7D18C12F-0B26-9487-FB46-8073D201F41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277217" y="4331314"/>
                  <a:ext cx="1198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58A0D440-7552-98F8-E6E4-0F6F0D1B1ED5}"/>
                    </a:ext>
                  </a:extLst>
                </p14:cNvPr>
                <p14:cNvContentPartPr/>
                <p14:nvPr/>
              </p14:nvContentPartPr>
              <p14:xfrm>
                <a:off x="3232577" y="4389274"/>
                <a:ext cx="370080" cy="3924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58A0D440-7552-98F8-E6E4-0F6F0D1B1ED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223937" y="4380634"/>
                  <a:ext cx="387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62F0575E-7786-988B-5C66-D09DF3272FC0}"/>
                    </a:ext>
                  </a:extLst>
                </p14:cNvPr>
                <p14:cNvContentPartPr/>
                <p14:nvPr/>
              </p14:nvContentPartPr>
              <p14:xfrm>
                <a:off x="3288017" y="4546594"/>
                <a:ext cx="234720" cy="3600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62F0575E-7786-988B-5C66-D09DF3272FC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279017" y="4537594"/>
                  <a:ext cx="2523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44737563-C0B9-51DD-C53F-49D7ABDBC9BC}"/>
                    </a:ext>
                  </a:extLst>
                </p14:cNvPr>
                <p14:cNvContentPartPr/>
                <p14:nvPr/>
              </p14:nvContentPartPr>
              <p14:xfrm>
                <a:off x="3642977" y="4558474"/>
                <a:ext cx="214920" cy="16992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44737563-C0B9-51DD-C53F-49D7ABDBC9B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634337" y="4549834"/>
                  <a:ext cx="232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C2B1568C-2422-3C03-01BE-BB4687A7E1A5}"/>
                    </a:ext>
                  </a:extLst>
                </p14:cNvPr>
                <p14:cNvContentPartPr/>
                <p14:nvPr/>
              </p14:nvContentPartPr>
              <p14:xfrm>
                <a:off x="3891017" y="4483234"/>
                <a:ext cx="234720" cy="2664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C2B1568C-2422-3C03-01BE-BB4687A7E1A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882017" y="4474234"/>
                  <a:ext cx="252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77EF260A-DA03-E122-446F-8BA456A08D70}"/>
                    </a:ext>
                  </a:extLst>
                </p14:cNvPr>
                <p14:cNvContentPartPr/>
                <p14:nvPr/>
              </p14:nvContentPartPr>
              <p14:xfrm>
                <a:off x="3952217" y="4539754"/>
                <a:ext cx="169920" cy="2808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77EF260A-DA03-E122-446F-8BA456A08D7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943217" y="4531114"/>
                  <a:ext cx="187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E9F529BF-8276-4A7D-93BC-229FCD8A5CF8}"/>
                    </a:ext>
                  </a:extLst>
                </p14:cNvPr>
                <p14:cNvContentPartPr/>
                <p14:nvPr/>
              </p14:nvContentPartPr>
              <p14:xfrm>
                <a:off x="4293137" y="4354714"/>
                <a:ext cx="114120" cy="34704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E9F529BF-8276-4A7D-93BC-229FCD8A5CF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284137" y="4346074"/>
                  <a:ext cx="1317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8DB37A89-45B2-1DA6-C59A-2526367D2258}"/>
                    </a:ext>
                  </a:extLst>
                </p14:cNvPr>
                <p14:cNvContentPartPr/>
                <p14:nvPr/>
              </p14:nvContentPartPr>
              <p14:xfrm>
                <a:off x="4241657" y="4362994"/>
                <a:ext cx="236880" cy="3600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8DB37A89-45B2-1DA6-C59A-2526367D225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233017" y="4354354"/>
                  <a:ext cx="2545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604D5BD7-707C-0EF6-4682-A1D44B85EF7D}"/>
                    </a:ext>
                  </a:extLst>
                </p14:cNvPr>
                <p14:cNvContentPartPr/>
                <p14:nvPr/>
              </p14:nvContentPartPr>
              <p14:xfrm>
                <a:off x="4275137" y="4500154"/>
                <a:ext cx="234720" cy="2664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604D5BD7-707C-0EF6-4682-A1D44B85EF7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266497" y="4491514"/>
                  <a:ext cx="252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A7992B99-87FD-A637-AC7E-66AC33313FB8}"/>
                    </a:ext>
                  </a:extLst>
                </p14:cNvPr>
                <p14:cNvContentPartPr/>
                <p14:nvPr/>
              </p14:nvContentPartPr>
              <p14:xfrm>
                <a:off x="4523537" y="4512754"/>
                <a:ext cx="228960" cy="15768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A7992B99-87FD-A637-AC7E-66AC33313FB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514897" y="4503754"/>
                  <a:ext cx="2466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B1CB3814-0738-8B73-1432-14F1AD8F7145}"/>
                    </a:ext>
                  </a:extLst>
                </p14:cNvPr>
                <p14:cNvContentPartPr/>
                <p14:nvPr/>
              </p14:nvContentPartPr>
              <p14:xfrm>
                <a:off x="4787777" y="4559554"/>
                <a:ext cx="130320" cy="2412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B1CB3814-0738-8B73-1432-14F1AD8F714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778777" y="4550914"/>
                  <a:ext cx="147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503BB129-BD21-C0F2-44E4-3CC6BC8DF552}"/>
                    </a:ext>
                  </a:extLst>
                </p14:cNvPr>
                <p14:cNvContentPartPr/>
                <p14:nvPr/>
              </p14:nvContentPartPr>
              <p14:xfrm>
                <a:off x="4954457" y="4509514"/>
                <a:ext cx="77760" cy="15552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503BB129-BD21-C0F2-44E4-3CC6BC8DF55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945457" y="4500874"/>
                  <a:ext cx="95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935DEC31-8ADC-5876-1E33-0CE8BB960E31}"/>
                    </a:ext>
                  </a:extLst>
                </p14:cNvPr>
                <p14:cNvContentPartPr/>
                <p14:nvPr/>
              </p14:nvContentPartPr>
              <p14:xfrm>
                <a:off x="5199257" y="4418794"/>
                <a:ext cx="55800" cy="17820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935DEC31-8ADC-5876-1E33-0CE8BB960E3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190617" y="4409794"/>
                  <a:ext cx="73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BD647B79-C5E8-75B9-C07A-D932ACCC9FCC}"/>
                    </a:ext>
                  </a:extLst>
                </p14:cNvPr>
                <p14:cNvContentPartPr/>
                <p14:nvPr/>
              </p14:nvContentPartPr>
              <p14:xfrm>
                <a:off x="5139137" y="4492234"/>
                <a:ext cx="176040" cy="2412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BD647B79-C5E8-75B9-C07A-D932ACCC9FC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130137" y="4483234"/>
                  <a:ext cx="193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A63735C6-F10D-509E-CB33-62CEDA1F6DA7}"/>
                    </a:ext>
                  </a:extLst>
                </p14:cNvPr>
                <p14:cNvContentPartPr/>
                <p14:nvPr/>
              </p14:nvContentPartPr>
              <p14:xfrm>
                <a:off x="5445857" y="4362994"/>
                <a:ext cx="110880" cy="33876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A63735C6-F10D-509E-CB33-62CEDA1F6DA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436857" y="4354354"/>
                  <a:ext cx="128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5DA5BA80-FB6B-8CD2-EADB-A7AF2361B5CF}"/>
                    </a:ext>
                  </a:extLst>
                </p14:cNvPr>
                <p14:cNvContentPartPr/>
                <p14:nvPr/>
              </p14:nvContentPartPr>
              <p14:xfrm>
                <a:off x="5399777" y="4365514"/>
                <a:ext cx="239760" cy="3204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5DA5BA80-FB6B-8CD2-EADB-A7AF2361B5C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390777" y="4356874"/>
                  <a:ext cx="2574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EE7072DB-0CF1-AC55-19BE-C25A1A25DD50}"/>
                    </a:ext>
                  </a:extLst>
                </p14:cNvPr>
                <p14:cNvContentPartPr/>
                <p14:nvPr/>
              </p14:nvContentPartPr>
              <p14:xfrm>
                <a:off x="5410577" y="4515994"/>
                <a:ext cx="227160" cy="1224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EE7072DB-0CF1-AC55-19BE-C25A1A25DD5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401577" y="4507354"/>
                  <a:ext cx="244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CEA5031D-D196-FDE1-6E34-9F1D8E147DB6}"/>
                    </a:ext>
                  </a:extLst>
                </p14:cNvPr>
                <p14:cNvContentPartPr/>
                <p14:nvPr/>
              </p14:nvContentPartPr>
              <p14:xfrm>
                <a:off x="5711537" y="4513474"/>
                <a:ext cx="182160" cy="17136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CEA5031D-D196-FDE1-6E34-9F1D8E147DB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702537" y="4504834"/>
                  <a:ext cx="199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091ECD01-E0FF-B1C4-9F5D-86DCB64E4B93}"/>
                    </a:ext>
                  </a:extLst>
                </p14:cNvPr>
                <p14:cNvContentPartPr/>
                <p14:nvPr/>
              </p14:nvContentPartPr>
              <p14:xfrm>
                <a:off x="5945537" y="4581514"/>
                <a:ext cx="133560" cy="2448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091ECD01-E0FF-B1C4-9F5D-86DCB64E4B9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936537" y="4572874"/>
                  <a:ext cx="151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0029C9B1-238D-A962-5199-02AD4321DDB8}"/>
                    </a:ext>
                  </a:extLst>
                </p14:cNvPr>
                <p14:cNvContentPartPr/>
                <p14:nvPr/>
              </p14:nvContentPartPr>
              <p14:xfrm>
                <a:off x="6106097" y="4522114"/>
                <a:ext cx="234720" cy="13176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0029C9B1-238D-A962-5199-02AD4321DDB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097457" y="4513474"/>
                  <a:ext cx="25236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0AD42E40-FA9D-61A9-35CD-5EC22186AEB4}"/>
              </a:ext>
            </a:extLst>
          </p:cNvPr>
          <p:cNvGrpSpPr/>
          <p:nvPr/>
        </p:nvGrpSpPr>
        <p:grpSpPr>
          <a:xfrm>
            <a:off x="2991377" y="4005874"/>
            <a:ext cx="1392120" cy="489960"/>
            <a:chOff x="778097" y="4371274"/>
            <a:chExt cx="1392120" cy="48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BA6C7A23-7B04-E3D3-80DD-BACE390A44C0}"/>
                    </a:ext>
                  </a:extLst>
                </p14:cNvPr>
                <p14:cNvContentPartPr/>
                <p14:nvPr/>
              </p14:nvContentPartPr>
              <p14:xfrm>
                <a:off x="778097" y="4371274"/>
                <a:ext cx="314640" cy="43128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BA6C7A23-7B04-E3D3-80DD-BACE390A44C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69457" y="4362634"/>
                  <a:ext cx="3322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52AB8B36-94C5-97C2-0706-D11BA71636CE}"/>
                    </a:ext>
                  </a:extLst>
                </p14:cNvPr>
                <p14:cNvContentPartPr/>
                <p14:nvPr/>
              </p14:nvContentPartPr>
              <p14:xfrm>
                <a:off x="883577" y="4567474"/>
                <a:ext cx="221040" cy="9288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52AB8B36-94C5-97C2-0706-D11BA71636C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74937" y="4558834"/>
                  <a:ext cx="238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6C375191-D744-4246-160B-59E9DCED0226}"/>
                    </a:ext>
                  </a:extLst>
                </p14:cNvPr>
                <p14:cNvContentPartPr/>
                <p14:nvPr/>
              </p14:nvContentPartPr>
              <p14:xfrm>
                <a:off x="1188857" y="4536874"/>
                <a:ext cx="327600" cy="16236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6C375191-D744-4246-160B-59E9DCED022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79857" y="4527874"/>
                  <a:ext cx="345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EEF1E4AD-E9F5-EDC1-04DA-7B82102F8E7E}"/>
                    </a:ext>
                  </a:extLst>
                </p14:cNvPr>
                <p14:cNvContentPartPr/>
                <p14:nvPr/>
              </p14:nvContentPartPr>
              <p14:xfrm>
                <a:off x="1508897" y="4559554"/>
                <a:ext cx="192960" cy="16776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EEF1E4AD-E9F5-EDC1-04DA-7B82102F8E7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500257" y="4550914"/>
                  <a:ext cx="210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B6249D26-F2FA-7A5E-94F9-06B43CB5C470}"/>
                    </a:ext>
                  </a:extLst>
                </p14:cNvPr>
                <p14:cNvContentPartPr/>
                <p14:nvPr/>
              </p14:nvContentPartPr>
              <p14:xfrm>
                <a:off x="1687817" y="4669354"/>
                <a:ext cx="140400" cy="19188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B6249D26-F2FA-7A5E-94F9-06B43CB5C47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678817" y="4660354"/>
                  <a:ext cx="1580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D05DE172-A360-2C38-2F1B-1C9ABF5CF231}"/>
                    </a:ext>
                  </a:extLst>
                </p14:cNvPr>
                <p14:cNvContentPartPr/>
                <p14:nvPr/>
              </p14:nvContentPartPr>
              <p14:xfrm>
                <a:off x="1873937" y="4556314"/>
                <a:ext cx="296280" cy="19980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D05DE172-A360-2C38-2F1B-1C9ABF5CF23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865297" y="4547314"/>
                  <a:ext cx="31392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13" name="Entrada de lápiz 112">
                <a:extLst>
                  <a:ext uri="{FF2B5EF4-FFF2-40B4-BE49-F238E27FC236}">
                    <a16:creationId xmlns:a16="http://schemas.microsoft.com/office/drawing/2014/main" id="{36961087-9DC6-96A4-7FBD-9F5732C4B89D}"/>
                  </a:ext>
                </a:extLst>
              </p14:cNvPr>
              <p14:cNvContentPartPr/>
              <p14:nvPr/>
            </p14:nvContentPartPr>
            <p14:xfrm>
              <a:off x="4870577" y="4281634"/>
              <a:ext cx="61920" cy="226440"/>
            </p14:xfrm>
          </p:contentPart>
        </mc:Choice>
        <mc:Fallback>
          <p:pic>
            <p:nvPicPr>
              <p:cNvPr id="113" name="Entrada de lápiz 112">
                <a:extLst>
                  <a:ext uri="{FF2B5EF4-FFF2-40B4-BE49-F238E27FC236}">
                    <a16:creationId xmlns:a16="http://schemas.microsoft.com/office/drawing/2014/main" id="{36961087-9DC6-96A4-7FBD-9F5732C4B89D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861577" y="4272634"/>
                <a:ext cx="795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115" name="Entrada de lápiz 114">
                <a:extLst>
                  <a:ext uri="{FF2B5EF4-FFF2-40B4-BE49-F238E27FC236}">
                    <a16:creationId xmlns:a16="http://schemas.microsoft.com/office/drawing/2014/main" id="{7C487658-212E-33E5-29CD-4746557D0444}"/>
                  </a:ext>
                </a:extLst>
              </p14:cNvPr>
              <p14:cNvContentPartPr/>
              <p14:nvPr/>
            </p14:nvContentPartPr>
            <p14:xfrm>
              <a:off x="2710217" y="5429314"/>
              <a:ext cx="244080" cy="326520"/>
            </p14:xfrm>
          </p:contentPart>
        </mc:Choice>
        <mc:Fallback>
          <p:pic>
            <p:nvPicPr>
              <p:cNvPr id="115" name="Entrada de lápiz 114">
                <a:extLst>
                  <a:ext uri="{FF2B5EF4-FFF2-40B4-BE49-F238E27FC236}">
                    <a16:creationId xmlns:a16="http://schemas.microsoft.com/office/drawing/2014/main" id="{7C487658-212E-33E5-29CD-4746557D0444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701217" y="5420674"/>
                <a:ext cx="261720" cy="34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683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E77BB-0EAA-E3A7-0F27-6D488FBAE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o 37">
            <a:extLst>
              <a:ext uri="{FF2B5EF4-FFF2-40B4-BE49-F238E27FC236}">
                <a16:creationId xmlns:a16="http://schemas.microsoft.com/office/drawing/2014/main" id="{C2DC3FC0-50B4-5D41-4347-85E0B345B90E}"/>
              </a:ext>
            </a:extLst>
          </p:cNvPr>
          <p:cNvGrpSpPr/>
          <p:nvPr/>
        </p:nvGrpSpPr>
        <p:grpSpPr>
          <a:xfrm>
            <a:off x="2632097" y="411274"/>
            <a:ext cx="3316680" cy="602280"/>
            <a:chOff x="2632097" y="411274"/>
            <a:chExt cx="3316680" cy="60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1271B0C3-D5C5-799D-823C-695880EDCA41}"/>
                    </a:ext>
                  </a:extLst>
                </p14:cNvPr>
                <p14:cNvContentPartPr/>
                <p14:nvPr/>
              </p14:nvContentPartPr>
              <p14:xfrm>
                <a:off x="2632097" y="411274"/>
                <a:ext cx="556920" cy="58464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1271B0C3-D5C5-799D-823C-695880EDCA4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23457" y="402634"/>
                  <a:ext cx="5745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A692A2D2-5CB6-87F0-D635-C5658E4A1345}"/>
                    </a:ext>
                  </a:extLst>
                </p14:cNvPr>
                <p14:cNvContentPartPr/>
                <p14:nvPr/>
              </p14:nvContentPartPr>
              <p14:xfrm>
                <a:off x="3338777" y="665434"/>
                <a:ext cx="365040" cy="31896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A692A2D2-5CB6-87F0-D635-C5658E4A134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29777" y="656434"/>
                  <a:ext cx="3826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470BAE57-F61B-8A21-0D66-F28CBD73842A}"/>
                    </a:ext>
                  </a:extLst>
                </p14:cNvPr>
                <p14:cNvContentPartPr/>
                <p14:nvPr/>
              </p14:nvContentPartPr>
              <p14:xfrm>
                <a:off x="3774737" y="729514"/>
                <a:ext cx="341280" cy="2840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470BAE57-F61B-8A21-0D66-F28CBD73842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65737" y="720514"/>
                  <a:ext cx="3589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9D2A9C10-70C1-4CBC-EA73-8449564B1FD7}"/>
                    </a:ext>
                  </a:extLst>
                </p14:cNvPr>
                <p14:cNvContentPartPr/>
                <p14:nvPr/>
              </p14:nvContentPartPr>
              <p14:xfrm>
                <a:off x="4051577" y="693874"/>
                <a:ext cx="342000" cy="28584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9D2A9C10-70C1-4CBC-EA73-8449564B1FD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42577" y="684874"/>
                  <a:ext cx="3596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B55EA18A-C2F8-AB8B-54EC-ACA02377AD2C}"/>
                    </a:ext>
                  </a:extLst>
                </p14:cNvPr>
                <p14:cNvContentPartPr/>
                <p14:nvPr/>
              </p14:nvContentPartPr>
              <p14:xfrm>
                <a:off x="4393937" y="714754"/>
                <a:ext cx="295560" cy="28980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B55EA18A-C2F8-AB8B-54EC-ACA02377AD2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85297" y="706114"/>
                  <a:ext cx="3132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741A4B6B-8040-902C-4276-F6EED1EDD3CB}"/>
                    </a:ext>
                  </a:extLst>
                </p14:cNvPr>
                <p14:cNvContentPartPr/>
                <p14:nvPr/>
              </p14:nvContentPartPr>
              <p14:xfrm>
                <a:off x="4794977" y="714754"/>
                <a:ext cx="131760" cy="24516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741A4B6B-8040-902C-4276-F6EED1EDD3C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86337" y="706114"/>
                  <a:ext cx="149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B9F6C8EC-017B-035D-15BD-AE976C5E65EC}"/>
                    </a:ext>
                  </a:extLst>
                </p14:cNvPr>
                <p14:cNvContentPartPr/>
                <p14:nvPr/>
              </p14:nvContentPartPr>
              <p14:xfrm>
                <a:off x="4673297" y="593434"/>
                <a:ext cx="37800" cy="432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B9F6C8EC-017B-035D-15BD-AE976C5E65E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64657" y="584434"/>
                  <a:ext cx="55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F9B7D3D2-8C09-8DC3-1383-D083FDFC6D81}"/>
                    </a:ext>
                  </a:extLst>
                </p14:cNvPr>
                <p14:cNvContentPartPr/>
                <p14:nvPr/>
              </p14:nvContentPartPr>
              <p14:xfrm>
                <a:off x="5078297" y="683074"/>
                <a:ext cx="332640" cy="29268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F9B7D3D2-8C09-8DC3-1383-D083FDFC6D8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069297" y="674434"/>
                  <a:ext cx="350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727CAC15-2572-9DA3-9D3C-68E885F8C41B}"/>
                    </a:ext>
                  </a:extLst>
                </p14:cNvPr>
                <p14:cNvContentPartPr/>
                <p14:nvPr/>
              </p14:nvContentPartPr>
              <p14:xfrm>
                <a:off x="4689497" y="565714"/>
                <a:ext cx="115200" cy="9324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727CAC15-2572-9DA3-9D3C-68E885F8C41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80857" y="556714"/>
                  <a:ext cx="132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538FFF50-992A-1536-59BF-CD057E169E57}"/>
                    </a:ext>
                  </a:extLst>
                </p14:cNvPr>
                <p14:cNvContentPartPr/>
                <p14:nvPr/>
              </p14:nvContentPartPr>
              <p14:xfrm>
                <a:off x="5302217" y="476074"/>
                <a:ext cx="100800" cy="15732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538FFF50-992A-1536-59BF-CD057E169E5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293217" y="467074"/>
                  <a:ext cx="118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D1F05AA4-B9D6-92CA-52C5-48589095AF68}"/>
                    </a:ext>
                  </a:extLst>
                </p14:cNvPr>
                <p14:cNvContentPartPr/>
                <p14:nvPr/>
              </p14:nvContentPartPr>
              <p14:xfrm>
                <a:off x="5617217" y="619714"/>
                <a:ext cx="331560" cy="29268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D1F05AA4-B9D6-92CA-52C5-48589095AF6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08577" y="611074"/>
                  <a:ext cx="349200" cy="31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65439642-9DB8-AFD5-54AB-E207641122E5}"/>
              </a:ext>
            </a:extLst>
          </p:cNvPr>
          <p:cNvGrpSpPr/>
          <p:nvPr/>
        </p:nvGrpSpPr>
        <p:grpSpPr>
          <a:xfrm>
            <a:off x="6407417" y="328114"/>
            <a:ext cx="924840" cy="613080"/>
            <a:chOff x="6407417" y="328114"/>
            <a:chExt cx="924840" cy="61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95500F6F-1557-A9A6-5F34-77A645901C10}"/>
                    </a:ext>
                  </a:extLst>
                </p14:cNvPr>
                <p14:cNvContentPartPr/>
                <p14:nvPr/>
              </p14:nvContentPartPr>
              <p14:xfrm>
                <a:off x="6407417" y="328114"/>
                <a:ext cx="386280" cy="56880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95500F6F-1557-A9A6-5F34-77A645901C1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98417" y="319474"/>
                  <a:ext cx="40392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B0DE4670-9A6E-9DFB-55D6-A6401622FFB2}"/>
                    </a:ext>
                  </a:extLst>
                </p14:cNvPr>
                <p14:cNvContentPartPr/>
                <p14:nvPr/>
              </p14:nvContentPartPr>
              <p14:xfrm>
                <a:off x="6826457" y="546634"/>
                <a:ext cx="505800" cy="39456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B0DE4670-9A6E-9DFB-55D6-A6401622FFB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17817" y="537634"/>
                  <a:ext cx="523440" cy="41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BFC88C5B-E172-5A38-99EC-50F4647C49E0}"/>
              </a:ext>
            </a:extLst>
          </p:cNvPr>
          <p:cNvGrpSpPr/>
          <p:nvPr/>
        </p:nvGrpSpPr>
        <p:grpSpPr>
          <a:xfrm>
            <a:off x="4694897" y="1275634"/>
            <a:ext cx="3135240" cy="543240"/>
            <a:chOff x="4694897" y="1275634"/>
            <a:chExt cx="3135240" cy="54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819CB94E-ADCC-5E79-D706-461878285D40}"/>
                    </a:ext>
                  </a:extLst>
                </p14:cNvPr>
                <p14:cNvContentPartPr/>
                <p14:nvPr/>
              </p14:nvContentPartPr>
              <p14:xfrm>
                <a:off x="4924577" y="1319194"/>
                <a:ext cx="149040" cy="49968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819CB94E-ADCC-5E79-D706-461878285D4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915577" y="1310554"/>
                  <a:ext cx="16668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ABC972FF-21DA-BAF3-8867-1F232FA59EFA}"/>
                    </a:ext>
                  </a:extLst>
                </p14:cNvPr>
                <p14:cNvContentPartPr/>
                <p14:nvPr/>
              </p14:nvContentPartPr>
              <p14:xfrm>
                <a:off x="4694897" y="1350874"/>
                <a:ext cx="525960" cy="10116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ABC972FF-21DA-BAF3-8867-1F232FA59EF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86257" y="1341874"/>
                  <a:ext cx="543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DBD49940-B975-AEC4-02CF-9C64341ECB09}"/>
                    </a:ext>
                  </a:extLst>
                </p14:cNvPr>
                <p14:cNvContentPartPr/>
                <p14:nvPr/>
              </p14:nvContentPartPr>
              <p14:xfrm>
                <a:off x="4779857" y="1576594"/>
                <a:ext cx="540360" cy="11664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DBD49940-B975-AEC4-02CF-9C64341ECB0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770857" y="1567954"/>
                  <a:ext cx="558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DA88899C-0372-2083-245A-C7831B47F737}"/>
                    </a:ext>
                  </a:extLst>
                </p14:cNvPr>
                <p14:cNvContentPartPr/>
                <p14:nvPr/>
              </p14:nvContentPartPr>
              <p14:xfrm>
                <a:off x="5402657" y="1501354"/>
                <a:ext cx="191520" cy="20268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DA88899C-0372-2083-245A-C7831B47F73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393657" y="1492714"/>
                  <a:ext cx="209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27D4B20F-1743-F250-C660-4A18CC3DEC76}"/>
                    </a:ext>
                  </a:extLst>
                </p14:cNvPr>
                <p14:cNvContentPartPr/>
                <p14:nvPr/>
              </p14:nvContentPartPr>
              <p14:xfrm>
                <a:off x="5381057" y="1383994"/>
                <a:ext cx="96840" cy="2016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27D4B20F-1743-F250-C660-4A18CC3DEC7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372057" y="1375354"/>
                  <a:ext cx="114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5B486E1A-AE59-8583-90E5-2BF0E6CD8237}"/>
                    </a:ext>
                  </a:extLst>
                </p14:cNvPr>
                <p14:cNvContentPartPr/>
                <p14:nvPr/>
              </p14:nvContentPartPr>
              <p14:xfrm>
                <a:off x="5475377" y="1319194"/>
                <a:ext cx="504360" cy="42192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5B486E1A-AE59-8583-90E5-2BF0E6CD823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466737" y="1310554"/>
                  <a:ext cx="5220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3AE65EDD-9435-5308-A85A-035C9BB89E06}"/>
                    </a:ext>
                  </a:extLst>
                </p14:cNvPr>
                <p14:cNvContentPartPr/>
                <p14:nvPr/>
              </p14:nvContentPartPr>
              <p14:xfrm>
                <a:off x="6085937" y="1519714"/>
                <a:ext cx="173520" cy="19980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3AE65EDD-9435-5308-A85A-035C9BB89E0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77297" y="1510714"/>
                  <a:ext cx="1911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47EF42D8-7084-9F44-05FE-202BEDB7974B}"/>
                    </a:ext>
                  </a:extLst>
                </p14:cNvPr>
                <p14:cNvContentPartPr/>
                <p14:nvPr/>
              </p14:nvContentPartPr>
              <p14:xfrm>
                <a:off x="6307337" y="1430434"/>
                <a:ext cx="396360" cy="26604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47EF42D8-7084-9F44-05FE-202BEDB7974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98337" y="1421794"/>
                  <a:ext cx="414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8BC1ACA1-B850-1708-D516-697EE9BEDAD6}"/>
                    </a:ext>
                  </a:extLst>
                </p14:cNvPr>
                <p14:cNvContentPartPr/>
                <p14:nvPr/>
              </p14:nvContentPartPr>
              <p14:xfrm>
                <a:off x="6731057" y="1426114"/>
                <a:ext cx="297720" cy="26424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8BC1ACA1-B850-1708-D516-697EE9BEDAD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22057" y="1417474"/>
                  <a:ext cx="3153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CB090177-FEEE-F646-8A0A-328686230BB9}"/>
                    </a:ext>
                  </a:extLst>
                </p14:cNvPr>
                <p14:cNvContentPartPr/>
                <p14:nvPr/>
              </p14:nvContentPartPr>
              <p14:xfrm>
                <a:off x="7073777" y="1437994"/>
                <a:ext cx="301680" cy="24012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CB090177-FEEE-F646-8A0A-328686230BB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065137" y="1429354"/>
                  <a:ext cx="319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2A807CD6-D34D-6599-B783-3BEA9DAFA56B}"/>
                    </a:ext>
                  </a:extLst>
                </p14:cNvPr>
                <p14:cNvContentPartPr/>
                <p14:nvPr/>
              </p14:nvContentPartPr>
              <p14:xfrm>
                <a:off x="7439897" y="1405234"/>
                <a:ext cx="254880" cy="21240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2A807CD6-D34D-6599-B783-3BEA9DAFA56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30897" y="1396234"/>
                  <a:ext cx="272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EB00621E-C6D1-40E0-CEDF-DDB057783FD7}"/>
                    </a:ext>
                  </a:extLst>
                </p14:cNvPr>
                <p14:cNvContentPartPr/>
                <p14:nvPr/>
              </p14:nvContentPartPr>
              <p14:xfrm>
                <a:off x="7748417" y="1409194"/>
                <a:ext cx="81720" cy="22032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EB00621E-C6D1-40E0-CEDF-DDB057783FD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39777" y="1400194"/>
                  <a:ext cx="99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E024F2B5-9AAC-C5C5-E48A-357DF6AC8458}"/>
                    </a:ext>
                  </a:extLst>
                </p14:cNvPr>
                <p14:cNvContentPartPr/>
                <p14:nvPr/>
              </p14:nvContentPartPr>
              <p14:xfrm>
                <a:off x="7593977" y="1275634"/>
                <a:ext cx="115920" cy="5976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E024F2B5-9AAC-C5C5-E48A-357DF6AC845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585337" y="1266994"/>
                  <a:ext cx="13356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E8924329-2B20-F352-FA64-575974C699F2}"/>
              </a:ext>
            </a:extLst>
          </p:cNvPr>
          <p:cNvGrpSpPr/>
          <p:nvPr/>
        </p:nvGrpSpPr>
        <p:grpSpPr>
          <a:xfrm>
            <a:off x="1512137" y="2943514"/>
            <a:ext cx="2905920" cy="515880"/>
            <a:chOff x="1512137" y="2943514"/>
            <a:chExt cx="2905920" cy="51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30C01D25-12F3-1154-5924-6F496915F48F}"/>
                    </a:ext>
                  </a:extLst>
                </p14:cNvPr>
                <p14:cNvContentPartPr/>
                <p14:nvPr/>
              </p14:nvContentPartPr>
              <p14:xfrm>
                <a:off x="1569377" y="2943514"/>
                <a:ext cx="167400" cy="44640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30C01D25-12F3-1154-5924-6F496915F48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560737" y="2934514"/>
                  <a:ext cx="1850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36AA2B75-29E7-CCB2-AF18-571F2B72BF14}"/>
                    </a:ext>
                  </a:extLst>
                </p14:cNvPr>
                <p14:cNvContentPartPr/>
                <p14:nvPr/>
              </p14:nvContentPartPr>
              <p14:xfrm>
                <a:off x="1512137" y="3021994"/>
                <a:ext cx="339480" cy="2304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36AA2B75-29E7-CCB2-AF18-571F2B72BF1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503497" y="3013354"/>
                  <a:ext cx="3571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D077F9D5-6CA3-256B-7D49-D6030DA65172}"/>
                    </a:ext>
                  </a:extLst>
                </p14:cNvPr>
                <p14:cNvContentPartPr/>
                <p14:nvPr/>
              </p14:nvContentPartPr>
              <p14:xfrm>
                <a:off x="1551737" y="3209554"/>
                <a:ext cx="248760" cy="4932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D077F9D5-6CA3-256B-7D49-D6030DA6517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542737" y="3200554"/>
                  <a:ext cx="266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8F11285D-0643-07A5-5B35-1E20787237EC}"/>
                    </a:ext>
                  </a:extLst>
                </p14:cNvPr>
                <p14:cNvContentPartPr/>
                <p14:nvPr/>
              </p14:nvContentPartPr>
              <p14:xfrm>
                <a:off x="1953857" y="3272914"/>
                <a:ext cx="98280" cy="13140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8F11285D-0643-07A5-5B35-1E20787237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945217" y="3263914"/>
                  <a:ext cx="115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9E324BA6-D627-C6A5-EB8C-A190DC0A0BDE}"/>
                    </a:ext>
                  </a:extLst>
                </p14:cNvPr>
                <p14:cNvContentPartPr/>
                <p14:nvPr/>
              </p14:nvContentPartPr>
              <p14:xfrm>
                <a:off x="2146457" y="3150514"/>
                <a:ext cx="220680" cy="2880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9E324BA6-D627-C6A5-EB8C-A190DC0A0BD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137817" y="3141514"/>
                  <a:ext cx="238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CB68F222-232A-7486-1E26-64AAA2FBBB85}"/>
                    </a:ext>
                  </a:extLst>
                </p14:cNvPr>
                <p14:cNvContentPartPr/>
                <p14:nvPr/>
              </p14:nvContentPartPr>
              <p14:xfrm>
                <a:off x="2190737" y="3255634"/>
                <a:ext cx="186120" cy="3600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CB68F222-232A-7486-1E26-64AAA2FBBB8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181737" y="3246994"/>
                  <a:ext cx="203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0EA7A8C6-BE3A-7854-ED19-A78107A78529}"/>
                    </a:ext>
                  </a:extLst>
                </p14:cNvPr>
                <p14:cNvContentPartPr/>
                <p14:nvPr/>
              </p14:nvContentPartPr>
              <p14:xfrm>
                <a:off x="2483417" y="3038554"/>
                <a:ext cx="213120" cy="29448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0EA7A8C6-BE3A-7854-ED19-A78107A7852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474777" y="3029914"/>
                  <a:ext cx="2307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7E0FD2BE-C70D-ACE2-621C-844EE330CAF6}"/>
                    </a:ext>
                  </a:extLst>
                </p14:cNvPr>
                <p14:cNvContentPartPr/>
                <p14:nvPr/>
              </p14:nvContentPartPr>
              <p14:xfrm>
                <a:off x="2892737" y="3257074"/>
                <a:ext cx="60480" cy="20232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7E0FD2BE-C70D-ACE2-621C-844EE330CAF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884097" y="3248074"/>
                  <a:ext cx="781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B2D7AE6C-ADBD-18B0-38A6-B047F9333932}"/>
                    </a:ext>
                  </a:extLst>
                </p14:cNvPr>
                <p14:cNvContentPartPr/>
                <p14:nvPr/>
              </p14:nvContentPartPr>
              <p14:xfrm>
                <a:off x="3179297" y="3043234"/>
                <a:ext cx="100440" cy="23364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B2D7AE6C-ADBD-18B0-38A6-B047F933393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170657" y="3034234"/>
                  <a:ext cx="118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A0B19C4E-2114-E653-03CC-2B497BA25777}"/>
                    </a:ext>
                  </a:extLst>
                </p14:cNvPr>
                <p14:cNvContentPartPr/>
                <p14:nvPr/>
              </p14:nvContentPartPr>
              <p14:xfrm>
                <a:off x="3063377" y="2983834"/>
                <a:ext cx="306000" cy="3600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A0B19C4E-2114-E653-03CC-2B497BA2577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054377" y="2974834"/>
                  <a:ext cx="323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1B2E9641-A51F-2777-4D2E-B000B7D42A3A}"/>
                    </a:ext>
                  </a:extLst>
                </p14:cNvPr>
                <p14:cNvContentPartPr/>
                <p14:nvPr/>
              </p14:nvContentPartPr>
              <p14:xfrm>
                <a:off x="3144017" y="3120994"/>
                <a:ext cx="294120" cy="3456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1B2E9641-A51F-2777-4D2E-B000B7D42A3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135377" y="3112354"/>
                  <a:ext cx="311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82BDF973-8AE1-D4C6-E5E7-F9D6999AC7EF}"/>
                    </a:ext>
                  </a:extLst>
                </p14:cNvPr>
                <p14:cNvContentPartPr/>
                <p14:nvPr/>
              </p14:nvContentPartPr>
              <p14:xfrm>
                <a:off x="3528137" y="3182194"/>
                <a:ext cx="113400" cy="20124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82BDF973-8AE1-D4C6-E5E7-F9D6999AC7E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19137" y="3173194"/>
                  <a:ext cx="131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80686EC9-9133-019A-D8E7-B1E807ADAEDE}"/>
                    </a:ext>
                  </a:extLst>
                </p14:cNvPr>
                <p14:cNvContentPartPr/>
                <p14:nvPr/>
              </p14:nvContentPartPr>
              <p14:xfrm>
                <a:off x="3528497" y="3333394"/>
                <a:ext cx="217080" cy="5184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80686EC9-9133-019A-D8E7-B1E807ADAED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519497" y="3324754"/>
                  <a:ext cx="2347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30A02716-F2B3-6AA3-9643-A0F070607152}"/>
                    </a:ext>
                  </a:extLst>
                </p14:cNvPr>
                <p14:cNvContentPartPr/>
                <p14:nvPr/>
              </p14:nvContentPartPr>
              <p14:xfrm>
                <a:off x="3648737" y="3035314"/>
                <a:ext cx="236880" cy="4392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30A02716-F2B3-6AA3-9643-A0F07060715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639737" y="3026314"/>
                  <a:ext cx="254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9AF16A8F-E267-AB28-013D-653391F1EA74}"/>
                    </a:ext>
                  </a:extLst>
                </p14:cNvPr>
                <p14:cNvContentPartPr/>
                <p14:nvPr/>
              </p14:nvContentPartPr>
              <p14:xfrm>
                <a:off x="3765017" y="3095794"/>
                <a:ext cx="187560" cy="2664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9AF16A8F-E267-AB28-013D-653391F1EA7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56017" y="3087154"/>
                  <a:ext cx="205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325E9A86-DD8D-97E3-097C-A843CBA68CED}"/>
                    </a:ext>
                  </a:extLst>
                </p14:cNvPr>
                <p14:cNvContentPartPr/>
                <p14:nvPr/>
              </p14:nvContentPartPr>
              <p14:xfrm>
                <a:off x="4096937" y="2948914"/>
                <a:ext cx="145080" cy="36972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325E9A86-DD8D-97E3-097C-A843CBA68CE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87937" y="2939914"/>
                  <a:ext cx="16272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13092199-C362-E284-CF0D-DC961D7D1AA6}"/>
                    </a:ext>
                  </a:extLst>
                </p14:cNvPr>
                <p14:cNvContentPartPr/>
                <p14:nvPr/>
              </p14:nvContentPartPr>
              <p14:xfrm>
                <a:off x="4101977" y="3264994"/>
                <a:ext cx="316080" cy="435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13092199-C362-E284-CF0D-DC961D7D1AA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92977" y="3256354"/>
                  <a:ext cx="33372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50886F4F-4E38-466E-9A15-305E14C11C14}"/>
              </a:ext>
            </a:extLst>
          </p:cNvPr>
          <p:cNvGrpSpPr/>
          <p:nvPr/>
        </p:nvGrpSpPr>
        <p:grpSpPr>
          <a:xfrm>
            <a:off x="5445857" y="3974914"/>
            <a:ext cx="3108240" cy="388080"/>
            <a:chOff x="3232577" y="4340314"/>
            <a:chExt cx="3108240" cy="38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9E74BC51-211E-89E9-9248-262E7964186A}"/>
                    </a:ext>
                  </a:extLst>
                </p14:cNvPr>
                <p14:cNvContentPartPr/>
                <p14:nvPr/>
              </p14:nvContentPartPr>
              <p14:xfrm>
                <a:off x="3286217" y="4340314"/>
                <a:ext cx="102240" cy="37584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9E74BC51-211E-89E9-9248-262E7964186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277217" y="4331314"/>
                  <a:ext cx="1198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5AD7805F-7957-457A-BA29-DE3C168EA5C8}"/>
                    </a:ext>
                  </a:extLst>
                </p14:cNvPr>
                <p14:cNvContentPartPr/>
                <p14:nvPr/>
              </p14:nvContentPartPr>
              <p14:xfrm>
                <a:off x="3232577" y="4389274"/>
                <a:ext cx="370080" cy="3924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5AD7805F-7957-457A-BA29-DE3C168EA5C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223937" y="4380634"/>
                  <a:ext cx="387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8AB28150-D478-23E7-AC59-D2A089DAD980}"/>
                    </a:ext>
                  </a:extLst>
                </p14:cNvPr>
                <p14:cNvContentPartPr/>
                <p14:nvPr/>
              </p14:nvContentPartPr>
              <p14:xfrm>
                <a:off x="3288017" y="4546594"/>
                <a:ext cx="234720" cy="3600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8AB28150-D478-23E7-AC59-D2A089DAD98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279017" y="4537594"/>
                  <a:ext cx="2523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ED8128AE-7596-DBA0-631F-8A0BE5445702}"/>
                    </a:ext>
                  </a:extLst>
                </p14:cNvPr>
                <p14:cNvContentPartPr/>
                <p14:nvPr/>
              </p14:nvContentPartPr>
              <p14:xfrm>
                <a:off x="3642977" y="4558474"/>
                <a:ext cx="214920" cy="16992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ED8128AE-7596-DBA0-631F-8A0BE544570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634337" y="4549834"/>
                  <a:ext cx="232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78D7EF41-F2AE-9281-F1C2-054C8C3FFCB8}"/>
                    </a:ext>
                  </a:extLst>
                </p14:cNvPr>
                <p14:cNvContentPartPr/>
                <p14:nvPr/>
              </p14:nvContentPartPr>
              <p14:xfrm>
                <a:off x="3891017" y="4483234"/>
                <a:ext cx="234720" cy="2664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78D7EF41-F2AE-9281-F1C2-054C8C3FFCB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882017" y="4474234"/>
                  <a:ext cx="252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F1768B9C-97FD-6B2D-F1B5-4AB9B3CCFAD7}"/>
                    </a:ext>
                  </a:extLst>
                </p14:cNvPr>
                <p14:cNvContentPartPr/>
                <p14:nvPr/>
              </p14:nvContentPartPr>
              <p14:xfrm>
                <a:off x="3952217" y="4539754"/>
                <a:ext cx="169920" cy="2808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F1768B9C-97FD-6B2D-F1B5-4AB9B3CCFAD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943217" y="4531114"/>
                  <a:ext cx="187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787AB9F1-428B-5C9B-A773-DD66578A755F}"/>
                    </a:ext>
                  </a:extLst>
                </p14:cNvPr>
                <p14:cNvContentPartPr/>
                <p14:nvPr/>
              </p14:nvContentPartPr>
              <p14:xfrm>
                <a:off x="4293137" y="4354714"/>
                <a:ext cx="114120" cy="34704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787AB9F1-428B-5C9B-A773-DD66578A755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284137" y="4346074"/>
                  <a:ext cx="1317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851AD4F5-7224-D1B3-46EA-CEB6D7508885}"/>
                    </a:ext>
                  </a:extLst>
                </p14:cNvPr>
                <p14:cNvContentPartPr/>
                <p14:nvPr/>
              </p14:nvContentPartPr>
              <p14:xfrm>
                <a:off x="4241657" y="4362994"/>
                <a:ext cx="236880" cy="3600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851AD4F5-7224-D1B3-46EA-CEB6D750888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233017" y="4354354"/>
                  <a:ext cx="2545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A90F662D-2A07-79F6-1D1B-D965B2A5A304}"/>
                    </a:ext>
                  </a:extLst>
                </p14:cNvPr>
                <p14:cNvContentPartPr/>
                <p14:nvPr/>
              </p14:nvContentPartPr>
              <p14:xfrm>
                <a:off x="4275137" y="4500154"/>
                <a:ext cx="234720" cy="2664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A90F662D-2A07-79F6-1D1B-D965B2A5A30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266497" y="4491514"/>
                  <a:ext cx="252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4DC1D84D-38E1-41DD-0770-B2E2F7E5EB63}"/>
                    </a:ext>
                  </a:extLst>
                </p14:cNvPr>
                <p14:cNvContentPartPr/>
                <p14:nvPr/>
              </p14:nvContentPartPr>
              <p14:xfrm>
                <a:off x="4523537" y="4512754"/>
                <a:ext cx="228960" cy="15768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4DC1D84D-38E1-41DD-0770-B2E2F7E5EB6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514897" y="4503754"/>
                  <a:ext cx="2466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9C600E88-D237-7643-C59A-5FA383D010F3}"/>
                    </a:ext>
                  </a:extLst>
                </p14:cNvPr>
                <p14:cNvContentPartPr/>
                <p14:nvPr/>
              </p14:nvContentPartPr>
              <p14:xfrm>
                <a:off x="4787777" y="4559554"/>
                <a:ext cx="130320" cy="2412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9C600E88-D237-7643-C59A-5FA383D010F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778777" y="4550914"/>
                  <a:ext cx="147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AD8C1E29-B5B4-1784-EB51-3307F612390F}"/>
                    </a:ext>
                  </a:extLst>
                </p14:cNvPr>
                <p14:cNvContentPartPr/>
                <p14:nvPr/>
              </p14:nvContentPartPr>
              <p14:xfrm>
                <a:off x="4954457" y="4509514"/>
                <a:ext cx="77760" cy="15552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AD8C1E29-B5B4-1784-EB51-3307F612390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945457" y="4500874"/>
                  <a:ext cx="95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B16E84D7-5744-45E4-9271-C1024B29E828}"/>
                    </a:ext>
                  </a:extLst>
                </p14:cNvPr>
                <p14:cNvContentPartPr/>
                <p14:nvPr/>
              </p14:nvContentPartPr>
              <p14:xfrm>
                <a:off x="5199257" y="4418794"/>
                <a:ext cx="55800" cy="17820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B16E84D7-5744-45E4-9271-C1024B29E82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190617" y="4409794"/>
                  <a:ext cx="73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1A92691B-480B-1E27-14A2-DB1B2AD62743}"/>
                    </a:ext>
                  </a:extLst>
                </p14:cNvPr>
                <p14:cNvContentPartPr/>
                <p14:nvPr/>
              </p14:nvContentPartPr>
              <p14:xfrm>
                <a:off x="5139137" y="4492234"/>
                <a:ext cx="176040" cy="2412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1A92691B-480B-1E27-14A2-DB1B2AD6274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130137" y="4483234"/>
                  <a:ext cx="193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91C561F0-2850-2DE3-810F-47273C6D081B}"/>
                    </a:ext>
                  </a:extLst>
                </p14:cNvPr>
                <p14:cNvContentPartPr/>
                <p14:nvPr/>
              </p14:nvContentPartPr>
              <p14:xfrm>
                <a:off x="5445857" y="4362994"/>
                <a:ext cx="110880" cy="33876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91C561F0-2850-2DE3-810F-47273C6D081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436857" y="4354354"/>
                  <a:ext cx="128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A78E04DF-112D-A1D6-DB3D-83485A155BAE}"/>
                    </a:ext>
                  </a:extLst>
                </p14:cNvPr>
                <p14:cNvContentPartPr/>
                <p14:nvPr/>
              </p14:nvContentPartPr>
              <p14:xfrm>
                <a:off x="5399777" y="4365514"/>
                <a:ext cx="239760" cy="3204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A78E04DF-112D-A1D6-DB3D-83485A155BA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390777" y="4356874"/>
                  <a:ext cx="2574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3647AF7C-30FB-ADEA-22A8-1A4A5991D41F}"/>
                    </a:ext>
                  </a:extLst>
                </p14:cNvPr>
                <p14:cNvContentPartPr/>
                <p14:nvPr/>
              </p14:nvContentPartPr>
              <p14:xfrm>
                <a:off x="5410577" y="4515994"/>
                <a:ext cx="227160" cy="1224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3647AF7C-30FB-ADEA-22A8-1A4A5991D41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401577" y="4507354"/>
                  <a:ext cx="244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1E19AA4E-908D-4CCD-7B54-793C001BB78F}"/>
                    </a:ext>
                  </a:extLst>
                </p14:cNvPr>
                <p14:cNvContentPartPr/>
                <p14:nvPr/>
              </p14:nvContentPartPr>
              <p14:xfrm>
                <a:off x="5711537" y="4513474"/>
                <a:ext cx="182160" cy="17136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1E19AA4E-908D-4CCD-7B54-793C001BB78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702537" y="4504834"/>
                  <a:ext cx="199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47AC9DFB-00B2-835A-AEDF-BD159FA0F149}"/>
                    </a:ext>
                  </a:extLst>
                </p14:cNvPr>
                <p14:cNvContentPartPr/>
                <p14:nvPr/>
              </p14:nvContentPartPr>
              <p14:xfrm>
                <a:off x="5945537" y="4581514"/>
                <a:ext cx="133560" cy="2448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47AC9DFB-00B2-835A-AEDF-BD159FA0F14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936537" y="4572874"/>
                  <a:ext cx="151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54B6CC2B-332D-CC02-D6C0-B9A1A967D95B}"/>
                    </a:ext>
                  </a:extLst>
                </p14:cNvPr>
                <p14:cNvContentPartPr/>
                <p14:nvPr/>
              </p14:nvContentPartPr>
              <p14:xfrm>
                <a:off x="6106097" y="4522114"/>
                <a:ext cx="234720" cy="13176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54B6CC2B-332D-CC02-D6C0-B9A1A967D95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097457" y="4513474"/>
                  <a:ext cx="25236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33E4C775-1362-EAD4-702E-1E8DD843E6D0}"/>
              </a:ext>
            </a:extLst>
          </p:cNvPr>
          <p:cNvGrpSpPr/>
          <p:nvPr/>
        </p:nvGrpSpPr>
        <p:grpSpPr>
          <a:xfrm>
            <a:off x="2991377" y="4005874"/>
            <a:ext cx="1392120" cy="489960"/>
            <a:chOff x="778097" y="4371274"/>
            <a:chExt cx="1392120" cy="48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EFE2839B-118A-4E2C-F5D7-D0902D042A8F}"/>
                    </a:ext>
                  </a:extLst>
                </p14:cNvPr>
                <p14:cNvContentPartPr/>
                <p14:nvPr/>
              </p14:nvContentPartPr>
              <p14:xfrm>
                <a:off x="778097" y="4371274"/>
                <a:ext cx="314640" cy="43128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EFE2839B-118A-4E2C-F5D7-D0902D042A8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69457" y="4362634"/>
                  <a:ext cx="3322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F7157E8B-7D6C-71F1-FF95-26C093369D8E}"/>
                    </a:ext>
                  </a:extLst>
                </p14:cNvPr>
                <p14:cNvContentPartPr/>
                <p14:nvPr/>
              </p14:nvContentPartPr>
              <p14:xfrm>
                <a:off x="883577" y="4567474"/>
                <a:ext cx="221040" cy="9288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F7157E8B-7D6C-71F1-FF95-26C093369D8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74937" y="4558834"/>
                  <a:ext cx="238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F83D0844-0854-D144-E853-FCB040B421FF}"/>
                    </a:ext>
                  </a:extLst>
                </p14:cNvPr>
                <p14:cNvContentPartPr/>
                <p14:nvPr/>
              </p14:nvContentPartPr>
              <p14:xfrm>
                <a:off x="1188857" y="4536874"/>
                <a:ext cx="327600" cy="16236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F83D0844-0854-D144-E853-FCB040B421F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79857" y="4527874"/>
                  <a:ext cx="345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559AE280-F72C-C233-1862-E4963B91E953}"/>
                    </a:ext>
                  </a:extLst>
                </p14:cNvPr>
                <p14:cNvContentPartPr/>
                <p14:nvPr/>
              </p14:nvContentPartPr>
              <p14:xfrm>
                <a:off x="1508897" y="4559554"/>
                <a:ext cx="192960" cy="16776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559AE280-F72C-C233-1862-E4963B91E95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500257" y="4550914"/>
                  <a:ext cx="210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E3B023F0-69C5-27AA-2733-7CF4CFEE1B4F}"/>
                    </a:ext>
                  </a:extLst>
                </p14:cNvPr>
                <p14:cNvContentPartPr/>
                <p14:nvPr/>
              </p14:nvContentPartPr>
              <p14:xfrm>
                <a:off x="1687817" y="4669354"/>
                <a:ext cx="140400" cy="19188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E3B023F0-69C5-27AA-2733-7CF4CFEE1B4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678817" y="4660354"/>
                  <a:ext cx="1580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81A0BB11-3609-76EE-C68C-DA51E3D857A6}"/>
                    </a:ext>
                  </a:extLst>
                </p14:cNvPr>
                <p14:cNvContentPartPr/>
                <p14:nvPr/>
              </p14:nvContentPartPr>
              <p14:xfrm>
                <a:off x="1873937" y="4556314"/>
                <a:ext cx="296280" cy="19980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81A0BB11-3609-76EE-C68C-DA51E3D857A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865297" y="4547314"/>
                  <a:ext cx="31392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13" name="Entrada de lápiz 112">
                <a:extLst>
                  <a:ext uri="{FF2B5EF4-FFF2-40B4-BE49-F238E27FC236}">
                    <a16:creationId xmlns:a16="http://schemas.microsoft.com/office/drawing/2014/main" id="{8C4415CE-44FF-7D45-4304-D41F1EA921DD}"/>
                  </a:ext>
                </a:extLst>
              </p14:cNvPr>
              <p14:cNvContentPartPr/>
              <p14:nvPr/>
            </p14:nvContentPartPr>
            <p14:xfrm>
              <a:off x="4870577" y="4281634"/>
              <a:ext cx="61920" cy="226440"/>
            </p14:xfrm>
          </p:contentPart>
        </mc:Choice>
        <mc:Fallback>
          <p:pic>
            <p:nvPicPr>
              <p:cNvPr id="113" name="Entrada de lápiz 112">
                <a:extLst>
                  <a:ext uri="{FF2B5EF4-FFF2-40B4-BE49-F238E27FC236}">
                    <a16:creationId xmlns:a16="http://schemas.microsoft.com/office/drawing/2014/main" id="{8C4415CE-44FF-7D45-4304-D41F1EA921DD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861577" y="4272634"/>
                <a:ext cx="795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115" name="Entrada de lápiz 114">
                <a:extLst>
                  <a:ext uri="{FF2B5EF4-FFF2-40B4-BE49-F238E27FC236}">
                    <a16:creationId xmlns:a16="http://schemas.microsoft.com/office/drawing/2014/main" id="{74F60875-CF80-DDCB-4695-CA2181564EB9}"/>
                  </a:ext>
                </a:extLst>
              </p14:cNvPr>
              <p14:cNvContentPartPr/>
              <p14:nvPr/>
            </p14:nvContentPartPr>
            <p14:xfrm>
              <a:off x="2710217" y="5429314"/>
              <a:ext cx="244080" cy="326520"/>
            </p14:xfrm>
          </p:contentPart>
        </mc:Choice>
        <mc:Fallback>
          <p:pic>
            <p:nvPicPr>
              <p:cNvPr id="115" name="Entrada de lápiz 114">
                <a:extLst>
                  <a:ext uri="{FF2B5EF4-FFF2-40B4-BE49-F238E27FC236}">
                    <a16:creationId xmlns:a16="http://schemas.microsoft.com/office/drawing/2014/main" id="{74F60875-CF80-DDCB-4695-CA2181564EB9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701217" y="5420674"/>
                <a:ext cx="26172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116" name="Entrada de lápiz 115">
                <a:extLst>
                  <a:ext uri="{FF2B5EF4-FFF2-40B4-BE49-F238E27FC236}">
                    <a16:creationId xmlns:a16="http://schemas.microsoft.com/office/drawing/2014/main" id="{0C7B738E-A1F2-2407-290E-675CE6CCD5F0}"/>
                  </a:ext>
                </a:extLst>
              </p14:cNvPr>
              <p14:cNvContentPartPr/>
              <p14:nvPr/>
            </p14:nvContentPartPr>
            <p14:xfrm>
              <a:off x="3113417" y="5635594"/>
              <a:ext cx="19080" cy="188640"/>
            </p14:xfrm>
          </p:contentPart>
        </mc:Choice>
        <mc:Fallback>
          <p:pic>
            <p:nvPicPr>
              <p:cNvPr id="116" name="Entrada de lápiz 115">
                <a:extLst>
                  <a:ext uri="{FF2B5EF4-FFF2-40B4-BE49-F238E27FC236}">
                    <a16:creationId xmlns:a16="http://schemas.microsoft.com/office/drawing/2014/main" id="{0C7B738E-A1F2-2407-290E-675CE6CCD5F0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3104417" y="5626594"/>
                <a:ext cx="3672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117" name="Entrada de lápiz 116">
                <a:extLst>
                  <a:ext uri="{FF2B5EF4-FFF2-40B4-BE49-F238E27FC236}">
                    <a16:creationId xmlns:a16="http://schemas.microsoft.com/office/drawing/2014/main" id="{8F9C9FD2-0DF8-87BB-3FC4-3F19FB4434AD}"/>
                  </a:ext>
                </a:extLst>
              </p14:cNvPr>
              <p14:cNvContentPartPr/>
              <p14:nvPr/>
            </p14:nvContentPartPr>
            <p14:xfrm>
              <a:off x="3289097" y="5490154"/>
              <a:ext cx="155880" cy="257760"/>
            </p14:xfrm>
          </p:contentPart>
        </mc:Choice>
        <mc:Fallback>
          <p:pic>
            <p:nvPicPr>
              <p:cNvPr id="117" name="Entrada de lápiz 116">
                <a:extLst>
                  <a:ext uri="{FF2B5EF4-FFF2-40B4-BE49-F238E27FC236}">
                    <a16:creationId xmlns:a16="http://schemas.microsoft.com/office/drawing/2014/main" id="{8F9C9FD2-0DF8-87BB-3FC4-3F19FB4434AD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280457" y="5481154"/>
                <a:ext cx="17352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118" name="Entrada de lápiz 117">
                <a:extLst>
                  <a:ext uri="{FF2B5EF4-FFF2-40B4-BE49-F238E27FC236}">
                    <a16:creationId xmlns:a16="http://schemas.microsoft.com/office/drawing/2014/main" id="{8467EA65-A371-072E-B6F3-1A004A6373B9}"/>
                  </a:ext>
                </a:extLst>
              </p14:cNvPr>
              <p14:cNvContentPartPr/>
              <p14:nvPr/>
            </p14:nvContentPartPr>
            <p14:xfrm>
              <a:off x="3335177" y="5738554"/>
              <a:ext cx="221040" cy="33480"/>
            </p14:xfrm>
          </p:contentPart>
        </mc:Choice>
        <mc:Fallback>
          <p:pic>
            <p:nvPicPr>
              <p:cNvPr id="118" name="Entrada de lápiz 117">
                <a:extLst>
                  <a:ext uri="{FF2B5EF4-FFF2-40B4-BE49-F238E27FC236}">
                    <a16:creationId xmlns:a16="http://schemas.microsoft.com/office/drawing/2014/main" id="{8467EA65-A371-072E-B6F3-1A004A6373B9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326537" y="5729554"/>
                <a:ext cx="238680" cy="5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8550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F93BA-D96C-1857-62DA-B16B06FA9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o 37">
            <a:extLst>
              <a:ext uri="{FF2B5EF4-FFF2-40B4-BE49-F238E27FC236}">
                <a16:creationId xmlns:a16="http://schemas.microsoft.com/office/drawing/2014/main" id="{1A7116B5-CBA9-5CF7-2269-E07BBFF5FB46}"/>
              </a:ext>
            </a:extLst>
          </p:cNvPr>
          <p:cNvGrpSpPr/>
          <p:nvPr/>
        </p:nvGrpSpPr>
        <p:grpSpPr>
          <a:xfrm>
            <a:off x="2632097" y="411274"/>
            <a:ext cx="3316680" cy="602280"/>
            <a:chOff x="2632097" y="411274"/>
            <a:chExt cx="3316680" cy="60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CFEFAABF-AFCA-2256-B7A9-70AE17C09D77}"/>
                    </a:ext>
                  </a:extLst>
                </p14:cNvPr>
                <p14:cNvContentPartPr/>
                <p14:nvPr/>
              </p14:nvContentPartPr>
              <p14:xfrm>
                <a:off x="2632097" y="411274"/>
                <a:ext cx="556920" cy="58464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CFEFAABF-AFCA-2256-B7A9-70AE17C09D7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23457" y="402634"/>
                  <a:ext cx="5745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2612B36F-790D-F258-C317-2FAD339B0BA5}"/>
                    </a:ext>
                  </a:extLst>
                </p14:cNvPr>
                <p14:cNvContentPartPr/>
                <p14:nvPr/>
              </p14:nvContentPartPr>
              <p14:xfrm>
                <a:off x="3338777" y="665434"/>
                <a:ext cx="365040" cy="31896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2612B36F-790D-F258-C317-2FAD339B0BA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29777" y="656434"/>
                  <a:ext cx="3826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31AA784A-354E-E407-5290-2873FF320DAA}"/>
                    </a:ext>
                  </a:extLst>
                </p14:cNvPr>
                <p14:cNvContentPartPr/>
                <p14:nvPr/>
              </p14:nvContentPartPr>
              <p14:xfrm>
                <a:off x="3774737" y="729514"/>
                <a:ext cx="341280" cy="2840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31AA784A-354E-E407-5290-2873FF320DA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65737" y="720514"/>
                  <a:ext cx="3589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8EABB9AA-96E1-0367-C38C-A0123192BD6B}"/>
                    </a:ext>
                  </a:extLst>
                </p14:cNvPr>
                <p14:cNvContentPartPr/>
                <p14:nvPr/>
              </p14:nvContentPartPr>
              <p14:xfrm>
                <a:off x="4051577" y="693874"/>
                <a:ext cx="342000" cy="28584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8EABB9AA-96E1-0367-C38C-A0123192BD6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42577" y="684874"/>
                  <a:ext cx="3596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25CF88F6-2644-F72A-B6DB-1050D2EDECA5}"/>
                    </a:ext>
                  </a:extLst>
                </p14:cNvPr>
                <p14:cNvContentPartPr/>
                <p14:nvPr/>
              </p14:nvContentPartPr>
              <p14:xfrm>
                <a:off x="4393937" y="714754"/>
                <a:ext cx="295560" cy="28980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25CF88F6-2644-F72A-B6DB-1050D2EDECA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85297" y="706114"/>
                  <a:ext cx="3132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9675A4DB-5988-61C5-2CDD-3FEAAF36ABE8}"/>
                    </a:ext>
                  </a:extLst>
                </p14:cNvPr>
                <p14:cNvContentPartPr/>
                <p14:nvPr/>
              </p14:nvContentPartPr>
              <p14:xfrm>
                <a:off x="4794977" y="714754"/>
                <a:ext cx="131760" cy="24516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9675A4DB-5988-61C5-2CDD-3FEAAF36ABE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86337" y="706114"/>
                  <a:ext cx="149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0FB54F9A-74CE-0422-3F3F-F76FCC759D1D}"/>
                    </a:ext>
                  </a:extLst>
                </p14:cNvPr>
                <p14:cNvContentPartPr/>
                <p14:nvPr/>
              </p14:nvContentPartPr>
              <p14:xfrm>
                <a:off x="4673297" y="593434"/>
                <a:ext cx="37800" cy="432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0FB54F9A-74CE-0422-3F3F-F76FCC759D1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64657" y="584434"/>
                  <a:ext cx="55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4EDE23A8-5E56-691D-9733-05CE6226B974}"/>
                    </a:ext>
                  </a:extLst>
                </p14:cNvPr>
                <p14:cNvContentPartPr/>
                <p14:nvPr/>
              </p14:nvContentPartPr>
              <p14:xfrm>
                <a:off x="5078297" y="683074"/>
                <a:ext cx="332640" cy="29268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4EDE23A8-5E56-691D-9733-05CE6226B97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069297" y="674434"/>
                  <a:ext cx="350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429C0CD9-B61B-9E2D-14F0-477E1BF3B9AD}"/>
                    </a:ext>
                  </a:extLst>
                </p14:cNvPr>
                <p14:cNvContentPartPr/>
                <p14:nvPr/>
              </p14:nvContentPartPr>
              <p14:xfrm>
                <a:off x="4689497" y="565714"/>
                <a:ext cx="115200" cy="9324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429C0CD9-B61B-9E2D-14F0-477E1BF3B9A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80857" y="556714"/>
                  <a:ext cx="132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16C7A78B-C024-619D-51EF-945E21ADA642}"/>
                    </a:ext>
                  </a:extLst>
                </p14:cNvPr>
                <p14:cNvContentPartPr/>
                <p14:nvPr/>
              </p14:nvContentPartPr>
              <p14:xfrm>
                <a:off x="5302217" y="476074"/>
                <a:ext cx="100800" cy="15732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16C7A78B-C024-619D-51EF-945E21ADA64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293217" y="467074"/>
                  <a:ext cx="118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BD881BE7-B670-7A45-1AA1-3A97FF0C0ACF}"/>
                    </a:ext>
                  </a:extLst>
                </p14:cNvPr>
                <p14:cNvContentPartPr/>
                <p14:nvPr/>
              </p14:nvContentPartPr>
              <p14:xfrm>
                <a:off x="5617217" y="619714"/>
                <a:ext cx="331560" cy="29268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BD881BE7-B670-7A45-1AA1-3A97FF0C0AC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08577" y="611074"/>
                  <a:ext cx="349200" cy="31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65C9423C-35B0-B1D9-64A0-4FBE40AFE5E3}"/>
              </a:ext>
            </a:extLst>
          </p:cNvPr>
          <p:cNvGrpSpPr/>
          <p:nvPr/>
        </p:nvGrpSpPr>
        <p:grpSpPr>
          <a:xfrm>
            <a:off x="6407417" y="328114"/>
            <a:ext cx="924840" cy="613080"/>
            <a:chOff x="6407417" y="328114"/>
            <a:chExt cx="924840" cy="61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3AFF7710-7BBE-55D0-6D08-B3B9F846A7BF}"/>
                    </a:ext>
                  </a:extLst>
                </p14:cNvPr>
                <p14:cNvContentPartPr/>
                <p14:nvPr/>
              </p14:nvContentPartPr>
              <p14:xfrm>
                <a:off x="6407417" y="328114"/>
                <a:ext cx="386280" cy="56880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3AFF7710-7BBE-55D0-6D08-B3B9F846A7B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98417" y="319474"/>
                  <a:ext cx="40392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97B0BF00-FA03-F434-6CA6-9E476DC4F1D6}"/>
                    </a:ext>
                  </a:extLst>
                </p14:cNvPr>
                <p14:cNvContentPartPr/>
                <p14:nvPr/>
              </p14:nvContentPartPr>
              <p14:xfrm>
                <a:off x="6826457" y="546634"/>
                <a:ext cx="505800" cy="39456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97B0BF00-FA03-F434-6CA6-9E476DC4F1D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17817" y="537634"/>
                  <a:ext cx="523440" cy="41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E9AC7DC6-D52A-4804-06AC-DCFABA356FA8}"/>
              </a:ext>
            </a:extLst>
          </p:cNvPr>
          <p:cNvGrpSpPr/>
          <p:nvPr/>
        </p:nvGrpSpPr>
        <p:grpSpPr>
          <a:xfrm>
            <a:off x="4694897" y="1275634"/>
            <a:ext cx="3135240" cy="543240"/>
            <a:chOff x="4694897" y="1275634"/>
            <a:chExt cx="3135240" cy="54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DED394D9-9325-188E-F787-89B27B776E7B}"/>
                    </a:ext>
                  </a:extLst>
                </p14:cNvPr>
                <p14:cNvContentPartPr/>
                <p14:nvPr/>
              </p14:nvContentPartPr>
              <p14:xfrm>
                <a:off x="4924577" y="1319194"/>
                <a:ext cx="149040" cy="49968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DED394D9-9325-188E-F787-89B27B776E7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915577" y="1310554"/>
                  <a:ext cx="16668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88AB652B-5759-DF1D-C5B7-7E64F1FDAB3E}"/>
                    </a:ext>
                  </a:extLst>
                </p14:cNvPr>
                <p14:cNvContentPartPr/>
                <p14:nvPr/>
              </p14:nvContentPartPr>
              <p14:xfrm>
                <a:off x="4694897" y="1350874"/>
                <a:ext cx="525960" cy="10116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88AB652B-5759-DF1D-C5B7-7E64F1FDAB3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86257" y="1341874"/>
                  <a:ext cx="543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A928FEE3-60F7-2C27-4697-74D96C305AC0}"/>
                    </a:ext>
                  </a:extLst>
                </p14:cNvPr>
                <p14:cNvContentPartPr/>
                <p14:nvPr/>
              </p14:nvContentPartPr>
              <p14:xfrm>
                <a:off x="4779857" y="1576594"/>
                <a:ext cx="540360" cy="11664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A928FEE3-60F7-2C27-4697-74D96C305AC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770857" y="1567954"/>
                  <a:ext cx="558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4C16C035-4D2B-FE1C-0D6B-6F60C904B222}"/>
                    </a:ext>
                  </a:extLst>
                </p14:cNvPr>
                <p14:cNvContentPartPr/>
                <p14:nvPr/>
              </p14:nvContentPartPr>
              <p14:xfrm>
                <a:off x="5402657" y="1501354"/>
                <a:ext cx="191520" cy="20268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4C16C035-4D2B-FE1C-0D6B-6F60C904B22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393657" y="1492714"/>
                  <a:ext cx="209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9E8ECDF1-5998-E127-C309-487AEA2C52D0}"/>
                    </a:ext>
                  </a:extLst>
                </p14:cNvPr>
                <p14:cNvContentPartPr/>
                <p14:nvPr/>
              </p14:nvContentPartPr>
              <p14:xfrm>
                <a:off x="5381057" y="1383994"/>
                <a:ext cx="96840" cy="2016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9E8ECDF1-5998-E127-C309-487AEA2C52D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372057" y="1375354"/>
                  <a:ext cx="114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76CE79E1-B42E-5886-1B5F-7FD5BD6FC411}"/>
                    </a:ext>
                  </a:extLst>
                </p14:cNvPr>
                <p14:cNvContentPartPr/>
                <p14:nvPr/>
              </p14:nvContentPartPr>
              <p14:xfrm>
                <a:off x="5475377" y="1319194"/>
                <a:ext cx="504360" cy="42192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76CE79E1-B42E-5886-1B5F-7FD5BD6FC41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466737" y="1310554"/>
                  <a:ext cx="5220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D1FADCDE-0D65-E84B-7746-FD1AC1D0E248}"/>
                    </a:ext>
                  </a:extLst>
                </p14:cNvPr>
                <p14:cNvContentPartPr/>
                <p14:nvPr/>
              </p14:nvContentPartPr>
              <p14:xfrm>
                <a:off x="6085937" y="1519714"/>
                <a:ext cx="173520" cy="19980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D1FADCDE-0D65-E84B-7746-FD1AC1D0E24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77297" y="1510714"/>
                  <a:ext cx="1911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99A5038B-DCA8-2706-ADF7-C60C7FDED46C}"/>
                    </a:ext>
                  </a:extLst>
                </p14:cNvPr>
                <p14:cNvContentPartPr/>
                <p14:nvPr/>
              </p14:nvContentPartPr>
              <p14:xfrm>
                <a:off x="6307337" y="1430434"/>
                <a:ext cx="396360" cy="26604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99A5038B-DCA8-2706-ADF7-C60C7FDED46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98337" y="1421794"/>
                  <a:ext cx="414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F8B5A324-4E3B-1B92-590F-9D9940F75C5A}"/>
                    </a:ext>
                  </a:extLst>
                </p14:cNvPr>
                <p14:cNvContentPartPr/>
                <p14:nvPr/>
              </p14:nvContentPartPr>
              <p14:xfrm>
                <a:off x="6731057" y="1426114"/>
                <a:ext cx="297720" cy="26424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F8B5A324-4E3B-1B92-590F-9D9940F75C5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22057" y="1417474"/>
                  <a:ext cx="3153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FCBB2ED2-D6E5-9C5C-69FC-39206019BAB9}"/>
                    </a:ext>
                  </a:extLst>
                </p14:cNvPr>
                <p14:cNvContentPartPr/>
                <p14:nvPr/>
              </p14:nvContentPartPr>
              <p14:xfrm>
                <a:off x="7073777" y="1437994"/>
                <a:ext cx="301680" cy="24012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FCBB2ED2-D6E5-9C5C-69FC-39206019BAB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065137" y="1429354"/>
                  <a:ext cx="319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67DE6541-EB6F-A1DB-A191-A9B0546F6539}"/>
                    </a:ext>
                  </a:extLst>
                </p14:cNvPr>
                <p14:cNvContentPartPr/>
                <p14:nvPr/>
              </p14:nvContentPartPr>
              <p14:xfrm>
                <a:off x="7439897" y="1405234"/>
                <a:ext cx="254880" cy="21240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67DE6541-EB6F-A1DB-A191-A9B0546F653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30897" y="1396234"/>
                  <a:ext cx="272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75210BDF-6FAA-207D-3FF3-53DD33C7494D}"/>
                    </a:ext>
                  </a:extLst>
                </p14:cNvPr>
                <p14:cNvContentPartPr/>
                <p14:nvPr/>
              </p14:nvContentPartPr>
              <p14:xfrm>
                <a:off x="7748417" y="1409194"/>
                <a:ext cx="81720" cy="22032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75210BDF-6FAA-207D-3FF3-53DD33C7494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39777" y="1400194"/>
                  <a:ext cx="99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96202866-D8FC-DC29-18BF-74CAADC89B20}"/>
                    </a:ext>
                  </a:extLst>
                </p14:cNvPr>
                <p14:cNvContentPartPr/>
                <p14:nvPr/>
              </p14:nvContentPartPr>
              <p14:xfrm>
                <a:off x="7593977" y="1275634"/>
                <a:ext cx="115920" cy="5976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96202866-D8FC-DC29-18BF-74CAADC89B2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585337" y="1266994"/>
                  <a:ext cx="13356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6D513CA3-C4DC-5600-5000-656F7BB46183}"/>
              </a:ext>
            </a:extLst>
          </p:cNvPr>
          <p:cNvGrpSpPr/>
          <p:nvPr/>
        </p:nvGrpSpPr>
        <p:grpSpPr>
          <a:xfrm>
            <a:off x="1512137" y="2943514"/>
            <a:ext cx="2905920" cy="515880"/>
            <a:chOff x="1512137" y="2943514"/>
            <a:chExt cx="2905920" cy="51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68851A17-3B40-0CE4-8808-AC865403820B}"/>
                    </a:ext>
                  </a:extLst>
                </p14:cNvPr>
                <p14:cNvContentPartPr/>
                <p14:nvPr/>
              </p14:nvContentPartPr>
              <p14:xfrm>
                <a:off x="1569377" y="2943514"/>
                <a:ext cx="167400" cy="44640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68851A17-3B40-0CE4-8808-AC865403820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560737" y="2934514"/>
                  <a:ext cx="1850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214B1D6C-37E3-6552-4680-AB46F58E49C6}"/>
                    </a:ext>
                  </a:extLst>
                </p14:cNvPr>
                <p14:cNvContentPartPr/>
                <p14:nvPr/>
              </p14:nvContentPartPr>
              <p14:xfrm>
                <a:off x="1512137" y="3021994"/>
                <a:ext cx="339480" cy="2304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214B1D6C-37E3-6552-4680-AB46F58E49C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503497" y="3013354"/>
                  <a:ext cx="3571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85E84448-0198-7939-9352-0D4CA9895247}"/>
                    </a:ext>
                  </a:extLst>
                </p14:cNvPr>
                <p14:cNvContentPartPr/>
                <p14:nvPr/>
              </p14:nvContentPartPr>
              <p14:xfrm>
                <a:off x="1551737" y="3209554"/>
                <a:ext cx="248760" cy="4932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85E84448-0198-7939-9352-0D4CA989524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542737" y="3200554"/>
                  <a:ext cx="266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63391BA1-C8DD-D573-D037-6B74EA7B5F7F}"/>
                    </a:ext>
                  </a:extLst>
                </p14:cNvPr>
                <p14:cNvContentPartPr/>
                <p14:nvPr/>
              </p14:nvContentPartPr>
              <p14:xfrm>
                <a:off x="1953857" y="3272914"/>
                <a:ext cx="98280" cy="13140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63391BA1-C8DD-D573-D037-6B74EA7B5F7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945217" y="3263914"/>
                  <a:ext cx="115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079AFEF0-C542-C071-C4B6-D103BE8AC21D}"/>
                    </a:ext>
                  </a:extLst>
                </p14:cNvPr>
                <p14:cNvContentPartPr/>
                <p14:nvPr/>
              </p14:nvContentPartPr>
              <p14:xfrm>
                <a:off x="2146457" y="3150514"/>
                <a:ext cx="220680" cy="2880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079AFEF0-C542-C071-C4B6-D103BE8AC21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137817" y="3141514"/>
                  <a:ext cx="238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66D33A55-3A1E-8535-8280-02CB9ECDE859}"/>
                    </a:ext>
                  </a:extLst>
                </p14:cNvPr>
                <p14:cNvContentPartPr/>
                <p14:nvPr/>
              </p14:nvContentPartPr>
              <p14:xfrm>
                <a:off x="2190737" y="3255634"/>
                <a:ext cx="186120" cy="3600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66D33A55-3A1E-8535-8280-02CB9ECDE85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181737" y="3246994"/>
                  <a:ext cx="203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7F1AA94F-54A4-A30D-F5FC-72AF309A939A}"/>
                    </a:ext>
                  </a:extLst>
                </p14:cNvPr>
                <p14:cNvContentPartPr/>
                <p14:nvPr/>
              </p14:nvContentPartPr>
              <p14:xfrm>
                <a:off x="2483417" y="3038554"/>
                <a:ext cx="213120" cy="29448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7F1AA94F-54A4-A30D-F5FC-72AF309A939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474777" y="3029914"/>
                  <a:ext cx="2307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F347D940-A759-352E-8848-811D73EDB8EE}"/>
                    </a:ext>
                  </a:extLst>
                </p14:cNvPr>
                <p14:cNvContentPartPr/>
                <p14:nvPr/>
              </p14:nvContentPartPr>
              <p14:xfrm>
                <a:off x="2892737" y="3257074"/>
                <a:ext cx="60480" cy="20232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F347D940-A759-352E-8848-811D73EDB8E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884097" y="3248074"/>
                  <a:ext cx="781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93B94B93-EAB5-5088-3D8F-C208BCA8B115}"/>
                    </a:ext>
                  </a:extLst>
                </p14:cNvPr>
                <p14:cNvContentPartPr/>
                <p14:nvPr/>
              </p14:nvContentPartPr>
              <p14:xfrm>
                <a:off x="3179297" y="3043234"/>
                <a:ext cx="100440" cy="23364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93B94B93-EAB5-5088-3D8F-C208BCA8B11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170657" y="3034234"/>
                  <a:ext cx="118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8988D2A2-1F04-5900-2C60-7866C91720AA}"/>
                    </a:ext>
                  </a:extLst>
                </p14:cNvPr>
                <p14:cNvContentPartPr/>
                <p14:nvPr/>
              </p14:nvContentPartPr>
              <p14:xfrm>
                <a:off x="3063377" y="2983834"/>
                <a:ext cx="306000" cy="3600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8988D2A2-1F04-5900-2C60-7866C91720A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054377" y="2974834"/>
                  <a:ext cx="323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95775BE4-8A1B-9487-1661-9F403A847B1C}"/>
                    </a:ext>
                  </a:extLst>
                </p14:cNvPr>
                <p14:cNvContentPartPr/>
                <p14:nvPr/>
              </p14:nvContentPartPr>
              <p14:xfrm>
                <a:off x="3144017" y="3120994"/>
                <a:ext cx="294120" cy="3456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95775BE4-8A1B-9487-1661-9F403A847B1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135377" y="3112354"/>
                  <a:ext cx="311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35218E2A-2E43-0946-5C7E-0481DCB7D76F}"/>
                    </a:ext>
                  </a:extLst>
                </p14:cNvPr>
                <p14:cNvContentPartPr/>
                <p14:nvPr/>
              </p14:nvContentPartPr>
              <p14:xfrm>
                <a:off x="3528137" y="3182194"/>
                <a:ext cx="113400" cy="20124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35218E2A-2E43-0946-5C7E-0481DCB7D76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19137" y="3173194"/>
                  <a:ext cx="131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7500129D-BAD7-1E65-2F0A-7F3ED5CD377D}"/>
                    </a:ext>
                  </a:extLst>
                </p14:cNvPr>
                <p14:cNvContentPartPr/>
                <p14:nvPr/>
              </p14:nvContentPartPr>
              <p14:xfrm>
                <a:off x="3528497" y="3333394"/>
                <a:ext cx="217080" cy="5184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7500129D-BAD7-1E65-2F0A-7F3ED5CD377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519497" y="3324754"/>
                  <a:ext cx="2347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889E3807-B718-ADE5-DE5F-509F3B95AA37}"/>
                    </a:ext>
                  </a:extLst>
                </p14:cNvPr>
                <p14:cNvContentPartPr/>
                <p14:nvPr/>
              </p14:nvContentPartPr>
              <p14:xfrm>
                <a:off x="3648737" y="3035314"/>
                <a:ext cx="236880" cy="4392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889E3807-B718-ADE5-DE5F-509F3B95AA3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639737" y="3026314"/>
                  <a:ext cx="254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EF36FD53-CF16-5996-2174-DEE3A50B6D5C}"/>
                    </a:ext>
                  </a:extLst>
                </p14:cNvPr>
                <p14:cNvContentPartPr/>
                <p14:nvPr/>
              </p14:nvContentPartPr>
              <p14:xfrm>
                <a:off x="3765017" y="3095794"/>
                <a:ext cx="187560" cy="2664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EF36FD53-CF16-5996-2174-DEE3A50B6D5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56017" y="3087154"/>
                  <a:ext cx="205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3FC0BC77-99C8-E03E-3B19-F71657395CF7}"/>
                    </a:ext>
                  </a:extLst>
                </p14:cNvPr>
                <p14:cNvContentPartPr/>
                <p14:nvPr/>
              </p14:nvContentPartPr>
              <p14:xfrm>
                <a:off x="4096937" y="2948914"/>
                <a:ext cx="145080" cy="36972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3FC0BC77-99C8-E03E-3B19-F71657395CF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87937" y="2939914"/>
                  <a:ext cx="16272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F44A7A37-801C-674B-600D-2AD034AD8954}"/>
                    </a:ext>
                  </a:extLst>
                </p14:cNvPr>
                <p14:cNvContentPartPr/>
                <p14:nvPr/>
              </p14:nvContentPartPr>
              <p14:xfrm>
                <a:off x="4101977" y="3264994"/>
                <a:ext cx="316080" cy="435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F44A7A37-801C-674B-600D-2AD034AD895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92977" y="3256354"/>
                  <a:ext cx="33372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4480CF9F-1538-8769-1D44-5E842FC27787}"/>
              </a:ext>
            </a:extLst>
          </p:cNvPr>
          <p:cNvGrpSpPr/>
          <p:nvPr/>
        </p:nvGrpSpPr>
        <p:grpSpPr>
          <a:xfrm>
            <a:off x="5445857" y="3974914"/>
            <a:ext cx="3108240" cy="388080"/>
            <a:chOff x="3232577" y="4340314"/>
            <a:chExt cx="3108240" cy="38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8413E381-E873-39D0-2E61-395908C7E2E1}"/>
                    </a:ext>
                  </a:extLst>
                </p14:cNvPr>
                <p14:cNvContentPartPr/>
                <p14:nvPr/>
              </p14:nvContentPartPr>
              <p14:xfrm>
                <a:off x="3286217" y="4340314"/>
                <a:ext cx="102240" cy="37584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8413E381-E873-39D0-2E61-395908C7E2E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277217" y="4331314"/>
                  <a:ext cx="1198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472D6FF5-8729-35BD-25EF-4AD4A1CFD0BC}"/>
                    </a:ext>
                  </a:extLst>
                </p14:cNvPr>
                <p14:cNvContentPartPr/>
                <p14:nvPr/>
              </p14:nvContentPartPr>
              <p14:xfrm>
                <a:off x="3232577" y="4389274"/>
                <a:ext cx="370080" cy="3924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472D6FF5-8729-35BD-25EF-4AD4A1CFD0B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223937" y="4380634"/>
                  <a:ext cx="387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68628AE9-E2C1-45AB-E9D2-BFBBC22B3B7F}"/>
                    </a:ext>
                  </a:extLst>
                </p14:cNvPr>
                <p14:cNvContentPartPr/>
                <p14:nvPr/>
              </p14:nvContentPartPr>
              <p14:xfrm>
                <a:off x="3288017" y="4546594"/>
                <a:ext cx="234720" cy="3600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68628AE9-E2C1-45AB-E9D2-BFBBC22B3B7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279017" y="4537594"/>
                  <a:ext cx="2523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E19CE5B2-A254-A667-34E8-00BE41A923D4}"/>
                    </a:ext>
                  </a:extLst>
                </p14:cNvPr>
                <p14:cNvContentPartPr/>
                <p14:nvPr/>
              </p14:nvContentPartPr>
              <p14:xfrm>
                <a:off x="3642977" y="4558474"/>
                <a:ext cx="214920" cy="16992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E19CE5B2-A254-A667-34E8-00BE41A923D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634337" y="4549834"/>
                  <a:ext cx="232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AC000F4B-81E1-49AF-0B89-6153F3AFF138}"/>
                    </a:ext>
                  </a:extLst>
                </p14:cNvPr>
                <p14:cNvContentPartPr/>
                <p14:nvPr/>
              </p14:nvContentPartPr>
              <p14:xfrm>
                <a:off x="3891017" y="4483234"/>
                <a:ext cx="234720" cy="2664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AC000F4B-81E1-49AF-0B89-6153F3AFF13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882017" y="4474234"/>
                  <a:ext cx="252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58B2F757-602A-52A0-FD3F-573002B7A90A}"/>
                    </a:ext>
                  </a:extLst>
                </p14:cNvPr>
                <p14:cNvContentPartPr/>
                <p14:nvPr/>
              </p14:nvContentPartPr>
              <p14:xfrm>
                <a:off x="3952217" y="4539754"/>
                <a:ext cx="169920" cy="2808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58B2F757-602A-52A0-FD3F-573002B7A90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943217" y="4531114"/>
                  <a:ext cx="187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0B8F399F-9E0E-5932-2B3F-09EF1ACC5D2D}"/>
                    </a:ext>
                  </a:extLst>
                </p14:cNvPr>
                <p14:cNvContentPartPr/>
                <p14:nvPr/>
              </p14:nvContentPartPr>
              <p14:xfrm>
                <a:off x="4293137" y="4354714"/>
                <a:ext cx="114120" cy="34704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0B8F399F-9E0E-5932-2B3F-09EF1ACC5D2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284137" y="4346074"/>
                  <a:ext cx="1317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463E0DD9-EED5-8570-DA37-0704C78619AC}"/>
                    </a:ext>
                  </a:extLst>
                </p14:cNvPr>
                <p14:cNvContentPartPr/>
                <p14:nvPr/>
              </p14:nvContentPartPr>
              <p14:xfrm>
                <a:off x="4241657" y="4362994"/>
                <a:ext cx="236880" cy="3600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463E0DD9-EED5-8570-DA37-0704C78619A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233017" y="4354354"/>
                  <a:ext cx="2545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D8324701-F4EE-6772-A433-7E1E8D6DE204}"/>
                    </a:ext>
                  </a:extLst>
                </p14:cNvPr>
                <p14:cNvContentPartPr/>
                <p14:nvPr/>
              </p14:nvContentPartPr>
              <p14:xfrm>
                <a:off x="4275137" y="4500154"/>
                <a:ext cx="234720" cy="2664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D8324701-F4EE-6772-A433-7E1E8D6DE20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266497" y="4491514"/>
                  <a:ext cx="252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9CC8E575-61BB-B17B-6BC9-B611B46CFEEC}"/>
                    </a:ext>
                  </a:extLst>
                </p14:cNvPr>
                <p14:cNvContentPartPr/>
                <p14:nvPr/>
              </p14:nvContentPartPr>
              <p14:xfrm>
                <a:off x="4523537" y="4512754"/>
                <a:ext cx="228960" cy="15768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9CC8E575-61BB-B17B-6BC9-B611B46CFEE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514897" y="4503754"/>
                  <a:ext cx="2466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DDD933AB-9CAA-4695-C483-0F8EF8E5CB09}"/>
                    </a:ext>
                  </a:extLst>
                </p14:cNvPr>
                <p14:cNvContentPartPr/>
                <p14:nvPr/>
              </p14:nvContentPartPr>
              <p14:xfrm>
                <a:off x="4787777" y="4559554"/>
                <a:ext cx="130320" cy="2412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DDD933AB-9CAA-4695-C483-0F8EF8E5CB0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778777" y="4550914"/>
                  <a:ext cx="147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BD284500-01A4-F5AF-8CDC-A28053E60CB6}"/>
                    </a:ext>
                  </a:extLst>
                </p14:cNvPr>
                <p14:cNvContentPartPr/>
                <p14:nvPr/>
              </p14:nvContentPartPr>
              <p14:xfrm>
                <a:off x="4954457" y="4509514"/>
                <a:ext cx="77760" cy="15552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BD284500-01A4-F5AF-8CDC-A28053E60CB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945457" y="4500874"/>
                  <a:ext cx="95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8532188C-53E1-C9BA-0A2D-510C0ECAEDA1}"/>
                    </a:ext>
                  </a:extLst>
                </p14:cNvPr>
                <p14:cNvContentPartPr/>
                <p14:nvPr/>
              </p14:nvContentPartPr>
              <p14:xfrm>
                <a:off x="5199257" y="4418794"/>
                <a:ext cx="55800" cy="17820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8532188C-53E1-C9BA-0A2D-510C0ECAEDA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190617" y="4409794"/>
                  <a:ext cx="73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771F0839-A22C-9488-2BE3-18E579238538}"/>
                    </a:ext>
                  </a:extLst>
                </p14:cNvPr>
                <p14:cNvContentPartPr/>
                <p14:nvPr/>
              </p14:nvContentPartPr>
              <p14:xfrm>
                <a:off x="5139137" y="4492234"/>
                <a:ext cx="176040" cy="2412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771F0839-A22C-9488-2BE3-18E57923853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130137" y="4483234"/>
                  <a:ext cx="193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CCA64080-6A13-EA54-039C-C228A693E8DA}"/>
                    </a:ext>
                  </a:extLst>
                </p14:cNvPr>
                <p14:cNvContentPartPr/>
                <p14:nvPr/>
              </p14:nvContentPartPr>
              <p14:xfrm>
                <a:off x="5445857" y="4362994"/>
                <a:ext cx="110880" cy="33876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CCA64080-6A13-EA54-039C-C228A693E8D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436857" y="4354354"/>
                  <a:ext cx="128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18E120A5-254D-00B0-C3FA-1DEA0E57941A}"/>
                    </a:ext>
                  </a:extLst>
                </p14:cNvPr>
                <p14:cNvContentPartPr/>
                <p14:nvPr/>
              </p14:nvContentPartPr>
              <p14:xfrm>
                <a:off x="5399777" y="4365514"/>
                <a:ext cx="239760" cy="3204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18E120A5-254D-00B0-C3FA-1DEA0E57941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390777" y="4356874"/>
                  <a:ext cx="2574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9B0F14C1-EF40-7809-B902-1CE0C8C2A174}"/>
                    </a:ext>
                  </a:extLst>
                </p14:cNvPr>
                <p14:cNvContentPartPr/>
                <p14:nvPr/>
              </p14:nvContentPartPr>
              <p14:xfrm>
                <a:off x="5410577" y="4515994"/>
                <a:ext cx="227160" cy="1224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9B0F14C1-EF40-7809-B902-1CE0C8C2A17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401577" y="4507354"/>
                  <a:ext cx="244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1B098D55-76FA-B45E-30EF-8E0E68A699CB}"/>
                    </a:ext>
                  </a:extLst>
                </p14:cNvPr>
                <p14:cNvContentPartPr/>
                <p14:nvPr/>
              </p14:nvContentPartPr>
              <p14:xfrm>
                <a:off x="5711537" y="4513474"/>
                <a:ext cx="182160" cy="17136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1B098D55-76FA-B45E-30EF-8E0E68A699C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702537" y="4504834"/>
                  <a:ext cx="199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D485DC9B-59CC-6606-06B2-EB7293433CAB}"/>
                    </a:ext>
                  </a:extLst>
                </p14:cNvPr>
                <p14:cNvContentPartPr/>
                <p14:nvPr/>
              </p14:nvContentPartPr>
              <p14:xfrm>
                <a:off x="5945537" y="4581514"/>
                <a:ext cx="133560" cy="2448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D485DC9B-59CC-6606-06B2-EB7293433CA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936537" y="4572874"/>
                  <a:ext cx="151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18B26185-7D97-0BD4-6DE2-4154995FC65B}"/>
                    </a:ext>
                  </a:extLst>
                </p14:cNvPr>
                <p14:cNvContentPartPr/>
                <p14:nvPr/>
              </p14:nvContentPartPr>
              <p14:xfrm>
                <a:off x="6106097" y="4522114"/>
                <a:ext cx="234720" cy="13176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18B26185-7D97-0BD4-6DE2-4154995FC65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097457" y="4513474"/>
                  <a:ext cx="25236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4CF9C5E8-3068-6F7E-89E1-3565BBCB592A}"/>
              </a:ext>
            </a:extLst>
          </p:cNvPr>
          <p:cNvGrpSpPr/>
          <p:nvPr/>
        </p:nvGrpSpPr>
        <p:grpSpPr>
          <a:xfrm>
            <a:off x="2991377" y="4005874"/>
            <a:ext cx="1392120" cy="489960"/>
            <a:chOff x="778097" y="4371274"/>
            <a:chExt cx="1392120" cy="48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3F0A4CAF-824D-6963-0FB3-B6FDB7282A96}"/>
                    </a:ext>
                  </a:extLst>
                </p14:cNvPr>
                <p14:cNvContentPartPr/>
                <p14:nvPr/>
              </p14:nvContentPartPr>
              <p14:xfrm>
                <a:off x="778097" y="4371274"/>
                <a:ext cx="314640" cy="43128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3F0A4CAF-824D-6963-0FB3-B6FDB7282A9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69457" y="4362634"/>
                  <a:ext cx="3322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1E6AF32B-05C5-C054-9760-5337EC3FCDDB}"/>
                    </a:ext>
                  </a:extLst>
                </p14:cNvPr>
                <p14:cNvContentPartPr/>
                <p14:nvPr/>
              </p14:nvContentPartPr>
              <p14:xfrm>
                <a:off x="883577" y="4567474"/>
                <a:ext cx="221040" cy="9288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1E6AF32B-05C5-C054-9760-5337EC3FCDD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74937" y="4558834"/>
                  <a:ext cx="238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0D32A636-34A9-3369-7625-BE1D963D2DD6}"/>
                    </a:ext>
                  </a:extLst>
                </p14:cNvPr>
                <p14:cNvContentPartPr/>
                <p14:nvPr/>
              </p14:nvContentPartPr>
              <p14:xfrm>
                <a:off x="1188857" y="4536874"/>
                <a:ext cx="327600" cy="16236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0D32A636-34A9-3369-7625-BE1D963D2DD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79857" y="4527874"/>
                  <a:ext cx="345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0AB63E0F-0DD5-A46A-C105-3E7CBA4EBB49}"/>
                    </a:ext>
                  </a:extLst>
                </p14:cNvPr>
                <p14:cNvContentPartPr/>
                <p14:nvPr/>
              </p14:nvContentPartPr>
              <p14:xfrm>
                <a:off x="1508897" y="4559554"/>
                <a:ext cx="192960" cy="16776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0AB63E0F-0DD5-A46A-C105-3E7CBA4EBB4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500257" y="4550914"/>
                  <a:ext cx="210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68C12C4B-D30F-CE42-1BA0-B9272E0B0D92}"/>
                    </a:ext>
                  </a:extLst>
                </p14:cNvPr>
                <p14:cNvContentPartPr/>
                <p14:nvPr/>
              </p14:nvContentPartPr>
              <p14:xfrm>
                <a:off x="1687817" y="4669354"/>
                <a:ext cx="140400" cy="19188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68C12C4B-D30F-CE42-1BA0-B9272E0B0D9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678817" y="4660354"/>
                  <a:ext cx="1580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F8285D9D-9A3D-C331-52FD-36036D430BD5}"/>
                    </a:ext>
                  </a:extLst>
                </p14:cNvPr>
                <p14:cNvContentPartPr/>
                <p14:nvPr/>
              </p14:nvContentPartPr>
              <p14:xfrm>
                <a:off x="1873937" y="4556314"/>
                <a:ext cx="296280" cy="19980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F8285D9D-9A3D-C331-52FD-36036D430BD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865297" y="4547314"/>
                  <a:ext cx="31392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13" name="Entrada de lápiz 112">
                <a:extLst>
                  <a:ext uri="{FF2B5EF4-FFF2-40B4-BE49-F238E27FC236}">
                    <a16:creationId xmlns:a16="http://schemas.microsoft.com/office/drawing/2014/main" id="{DB1A1209-8392-82F7-6DCA-8C2143A8EF5B}"/>
                  </a:ext>
                </a:extLst>
              </p14:cNvPr>
              <p14:cNvContentPartPr/>
              <p14:nvPr/>
            </p14:nvContentPartPr>
            <p14:xfrm>
              <a:off x="4870577" y="4281634"/>
              <a:ext cx="61920" cy="226440"/>
            </p14:xfrm>
          </p:contentPart>
        </mc:Choice>
        <mc:Fallback>
          <p:pic>
            <p:nvPicPr>
              <p:cNvPr id="113" name="Entrada de lápiz 112">
                <a:extLst>
                  <a:ext uri="{FF2B5EF4-FFF2-40B4-BE49-F238E27FC236}">
                    <a16:creationId xmlns:a16="http://schemas.microsoft.com/office/drawing/2014/main" id="{DB1A1209-8392-82F7-6DCA-8C2143A8EF5B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861577" y="4272634"/>
                <a:ext cx="795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115" name="Entrada de lápiz 114">
                <a:extLst>
                  <a:ext uri="{FF2B5EF4-FFF2-40B4-BE49-F238E27FC236}">
                    <a16:creationId xmlns:a16="http://schemas.microsoft.com/office/drawing/2014/main" id="{ED52D010-21CF-4FA2-B270-661FF5CD4185}"/>
                  </a:ext>
                </a:extLst>
              </p14:cNvPr>
              <p14:cNvContentPartPr/>
              <p14:nvPr/>
            </p14:nvContentPartPr>
            <p14:xfrm>
              <a:off x="2710217" y="5429314"/>
              <a:ext cx="244080" cy="326520"/>
            </p14:xfrm>
          </p:contentPart>
        </mc:Choice>
        <mc:Fallback>
          <p:pic>
            <p:nvPicPr>
              <p:cNvPr id="115" name="Entrada de lápiz 114">
                <a:extLst>
                  <a:ext uri="{FF2B5EF4-FFF2-40B4-BE49-F238E27FC236}">
                    <a16:creationId xmlns:a16="http://schemas.microsoft.com/office/drawing/2014/main" id="{ED52D010-21CF-4FA2-B270-661FF5CD4185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701217" y="5420674"/>
                <a:ext cx="26172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116" name="Entrada de lápiz 115">
                <a:extLst>
                  <a:ext uri="{FF2B5EF4-FFF2-40B4-BE49-F238E27FC236}">
                    <a16:creationId xmlns:a16="http://schemas.microsoft.com/office/drawing/2014/main" id="{4D31C8CB-3238-D4F8-AEC4-F89A769638F1}"/>
                  </a:ext>
                </a:extLst>
              </p14:cNvPr>
              <p14:cNvContentPartPr/>
              <p14:nvPr/>
            </p14:nvContentPartPr>
            <p14:xfrm>
              <a:off x="3113417" y="5635594"/>
              <a:ext cx="19080" cy="188640"/>
            </p14:xfrm>
          </p:contentPart>
        </mc:Choice>
        <mc:Fallback>
          <p:pic>
            <p:nvPicPr>
              <p:cNvPr id="116" name="Entrada de lápiz 115">
                <a:extLst>
                  <a:ext uri="{FF2B5EF4-FFF2-40B4-BE49-F238E27FC236}">
                    <a16:creationId xmlns:a16="http://schemas.microsoft.com/office/drawing/2014/main" id="{4D31C8CB-3238-D4F8-AEC4-F89A769638F1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3104417" y="5626594"/>
                <a:ext cx="3672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117" name="Entrada de lápiz 116">
                <a:extLst>
                  <a:ext uri="{FF2B5EF4-FFF2-40B4-BE49-F238E27FC236}">
                    <a16:creationId xmlns:a16="http://schemas.microsoft.com/office/drawing/2014/main" id="{869DB3F1-DFCD-E411-4C2D-4E7D82A45CA1}"/>
                  </a:ext>
                </a:extLst>
              </p14:cNvPr>
              <p14:cNvContentPartPr/>
              <p14:nvPr/>
            </p14:nvContentPartPr>
            <p14:xfrm>
              <a:off x="3289097" y="5490154"/>
              <a:ext cx="155880" cy="257760"/>
            </p14:xfrm>
          </p:contentPart>
        </mc:Choice>
        <mc:Fallback>
          <p:pic>
            <p:nvPicPr>
              <p:cNvPr id="117" name="Entrada de lápiz 116">
                <a:extLst>
                  <a:ext uri="{FF2B5EF4-FFF2-40B4-BE49-F238E27FC236}">
                    <a16:creationId xmlns:a16="http://schemas.microsoft.com/office/drawing/2014/main" id="{869DB3F1-DFCD-E411-4C2D-4E7D82A45CA1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280457" y="5481154"/>
                <a:ext cx="17352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118" name="Entrada de lápiz 117">
                <a:extLst>
                  <a:ext uri="{FF2B5EF4-FFF2-40B4-BE49-F238E27FC236}">
                    <a16:creationId xmlns:a16="http://schemas.microsoft.com/office/drawing/2014/main" id="{97EBC3C4-94E5-0088-5C7B-25549330B882}"/>
                  </a:ext>
                </a:extLst>
              </p14:cNvPr>
              <p14:cNvContentPartPr/>
              <p14:nvPr/>
            </p14:nvContentPartPr>
            <p14:xfrm>
              <a:off x="3335177" y="5738554"/>
              <a:ext cx="221040" cy="33480"/>
            </p14:xfrm>
          </p:contentPart>
        </mc:Choice>
        <mc:Fallback>
          <p:pic>
            <p:nvPicPr>
              <p:cNvPr id="118" name="Entrada de lápiz 117">
                <a:extLst>
                  <a:ext uri="{FF2B5EF4-FFF2-40B4-BE49-F238E27FC236}">
                    <a16:creationId xmlns:a16="http://schemas.microsoft.com/office/drawing/2014/main" id="{97EBC3C4-94E5-0088-5C7B-25549330B882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326537" y="5729554"/>
                <a:ext cx="2386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119" name="Entrada de lápiz 118">
                <a:extLst>
                  <a:ext uri="{FF2B5EF4-FFF2-40B4-BE49-F238E27FC236}">
                    <a16:creationId xmlns:a16="http://schemas.microsoft.com/office/drawing/2014/main" id="{33231B71-85C7-BB6D-C669-AD9E333B8D7A}"/>
                  </a:ext>
                </a:extLst>
              </p14:cNvPr>
              <p14:cNvContentPartPr/>
              <p14:nvPr/>
            </p14:nvContentPartPr>
            <p14:xfrm>
              <a:off x="3676457" y="5734594"/>
              <a:ext cx="31680" cy="145440"/>
            </p14:xfrm>
          </p:contentPart>
        </mc:Choice>
        <mc:Fallback>
          <p:pic>
            <p:nvPicPr>
              <p:cNvPr id="119" name="Entrada de lápiz 118">
                <a:extLst>
                  <a:ext uri="{FF2B5EF4-FFF2-40B4-BE49-F238E27FC236}">
                    <a16:creationId xmlns:a16="http://schemas.microsoft.com/office/drawing/2014/main" id="{33231B71-85C7-BB6D-C669-AD9E333B8D7A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667817" y="5725594"/>
                <a:ext cx="49320" cy="16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upo 146">
            <a:extLst>
              <a:ext uri="{FF2B5EF4-FFF2-40B4-BE49-F238E27FC236}">
                <a16:creationId xmlns:a16="http://schemas.microsoft.com/office/drawing/2014/main" id="{6B0D203D-1AD4-7466-ACEF-6012711A997D}"/>
              </a:ext>
            </a:extLst>
          </p:cNvPr>
          <p:cNvGrpSpPr/>
          <p:nvPr/>
        </p:nvGrpSpPr>
        <p:grpSpPr>
          <a:xfrm>
            <a:off x="3819017" y="5361994"/>
            <a:ext cx="273600" cy="348120"/>
            <a:chOff x="3819017" y="5361994"/>
            <a:chExt cx="273600" cy="34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582286DF-7255-4C64-6266-6EC9617BA23E}"/>
                    </a:ext>
                  </a:extLst>
                </p14:cNvPr>
                <p14:cNvContentPartPr/>
                <p14:nvPr/>
              </p14:nvContentPartPr>
              <p14:xfrm>
                <a:off x="3819017" y="5361994"/>
                <a:ext cx="161280" cy="32616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582286DF-7255-4C64-6266-6EC9617BA23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810017" y="5352994"/>
                  <a:ext cx="1789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68E0809D-84E1-C8D5-ADFF-C73B3D06BF5C}"/>
                    </a:ext>
                  </a:extLst>
                </p14:cNvPr>
                <p14:cNvContentPartPr/>
                <p14:nvPr/>
              </p14:nvContentPartPr>
              <p14:xfrm>
                <a:off x="3846017" y="5689594"/>
                <a:ext cx="246600" cy="2052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68E0809D-84E1-C8D5-ADFF-C73B3D06BF5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837017" y="5680594"/>
                  <a:ext cx="264240" cy="3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19812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093A3-475B-05CE-0A30-3FBDCACE3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o 37">
            <a:extLst>
              <a:ext uri="{FF2B5EF4-FFF2-40B4-BE49-F238E27FC236}">
                <a16:creationId xmlns:a16="http://schemas.microsoft.com/office/drawing/2014/main" id="{3D08EEAB-0DC3-051A-C58F-CA6CBC727B0F}"/>
              </a:ext>
            </a:extLst>
          </p:cNvPr>
          <p:cNvGrpSpPr/>
          <p:nvPr/>
        </p:nvGrpSpPr>
        <p:grpSpPr>
          <a:xfrm>
            <a:off x="2632097" y="411274"/>
            <a:ext cx="3316680" cy="602280"/>
            <a:chOff x="2632097" y="411274"/>
            <a:chExt cx="3316680" cy="60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C47B709B-B9C1-D753-CE6C-8699D9E95879}"/>
                    </a:ext>
                  </a:extLst>
                </p14:cNvPr>
                <p14:cNvContentPartPr/>
                <p14:nvPr/>
              </p14:nvContentPartPr>
              <p14:xfrm>
                <a:off x="2632097" y="411274"/>
                <a:ext cx="556920" cy="58464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C47B709B-B9C1-D753-CE6C-8699D9E9587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23457" y="402634"/>
                  <a:ext cx="5745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53E22B34-8D98-54D6-CB5D-52F980F460D5}"/>
                    </a:ext>
                  </a:extLst>
                </p14:cNvPr>
                <p14:cNvContentPartPr/>
                <p14:nvPr/>
              </p14:nvContentPartPr>
              <p14:xfrm>
                <a:off x="3338777" y="665434"/>
                <a:ext cx="365040" cy="31896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53E22B34-8D98-54D6-CB5D-52F980F460D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29777" y="656434"/>
                  <a:ext cx="3826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F06BB36B-A338-F5BA-D66D-76904D89ACAA}"/>
                    </a:ext>
                  </a:extLst>
                </p14:cNvPr>
                <p14:cNvContentPartPr/>
                <p14:nvPr/>
              </p14:nvContentPartPr>
              <p14:xfrm>
                <a:off x="3774737" y="729514"/>
                <a:ext cx="341280" cy="2840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F06BB36B-A338-F5BA-D66D-76904D89ACA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65737" y="720514"/>
                  <a:ext cx="3589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BA35885D-5CCE-3F30-495E-96A49F8A9E4F}"/>
                    </a:ext>
                  </a:extLst>
                </p14:cNvPr>
                <p14:cNvContentPartPr/>
                <p14:nvPr/>
              </p14:nvContentPartPr>
              <p14:xfrm>
                <a:off x="4051577" y="693874"/>
                <a:ext cx="342000" cy="28584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BA35885D-5CCE-3F30-495E-96A49F8A9E4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42577" y="684874"/>
                  <a:ext cx="3596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6A074585-BC32-9416-58DE-E4AB2E189C74}"/>
                    </a:ext>
                  </a:extLst>
                </p14:cNvPr>
                <p14:cNvContentPartPr/>
                <p14:nvPr/>
              </p14:nvContentPartPr>
              <p14:xfrm>
                <a:off x="4393937" y="714754"/>
                <a:ext cx="295560" cy="28980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6A074585-BC32-9416-58DE-E4AB2E189C7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85297" y="706114"/>
                  <a:ext cx="3132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B785FEF0-23B9-5DB9-7256-E7D2067F109C}"/>
                    </a:ext>
                  </a:extLst>
                </p14:cNvPr>
                <p14:cNvContentPartPr/>
                <p14:nvPr/>
              </p14:nvContentPartPr>
              <p14:xfrm>
                <a:off x="4794977" y="714754"/>
                <a:ext cx="131760" cy="24516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B785FEF0-23B9-5DB9-7256-E7D2067F109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86337" y="706114"/>
                  <a:ext cx="149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3DE52419-8064-5974-F1D6-215AB71B2298}"/>
                    </a:ext>
                  </a:extLst>
                </p14:cNvPr>
                <p14:cNvContentPartPr/>
                <p14:nvPr/>
              </p14:nvContentPartPr>
              <p14:xfrm>
                <a:off x="4673297" y="593434"/>
                <a:ext cx="37800" cy="432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3DE52419-8064-5974-F1D6-215AB71B229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64657" y="584434"/>
                  <a:ext cx="55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DDB98E94-23D8-8536-BC43-9214EB4B26FB}"/>
                    </a:ext>
                  </a:extLst>
                </p14:cNvPr>
                <p14:cNvContentPartPr/>
                <p14:nvPr/>
              </p14:nvContentPartPr>
              <p14:xfrm>
                <a:off x="5078297" y="683074"/>
                <a:ext cx="332640" cy="29268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DDB98E94-23D8-8536-BC43-9214EB4B26F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069297" y="674434"/>
                  <a:ext cx="350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75680D82-82CD-58CD-F045-1AF05ED2E003}"/>
                    </a:ext>
                  </a:extLst>
                </p14:cNvPr>
                <p14:cNvContentPartPr/>
                <p14:nvPr/>
              </p14:nvContentPartPr>
              <p14:xfrm>
                <a:off x="4689497" y="565714"/>
                <a:ext cx="115200" cy="9324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75680D82-82CD-58CD-F045-1AF05ED2E00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80857" y="556714"/>
                  <a:ext cx="132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C4A6305F-9101-21AE-40CE-C4A7C02AA5D4}"/>
                    </a:ext>
                  </a:extLst>
                </p14:cNvPr>
                <p14:cNvContentPartPr/>
                <p14:nvPr/>
              </p14:nvContentPartPr>
              <p14:xfrm>
                <a:off x="5302217" y="476074"/>
                <a:ext cx="100800" cy="15732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C4A6305F-9101-21AE-40CE-C4A7C02AA5D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293217" y="467074"/>
                  <a:ext cx="118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8C591945-0CE0-658F-6F78-E46D12402783}"/>
                    </a:ext>
                  </a:extLst>
                </p14:cNvPr>
                <p14:cNvContentPartPr/>
                <p14:nvPr/>
              </p14:nvContentPartPr>
              <p14:xfrm>
                <a:off x="5617217" y="619714"/>
                <a:ext cx="331560" cy="29268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8C591945-0CE0-658F-6F78-E46D1240278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08577" y="611074"/>
                  <a:ext cx="349200" cy="31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DD9C4442-DD09-2426-DF83-E6AFF8EEE473}"/>
              </a:ext>
            </a:extLst>
          </p:cNvPr>
          <p:cNvGrpSpPr/>
          <p:nvPr/>
        </p:nvGrpSpPr>
        <p:grpSpPr>
          <a:xfrm>
            <a:off x="6407417" y="328114"/>
            <a:ext cx="924840" cy="613080"/>
            <a:chOff x="6407417" y="328114"/>
            <a:chExt cx="924840" cy="61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DF31D2BF-0C1E-FBB5-9FAD-28CFC4418824}"/>
                    </a:ext>
                  </a:extLst>
                </p14:cNvPr>
                <p14:cNvContentPartPr/>
                <p14:nvPr/>
              </p14:nvContentPartPr>
              <p14:xfrm>
                <a:off x="6407417" y="328114"/>
                <a:ext cx="386280" cy="56880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DF31D2BF-0C1E-FBB5-9FAD-28CFC441882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98417" y="319474"/>
                  <a:ext cx="40392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9F74FA62-5B5B-44F9-B8D1-9605900C1EF5}"/>
                    </a:ext>
                  </a:extLst>
                </p14:cNvPr>
                <p14:cNvContentPartPr/>
                <p14:nvPr/>
              </p14:nvContentPartPr>
              <p14:xfrm>
                <a:off x="6826457" y="546634"/>
                <a:ext cx="505800" cy="39456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9F74FA62-5B5B-44F9-B8D1-9605900C1E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17817" y="537634"/>
                  <a:ext cx="523440" cy="41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5A02A126-97EE-89D9-9622-2716BD067767}"/>
              </a:ext>
            </a:extLst>
          </p:cNvPr>
          <p:cNvGrpSpPr/>
          <p:nvPr/>
        </p:nvGrpSpPr>
        <p:grpSpPr>
          <a:xfrm>
            <a:off x="4694897" y="1275634"/>
            <a:ext cx="3135240" cy="543240"/>
            <a:chOff x="4694897" y="1275634"/>
            <a:chExt cx="3135240" cy="54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C4975266-8291-9E64-A50F-92688F596275}"/>
                    </a:ext>
                  </a:extLst>
                </p14:cNvPr>
                <p14:cNvContentPartPr/>
                <p14:nvPr/>
              </p14:nvContentPartPr>
              <p14:xfrm>
                <a:off x="4924577" y="1319194"/>
                <a:ext cx="149040" cy="49968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C4975266-8291-9E64-A50F-92688F59627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915577" y="1310554"/>
                  <a:ext cx="16668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5559173E-7C51-9022-7618-B01E8A96D8BC}"/>
                    </a:ext>
                  </a:extLst>
                </p14:cNvPr>
                <p14:cNvContentPartPr/>
                <p14:nvPr/>
              </p14:nvContentPartPr>
              <p14:xfrm>
                <a:off x="4694897" y="1350874"/>
                <a:ext cx="525960" cy="10116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5559173E-7C51-9022-7618-B01E8A96D8B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86257" y="1341874"/>
                  <a:ext cx="543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61726ECC-1A81-2C44-9ACC-EDD518AA3C4F}"/>
                    </a:ext>
                  </a:extLst>
                </p14:cNvPr>
                <p14:cNvContentPartPr/>
                <p14:nvPr/>
              </p14:nvContentPartPr>
              <p14:xfrm>
                <a:off x="4779857" y="1576594"/>
                <a:ext cx="540360" cy="11664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61726ECC-1A81-2C44-9ACC-EDD518AA3C4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770857" y="1567954"/>
                  <a:ext cx="558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CEE55DB1-3579-E4DD-2CDD-4DE448460F47}"/>
                    </a:ext>
                  </a:extLst>
                </p14:cNvPr>
                <p14:cNvContentPartPr/>
                <p14:nvPr/>
              </p14:nvContentPartPr>
              <p14:xfrm>
                <a:off x="5402657" y="1501354"/>
                <a:ext cx="191520" cy="20268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CEE55DB1-3579-E4DD-2CDD-4DE448460F4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393657" y="1492714"/>
                  <a:ext cx="209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1E9A62BD-19EE-92BA-7AD0-BC373BBE36AC}"/>
                    </a:ext>
                  </a:extLst>
                </p14:cNvPr>
                <p14:cNvContentPartPr/>
                <p14:nvPr/>
              </p14:nvContentPartPr>
              <p14:xfrm>
                <a:off x="5381057" y="1383994"/>
                <a:ext cx="96840" cy="2016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1E9A62BD-19EE-92BA-7AD0-BC373BBE36A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372057" y="1375354"/>
                  <a:ext cx="114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FD174602-EB6D-8C66-FB24-EF00A65DA6DB}"/>
                    </a:ext>
                  </a:extLst>
                </p14:cNvPr>
                <p14:cNvContentPartPr/>
                <p14:nvPr/>
              </p14:nvContentPartPr>
              <p14:xfrm>
                <a:off x="5475377" y="1319194"/>
                <a:ext cx="504360" cy="42192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FD174602-EB6D-8C66-FB24-EF00A65DA6D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466737" y="1310554"/>
                  <a:ext cx="5220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25FF62B4-ECE8-BF9D-BFD5-1C3B77CDCC64}"/>
                    </a:ext>
                  </a:extLst>
                </p14:cNvPr>
                <p14:cNvContentPartPr/>
                <p14:nvPr/>
              </p14:nvContentPartPr>
              <p14:xfrm>
                <a:off x="6085937" y="1519714"/>
                <a:ext cx="173520" cy="19980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25FF62B4-ECE8-BF9D-BFD5-1C3B77CDCC6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77297" y="1510714"/>
                  <a:ext cx="1911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61CBC1F5-4C17-0CDF-AACB-EB2E55BC7FB3}"/>
                    </a:ext>
                  </a:extLst>
                </p14:cNvPr>
                <p14:cNvContentPartPr/>
                <p14:nvPr/>
              </p14:nvContentPartPr>
              <p14:xfrm>
                <a:off x="6307337" y="1430434"/>
                <a:ext cx="396360" cy="26604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61CBC1F5-4C17-0CDF-AACB-EB2E55BC7FB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98337" y="1421794"/>
                  <a:ext cx="414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50E43A65-5031-A4EB-0A23-A1742639EF53}"/>
                    </a:ext>
                  </a:extLst>
                </p14:cNvPr>
                <p14:cNvContentPartPr/>
                <p14:nvPr/>
              </p14:nvContentPartPr>
              <p14:xfrm>
                <a:off x="6731057" y="1426114"/>
                <a:ext cx="297720" cy="26424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50E43A65-5031-A4EB-0A23-A1742639EF5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22057" y="1417474"/>
                  <a:ext cx="3153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94529820-AE25-D0E5-FBE5-FB885F6B19EC}"/>
                    </a:ext>
                  </a:extLst>
                </p14:cNvPr>
                <p14:cNvContentPartPr/>
                <p14:nvPr/>
              </p14:nvContentPartPr>
              <p14:xfrm>
                <a:off x="7073777" y="1437994"/>
                <a:ext cx="301680" cy="24012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94529820-AE25-D0E5-FBE5-FB885F6B19E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065137" y="1429354"/>
                  <a:ext cx="319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95859B75-EFC8-87BF-8FD8-5CB970E25217}"/>
                    </a:ext>
                  </a:extLst>
                </p14:cNvPr>
                <p14:cNvContentPartPr/>
                <p14:nvPr/>
              </p14:nvContentPartPr>
              <p14:xfrm>
                <a:off x="7439897" y="1405234"/>
                <a:ext cx="254880" cy="21240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95859B75-EFC8-87BF-8FD8-5CB970E2521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30897" y="1396234"/>
                  <a:ext cx="272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D38CC055-474B-F265-662B-A46DCD0873B7}"/>
                    </a:ext>
                  </a:extLst>
                </p14:cNvPr>
                <p14:cNvContentPartPr/>
                <p14:nvPr/>
              </p14:nvContentPartPr>
              <p14:xfrm>
                <a:off x="7748417" y="1409194"/>
                <a:ext cx="81720" cy="22032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D38CC055-474B-F265-662B-A46DCD0873B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39777" y="1400194"/>
                  <a:ext cx="99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EBD51D24-652F-0B79-FA5F-950E689CCF36}"/>
                    </a:ext>
                  </a:extLst>
                </p14:cNvPr>
                <p14:cNvContentPartPr/>
                <p14:nvPr/>
              </p14:nvContentPartPr>
              <p14:xfrm>
                <a:off x="7593977" y="1275634"/>
                <a:ext cx="115920" cy="5976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EBD51D24-652F-0B79-FA5F-950E689CCF3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585337" y="1266994"/>
                  <a:ext cx="13356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B9E1969E-6CCA-2932-765E-34897CC5C95A}"/>
              </a:ext>
            </a:extLst>
          </p:cNvPr>
          <p:cNvGrpSpPr/>
          <p:nvPr/>
        </p:nvGrpSpPr>
        <p:grpSpPr>
          <a:xfrm>
            <a:off x="1512137" y="2943514"/>
            <a:ext cx="2905920" cy="515880"/>
            <a:chOff x="1512137" y="2943514"/>
            <a:chExt cx="2905920" cy="51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6A944A99-4929-88CD-2157-5037D13D4458}"/>
                    </a:ext>
                  </a:extLst>
                </p14:cNvPr>
                <p14:cNvContentPartPr/>
                <p14:nvPr/>
              </p14:nvContentPartPr>
              <p14:xfrm>
                <a:off x="1569377" y="2943514"/>
                <a:ext cx="167400" cy="44640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6A944A99-4929-88CD-2157-5037D13D445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560737" y="2934514"/>
                  <a:ext cx="1850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D6F682F6-4D77-A041-29DC-6A0B8FAACABA}"/>
                    </a:ext>
                  </a:extLst>
                </p14:cNvPr>
                <p14:cNvContentPartPr/>
                <p14:nvPr/>
              </p14:nvContentPartPr>
              <p14:xfrm>
                <a:off x="1512137" y="3021994"/>
                <a:ext cx="339480" cy="2304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D6F682F6-4D77-A041-29DC-6A0B8FAACAB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503497" y="3013354"/>
                  <a:ext cx="3571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B63AC5CC-4888-13E4-504B-BBD9CCF73B68}"/>
                    </a:ext>
                  </a:extLst>
                </p14:cNvPr>
                <p14:cNvContentPartPr/>
                <p14:nvPr/>
              </p14:nvContentPartPr>
              <p14:xfrm>
                <a:off x="1551737" y="3209554"/>
                <a:ext cx="248760" cy="4932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B63AC5CC-4888-13E4-504B-BBD9CCF73B6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542737" y="3200554"/>
                  <a:ext cx="266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9EAD2DBE-E70D-799B-D869-14A84AE24CC9}"/>
                    </a:ext>
                  </a:extLst>
                </p14:cNvPr>
                <p14:cNvContentPartPr/>
                <p14:nvPr/>
              </p14:nvContentPartPr>
              <p14:xfrm>
                <a:off x="1953857" y="3272914"/>
                <a:ext cx="98280" cy="13140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9EAD2DBE-E70D-799B-D869-14A84AE24CC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945217" y="3263914"/>
                  <a:ext cx="115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76177601-E0BF-6455-3D1C-084E24EC877A}"/>
                    </a:ext>
                  </a:extLst>
                </p14:cNvPr>
                <p14:cNvContentPartPr/>
                <p14:nvPr/>
              </p14:nvContentPartPr>
              <p14:xfrm>
                <a:off x="2146457" y="3150514"/>
                <a:ext cx="220680" cy="2880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76177601-E0BF-6455-3D1C-084E24EC877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137817" y="3141514"/>
                  <a:ext cx="238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877F4C0E-4F05-4C66-CDA3-DE89E36A28AC}"/>
                    </a:ext>
                  </a:extLst>
                </p14:cNvPr>
                <p14:cNvContentPartPr/>
                <p14:nvPr/>
              </p14:nvContentPartPr>
              <p14:xfrm>
                <a:off x="2190737" y="3255634"/>
                <a:ext cx="186120" cy="3600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877F4C0E-4F05-4C66-CDA3-DE89E36A28A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181737" y="3246994"/>
                  <a:ext cx="203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BE48F243-4B6A-1999-8298-AAB0B0B10D67}"/>
                    </a:ext>
                  </a:extLst>
                </p14:cNvPr>
                <p14:cNvContentPartPr/>
                <p14:nvPr/>
              </p14:nvContentPartPr>
              <p14:xfrm>
                <a:off x="2483417" y="3038554"/>
                <a:ext cx="213120" cy="29448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BE48F243-4B6A-1999-8298-AAB0B0B10D6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474777" y="3029914"/>
                  <a:ext cx="2307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422EAFED-56DF-ED05-C779-1188ABAFC3AE}"/>
                    </a:ext>
                  </a:extLst>
                </p14:cNvPr>
                <p14:cNvContentPartPr/>
                <p14:nvPr/>
              </p14:nvContentPartPr>
              <p14:xfrm>
                <a:off x="2892737" y="3257074"/>
                <a:ext cx="60480" cy="20232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422EAFED-56DF-ED05-C779-1188ABAFC3A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884097" y="3248074"/>
                  <a:ext cx="781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96A00729-ACE8-90D2-EFF2-73E4A1B49A17}"/>
                    </a:ext>
                  </a:extLst>
                </p14:cNvPr>
                <p14:cNvContentPartPr/>
                <p14:nvPr/>
              </p14:nvContentPartPr>
              <p14:xfrm>
                <a:off x="3179297" y="3043234"/>
                <a:ext cx="100440" cy="23364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96A00729-ACE8-90D2-EFF2-73E4A1B49A1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170657" y="3034234"/>
                  <a:ext cx="118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00C2687E-DDA1-6A7E-16A6-8134B0B38461}"/>
                    </a:ext>
                  </a:extLst>
                </p14:cNvPr>
                <p14:cNvContentPartPr/>
                <p14:nvPr/>
              </p14:nvContentPartPr>
              <p14:xfrm>
                <a:off x="3063377" y="2983834"/>
                <a:ext cx="306000" cy="3600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00C2687E-DDA1-6A7E-16A6-8134B0B3846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054377" y="2974834"/>
                  <a:ext cx="323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C2426A95-E0FD-FBD4-6174-9C1788A5FD0F}"/>
                    </a:ext>
                  </a:extLst>
                </p14:cNvPr>
                <p14:cNvContentPartPr/>
                <p14:nvPr/>
              </p14:nvContentPartPr>
              <p14:xfrm>
                <a:off x="3144017" y="3120994"/>
                <a:ext cx="294120" cy="3456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C2426A95-E0FD-FBD4-6174-9C1788A5FD0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135377" y="3112354"/>
                  <a:ext cx="311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50B994FF-4611-F41D-C950-A896A6AB9C16}"/>
                    </a:ext>
                  </a:extLst>
                </p14:cNvPr>
                <p14:cNvContentPartPr/>
                <p14:nvPr/>
              </p14:nvContentPartPr>
              <p14:xfrm>
                <a:off x="3528137" y="3182194"/>
                <a:ext cx="113400" cy="20124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50B994FF-4611-F41D-C950-A896A6AB9C1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19137" y="3173194"/>
                  <a:ext cx="131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7E1B5CAD-C3ED-731F-AD26-A96A9AE2A362}"/>
                    </a:ext>
                  </a:extLst>
                </p14:cNvPr>
                <p14:cNvContentPartPr/>
                <p14:nvPr/>
              </p14:nvContentPartPr>
              <p14:xfrm>
                <a:off x="3528497" y="3333394"/>
                <a:ext cx="217080" cy="5184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7E1B5CAD-C3ED-731F-AD26-A96A9AE2A36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519497" y="3324754"/>
                  <a:ext cx="2347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7047258F-BA00-FD1D-ED73-8382A503BF83}"/>
                    </a:ext>
                  </a:extLst>
                </p14:cNvPr>
                <p14:cNvContentPartPr/>
                <p14:nvPr/>
              </p14:nvContentPartPr>
              <p14:xfrm>
                <a:off x="3648737" y="3035314"/>
                <a:ext cx="236880" cy="4392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7047258F-BA00-FD1D-ED73-8382A503BF8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639737" y="3026314"/>
                  <a:ext cx="254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D9DBF3D0-23B8-D111-758F-3190B9848E00}"/>
                    </a:ext>
                  </a:extLst>
                </p14:cNvPr>
                <p14:cNvContentPartPr/>
                <p14:nvPr/>
              </p14:nvContentPartPr>
              <p14:xfrm>
                <a:off x="3765017" y="3095794"/>
                <a:ext cx="187560" cy="2664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D9DBF3D0-23B8-D111-758F-3190B9848E0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56017" y="3087154"/>
                  <a:ext cx="205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D001CCF7-5616-F0FD-3DC3-92546F005DA0}"/>
                    </a:ext>
                  </a:extLst>
                </p14:cNvPr>
                <p14:cNvContentPartPr/>
                <p14:nvPr/>
              </p14:nvContentPartPr>
              <p14:xfrm>
                <a:off x="4096937" y="2948914"/>
                <a:ext cx="145080" cy="36972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D001CCF7-5616-F0FD-3DC3-92546F005DA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87937" y="2939914"/>
                  <a:ext cx="16272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D0889EC1-63F7-CB7D-A076-B07413D4AEB7}"/>
                    </a:ext>
                  </a:extLst>
                </p14:cNvPr>
                <p14:cNvContentPartPr/>
                <p14:nvPr/>
              </p14:nvContentPartPr>
              <p14:xfrm>
                <a:off x="4101977" y="3264994"/>
                <a:ext cx="316080" cy="435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D0889EC1-63F7-CB7D-A076-B07413D4AEB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92977" y="3256354"/>
                  <a:ext cx="33372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F4513E6F-164F-2CF3-D9D8-98BB9283E08F}"/>
              </a:ext>
            </a:extLst>
          </p:cNvPr>
          <p:cNvGrpSpPr/>
          <p:nvPr/>
        </p:nvGrpSpPr>
        <p:grpSpPr>
          <a:xfrm>
            <a:off x="5445857" y="3974914"/>
            <a:ext cx="3108240" cy="388080"/>
            <a:chOff x="3232577" y="4340314"/>
            <a:chExt cx="3108240" cy="38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075E0B52-F1E8-DA0D-A51F-70E70CAEF5EB}"/>
                    </a:ext>
                  </a:extLst>
                </p14:cNvPr>
                <p14:cNvContentPartPr/>
                <p14:nvPr/>
              </p14:nvContentPartPr>
              <p14:xfrm>
                <a:off x="3286217" y="4340314"/>
                <a:ext cx="102240" cy="37584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075E0B52-F1E8-DA0D-A51F-70E70CAEF5E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277217" y="4331314"/>
                  <a:ext cx="1198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09ECA8B6-0EEB-36A7-F6FF-6FE44D7E5EC5}"/>
                    </a:ext>
                  </a:extLst>
                </p14:cNvPr>
                <p14:cNvContentPartPr/>
                <p14:nvPr/>
              </p14:nvContentPartPr>
              <p14:xfrm>
                <a:off x="3232577" y="4389274"/>
                <a:ext cx="370080" cy="3924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09ECA8B6-0EEB-36A7-F6FF-6FE44D7E5EC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223937" y="4380634"/>
                  <a:ext cx="387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4007DE8B-1552-39E7-3367-25F31DE72B4B}"/>
                    </a:ext>
                  </a:extLst>
                </p14:cNvPr>
                <p14:cNvContentPartPr/>
                <p14:nvPr/>
              </p14:nvContentPartPr>
              <p14:xfrm>
                <a:off x="3288017" y="4546594"/>
                <a:ext cx="234720" cy="3600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4007DE8B-1552-39E7-3367-25F31DE72B4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279017" y="4537594"/>
                  <a:ext cx="2523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717AB8E6-2EF0-2EB6-232D-D5C3188CC0BD}"/>
                    </a:ext>
                  </a:extLst>
                </p14:cNvPr>
                <p14:cNvContentPartPr/>
                <p14:nvPr/>
              </p14:nvContentPartPr>
              <p14:xfrm>
                <a:off x="3642977" y="4558474"/>
                <a:ext cx="214920" cy="16992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717AB8E6-2EF0-2EB6-232D-D5C3188CC0B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634337" y="4549834"/>
                  <a:ext cx="232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4C71CD99-2AC3-5CF8-9A49-7A435C9D87D6}"/>
                    </a:ext>
                  </a:extLst>
                </p14:cNvPr>
                <p14:cNvContentPartPr/>
                <p14:nvPr/>
              </p14:nvContentPartPr>
              <p14:xfrm>
                <a:off x="3891017" y="4483234"/>
                <a:ext cx="234720" cy="2664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4C71CD99-2AC3-5CF8-9A49-7A435C9D87D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882017" y="4474234"/>
                  <a:ext cx="252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CD08D78B-2D75-3AE3-04E2-119E5C4200EF}"/>
                    </a:ext>
                  </a:extLst>
                </p14:cNvPr>
                <p14:cNvContentPartPr/>
                <p14:nvPr/>
              </p14:nvContentPartPr>
              <p14:xfrm>
                <a:off x="3952217" y="4539754"/>
                <a:ext cx="169920" cy="2808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CD08D78B-2D75-3AE3-04E2-119E5C4200E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943217" y="4531114"/>
                  <a:ext cx="187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AD80BFD4-9803-4162-43EB-16162C49B186}"/>
                    </a:ext>
                  </a:extLst>
                </p14:cNvPr>
                <p14:cNvContentPartPr/>
                <p14:nvPr/>
              </p14:nvContentPartPr>
              <p14:xfrm>
                <a:off x="4293137" y="4354714"/>
                <a:ext cx="114120" cy="34704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AD80BFD4-9803-4162-43EB-16162C49B18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284137" y="4346074"/>
                  <a:ext cx="1317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2FBC2991-188D-080E-2BD8-DC0BC1A3A71B}"/>
                    </a:ext>
                  </a:extLst>
                </p14:cNvPr>
                <p14:cNvContentPartPr/>
                <p14:nvPr/>
              </p14:nvContentPartPr>
              <p14:xfrm>
                <a:off x="4241657" y="4362994"/>
                <a:ext cx="236880" cy="3600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2FBC2991-188D-080E-2BD8-DC0BC1A3A71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233017" y="4354354"/>
                  <a:ext cx="2545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3C82F96D-187F-064A-0588-765A3072D1DC}"/>
                    </a:ext>
                  </a:extLst>
                </p14:cNvPr>
                <p14:cNvContentPartPr/>
                <p14:nvPr/>
              </p14:nvContentPartPr>
              <p14:xfrm>
                <a:off x="4275137" y="4500154"/>
                <a:ext cx="234720" cy="2664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3C82F96D-187F-064A-0588-765A3072D1D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266497" y="4491514"/>
                  <a:ext cx="252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9AE8706A-1B35-15A9-9F26-6B88ADCC4F5B}"/>
                    </a:ext>
                  </a:extLst>
                </p14:cNvPr>
                <p14:cNvContentPartPr/>
                <p14:nvPr/>
              </p14:nvContentPartPr>
              <p14:xfrm>
                <a:off x="4523537" y="4512754"/>
                <a:ext cx="228960" cy="15768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9AE8706A-1B35-15A9-9F26-6B88ADCC4F5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514897" y="4503754"/>
                  <a:ext cx="2466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D820698C-3FFE-85D9-CBE4-A4C35504578A}"/>
                    </a:ext>
                  </a:extLst>
                </p14:cNvPr>
                <p14:cNvContentPartPr/>
                <p14:nvPr/>
              </p14:nvContentPartPr>
              <p14:xfrm>
                <a:off x="4787777" y="4559554"/>
                <a:ext cx="130320" cy="2412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D820698C-3FFE-85D9-CBE4-A4C35504578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778777" y="4550914"/>
                  <a:ext cx="147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9AA6B93C-E434-06F9-8143-BBE0B14BECC6}"/>
                    </a:ext>
                  </a:extLst>
                </p14:cNvPr>
                <p14:cNvContentPartPr/>
                <p14:nvPr/>
              </p14:nvContentPartPr>
              <p14:xfrm>
                <a:off x="4954457" y="4509514"/>
                <a:ext cx="77760" cy="15552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9AA6B93C-E434-06F9-8143-BBE0B14BECC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945457" y="4500874"/>
                  <a:ext cx="95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D8C20935-F5D5-F89C-682A-3604C0CE8DDC}"/>
                    </a:ext>
                  </a:extLst>
                </p14:cNvPr>
                <p14:cNvContentPartPr/>
                <p14:nvPr/>
              </p14:nvContentPartPr>
              <p14:xfrm>
                <a:off x="5199257" y="4418794"/>
                <a:ext cx="55800" cy="17820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D8C20935-F5D5-F89C-682A-3604C0CE8DD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190617" y="4409794"/>
                  <a:ext cx="73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59D25083-891C-A807-3DA6-172EC44B8450}"/>
                    </a:ext>
                  </a:extLst>
                </p14:cNvPr>
                <p14:cNvContentPartPr/>
                <p14:nvPr/>
              </p14:nvContentPartPr>
              <p14:xfrm>
                <a:off x="5139137" y="4492234"/>
                <a:ext cx="176040" cy="2412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59D25083-891C-A807-3DA6-172EC44B845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130137" y="4483234"/>
                  <a:ext cx="193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5A770EA6-846E-F8B0-EAF9-8D20364DDD9F}"/>
                    </a:ext>
                  </a:extLst>
                </p14:cNvPr>
                <p14:cNvContentPartPr/>
                <p14:nvPr/>
              </p14:nvContentPartPr>
              <p14:xfrm>
                <a:off x="5445857" y="4362994"/>
                <a:ext cx="110880" cy="33876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5A770EA6-846E-F8B0-EAF9-8D20364DDD9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436857" y="4354354"/>
                  <a:ext cx="128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DA3096EC-83DE-FCA0-13B7-C20C3069043C}"/>
                    </a:ext>
                  </a:extLst>
                </p14:cNvPr>
                <p14:cNvContentPartPr/>
                <p14:nvPr/>
              </p14:nvContentPartPr>
              <p14:xfrm>
                <a:off x="5399777" y="4365514"/>
                <a:ext cx="239760" cy="3204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DA3096EC-83DE-FCA0-13B7-C20C3069043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390777" y="4356874"/>
                  <a:ext cx="2574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DF9E70C0-8D59-2CCD-14D4-A26A88E0D16D}"/>
                    </a:ext>
                  </a:extLst>
                </p14:cNvPr>
                <p14:cNvContentPartPr/>
                <p14:nvPr/>
              </p14:nvContentPartPr>
              <p14:xfrm>
                <a:off x="5410577" y="4515994"/>
                <a:ext cx="227160" cy="1224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DF9E70C0-8D59-2CCD-14D4-A26A88E0D16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401577" y="4507354"/>
                  <a:ext cx="244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9CE394EB-4DC2-55B6-C9AF-F7CA24B8EFB4}"/>
                    </a:ext>
                  </a:extLst>
                </p14:cNvPr>
                <p14:cNvContentPartPr/>
                <p14:nvPr/>
              </p14:nvContentPartPr>
              <p14:xfrm>
                <a:off x="5711537" y="4513474"/>
                <a:ext cx="182160" cy="17136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9CE394EB-4DC2-55B6-C9AF-F7CA24B8EFB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702537" y="4504834"/>
                  <a:ext cx="199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B454ED07-2112-1F3A-F2AA-9B013C7F05D1}"/>
                    </a:ext>
                  </a:extLst>
                </p14:cNvPr>
                <p14:cNvContentPartPr/>
                <p14:nvPr/>
              </p14:nvContentPartPr>
              <p14:xfrm>
                <a:off x="5945537" y="4581514"/>
                <a:ext cx="133560" cy="2448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B454ED07-2112-1F3A-F2AA-9B013C7F05D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936537" y="4572874"/>
                  <a:ext cx="151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6AD81D3B-511F-C064-4C54-83ED182CBA62}"/>
                    </a:ext>
                  </a:extLst>
                </p14:cNvPr>
                <p14:cNvContentPartPr/>
                <p14:nvPr/>
              </p14:nvContentPartPr>
              <p14:xfrm>
                <a:off x="6106097" y="4522114"/>
                <a:ext cx="234720" cy="13176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6AD81D3B-511F-C064-4C54-83ED182CBA6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097457" y="4513474"/>
                  <a:ext cx="25236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0BB273B7-1249-B26C-3CAE-16517EEE569C}"/>
              </a:ext>
            </a:extLst>
          </p:cNvPr>
          <p:cNvGrpSpPr/>
          <p:nvPr/>
        </p:nvGrpSpPr>
        <p:grpSpPr>
          <a:xfrm>
            <a:off x="2991377" y="4005874"/>
            <a:ext cx="1392120" cy="489960"/>
            <a:chOff x="778097" y="4371274"/>
            <a:chExt cx="1392120" cy="48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7757EE13-CD13-23ED-D716-5F43B742F5C2}"/>
                    </a:ext>
                  </a:extLst>
                </p14:cNvPr>
                <p14:cNvContentPartPr/>
                <p14:nvPr/>
              </p14:nvContentPartPr>
              <p14:xfrm>
                <a:off x="778097" y="4371274"/>
                <a:ext cx="314640" cy="43128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7757EE13-CD13-23ED-D716-5F43B742F5C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69457" y="4362634"/>
                  <a:ext cx="3322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EDC3D887-4226-72C9-65D3-721ED0C8CEE1}"/>
                    </a:ext>
                  </a:extLst>
                </p14:cNvPr>
                <p14:cNvContentPartPr/>
                <p14:nvPr/>
              </p14:nvContentPartPr>
              <p14:xfrm>
                <a:off x="883577" y="4567474"/>
                <a:ext cx="221040" cy="9288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EDC3D887-4226-72C9-65D3-721ED0C8CEE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74937" y="4558834"/>
                  <a:ext cx="238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DEF73918-762F-B841-F428-5E677E9C5A84}"/>
                    </a:ext>
                  </a:extLst>
                </p14:cNvPr>
                <p14:cNvContentPartPr/>
                <p14:nvPr/>
              </p14:nvContentPartPr>
              <p14:xfrm>
                <a:off x="1188857" y="4536874"/>
                <a:ext cx="327600" cy="16236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DEF73918-762F-B841-F428-5E677E9C5A8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79857" y="4527874"/>
                  <a:ext cx="345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678CE0D6-B33F-9BC8-947F-D4EB306B4C28}"/>
                    </a:ext>
                  </a:extLst>
                </p14:cNvPr>
                <p14:cNvContentPartPr/>
                <p14:nvPr/>
              </p14:nvContentPartPr>
              <p14:xfrm>
                <a:off x="1508897" y="4559554"/>
                <a:ext cx="192960" cy="16776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678CE0D6-B33F-9BC8-947F-D4EB306B4C2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500257" y="4550914"/>
                  <a:ext cx="210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3DA3C781-5E31-6121-359F-30B07101A64B}"/>
                    </a:ext>
                  </a:extLst>
                </p14:cNvPr>
                <p14:cNvContentPartPr/>
                <p14:nvPr/>
              </p14:nvContentPartPr>
              <p14:xfrm>
                <a:off x="1687817" y="4669354"/>
                <a:ext cx="140400" cy="19188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3DA3C781-5E31-6121-359F-30B07101A64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678817" y="4660354"/>
                  <a:ext cx="1580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668E701C-0FF2-5BC2-6793-E4A2A54C67C7}"/>
                    </a:ext>
                  </a:extLst>
                </p14:cNvPr>
                <p14:cNvContentPartPr/>
                <p14:nvPr/>
              </p14:nvContentPartPr>
              <p14:xfrm>
                <a:off x="1873937" y="4556314"/>
                <a:ext cx="296280" cy="19980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668E701C-0FF2-5BC2-6793-E4A2A54C67C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865297" y="4547314"/>
                  <a:ext cx="31392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13" name="Entrada de lápiz 112">
                <a:extLst>
                  <a:ext uri="{FF2B5EF4-FFF2-40B4-BE49-F238E27FC236}">
                    <a16:creationId xmlns:a16="http://schemas.microsoft.com/office/drawing/2014/main" id="{C170004C-C14E-19C9-F27F-EFE778F8F3BE}"/>
                  </a:ext>
                </a:extLst>
              </p14:cNvPr>
              <p14:cNvContentPartPr/>
              <p14:nvPr/>
            </p14:nvContentPartPr>
            <p14:xfrm>
              <a:off x="4870577" y="4281634"/>
              <a:ext cx="61920" cy="226440"/>
            </p14:xfrm>
          </p:contentPart>
        </mc:Choice>
        <mc:Fallback>
          <p:pic>
            <p:nvPicPr>
              <p:cNvPr id="113" name="Entrada de lápiz 112">
                <a:extLst>
                  <a:ext uri="{FF2B5EF4-FFF2-40B4-BE49-F238E27FC236}">
                    <a16:creationId xmlns:a16="http://schemas.microsoft.com/office/drawing/2014/main" id="{C170004C-C14E-19C9-F27F-EFE778F8F3BE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861577" y="4272634"/>
                <a:ext cx="795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115" name="Entrada de lápiz 114">
                <a:extLst>
                  <a:ext uri="{FF2B5EF4-FFF2-40B4-BE49-F238E27FC236}">
                    <a16:creationId xmlns:a16="http://schemas.microsoft.com/office/drawing/2014/main" id="{2CBD44CB-101D-63B9-4976-C06424BBA4DB}"/>
                  </a:ext>
                </a:extLst>
              </p14:cNvPr>
              <p14:cNvContentPartPr/>
              <p14:nvPr/>
            </p14:nvContentPartPr>
            <p14:xfrm>
              <a:off x="2710217" y="5429314"/>
              <a:ext cx="244080" cy="326520"/>
            </p14:xfrm>
          </p:contentPart>
        </mc:Choice>
        <mc:Fallback>
          <p:pic>
            <p:nvPicPr>
              <p:cNvPr id="115" name="Entrada de lápiz 114">
                <a:extLst>
                  <a:ext uri="{FF2B5EF4-FFF2-40B4-BE49-F238E27FC236}">
                    <a16:creationId xmlns:a16="http://schemas.microsoft.com/office/drawing/2014/main" id="{2CBD44CB-101D-63B9-4976-C06424BBA4DB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701217" y="5420674"/>
                <a:ext cx="26172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116" name="Entrada de lápiz 115">
                <a:extLst>
                  <a:ext uri="{FF2B5EF4-FFF2-40B4-BE49-F238E27FC236}">
                    <a16:creationId xmlns:a16="http://schemas.microsoft.com/office/drawing/2014/main" id="{4C0A8C03-E969-BABF-7FB1-91489DB5C67B}"/>
                  </a:ext>
                </a:extLst>
              </p14:cNvPr>
              <p14:cNvContentPartPr/>
              <p14:nvPr/>
            </p14:nvContentPartPr>
            <p14:xfrm>
              <a:off x="3113417" y="5635594"/>
              <a:ext cx="19080" cy="188640"/>
            </p14:xfrm>
          </p:contentPart>
        </mc:Choice>
        <mc:Fallback>
          <p:pic>
            <p:nvPicPr>
              <p:cNvPr id="116" name="Entrada de lápiz 115">
                <a:extLst>
                  <a:ext uri="{FF2B5EF4-FFF2-40B4-BE49-F238E27FC236}">
                    <a16:creationId xmlns:a16="http://schemas.microsoft.com/office/drawing/2014/main" id="{4C0A8C03-E969-BABF-7FB1-91489DB5C67B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3104417" y="5626594"/>
                <a:ext cx="3672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117" name="Entrada de lápiz 116">
                <a:extLst>
                  <a:ext uri="{FF2B5EF4-FFF2-40B4-BE49-F238E27FC236}">
                    <a16:creationId xmlns:a16="http://schemas.microsoft.com/office/drawing/2014/main" id="{598CFC71-FDDE-5F79-3171-286DD806E3F0}"/>
                  </a:ext>
                </a:extLst>
              </p14:cNvPr>
              <p14:cNvContentPartPr/>
              <p14:nvPr/>
            </p14:nvContentPartPr>
            <p14:xfrm>
              <a:off x="3289097" y="5490154"/>
              <a:ext cx="155880" cy="257760"/>
            </p14:xfrm>
          </p:contentPart>
        </mc:Choice>
        <mc:Fallback>
          <p:pic>
            <p:nvPicPr>
              <p:cNvPr id="117" name="Entrada de lápiz 116">
                <a:extLst>
                  <a:ext uri="{FF2B5EF4-FFF2-40B4-BE49-F238E27FC236}">
                    <a16:creationId xmlns:a16="http://schemas.microsoft.com/office/drawing/2014/main" id="{598CFC71-FDDE-5F79-3171-286DD806E3F0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280457" y="5481154"/>
                <a:ext cx="17352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118" name="Entrada de lápiz 117">
                <a:extLst>
                  <a:ext uri="{FF2B5EF4-FFF2-40B4-BE49-F238E27FC236}">
                    <a16:creationId xmlns:a16="http://schemas.microsoft.com/office/drawing/2014/main" id="{63404E85-485F-47AC-8AD3-D56D2C673099}"/>
                  </a:ext>
                </a:extLst>
              </p14:cNvPr>
              <p14:cNvContentPartPr/>
              <p14:nvPr/>
            </p14:nvContentPartPr>
            <p14:xfrm>
              <a:off x="3335177" y="5738554"/>
              <a:ext cx="221040" cy="33480"/>
            </p14:xfrm>
          </p:contentPart>
        </mc:Choice>
        <mc:Fallback>
          <p:pic>
            <p:nvPicPr>
              <p:cNvPr id="118" name="Entrada de lápiz 117">
                <a:extLst>
                  <a:ext uri="{FF2B5EF4-FFF2-40B4-BE49-F238E27FC236}">
                    <a16:creationId xmlns:a16="http://schemas.microsoft.com/office/drawing/2014/main" id="{63404E85-485F-47AC-8AD3-D56D2C673099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326537" y="5729554"/>
                <a:ext cx="2386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119" name="Entrada de lápiz 118">
                <a:extLst>
                  <a:ext uri="{FF2B5EF4-FFF2-40B4-BE49-F238E27FC236}">
                    <a16:creationId xmlns:a16="http://schemas.microsoft.com/office/drawing/2014/main" id="{CFFEB361-EAC4-B4AF-9902-63A1F3458A7F}"/>
                  </a:ext>
                </a:extLst>
              </p14:cNvPr>
              <p14:cNvContentPartPr/>
              <p14:nvPr/>
            </p14:nvContentPartPr>
            <p14:xfrm>
              <a:off x="3676457" y="5734594"/>
              <a:ext cx="31680" cy="145440"/>
            </p14:xfrm>
          </p:contentPart>
        </mc:Choice>
        <mc:Fallback>
          <p:pic>
            <p:nvPicPr>
              <p:cNvPr id="119" name="Entrada de lápiz 118">
                <a:extLst>
                  <a:ext uri="{FF2B5EF4-FFF2-40B4-BE49-F238E27FC236}">
                    <a16:creationId xmlns:a16="http://schemas.microsoft.com/office/drawing/2014/main" id="{CFFEB361-EAC4-B4AF-9902-63A1F3458A7F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667817" y="5725594"/>
                <a:ext cx="49320" cy="16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upo 146">
            <a:extLst>
              <a:ext uri="{FF2B5EF4-FFF2-40B4-BE49-F238E27FC236}">
                <a16:creationId xmlns:a16="http://schemas.microsoft.com/office/drawing/2014/main" id="{9D9C16FB-E080-C310-0358-39DE003EA9F6}"/>
              </a:ext>
            </a:extLst>
          </p:cNvPr>
          <p:cNvGrpSpPr/>
          <p:nvPr/>
        </p:nvGrpSpPr>
        <p:grpSpPr>
          <a:xfrm>
            <a:off x="3819017" y="5361994"/>
            <a:ext cx="913680" cy="534960"/>
            <a:chOff x="3819017" y="5361994"/>
            <a:chExt cx="913680" cy="53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13AD23B8-FDE3-BA29-D225-62A81BB2E4F8}"/>
                    </a:ext>
                  </a:extLst>
                </p14:cNvPr>
                <p14:cNvContentPartPr/>
                <p14:nvPr/>
              </p14:nvContentPartPr>
              <p14:xfrm>
                <a:off x="3819017" y="5361994"/>
                <a:ext cx="161280" cy="32616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13AD23B8-FDE3-BA29-D225-62A81BB2E4F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810017" y="5352994"/>
                  <a:ext cx="1789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5E08550B-1AF7-7CF6-EBAB-06190B0415AA}"/>
                    </a:ext>
                  </a:extLst>
                </p14:cNvPr>
                <p14:cNvContentPartPr/>
                <p14:nvPr/>
              </p14:nvContentPartPr>
              <p14:xfrm>
                <a:off x="3846017" y="5689594"/>
                <a:ext cx="246600" cy="2052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5E08550B-1AF7-7CF6-EBAB-06190B0415A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837017" y="5680594"/>
                  <a:ext cx="264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C47234EA-2661-667C-02EB-F197A010F37E}"/>
                    </a:ext>
                  </a:extLst>
                </p14:cNvPr>
                <p14:cNvContentPartPr/>
                <p14:nvPr/>
              </p14:nvContentPartPr>
              <p14:xfrm>
                <a:off x="4222577" y="5743954"/>
                <a:ext cx="68760" cy="15300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C47234EA-2661-667C-02EB-F197A010F37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213937" y="5734954"/>
                  <a:ext cx="864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F6F1219F-9739-58BD-28D1-506E8A827566}"/>
                    </a:ext>
                  </a:extLst>
                </p14:cNvPr>
                <p14:cNvContentPartPr/>
                <p14:nvPr/>
              </p14:nvContentPartPr>
              <p14:xfrm>
                <a:off x="4362257" y="5462434"/>
                <a:ext cx="370440" cy="30852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F6F1219F-9739-58BD-28D1-506E8A82756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353257" y="5453434"/>
                  <a:ext cx="388080" cy="32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32409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A8169-3C20-4BFE-265C-8CCB4600E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o 37">
            <a:extLst>
              <a:ext uri="{FF2B5EF4-FFF2-40B4-BE49-F238E27FC236}">
                <a16:creationId xmlns:a16="http://schemas.microsoft.com/office/drawing/2014/main" id="{E0CFB3C1-B494-92D8-031F-57BB5A6FD160}"/>
              </a:ext>
            </a:extLst>
          </p:cNvPr>
          <p:cNvGrpSpPr/>
          <p:nvPr/>
        </p:nvGrpSpPr>
        <p:grpSpPr>
          <a:xfrm>
            <a:off x="2632097" y="411274"/>
            <a:ext cx="3316680" cy="602280"/>
            <a:chOff x="2632097" y="411274"/>
            <a:chExt cx="3316680" cy="60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6FD4441C-22E6-245E-C2F5-D1882D0BF9E1}"/>
                    </a:ext>
                  </a:extLst>
                </p14:cNvPr>
                <p14:cNvContentPartPr/>
                <p14:nvPr/>
              </p14:nvContentPartPr>
              <p14:xfrm>
                <a:off x="2632097" y="411274"/>
                <a:ext cx="556920" cy="58464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6FD4441C-22E6-245E-C2F5-D1882D0BF9E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23457" y="402634"/>
                  <a:ext cx="5745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69E9CF6B-13C4-A150-A5F1-25D023E033B0}"/>
                    </a:ext>
                  </a:extLst>
                </p14:cNvPr>
                <p14:cNvContentPartPr/>
                <p14:nvPr/>
              </p14:nvContentPartPr>
              <p14:xfrm>
                <a:off x="3338777" y="665434"/>
                <a:ext cx="365040" cy="31896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69E9CF6B-13C4-A150-A5F1-25D023E033B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29777" y="656434"/>
                  <a:ext cx="3826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B75032EA-0EC7-CC29-585D-4A4E30D3B50A}"/>
                    </a:ext>
                  </a:extLst>
                </p14:cNvPr>
                <p14:cNvContentPartPr/>
                <p14:nvPr/>
              </p14:nvContentPartPr>
              <p14:xfrm>
                <a:off x="3774737" y="729514"/>
                <a:ext cx="341280" cy="2840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B75032EA-0EC7-CC29-585D-4A4E30D3B50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65737" y="720514"/>
                  <a:ext cx="3589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93173461-BCD3-3207-633F-63AA7709CFED}"/>
                    </a:ext>
                  </a:extLst>
                </p14:cNvPr>
                <p14:cNvContentPartPr/>
                <p14:nvPr/>
              </p14:nvContentPartPr>
              <p14:xfrm>
                <a:off x="4051577" y="693874"/>
                <a:ext cx="342000" cy="28584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93173461-BCD3-3207-633F-63AA7709CFE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42577" y="684874"/>
                  <a:ext cx="3596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0F87DA46-1307-86A9-7F62-2A0034C181EE}"/>
                    </a:ext>
                  </a:extLst>
                </p14:cNvPr>
                <p14:cNvContentPartPr/>
                <p14:nvPr/>
              </p14:nvContentPartPr>
              <p14:xfrm>
                <a:off x="4393937" y="714754"/>
                <a:ext cx="295560" cy="28980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0F87DA46-1307-86A9-7F62-2A0034C181E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85297" y="706114"/>
                  <a:ext cx="3132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792FC1EE-CADE-BB03-2D24-634C15CA2445}"/>
                    </a:ext>
                  </a:extLst>
                </p14:cNvPr>
                <p14:cNvContentPartPr/>
                <p14:nvPr/>
              </p14:nvContentPartPr>
              <p14:xfrm>
                <a:off x="4794977" y="714754"/>
                <a:ext cx="131760" cy="24516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792FC1EE-CADE-BB03-2D24-634C15CA244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86337" y="706114"/>
                  <a:ext cx="149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68BF3145-05BC-DE6C-58A5-796D436722F2}"/>
                    </a:ext>
                  </a:extLst>
                </p14:cNvPr>
                <p14:cNvContentPartPr/>
                <p14:nvPr/>
              </p14:nvContentPartPr>
              <p14:xfrm>
                <a:off x="4673297" y="593434"/>
                <a:ext cx="37800" cy="432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68BF3145-05BC-DE6C-58A5-796D436722F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64657" y="584434"/>
                  <a:ext cx="55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2EB16F37-D7EC-0310-7EB8-B57208CA6804}"/>
                    </a:ext>
                  </a:extLst>
                </p14:cNvPr>
                <p14:cNvContentPartPr/>
                <p14:nvPr/>
              </p14:nvContentPartPr>
              <p14:xfrm>
                <a:off x="5078297" y="683074"/>
                <a:ext cx="332640" cy="29268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2EB16F37-D7EC-0310-7EB8-B57208CA680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069297" y="674434"/>
                  <a:ext cx="350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A89EF81B-5AE4-4776-2907-D44C14632E53}"/>
                    </a:ext>
                  </a:extLst>
                </p14:cNvPr>
                <p14:cNvContentPartPr/>
                <p14:nvPr/>
              </p14:nvContentPartPr>
              <p14:xfrm>
                <a:off x="4689497" y="565714"/>
                <a:ext cx="115200" cy="9324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A89EF81B-5AE4-4776-2907-D44C14632E5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80857" y="556714"/>
                  <a:ext cx="132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95647370-4844-3100-EEBF-15B2B6EFC76D}"/>
                    </a:ext>
                  </a:extLst>
                </p14:cNvPr>
                <p14:cNvContentPartPr/>
                <p14:nvPr/>
              </p14:nvContentPartPr>
              <p14:xfrm>
                <a:off x="5302217" y="476074"/>
                <a:ext cx="100800" cy="15732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95647370-4844-3100-EEBF-15B2B6EFC76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293217" y="467074"/>
                  <a:ext cx="118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4819C42D-08DF-5A1E-4C38-860333A3F6C1}"/>
                    </a:ext>
                  </a:extLst>
                </p14:cNvPr>
                <p14:cNvContentPartPr/>
                <p14:nvPr/>
              </p14:nvContentPartPr>
              <p14:xfrm>
                <a:off x="5617217" y="619714"/>
                <a:ext cx="331560" cy="29268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4819C42D-08DF-5A1E-4C38-860333A3F6C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08577" y="611074"/>
                  <a:ext cx="349200" cy="31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2E8F540D-805D-6FBB-8549-0139B6CE16C4}"/>
              </a:ext>
            </a:extLst>
          </p:cNvPr>
          <p:cNvGrpSpPr/>
          <p:nvPr/>
        </p:nvGrpSpPr>
        <p:grpSpPr>
          <a:xfrm>
            <a:off x="6407417" y="328114"/>
            <a:ext cx="924840" cy="613080"/>
            <a:chOff x="6407417" y="328114"/>
            <a:chExt cx="924840" cy="61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B1DC2BF1-715F-7F0D-9766-25DA95F6DC27}"/>
                    </a:ext>
                  </a:extLst>
                </p14:cNvPr>
                <p14:cNvContentPartPr/>
                <p14:nvPr/>
              </p14:nvContentPartPr>
              <p14:xfrm>
                <a:off x="6407417" y="328114"/>
                <a:ext cx="386280" cy="56880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B1DC2BF1-715F-7F0D-9766-25DA95F6DC2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98417" y="319474"/>
                  <a:ext cx="40392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DBFE61BE-99BA-6952-9B1D-794BBE46E60E}"/>
                    </a:ext>
                  </a:extLst>
                </p14:cNvPr>
                <p14:cNvContentPartPr/>
                <p14:nvPr/>
              </p14:nvContentPartPr>
              <p14:xfrm>
                <a:off x="6826457" y="546634"/>
                <a:ext cx="505800" cy="39456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DBFE61BE-99BA-6952-9B1D-794BBE46E60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17817" y="537634"/>
                  <a:ext cx="523440" cy="41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E7A6972A-0745-186F-DC8E-8BB7B20202D0}"/>
              </a:ext>
            </a:extLst>
          </p:cNvPr>
          <p:cNvGrpSpPr/>
          <p:nvPr/>
        </p:nvGrpSpPr>
        <p:grpSpPr>
          <a:xfrm>
            <a:off x="4694897" y="1275634"/>
            <a:ext cx="3135240" cy="543240"/>
            <a:chOff x="4694897" y="1275634"/>
            <a:chExt cx="3135240" cy="54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87E55A94-D517-0177-5129-5FCA48D16456}"/>
                    </a:ext>
                  </a:extLst>
                </p14:cNvPr>
                <p14:cNvContentPartPr/>
                <p14:nvPr/>
              </p14:nvContentPartPr>
              <p14:xfrm>
                <a:off x="4924577" y="1319194"/>
                <a:ext cx="149040" cy="49968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87E55A94-D517-0177-5129-5FCA48D1645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915577" y="1310554"/>
                  <a:ext cx="16668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0396B117-EFC7-C661-C68E-8188A8BA1427}"/>
                    </a:ext>
                  </a:extLst>
                </p14:cNvPr>
                <p14:cNvContentPartPr/>
                <p14:nvPr/>
              </p14:nvContentPartPr>
              <p14:xfrm>
                <a:off x="4694897" y="1350874"/>
                <a:ext cx="525960" cy="10116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0396B117-EFC7-C661-C68E-8188A8BA142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86257" y="1341874"/>
                  <a:ext cx="543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4A387466-534C-D69E-8AA4-C8B5E3E8A530}"/>
                    </a:ext>
                  </a:extLst>
                </p14:cNvPr>
                <p14:cNvContentPartPr/>
                <p14:nvPr/>
              </p14:nvContentPartPr>
              <p14:xfrm>
                <a:off x="4779857" y="1576594"/>
                <a:ext cx="540360" cy="11664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4A387466-534C-D69E-8AA4-C8B5E3E8A53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770857" y="1567954"/>
                  <a:ext cx="558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0DB69497-16B3-144D-B564-92024B7B8A62}"/>
                    </a:ext>
                  </a:extLst>
                </p14:cNvPr>
                <p14:cNvContentPartPr/>
                <p14:nvPr/>
              </p14:nvContentPartPr>
              <p14:xfrm>
                <a:off x="5402657" y="1501354"/>
                <a:ext cx="191520" cy="20268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0DB69497-16B3-144D-B564-92024B7B8A6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393657" y="1492714"/>
                  <a:ext cx="209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CB690D9E-8F7E-8144-426B-9F4CA4A3ED36}"/>
                    </a:ext>
                  </a:extLst>
                </p14:cNvPr>
                <p14:cNvContentPartPr/>
                <p14:nvPr/>
              </p14:nvContentPartPr>
              <p14:xfrm>
                <a:off x="5381057" y="1383994"/>
                <a:ext cx="96840" cy="2016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CB690D9E-8F7E-8144-426B-9F4CA4A3ED3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372057" y="1375354"/>
                  <a:ext cx="114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19C6B462-560E-9DD9-83E8-C2A449C70A5F}"/>
                    </a:ext>
                  </a:extLst>
                </p14:cNvPr>
                <p14:cNvContentPartPr/>
                <p14:nvPr/>
              </p14:nvContentPartPr>
              <p14:xfrm>
                <a:off x="5475377" y="1319194"/>
                <a:ext cx="504360" cy="42192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19C6B462-560E-9DD9-83E8-C2A449C70A5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466737" y="1310554"/>
                  <a:ext cx="5220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A7A668C6-ADB2-F63F-2757-12A37A82F338}"/>
                    </a:ext>
                  </a:extLst>
                </p14:cNvPr>
                <p14:cNvContentPartPr/>
                <p14:nvPr/>
              </p14:nvContentPartPr>
              <p14:xfrm>
                <a:off x="6085937" y="1519714"/>
                <a:ext cx="173520" cy="19980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A7A668C6-ADB2-F63F-2757-12A37A82F33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77297" y="1510714"/>
                  <a:ext cx="1911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C18B01A9-7322-9F40-1B1E-AC0C1BA6D8AF}"/>
                    </a:ext>
                  </a:extLst>
                </p14:cNvPr>
                <p14:cNvContentPartPr/>
                <p14:nvPr/>
              </p14:nvContentPartPr>
              <p14:xfrm>
                <a:off x="6307337" y="1430434"/>
                <a:ext cx="396360" cy="26604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C18B01A9-7322-9F40-1B1E-AC0C1BA6D8A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98337" y="1421794"/>
                  <a:ext cx="414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E77CC65F-4102-B360-BE3D-B1D6B3F09A62}"/>
                    </a:ext>
                  </a:extLst>
                </p14:cNvPr>
                <p14:cNvContentPartPr/>
                <p14:nvPr/>
              </p14:nvContentPartPr>
              <p14:xfrm>
                <a:off x="6731057" y="1426114"/>
                <a:ext cx="297720" cy="26424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E77CC65F-4102-B360-BE3D-B1D6B3F09A6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22057" y="1417474"/>
                  <a:ext cx="3153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770793B6-59CF-D0EA-31E5-CD7F688F4085}"/>
                    </a:ext>
                  </a:extLst>
                </p14:cNvPr>
                <p14:cNvContentPartPr/>
                <p14:nvPr/>
              </p14:nvContentPartPr>
              <p14:xfrm>
                <a:off x="7073777" y="1437994"/>
                <a:ext cx="301680" cy="24012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770793B6-59CF-D0EA-31E5-CD7F688F408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065137" y="1429354"/>
                  <a:ext cx="319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58EDA7AE-FA52-2818-34F5-DEDA16F8E621}"/>
                    </a:ext>
                  </a:extLst>
                </p14:cNvPr>
                <p14:cNvContentPartPr/>
                <p14:nvPr/>
              </p14:nvContentPartPr>
              <p14:xfrm>
                <a:off x="7439897" y="1405234"/>
                <a:ext cx="254880" cy="21240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58EDA7AE-FA52-2818-34F5-DEDA16F8E62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30897" y="1396234"/>
                  <a:ext cx="272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4D82370C-8CD1-2356-A440-EE29AC46CA52}"/>
                    </a:ext>
                  </a:extLst>
                </p14:cNvPr>
                <p14:cNvContentPartPr/>
                <p14:nvPr/>
              </p14:nvContentPartPr>
              <p14:xfrm>
                <a:off x="7748417" y="1409194"/>
                <a:ext cx="81720" cy="22032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4D82370C-8CD1-2356-A440-EE29AC46CA5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39777" y="1400194"/>
                  <a:ext cx="99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CF04540F-FA22-6429-889B-5476021DD5BE}"/>
                    </a:ext>
                  </a:extLst>
                </p14:cNvPr>
                <p14:cNvContentPartPr/>
                <p14:nvPr/>
              </p14:nvContentPartPr>
              <p14:xfrm>
                <a:off x="7593977" y="1275634"/>
                <a:ext cx="115920" cy="5976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CF04540F-FA22-6429-889B-5476021DD5B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585337" y="1266994"/>
                  <a:ext cx="13356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6D2EB15D-5D01-391C-07B4-1ADA836BC499}"/>
              </a:ext>
            </a:extLst>
          </p:cNvPr>
          <p:cNvGrpSpPr/>
          <p:nvPr/>
        </p:nvGrpSpPr>
        <p:grpSpPr>
          <a:xfrm>
            <a:off x="1512137" y="2943514"/>
            <a:ext cx="2905920" cy="515880"/>
            <a:chOff x="1512137" y="2943514"/>
            <a:chExt cx="2905920" cy="51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56287DCD-414A-9320-FC6A-901723C73287}"/>
                    </a:ext>
                  </a:extLst>
                </p14:cNvPr>
                <p14:cNvContentPartPr/>
                <p14:nvPr/>
              </p14:nvContentPartPr>
              <p14:xfrm>
                <a:off x="1569377" y="2943514"/>
                <a:ext cx="167400" cy="44640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56287DCD-414A-9320-FC6A-901723C7328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560737" y="2934514"/>
                  <a:ext cx="1850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EAB95736-5962-6E00-CF9C-43939A236183}"/>
                    </a:ext>
                  </a:extLst>
                </p14:cNvPr>
                <p14:cNvContentPartPr/>
                <p14:nvPr/>
              </p14:nvContentPartPr>
              <p14:xfrm>
                <a:off x="1512137" y="3021994"/>
                <a:ext cx="339480" cy="2304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EAB95736-5962-6E00-CF9C-43939A23618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503497" y="3013354"/>
                  <a:ext cx="3571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B8C16D86-37CC-2BE3-1554-C56E85AB6CA0}"/>
                    </a:ext>
                  </a:extLst>
                </p14:cNvPr>
                <p14:cNvContentPartPr/>
                <p14:nvPr/>
              </p14:nvContentPartPr>
              <p14:xfrm>
                <a:off x="1551737" y="3209554"/>
                <a:ext cx="248760" cy="4932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B8C16D86-37CC-2BE3-1554-C56E85AB6CA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542737" y="3200554"/>
                  <a:ext cx="266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32F22FE0-C61C-9E5B-76CB-C67EFDEE0C2B}"/>
                    </a:ext>
                  </a:extLst>
                </p14:cNvPr>
                <p14:cNvContentPartPr/>
                <p14:nvPr/>
              </p14:nvContentPartPr>
              <p14:xfrm>
                <a:off x="1953857" y="3272914"/>
                <a:ext cx="98280" cy="13140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32F22FE0-C61C-9E5B-76CB-C67EFDEE0C2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945217" y="3263914"/>
                  <a:ext cx="115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F56C91D8-FF83-27C9-E116-37CE41D62D3C}"/>
                    </a:ext>
                  </a:extLst>
                </p14:cNvPr>
                <p14:cNvContentPartPr/>
                <p14:nvPr/>
              </p14:nvContentPartPr>
              <p14:xfrm>
                <a:off x="2146457" y="3150514"/>
                <a:ext cx="220680" cy="2880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F56C91D8-FF83-27C9-E116-37CE41D62D3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137817" y="3141514"/>
                  <a:ext cx="238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7FD3BE81-0B65-6962-CB5D-2B34630D3FF9}"/>
                    </a:ext>
                  </a:extLst>
                </p14:cNvPr>
                <p14:cNvContentPartPr/>
                <p14:nvPr/>
              </p14:nvContentPartPr>
              <p14:xfrm>
                <a:off x="2190737" y="3255634"/>
                <a:ext cx="186120" cy="3600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7FD3BE81-0B65-6962-CB5D-2B34630D3FF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181737" y="3246994"/>
                  <a:ext cx="203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1E97B8E3-7D2C-0737-BD24-78CA4653B5ED}"/>
                    </a:ext>
                  </a:extLst>
                </p14:cNvPr>
                <p14:cNvContentPartPr/>
                <p14:nvPr/>
              </p14:nvContentPartPr>
              <p14:xfrm>
                <a:off x="2483417" y="3038554"/>
                <a:ext cx="213120" cy="29448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1E97B8E3-7D2C-0737-BD24-78CA4653B5E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474777" y="3029914"/>
                  <a:ext cx="2307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D53E8432-8070-0916-8F27-B6585663EB6C}"/>
                    </a:ext>
                  </a:extLst>
                </p14:cNvPr>
                <p14:cNvContentPartPr/>
                <p14:nvPr/>
              </p14:nvContentPartPr>
              <p14:xfrm>
                <a:off x="2892737" y="3257074"/>
                <a:ext cx="60480" cy="20232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D53E8432-8070-0916-8F27-B6585663EB6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884097" y="3248074"/>
                  <a:ext cx="781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84C85DB9-0022-47EB-EC6A-7CA0164B727B}"/>
                    </a:ext>
                  </a:extLst>
                </p14:cNvPr>
                <p14:cNvContentPartPr/>
                <p14:nvPr/>
              </p14:nvContentPartPr>
              <p14:xfrm>
                <a:off x="3179297" y="3043234"/>
                <a:ext cx="100440" cy="23364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84C85DB9-0022-47EB-EC6A-7CA0164B727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170657" y="3034234"/>
                  <a:ext cx="118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20F50492-F4CA-0DF5-89A8-620DE79032C3}"/>
                    </a:ext>
                  </a:extLst>
                </p14:cNvPr>
                <p14:cNvContentPartPr/>
                <p14:nvPr/>
              </p14:nvContentPartPr>
              <p14:xfrm>
                <a:off x="3063377" y="2983834"/>
                <a:ext cx="306000" cy="3600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20F50492-F4CA-0DF5-89A8-620DE79032C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054377" y="2974834"/>
                  <a:ext cx="323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046180E5-11E8-AAE0-C5C5-595C81D80F4F}"/>
                    </a:ext>
                  </a:extLst>
                </p14:cNvPr>
                <p14:cNvContentPartPr/>
                <p14:nvPr/>
              </p14:nvContentPartPr>
              <p14:xfrm>
                <a:off x="3144017" y="3120994"/>
                <a:ext cx="294120" cy="3456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046180E5-11E8-AAE0-C5C5-595C81D80F4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135377" y="3112354"/>
                  <a:ext cx="311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BC1DF860-92A6-C87E-72EB-036135E7AEB3}"/>
                    </a:ext>
                  </a:extLst>
                </p14:cNvPr>
                <p14:cNvContentPartPr/>
                <p14:nvPr/>
              </p14:nvContentPartPr>
              <p14:xfrm>
                <a:off x="3528137" y="3182194"/>
                <a:ext cx="113400" cy="20124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BC1DF860-92A6-C87E-72EB-036135E7AEB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19137" y="3173194"/>
                  <a:ext cx="131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69382DFA-F24E-A9C0-3EC2-BC9ADB099326}"/>
                    </a:ext>
                  </a:extLst>
                </p14:cNvPr>
                <p14:cNvContentPartPr/>
                <p14:nvPr/>
              </p14:nvContentPartPr>
              <p14:xfrm>
                <a:off x="3528497" y="3333394"/>
                <a:ext cx="217080" cy="5184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69382DFA-F24E-A9C0-3EC2-BC9ADB09932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519497" y="3324754"/>
                  <a:ext cx="2347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0BDDEF7E-E4B6-684A-046B-C56597748FD2}"/>
                    </a:ext>
                  </a:extLst>
                </p14:cNvPr>
                <p14:cNvContentPartPr/>
                <p14:nvPr/>
              </p14:nvContentPartPr>
              <p14:xfrm>
                <a:off x="3648737" y="3035314"/>
                <a:ext cx="236880" cy="4392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0BDDEF7E-E4B6-684A-046B-C56597748FD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639737" y="3026314"/>
                  <a:ext cx="254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34F2EEE3-F932-B393-9831-9A892598B1B1}"/>
                    </a:ext>
                  </a:extLst>
                </p14:cNvPr>
                <p14:cNvContentPartPr/>
                <p14:nvPr/>
              </p14:nvContentPartPr>
              <p14:xfrm>
                <a:off x="3765017" y="3095794"/>
                <a:ext cx="187560" cy="2664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34F2EEE3-F932-B393-9831-9A892598B1B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56017" y="3087154"/>
                  <a:ext cx="205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B4DDA31E-5D86-4DBA-7947-7081BEFC109D}"/>
                    </a:ext>
                  </a:extLst>
                </p14:cNvPr>
                <p14:cNvContentPartPr/>
                <p14:nvPr/>
              </p14:nvContentPartPr>
              <p14:xfrm>
                <a:off x="4096937" y="2948914"/>
                <a:ext cx="145080" cy="36972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B4DDA31E-5D86-4DBA-7947-7081BEFC109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87937" y="2939914"/>
                  <a:ext cx="16272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DC6CC9D8-206F-8898-251E-09A4E24DC14D}"/>
                    </a:ext>
                  </a:extLst>
                </p14:cNvPr>
                <p14:cNvContentPartPr/>
                <p14:nvPr/>
              </p14:nvContentPartPr>
              <p14:xfrm>
                <a:off x="4101977" y="3264994"/>
                <a:ext cx="316080" cy="435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DC6CC9D8-206F-8898-251E-09A4E24DC14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92977" y="3256354"/>
                  <a:ext cx="33372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F334EBF5-1D17-30F1-CD31-BBE1C8304040}"/>
              </a:ext>
            </a:extLst>
          </p:cNvPr>
          <p:cNvGrpSpPr/>
          <p:nvPr/>
        </p:nvGrpSpPr>
        <p:grpSpPr>
          <a:xfrm>
            <a:off x="5445857" y="3974914"/>
            <a:ext cx="3108240" cy="388080"/>
            <a:chOff x="3232577" y="4340314"/>
            <a:chExt cx="3108240" cy="38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BFA0234B-FC39-553E-D00D-8A1FA02D863E}"/>
                    </a:ext>
                  </a:extLst>
                </p14:cNvPr>
                <p14:cNvContentPartPr/>
                <p14:nvPr/>
              </p14:nvContentPartPr>
              <p14:xfrm>
                <a:off x="3286217" y="4340314"/>
                <a:ext cx="102240" cy="37584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BFA0234B-FC39-553E-D00D-8A1FA02D863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277217" y="4331314"/>
                  <a:ext cx="1198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11C0E706-187D-909D-4928-C7A9298B6A5A}"/>
                    </a:ext>
                  </a:extLst>
                </p14:cNvPr>
                <p14:cNvContentPartPr/>
                <p14:nvPr/>
              </p14:nvContentPartPr>
              <p14:xfrm>
                <a:off x="3232577" y="4389274"/>
                <a:ext cx="370080" cy="3924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11C0E706-187D-909D-4928-C7A9298B6A5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223937" y="4380634"/>
                  <a:ext cx="387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732C7040-B9EB-50A2-697E-71E5860749C4}"/>
                    </a:ext>
                  </a:extLst>
                </p14:cNvPr>
                <p14:cNvContentPartPr/>
                <p14:nvPr/>
              </p14:nvContentPartPr>
              <p14:xfrm>
                <a:off x="3288017" y="4546594"/>
                <a:ext cx="234720" cy="3600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732C7040-B9EB-50A2-697E-71E5860749C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279017" y="4537594"/>
                  <a:ext cx="2523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72E46E08-5C0C-D703-1734-2499B69A2FBE}"/>
                    </a:ext>
                  </a:extLst>
                </p14:cNvPr>
                <p14:cNvContentPartPr/>
                <p14:nvPr/>
              </p14:nvContentPartPr>
              <p14:xfrm>
                <a:off x="3642977" y="4558474"/>
                <a:ext cx="214920" cy="16992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72E46E08-5C0C-D703-1734-2499B69A2FB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634337" y="4549834"/>
                  <a:ext cx="232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49B26C0A-251B-C834-EA43-2DD97770AFD3}"/>
                    </a:ext>
                  </a:extLst>
                </p14:cNvPr>
                <p14:cNvContentPartPr/>
                <p14:nvPr/>
              </p14:nvContentPartPr>
              <p14:xfrm>
                <a:off x="3891017" y="4483234"/>
                <a:ext cx="234720" cy="2664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49B26C0A-251B-C834-EA43-2DD97770AFD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882017" y="4474234"/>
                  <a:ext cx="252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31D710A2-6CD0-315D-45AF-C8C3B27F1EF1}"/>
                    </a:ext>
                  </a:extLst>
                </p14:cNvPr>
                <p14:cNvContentPartPr/>
                <p14:nvPr/>
              </p14:nvContentPartPr>
              <p14:xfrm>
                <a:off x="3952217" y="4539754"/>
                <a:ext cx="169920" cy="2808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31D710A2-6CD0-315D-45AF-C8C3B27F1EF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943217" y="4531114"/>
                  <a:ext cx="187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95292D9A-DBCD-14AE-A104-BD19662176A7}"/>
                    </a:ext>
                  </a:extLst>
                </p14:cNvPr>
                <p14:cNvContentPartPr/>
                <p14:nvPr/>
              </p14:nvContentPartPr>
              <p14:xfrm>
                <a:off x="4293137" y="4354714"/>
                <a:ext cx="114120" cy="34704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95292D9A-DBCD-14AE-A104-BD19662176A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284137" y="4346074"/>
                  <a:ext cx="1317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A9BE52F6-3328-25EB-428E-26E6C9B63BB4}"/>
                    </a:ext>
                  </a:extLst>
                </p14:cNvPr>
                <p14:cNvContentPartPr/>
                <p14:nvPr/>
              </p14:nvContentPartPr>
              <p14:xfrm>
                <a:off x="4241657" y="4362994"/>
                <a:ext cx="236880" cy="3600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A9BE52F6-3328-25EB-428E-26E6C9B63BB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233017" y="4354354"/>
                  <a:ext cx="2545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A26BE9D3-A0E9-A67C-CF14-E55A61A90591}"/>
                    </a:ext>
                  </a:extLst>
                </p14:cNvPr>
                <p14:cNvContentPartPr/>
                <p14:nvPr/>
              </p14:nvContentPartPr>
              <p14:xfrm>
                <a:off x="4275137" y="4500154"/>
                <a:ext cx="234720" cy="2664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A26BE9D3-A0E9-A67C-CF14-E55A61A9059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266497" y="4491514"/>
                  <a:ext cx="252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BFE37D6A-08E3-2653-2EAE-EE52198D3553}"/>
                    </a:ext>
                  </a:extLst>
                </p14:cNvPr>
                <p14:cNvContentPartPr/>
                <p14:nvPr/>
              </p14:nvContentPartPr>
              <p14:xfrm>
                <a:off x="4523537" y="4512754"/>
                <a:ext cx="228960" cy="15768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BFE37D6A-08E3-2653-2EAE-EE52198D355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514897" y="4503754"/>
                  <a:ext cx="2466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0D2C8779-8F02-4748-D453-46FD4481AB31}"/>
                    </a:ext>
                  </a:extLst>
                </p14:cNvPr>
                <p14:cNvContentPartPr/>
                <p14:nvPr/>
              </p14:nvContentPartPr>
              <p14:xfrm>
                <a:off x="4787777" y="4559554"/>
                <a:ext cx="130320" cy="2412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0D2C8779-8F02-4748-D453-46FD4481AB3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778777" y="4550914"/>
                  <a:ext cx="147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7AFF5B18-FA0C-CE0B-F286-0F27AF030CC7}"/>
                    </a:ext>
                  </a:extLst>
                </p14:cNvPr>
                <p14:cNvContentPartPr/>
                <p14:nvPr/>
              </p14:nvContentPartPr>
              <p14:xfrm>
                <a:off x="4954457" y="4509514"/>
                <a:ext cx="77760" cy="15552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7AFF5B18-FA0C-CE0B-F286-0F27AF030CC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945457" y="4500874"/>
                  <a:ext cx="95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74F386E5-3D6F-B6E3-9CB1-DAF6DC3B006F}"/>
                    </a:ext>
                  </a:extLst>
                </p14:cNvPr>
                <p14:cNvContentPartPr/>
                <p14:nvPr/>
              </p14:nvContentPartPr>
              <p14:xfrm>
                <a:off x="5199257" y="4418794"/>
                <a:ext cx="55800" cy="17820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74F386E5-3D6F-B6E3-9CB1-DAF6DC3B006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190617" y="4409794"/>
                  <a:ext cx="73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FD596FBB-54C6-C73B-44D6-B48556E87700}"/>
                    </a:ext>
                  </a:extLst>
                </p14:cNvPr>
                <p14:cNvContentPartPr/>
                <p14:nvPr/>
              </p14:nvContentPartPr>
              <p14:xfrm>
                <a:off x="5139137" y="4492234"/>
                <a:ext cx="176040" cy="2412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FD596FBB-54C6-C73B-44D6-B48556E8770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130137" y="4483234"/>
                  <a:ext cx="193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C01B20DB-7173-4100-8EDF-A4F1176A0C14}"/>
                    </a:ext>
                  </a:extLst>
                </p14:cNvPr>
                <p14:cNvContentPartPr/>
                <p14:nvPr/>
              </p14:nvContentPartPr>
              <p14:xfrm>
                <a:off x="5445857" y="4362994"/>
                <a:ext cx="110880" cy="33876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C01B20DB-7173-4100-8EDF-A4F1176A0C1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436857" y="4354354"/>
                  <a:ext cx="128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42329C82-236E-58D1-E443-593D5570BE3C}"/>
                    </a:ext>
                  </a:extLst>
                </p14:cNvPr>
                <p14:cNvContentPartPr/>
                <p14:nvPr/>
              </p14:nvContentPartPr>
              <p14:xfrm>
                <a:off x="5399777" y="4365514"/>
                <a:ext cx="239760" cy="3204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42329C82-236E-58D1-E443-593D5570BE3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390777" y="4356874"/>
                  <a:ext cx="2574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29F7A405-C9C6-5D11-C542-9F72FA347845}"/>
                    </a:ext>
                  </a:extLst>
                </p14:cNvPr>
                <p14:cNvContentPartPr/>
                <p14:nvPr/>
              </p14:nvContentPartPr>
              <p14:xfrm>
                <a:off x="5410577" y="4515994"/>
                <a:ext cx="227160" cy="1224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29F7A405-C9C6-5D11-C542-9F72FA34784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401577" y="4507354"/>
                  <a:ext cx="244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23348451-94E0-FE81-87E1-3960B3A95EA0}"/>
                    </a:ext>
                  </a:extLst>
                </p14:cNvPr>
                <p14:cNvContentPartPr/>
                <p14:nvPr/>
              </p14:nvContentPartPr>
              <p14:xfrm>
                <a:off x="5711537" y="4513474"/>
                <a:ext cx="182160" cy="17136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23348451-94E0-FE81-87E1-3960B3A95EA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702537" y="4504834"/>
                  <a:ext cx="199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E2505628-6B79-1B1D-75F0-CFA78D067A08}"/>
                    </a:ext>
                  </a:extLst>
                </p14:cNvPr>
                <p14:cNvContentPartPr/>
                <p14:nvPr/>
              </p14:nvContentPartPr>
              <p14:xfrm>
                <a:off x="5945537" y="4581514"/>
                <a:ext cx="133560" cy="2448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E2505628-6B79-1B1D-75F0-CFA78D067A0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936537" y="4572874"/>
                  <a:ext cx="151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EE01ACBA-67A8-26CD-1B10-1A5A5AE4C11B}"/>
                    </a:ext>
                  </a:extLst>
                </p14:cNvPr>
                <p14:cNvContentPartPr/>
                <p14:nvPr/>
              </p14:nvContentPartPr>
              <p14:xfrm>
                <a:off x="6106097" y="4522114"/>
                <a:ext cx="234720" cy="13176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EE01ACBA-67A8-26CD-1B10-1A5A5AE4C11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097457" y="4513474"/>
                  <a:ext cx="25236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EB0AB968-CD39-F389-EBE5-3580AF34B336}"/>
              </a:ext>
            </a:extLst>
          </p:cNvPr>
          <p:cNvGrpSpPr/>
          <p:nvPr/>
        </p:nvGrpSpPr>
        <p:grpSpPr>
          <a:xfrm>
            <a:off x="2991377" y="4005874"/>
            <a:ext cx="1392120" cy="489960"/>
            <a:chOff x="778097" y="4371274"/>
            <a:chExt cx="1392120" cy="48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860BB17D-C128-9512-3305-69AA4D34B130}"/>
                    </a:ext>
                  </a:extLst>
                </p14:cNvPr>
                <p14:cNvContentPartPr/>
                <p14:nvPr/>
              </p14:nvContentPartPr>
              <p14:xfrm>
                <a:off x="778097" y="4371274"/>
                <a:ext cx="314640" cy="43128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860BB17D-C128-9512-3305-69AA4D34B13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69457" y="4362634"/>
                  <a:ext cx="3322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36D6F1F6-9949-AA00-9995-AADFA317D7BD}"/>
                    </a:ext>
                  </a:extLst>
                </p14:cNvPr>
                <p14:cNvContentPartPr/>
                <p14:nvPr/>
              </p14:nvContentPartPr>
              <p14:xfrm>
                <a:off x="883577" y="4567474"/>
                <a:ext cx="221040" cy="9288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36D6F1F6-9949-AA00-9995-AADFA317D7B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74937" y="4558834"/>
                  <a:ext cx="238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3682D422-0635-E512-1838-1A2DA64104E0}"/>
                    </a:ext>
                  </a:extLst>
                </p14:cNvPr>
                <p14:cNvContentPartPr/>
                <p14:nvPr/>
              </p14:nvContentPartPr>
              <p14:xfrm>
                <a:off x="1188857" y="4536874"/>
                <a:ext cx="327600" cy="16236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3682D422-0635-E512-1838-1A2DA64104E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79857" y="4527874"/>
                  <a:ext cx="345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5FEDB06D-8E96-274A-4EA3-850B39F11EE9}"/>
                    </a:ext>
                  </a:extLst>
                </p14:cNvPr>
                <p14:cNvContentPartPr/>
                <p14:nvPr/>
              </p14:nvContentPartPr>
              <p14:xfrm>
                <a:off x="1508897" y="4559554"/>
                <a:ext cx="192960" cy="16776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5FEDB06D-8E96-274A-4EA3-850B39F11EE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500257" y="4550914"/>
                  <a:ext cx="210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76FD0E1A-E787-48F9-43EB-F3F1FEFC4232}"/>
                    </a:ext>
                  </a:extLst>
                </p14:cNvPr>
                <p14:cNvContentPartPr/>
                <p14:nvPr/>
              </p14:nvContentPartPr>
              <p14:xfrm>
                <a:off x="1687817" y="4669354"/>
                <a:ext cx="140400" cy="19188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76FD0E1A-E787-48F9-43EB-F3F1FEFC423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678817" y="4660354"/>
                  <a:ext cx="1580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A6D7E437-2738-E9A2-BA2D-317EA2B214EE}"/>
                    </a:ext>
                  </a:extLst>
                </p14:cNvPr>
                <p14:cNvContentPartPr/>
                <p14:nvPr/>
              </p14:nvContentPartPr>
              <p14:xfrm>
                <a:off x="1873937" y="4556314"/>
                <a:ext cx="296280" cy="19980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A6D7E437-2738-E9A2-BA2D-317EA2B214E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865297" y="4547314"/>
                  <a:ext cx="31392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13" name="Entrada de lápiz 112">
                <a:extLst>
                  <a:ext uri="{FF2B5EF4-FFF2-40B4-BE49-F238E27FC236}">
                    <a16:creationId xmlns:a16="http://schemas.microsoft.com/office/drawing/2014/main" id="{109E4AC6-F4E7-CB05-321A-C4622BE8A5A5}"/>
                  </a:ext>
                </a:extLst>
              </p14:cNvPr>
              <p14:cNvContentPartPr/>
              <p14:nvPr/>
            </p14:nvContentPartPr>
            <p14:xfrm>
              <a:off x="4870577" y="4281634"/>
              <a:ext cx="61920" cy="226440"/>
            </p14:xfrm>
          </p:contentPart>
        </mc:Choice>
        <mc:Fallback>
          <p:pic>
            <p:nvPicPr>
              <p:cNvPr id="113" name="Entrada de lápiz 112">
                <a:extLst>
                  <a:ext uri="{FF2B5EF4-FFF2-40B4-BE49-F238E27FC236}">
                    <a16:creationId xmlns:a16="http://schemas.microsoft.com/office/drawing/2014/main" id="{109E4AC6-F4E7-CB05-321A-C4622BE8A5A5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861577" y="4272634"/>
                <a:ext cx="795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115" name="Entrada de lápiz 114">
                <a:extLst>
                  <a:ext uri="{FF2B5EF4-FFF2-40B4-BE49-F238E27FC236}">
                    <a16:creationId xmlns:a16="http://schemas.microsoft.com/office/drawing/2014/main" id="{5982808E-D8BE-1F16-4C57-2B7108FC76D4}"/>
                  </a:ext>
                </a:extLst>
              </p14:cNvPr>
              <p14:cNvContentPartPr/>
              <p14:nvPr/>
            </p14:nvContentPartPr>
            <p14:xfrm>
              <a:off x="2710217" y="5429314"/>
              <a:ext cx="244080" cy="326520"/>
            </p14:xfrm>
          </p:contentPart>
        </mc:Choice>
        <mc:Fallback>
          <p:pic>
            <p:nvPicPr>
              <p:cNvPr id="115" name="Entrada de lápiz 114">
                <a:extLst>
                  <a:ext uri="{FF2B5EF4-FFF2-40B4-BE49-F238E27FC236}">
                    <a16:creationId xmlns:a16="http://schemas.microsoft.com/office/drawing/2014/main" id="{5982808E-D8BE-1F16-4C57-2B7108FC76D4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701217" y="5420674"/>
                <a:ext cx="26172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116" name="Entrada de lápiz 115">
                <a:extLst>
                  <a:ext uri="{FF2B5EF4-FFF2-40B4-BE49-F238E27FC236}">
                    <a16:creationId xmlns:a16="http://schemas.microsoft.com/office/drawing/2014/main" id="{D9F2358A-CD5F-7461-6637-C23689D22480}"/>
                  </a:ext>
                </a:extLst>
              </p14:cNvPr>
              <p14:cNvContentPartPr/>
              <p14:nvPr/>
            </p14:nvContentPartPr>
            <p14:xfrm>
              <a:off x="3113417" y="5635594"/>
              <a:ext cx="19080" cy="188640"/>
            </p14:xfrm>
          </p:contentPart>
        </mc:Choice>
        <mc:Fallback>
          <p:pic>
            <p:nvPicPr>
              <p:cNvPr id="116" name="Entrada de lápiz 115">
                <a:extLst>
                  <a:ext uri="{FF2B5EF4-FFF2-40B4-BE49-F238E27FC236}">
                    <a16:creationId xmlns:a16="http://schemas.microsoft.com/office/drawing/2014/main" id="{D9F2358A-CD5F-7461-6637-C23689D22480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3104417" y="5626594"/>
                <a:ext cx="3672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117" name="Entrada de lápiz 116">
                <a:extLst>
                  <a:ext uri="{FF2B5EF4-FFF2-40B4-BE49-F238E27FC236}">
                    <a16:creationId xmlns:a16="http://schemas.microsoft.com/office/drawing/2014/main" id="{A530B0A3-7261-44FD-EBE1-5312368174E7}"/>
                  </a:ext>
                </a:extLst>
              </p14:cNvPr>
              <p14:cNvContentPartPr/>
              <p14:nvPr/>
            </p14:nvContentPartPr>
            <p14:xfrm>
              <a:off x="3289097" y="5490154"/>
              <a:ext cx="155880" cy="257760"/>
            </p14:xfrm>
          </p:contentPart>
        </mc:Choice>
        <mc:Fallback>
          <p:pic>
            <p:nvPicPr>
              <p:cNvPr id="117" name="Entrada de lápiz 116">
                <a:extLst>
                  <a:ext uri="{FF2B5EF4-FFF2-40B4-BE49-F238E27FC236}">
                    <a16:creationId xmlns:a16="http://schemas.microsoft.com/office/drawing/2014/main" id="{A530B0A3-7261-44FD-EBE1-5312368174E7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280457" y="5481154"/>
                <a:ext cx="17352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118" name="Entrada de lápiz 117">
                <a:extLst>
                  <a:ext uri="{FF2B5EF4-FFF2-40B4-BE49-F238E27FC236}">
                    <a16:creationId xmlns:a16="http://schemas.microsoft.com/office/drawing/2014/main" id="{CC0442EE-CAA8-8170-89EB-D2C957B98CFA}"/>
                  </a:ext>
                </a:extLst>
              </p14:cNvPr>
              <p14:cNvContentPartPr/>
              <p14:nvPr/>
            </p14:nvContentPartPr>
            <p14:xfrm>
              <a:off x="3335177" y="5738554"/>
              <a:ext cx="221040" cy="33480"/>
            </p14:xfrm>
          </p:contentPart>
        </mc:Choice>
        <mc:Fallback>
          <p:pic>
            <p:nvPicPr>
              <p:cNvPr id="118" name="Entrada de lápiz 117">
                <a:extLst>
                  <a:ext uri="{FF2B5EF4-FFF2-40B4-BE49-F238E27FC236}">
                    <a16:creationId xmlns:a16="http://schemas.microsoft.com/office/drawing/2014/main" id="{CC0442EE-CAA8-8170-89EB-D2C957B98CFA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326537" y="5729554"/>
                <a:ext cx="2386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119" name="Entrada de lápiz 118">
                <a:extLst>
                  <a:ext uri="{FF2B5EF4-FFF2-40B4-BE49-F238E27FC236}">
                    <a16:creationId xmlns:a16="http://schemas.microsoft.com/office/drawing/2014/main" id="{F431E134-E1E8-4ACE-6958-1A4DF63F0DF2}"/>
                  </a:ext>
                </a:extLst>
              </p14:cNvPr>
              <p14:cNvContentPartPr/>
              <p14:nvPr/>
            </p14:nvContentPartPr>
            <p14:xfrm>
              <a:off x="3676457" y="5734594"/>
              <a:ext cx="31680" cy="145440"/>
            </p14:xfrm>
          </p:contentPart>
        </mc:Choice>
        <mc:Fallback>
          <p:pic>
            <p:nvPicPr>
              <p:cNvPr id="119" name="Entrada de lápiz 118">
                <a:extLst>
                  <a:ext uri="{FF2B5EF4-FFF2-40B4-BE49-F238E27FC236}">
                    <a16:creationId xmlns:a16="http://schemas.microsoft.com/office/drawing/2014/main" id="{F431E134-E1E8-4ACE-6958-1A4DF63F0DF2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667817" y="5725594"/>
                <a:ext cx="49320" cy="16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upo 146">
            <a:extLst>
              <a:ext uri="{FF2B5EF4-FFF2-40B4-BE49-F238E27FC236}">
                <a16:creationId xmlns:a16="http://schemas.microsoft.com/office/drawing/2014/main" id="{B9E67EFE-9A1A-5B11-4395-2866AB75D5B9}"/>
              </a:ext>
            </a:extLst>
          </p:cNvPr>
          <p:cNvGrpSpPr/>
          <p:nvPr/>
        </p:nvGrpSpPr>
        <p:grpSpPr>
          <a:xfrm>
            <a:off x="3819017" y="5361994"/>
            <a:ext cx="913680" cy="534960"/>
            <a:chOff x="3819017" y="5361994"/>
            <a:chExt cx="913680" cy="53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D884072A-340F-8A34-A8DE-D70160E1494F}"/>
                    </a:ext>
                  </a:extLst>
                </p14:cNvPr>
                <p14:cNvContentPartPr/>
                <p14:nvPr/>
              </p14:nvContentPartPr>
              <p14:xfrm>
                <a:off x="3819017" y="5361994"/>
                <a:ext cx="161280" cy="32616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D884072A-340F-8A34-A8DE-D70160E1494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810017" y="5352994"/>
                  <a:ext cx="1789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3EF29A60-E7D9-9220-2E7F-FA0938AA2496}"/>
                    </a:ext>
                  </a:extLst>
                </p14:cNvPr>
                <p14:cNvContentPartPr/>
                <p14:nvPr/>
              </p14:nvContentPartPr>
              <p14:xfrm>
                <a:off x="3846017" y="5689594"/>
                <a:ext cx="246600" cy="2052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3EF29A60-E7D9-9220-2E7F-FA0938AA249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837017" y="5680594"/>
                  <a:ext cx="264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567277F6-9F7C-BB8A-9200-796753129C08}"/>
                    </a:ext>
                  </a:extLst>
                </p14:cNvPr>
                <p14:cNvContentPartPr/>
                <p14:nvPr/>
              </p14:nvContentPartPr>
              <p14:xfrm>
                <a:off x="4222577" y="5743954"/>
                <a:ext cx="68760" cy="15300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567277F6-9F7C-BB8A-9200-796753129C0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213937" y="5734954"/>
                  <a:ext cx="864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FE091E75-4581-AC75-0D24-34C4D08747B3}"/>
                    </a:ext>
                  </a:extLst>
                </p14:cNvPr>
                <p14:cNvContentPartPr/>
                <p14:nvPr/>
              </p14:nvContentPartPr>
              <p14:xfrm>
                <a:off x="4362257" y="5462434"/>
                <a:ext cx="370440" cy="30852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FE091E75-4581-AC75-0D24-34C4D08747B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353257" y="5453434"/>
                  <a:ext cx="388080" cy="32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0599913C-D75D-1660-9705-7A0E80B23C1F}"/>
              </a:ext>
            </a:extLst>
          </p:cNvPr>
          <p:cNvGrpSpPr/>
          <p:nvPr/>
        </p:nvGrpSpPr>
        <p:grpSpPr>
          <a:xfrm>
            <a:off x="4942217" y="5426794"/>
            <a:ext cx="411480" cy="410760"/>
            <a:chOff x="4942217" y="5426794"/>
            <a:chExt cx="411480" cy="41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03AF6B42-F875-F61C-4B49-C466490481D2}"/>
                    </a:ext>
                  </a:extLst>
                </p14:cNvPr>
                <p14:cNvContentPartPr/>
                <p14:nvPr/>
              </p14:nvContentPartPr>
              <p14:xfrm>
                <a:off x="4942217" y="5676274"/>
                <a:ext cx="49680" cy="16128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03AF6B42-F875-F61C-4B49-C466490481D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933217" y="5667634"/>
                  <a:ext cx="67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591DBB14-242D-47FE-4205-7A1A243A7C29}"/>
                    </a:ext>
                  </a:extLst>
                </p14:cNvPr>
                <p14:cNvContentPartPr/>
                <p14:nvPr/>
              </p14:nvContentPartPr>
              <p14:xfrm>
                <a:off x="5002337" y="5426794"/>
                <a:ext cx="351360" cy="33552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591DBB14-242D-47FE-4205-7A1A243A7C2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993697" y="5418154"/>
                  <a:ext cx="369000" cy="353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2160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BA047-5F74-B903-D6B1-D0D8E38C1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o 37">
            <a:extLst>
              <a:ext uri="{FF2B5EF4-FFF2-40B4-BE49-F238E27FC236}">
                <a16:creationId xmlns:a16="http://schemas.microsoft.com/office/drawing/2014/main" id="{47432C76-19AA-6EC6-FF96-D97E6E49E130}"/>
              </a:ext>
            </a:extLst>
          </p:cNvPr>
          <p:cNvGrpSpPr/>
          <p:nvPr/>
        </p:nvGrpSpPr>
        <p:grpSpPr>
          <a:xfrm>
            <a:off x="2632097" y="411274"/>
            <a:ext cx="3316680" cy="602280"/>
            <a:chOff x="2632097" y="411274"/>
            <a:chExt cx="3316680" cy="60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7BEA6ECA-2F78-C63C-13F7-99C521F246D7}"/>
                    </a:ext>
                  </a:extLst>
                </p14:cNvPr>
                <p14:cNvContentPartPr/>
                <p14:nvPr/>
              </p14:nvContentPartPr>
              <p14:xfrm>
                <a:off x="2632097" y="411274"/>
                <a:ext cx="556920" cy="58464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7BEA6ECA-2F78-C63C-13F7-99C521F246D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23457" y="402634"/>
                  <a:ext cx="5745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B577365E-55C9-1B08-94C9-B668590C360E}"/>
                    </a:ext>
                  </a:extLst>
                </p14:cNvPr>
                <p14:cNvContentPartPr/>
                <p14:nvPr/>
              </p14:nvContentPartPr>
              <p14:xfrm>
                <a:off x="3338777" y="665434"/>
                <a:ext cx="365040" cy="31896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B577365E-55C9-1B08-94C9-B668590C360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29777" y="656434"/>
                  <a:ext cx="3826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3098C0E3-C0B8-2BA8-ECBF-39A651DAF12A}"/>
                    </a:ext>
                  </a:extLst>
                </p14:cNvPr>
                <p14:cNvContentPartPr/>
                <p14:nvPr/>
              </p14:nvContentPartPr>
              <p14:xfrm>
                <a:off x="3774737" y="729514"/>
                <a:ext cx="341280" cy="2840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3098C0E3-C0B8-2BA8-ECBF-39A651DAF12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65737" y="720514"/>
                  <a:ext cx="3589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1153B2A3-C139-4D94-5939-4AB6199A94B2}"/>
                    </a:ext>
                  </a:extLst>
                </p14:cNvPr>
                <p14:cNvContentPartPr/>
                <p14:nvPr/>
              </p14:nvContentPartPr>
              <p14:xfrm>
                <a:off x="4051577" y="693874"/>
                <a:ext cx="342000" cy="28584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1153B2A3-C139-4D94-5939-4AB6199A94B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42577" y="684874"/>
                  <a:ext cx="3596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BBC0A1D3-6522-12ED-D300-9C167A61D398}"/>
                    </a:ext>
                  </a:extLst>
                </p14:cNvPr>
                <p14:cNvContentPartPr/>
                <p14:nvPr/>
              </p14:nvContentPartPr>
              <p14:xfrm>
                <a:off x="4393937" y="714754"/>
                <a:ext cx="295560" cy="28980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BBC0A1D3-6522-12ED-D300-9C167A61D39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85297" y="706114"/>
                  <a:ext cx="3132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4BB0CB74-C55F-BF69-E6C5-F7C51AC16DC9}"/>
                    </a:ext>
                  </a:extLst>
                </p14:cNvPr>
                <p14:cNvContentPartPr/>
                <p14:nvPr/>
              </p14:nvContentPartPr>
              <p14:xfrm>
                <a:off x="4794977" y="714754"/>
                <a:ext cx="131760" cy="24516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4BB0CB74-C55F-BF69-E6C5-F7C51AC16DC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86337" y="706114"/>
                  <a:ext cx="149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DE6BB192-3B80-36D3-F35F-8006FCA89CEB}"/>
                    </a:ext>
                  </a:extLst>
                </p14:cNvPr>
                <p14:cNvContentPartPr/>
                <p14:nvPr/>
              </p14:nvContentPartPr>
              <p14:xfrm>
                <a:off x="4673297" y="593434"/>
                <a:ext cx="37800" cy="432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DE6BB192-3B80-36D3-F35F-8006FCA89CE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64657" y="584434"/>
                  <a:ext cx="55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ED1CC6AB-378D-C5D8-2E4F-E896E2552BF3}"/>
                    </a:ext>
                  </a:extLst>
                </p14:cNvPr>
                <p14:cNvContentPartPr/>
                <p14:nvPr/>
              </p14:nvContentPartPr>
              <p14:xfrm>
                <a:off x="5078297" y="683074"/>
                <a:ext cx="332640" cy="29268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ED1CC6AB-378D-C5D8-2E4F-E896E2552BF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069297" y="674434"/>
                  <a:ext cx="350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2E4A98F7-D003-69D6-783E-F9CE8EBB7DD6}"/>
                    </a:ext>
                  </a:extLst>
                </p14:cNvPr>
                <p14:cNvContentPartPr/>
                <p14:nvPr/>
              </p14:nvContentPartPr>
              <p14:xfrm>
                <a:off x="4689497" y="565714"/>
                <a:ext cx="115200" cy="9324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2E4A98F7-D003-69D6-783E-F9CE8EBB7DD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80857" y="556714"/>
                  <a:ext cx="132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406AA65C-96C3-797A-88A5-0B49129206E6}"/>
                    </a:ext>
                  </a:extLst>
                </p14:cNvPr>
                <p14:cNvContentPartPr/>
                <p14:nvPr/>
              </p14:nvContentPartPr>
              <p14:xfrm>
                <a:off x="5302217" y="476074"/>
                <a:ext cx="100800" cy="15732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406AA65C-96C3-797A-88A5-0B49129206E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293217" y="467074"/>
                  <a:ext cx="118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9E78BE5E-0211-569B-3CE7-2E14B0F7D1EE}"/>
                    </a:ext>
                  </a:extLst>
                </p14:cNvPr>
                <p14:cNvContentPartPr/>
                <p14:nvPr/>
              </p14:nvContentPartPr>
              <p14:xfrm>
                <a:off x="5617217" y="619714"/>
                <a:ext cx="331560" cy="29268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9E78BE5E-0211-569B-3CE7-2E14B0F7D1E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08577" y="611074"/>
                  <a:ext cx="349200" cy="31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5E6BFA5F-15A3-5C5A-537A-D1F67E83380B}"/>
              </a:ext>
            </a:extLst>
          </p:cNvPr>
          <p:cNvGrpSpPr/>
          <p:nvPr/>
        </p:nvGrpSpPr>
        <p:grpSpPr>
          <a:xfrm>
            <a:off x="6407417" y="328114"/>
            <a:ext cx="924840" cy="613080"/>
            <a:chOff x="6407417" y="328114"/>
            <a:chExt cx="924840" cy="61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A0B3103A-418E-CA90-91F1-4420C9291E50}"/>
                    </a:ext>
                  </a:extLst>
                </p14:cNvPr>
                <p14:cNvContentPartPr/>
                <p14:nvPr/>
              </p14:nvContentPartPr>
              <p14:xfrm>
                <a:off x="6407417" y="328114"/>
                <a:ext cx="386280" cy="56880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A0B3103A-418E-CA90-91F1-4420C9291E5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98417" y="319474"/>
                  <a:ext cx="40392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235B5C41-0AA9-8E1F-B379-B1A418EABBB8}"/>
                    </a:ext>
                  </a:extLst>
                </p14:cNvPr>
                <p14:cNvContentPartPr/>
                <p14:nvPr/>
              </p14:nvContentPartPr>
              <p14:xfrm>
                <a:off x="6826457" y="546634"/>
                <a:ext cx="505800" cy="39456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235B5C41-0AA9-8E1F-B379-B1A418EABBB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17817" y="537634"/>
                  <a:ext cx="523440" cy="41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3094F8B5-5717-C2C9-B906-82EE1BE85FB7}"/>
              </a:ext>
            </a:extLst>
          </p:cNvPr>
          <p:cNvGrpSpPr/>
          <p:nvPr/>
        </p:nvGrpSpPr>
        <p:grpSpPr>
          <a:xfrm>
            <a:off x="4694897" y="1275634"/>
            <a:ext cx="3135240" cy="543240"/>
            <a:chOff x="4694897" y="1275634"/>
            <a:chExt cx="3135240" cy="54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CFF0E776-5C54-BBDF-78EC-C8F41C15C3B2}"/>
                    </a:ext>
                  </a:extLst>
                </p14:cNvPr>
                <p14:cNvContentPartPr/>
                <p14:nvPr/>
              </p14:nvContentPartPr>
              <p14:xfrm>
                <a:off x="4924577" y="1319194"/>
                <a:ext cx="149040" cy="49968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CFF0E776-5C54-BBDF-78EC-C8F41C15C3B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915577" y="1310554"/>
                  <a:ext cx="16668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15A527A5-B47C-63ED-7013-D16F3A30E4E9}"/>
                    </a:ext>
                  </a:extLst>
                </p14:cNvPr>
                <p14:cNvContentPartPr/>
                <p14:nvPr/>
              </p14:nvContentPartPr>
              <p14:xfrm>
                <a:off x="4694897" y="1350874"/>
                <a:ext cx="525960" cy="10116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15A527A5-B47C-63ED-7013-D16F3A30E4E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86257" y="1341874"/>
                  <a:ext cx="543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C5496617-A514-F5C8-37EA-AD8D568AC4E2}"/>
                    </a:ext>
                  </a:extLst>
                </p14:cNvPr>
                <p14:cNvContentPartPr/>
                <p14:nvPr/>
              </p14:nvContentPartPr>
              <p14:xfrm>
                <a:off x="4779857" y="1576594"/>
                <a:ext cx="540360" cy="11664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C5496617-A514-F5C8-37EA-AD8D568AC4E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770857" y="1567954"/>
                  <a:ext cx="558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65C1A566-8D1D-22AC-7715-33A3455D5CE9}"/>
                    </a:ext>
                  </a:extLst>
                </p14:cNvPr>
                <p14:cNvContentPartPr/>
                <p14:nvPr/>
              </p14:nvContentPartPr>
              <p14:xfrm>
                <a:off x="5402657" y="1501354"/>
                <a:ext cx="191520" cy="20268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65C1A566-8D1D-22AC-7715-33A3455D5CE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393657" y="1492714"/>
                  <a:ext cx="209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C2F2FD4E-5DEE-01D7-8465-0E4F272F8F72}"/>
                    </a:ext>
                  </a:extLst>
                </p14:cNvPr>
                <p14:cNvContentPartPr/>
                <p14:nvPr/>
              </p14:nvContentPartPr>
              <p14:xfrm>
                <a:off x="5381057" y="1383994"/>
                <a:ext cx="96840" cy="2016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C2F2FD4E-5DEE-01D7-8465-0E4F272F8F7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372057" y="1375354"/>
                  <a:ext cx="114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2D727953-CE4D-9EF6-BD6F-81C0EF145CC6}"/>
                    </a:ext>
                  </a:extLst>
                </p14:cNvPr>
                <p14:cNvContentPartPr/>
                <p14:nvPr/>
              </p14:nvContentPartPr>
              <p14:xfrm>
                <a:off x="5475377" y="1319194"/>
                <a:ext cx="504360" cy="42192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2D727953-CE4D-9EF6-BD6F-81C0EF145CC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466737" y="1310554"/>
                  <a:ext cx="5220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E0D18641-76EC-44E5-330E-6BDA40D07B8D}"/>
                    </a:ext>
                  </a:extLst>
                </p14:cNvPr>
                <p14:cNvContentPartPr/>
                <p14:nvPr/>
              </p14:nvContentPartPr>
              <p14:xfrm>
                <a:off x="6085937" y="1519714"/>
                <a:ext cx="173520" cy="19980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E0D18641-76EC-44E5-330E-6BDA40D07B8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77297" y="1510714"/>
                  <a:ext cx="1911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A90FD5F9-C863-979B-BCAB-AD00EE0FDE45}"/>
                    </a:ext>
                  </a:extLst>
                </p14:cNvPr>
                <p14:cNvContentPartPr/>
                <p14:nvPr/>
              </p14:nvContentPartPr>
              <p14:xfrm>
                <a:off x="6307337" y="1430434"/>
                <a:ext cx="396360" cy="26604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A90FD5F9-C863-979B-BCAB-AD00EE0FDE4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98337" y="1421794"/>
                  <a:ext cx="414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63B0F268-2069-2CD7-E4F1-CE6F1EAB7AF1}"/>
                    </a:ext>
                  </a:extLst>
                </p14:cNvPr>
                <p14:cNvContentPartPr/>
                <p14:nvPr/>
              </p14:nvContentPartPr>
              <p14:xfrm>
                <a:off x="6731057" y="1426114"/>
                <a:ext cx="297720" cy="26424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63B0F268-2069-2CD7-E4F1-CE6F1EAB7AF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22057" y="1417474"/>
                  <a:ext cx="3153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69D78745-F657-3686-2A67-E17FF1875EFB}"/>
                    </a:ext>
                  </a:extLst>
                </p14:cNvPr>
                <p14:cNvContentPartPr/>
                <p14:nvPr/>
              </p14:nvContentPartPr>
              <p14:xfrm>
                <a:off x="7073777" y="1437994"/>
                <a:ext cx="301680" cy="24012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69D78745-F657-3686-2A67-E17FF1875EF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065137" y="1429354"/>
                  <a:ext cx="319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70FDF319-44A8-2AC5-CFD2-4B0FD211E951}"/>
                    </a:ext>
                  </a:extLst>
                </p14:cNvPr>
                <p14:cNvContentPartPr/>
                <p14:nvPr/>
              </p14:nvContentPartPr>
              <p14:xfrm>
                <a:off x="7439897" y="1405234"/>
                <a:ext cx="254880" cy="21240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70FDF319-44A8-2AC5-CFD2-4B0FD211E95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30897" y="1396234"/>
                  <a:ext cx="272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99882850-1F3A-201E-1263-03B7C3CC0F04}"/>
                    </a:ext>
                  </a:extLst>
                </p14:cNvPr>
                <p14:cNvContentPartPr/>
                <p14:nvPr/>
              </p14:nvContentPartPr>
              <p14:xfrm>
                <a:off x="7748417" y="1409194"/>
                <a:ext cx="81720" cy="22032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99882850-1F3A-201E-1263-03B7C3CC0F0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39777" y="1400194"/>
                  <a:ext cx="99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B4940BE8-BA36-6F8B-7564-DA034C82E5DD}"/>
                    </a:ext>
                  </a:extLst>
                </p14:cNvPr>
                <p14:cNvContentPartPr/>
                <p14:nvPr/>
              </p14:nvContentPartPr>
              <p14:xfrm>
                <a:off x="7593977" y="1275634"/>
                <a:ext cx="115920" cy="5976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B4940BE8-BA36-6F8B-7564-DA034C82E5D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585337" y="1266994"/>
                  <a:ext cx="13356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0941E6C0-F184-DF3E-3895-AFD9A7F8B4D9}"/>
              </a:ext>
            </a:extLst>
          </p:cNvPr>
          <p:cNvGrpSpPr/>
          <p:nvPr/>
        </p:nvGrpSpPr>
        <p:grpSpPr>
          <a:xfrm>
            <a:off x="1512137" y="2943514"/>
            <a:ext cx="2905920" cy="515880"/>
            <a:chOff x="1512137" y="2943514"/>
            <a:chExt cx="2905920" cy="51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DF237C83-1EF1-D402-D7F1-EC7AA67A2E49}"/>
                    </a:ext>
                  </a:extLst>
                </p14:cNvPr>
                <p14:cNvContentPartPr/>
                <p14:nvPr/>
              </p14:nvContentPartPr>
              <p14:xfrm>
                <a:off x="1569377" y="2943514"/>
                <a:ext cx="167400" cy="44640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DF237C83-1EF1-D402-D7F1-EC7AA67A2E4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560737" y="2934514"/>
                  <a:ext cx="1850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3C5262C1-156D-F442-AF36-18B4DF34553F}"/>
                    </a:ext>
                  </a:extLst>
                </p14:cNvPr>
                <p14:cNvContentPartPr/>
                <p14:nvPr/>
              </p14:nvContentPartPr>
              <p14:xfrm>
                <a:off x="1512137" y="3021994"/>
                <a:ext cx="339480" cy="2304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3C5262C1-156D-F442-AF36-18B4DF34553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503497" y="3013354"/>
                  <a:ext cx="3571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9762C173-25FC-2D85-0F5E-7A957452BA65}"/>
                    </a:ext>
                  </a:extLst>
                </p14:cNvPr>
                <p14:cNvContentPartPr/>
                <p14:nvPr/>
              </p14:nvContentPartPr>
              <p14:xfrm>
                <a:off x="1551737" y="3209554"/>
                <a:ext cx="248760" cy="4932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9762C173-25FC-2D85-0F5E-7A957452BA6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542737" y="3200554"/>
                  <a:ext cx="266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EEF6290D-C56F-FA88-6AC6-5FE623F48B71}"/>
                    </a:ext>
                  </a:extLst>
                </p14:cNvPr>
                <p14:cNvContentPartPr/>
                <p14:nvPr/>
              </p14:nvContentPartPr>
              <p14:xfrm>
                <a:off x="1953857" y="3272914"/>
                <a:ext cx="98280" cy="13140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EEF6290D-C56F-FA88-6AC6-5FE623F48B7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945217" y="3263914"/>
                  <a:ext cx="115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21A03598-7901-06AD-5306-E0F7387D081F}"/>
                    </a:ext>
                  </a:extLst>
                </p14:cNvPr>
                <p14:cNvContentPartPr/>
                <p14:nvPr/>
              </p14:nvContentPartPr>
              <p14:xfrm>
                <a:off x="2146457" y="3150514"/>
                <a:ext cx="220680" cy="2880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21A03598-7901-06AD-5306-E0F7387D081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137817" y="3141514"/>
                  <a:ext cx="238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EF4619AC-7BA5-C43B-E418-63ABE447744A}"/>
                    </a:ext>
                  </a:extLst>
                </p14:cNvPr>
                <p14:cNvContentPartPr/>
                <p14:nvPr/>
              </p14:nvContentPartPr>
              <p14:xfrm>
                <a:off x="2190737" y="3255634"/>
                <a:ext cx="186120" cy="3600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EF4619AC-7BA5-C43B-E418-63ABE447744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181737" y="3246994"/>
                  <a:ext cx="203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BD562E10-A22A-7549-6C4A-8081046FFDD2}"/>
                    </a:ext>
                  </a:extLst>
                </p14:cNvPr>
                <p14:cNvContentPartPr/>
                <p14:nvPr/>
              </p14:nvContentPartPr>
              <p14:xfrm>
                <a:off x="2483417" y="3038554"/>
                <a:ext cx="213120" cy="29448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BD562E10-A22A-7549-6C4A-8081046FFDD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474777" y="3029914"/>
                  <a:ext cx="2307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53C705A8-EF18-E857-841F-24D551A151EE}"/>
                    </a:ext>
                  </a:extLst>
                </p14:cNvPr>
                <p14:cNvContentPartPr/>
                <p14:nvPr/>
              </p14:nvContentPartPr>
              <p14:xfrm>
                <a:off x="2892737" y="3257074"/>
                <a:ext cx="60480" cy="20232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53C705A8-EF18-E857-841F-24D551A151E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884097" y="3248074"/>
                  <a:ext cx="781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25AABDF7-2C6C-9608-7A57-56D78747EC86}"/>
                    </a:ext>
                  </a:extLst>
                </p14:cNvPr>
                <p14:cNvContentPartPr/>
                <p14:nvPr/>
              </p14:nvContentPartPr>
              <p14:xfrm>
                <a:off x="3179297" y="3043234"/>
                <a:ext cx="100440" cy="23364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25AABDF7-2C6C-9608-7A57-56D78747EC8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170657" y="3034234"/>
                  <a:ext cx="118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949ADCE7-6067-9AB0-AD14-EF46B4BB9224}"/>
                    </a:ext>
                  </a:extLst>
                </p14:cNvPr>
                <p14:cNvContentPartPr/>
                <p14:nvPr/>
              </p14:nvContentPartPr>
              <p14:xfrm>
                <a:off x="3063377" y="2983834"/>
                <a:ext cx="306000" cy="3600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949ADCE7-6067-9AB0-AD14-EF46B4BB922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054377" y="2974834"/>
                  <a:ext cx="323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B95CA6CB-1B55-FF91-B0A5-3E4E785ED619}"/>
                    </a:ext>
                  </a:extLst>
                </p14:cNvPr>
                <p14:cNvContentPartPr/>
                <p14:nvPr/>
              </p14:nvContentPartPr>
              <p14:xfrm>
                <a:off x="3144017" y="3120994"/>
                <a:ext cx="294120" cy="3456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B95CA6CB-1B55-FF91-B0A5-3E4E785ED61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135377" y="3112354"/>
                  <a:ext cx="311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040DD586-0404-0D03-2D70-8582AD4A39BE}"/>
                    </a:ext>
                  </a:extLst>
                </p14:cNvPr>
                <p14:cNvContentPartPr/>
                <p14:nvPr/>
              </p14:nvContentPartPr>
              <p14:xfrm>
                <a:off x="3528137" y="3182194"/>
                <a:ext cx="113400" cy="20124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040DD586-0404-0D03-2D70-8582AD4A39B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19137" y="3173194"/>
                  <a:ext cx="131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55FDAFA3-7E0F-6BDB-BE68-747312EEF511}"/>
                    </a:ext>
                  </a:extLst>
                </p14:cNvPr>
                <p14:cNvContentPartPr/>
                <p14:nvPr/>
              </p14:nvContentPartPr>
              <p14:xfrm>
                <a:off x="3528497" y="3333394"/>
                <a:ext cx="217080" cy="5184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55FDAFA3-7E0F-6BDB-BE68-747312EEF51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519497" y="3324754"/>
                  <a:ext cx="2347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A1F47030-DADB-8758-9082-74774A2442E3}"/>
                    </a:ext>
                  </a:extLst>
                </p14:cNvPr>
                <p14:cNvContentPartPr/>
                <p14:nvPr/>
              </p14:nvContentPartPr>
              <p14:xfrm>
                <a:off x="3648737" y="3035314"/>
                <a:ext cx="236880" cy="4392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A1F47030-DADB-8758-9082-74774A2442E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639737" y="3026314"/>
                  <a:ext cx="254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05B56B17-6713-C3AA-3E66-747C59087B8B}"/>
                    </a:ext>
                  </a:extLst>
                </p14:cNvPr>
                <p14:cNvContentPartPr/>
                <p14:nvPr/>
              </p14:nvContentPartPr>
              <p14:xfrm>
                <a:off x="3765017" y="3095794"/>
                <a:ext cx="187560" cy="2664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05B56B17-6713-C3AA-3E66-747C59087B8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56017" y="3087154"/>
                  <a:ext cx="205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79882EE4-580D-1D28-AFD6-FAFDFEF75ECD}"/>
                    </a:ext>
                  </a:extLst>
                </p14:cNvPr>
                <p14:cNvContentPartPr/>
                <p14:nvPr/>
              </p14:nvContentPartPr>
              <p14:xfrm>
                <a:off x="4096937" y="2948914"/>
                <a:ext cx="145080" cy="36972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79882EE4-580D-1D28-AFD6-FAFDFEF75EC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87937" y="2939914"/>
                  <a:ext cx="16272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7ABE1F5A-B209-0285-B9C7-2D0FF3FAADA2}"/>
                    </a:ext>
                  </a:extLst>
                </p14:cNvPr>
                <p14:cNvContentPartPr/>
                <p14:nvPr/>
              </p14:nvContentPartPr>
              <p14:xfrm>
                <a:off x="4101977" y="3264994"/>
                <a:ext cx="316080" cy="435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7ABE1F5A-B209-0285-B9C7-2D0FF3FAADA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92977" y="3256354"/>
                  <a:ext cx="33372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9A737E0B-B1F8-825A-AB9F-9F1136B379B4}"/>
              </a:ext>
            </a:extLst>
          </p:cNvPr>
          <p:cNvGrpSpPr/>
          <p:nvPr/>
        </p:nvGrpSpPr>
        <p:grpSpPr>
          <a:xfrm>
            <a:off x="5445857" y="3974914"/>
            <a:ext cx="3108240" cy="388080"/>
            <a:chOff x="3232577" y="4340314"/>
            <a:chExt cx="3108240" cy="38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B16CE76F-65E0-4449-5D53-8E217BD3D6DA}"/>
                    </a:ext>
                  </a:extLst>
                </p14:cNvPr>
                <p14:cNvContentPartPr/>
                <p14:nvPr/>
              </p14:nvContentPartPr>
              <p14:xfrm>
                <a:off x="3286217" y="4340314"/>
                <a:ext cx="102240" cy="37584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B16CE76F-65E0-4449-5D53-8E217BD3D6D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277217" y="4331314"/>
                  <a:ext cx="1198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17AA2A2B-2BBA-7AF1-507F-1849ED52B5CA}"/>
                    </a:ext>
                  </a:extLst>
                </p14:cNvPr>
                <p14:cNvContentPartPr/>
                <p14:nvPr/>
              </p14:nvContentPartPr>
              <p14:xfrm>
                <a:off x="3232577" y="4389274"/>
                <a:ext cx="370080" cy="3924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17AA2A2B-2BBA-7AF1-507F-1849ED52B5C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223937" y="4380634"/>
                  <a:ext cx="387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27DB8511-CEEC-4C6F-8A1B-1441BE6956AD}"/>
                    </a:ext>
                  </a:extLst>
                </p14:cNvPr>
                <p14:cNvContentPartPr/>
                <p14:nvPr/>
              </p14:nvContentPartPr>
              <p14:xfrm>
                <a:off x="3288017" y="4546594"/>
                <a:ext cx="234720" cy="3600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27DB8511-CEEC-4C6F-8A1B-1441BE6956A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279017" y="4537594"/>
                  <a:ext cx="2523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4490E370-125B-ABD6-6CD8-0A8765AE2541}"/>
                    </a:ext>
                  </a:extLst>
                </p14:cNvPr>
                <p14:cNvContentPartPr/>
                <p14:nvPr/>
              </p14:nvContentPartPr>
              <p14:xfrm>
                <a:off x="3642977" y="4558474"/>
                <a:ext cx="214920" cy="16992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4490E370-125B-ABD6-6CD8-0A8765AE254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634337" y="4549834"/>
                  <a:ext cx="232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6ECB5AC9-A352-3853-8BE1-36BC06B13317}"/>
                    </a:ext>
                  </a:extLst>
                </p14:cNvPr>
                <p14:cNvContentPartPr/>
                <p14:nvPr/>
              </p14:nvContentPartPr>
              <p14:xfrm>
                <a:off x="3891017" y="4483234"/>
                <a:ext cx="234720" cy="2664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6ECB5AC9-A352-3853-8BE1-36BC06B1331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882017" y="4474234"/>
                  <a:ext cx="252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B03F3637-B1E6-239C-0F82-A43B3E60537C}"/>
                    </a:ext>
                  </a:extLst>
                </p14:cNvPr>
                <p14:cNvContentPartPr/>
                <p14:nvPr/>
              </p14:nvContentPartPr>
              <p14:xfrm>
                <a:off x="3952217" y="4539754"/>
                <a:ext cx="169920" cy="2808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B03F3637-B1E6-239C-0F82-A43B3E60537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943217" y="4531114"/>
                  <a:ext cx="187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DC3A094D-DEB7-3C86-CAFE-4391B9783973}"/>
                    </a:ext>
                  </a:extLst>
                </p14:cNvPr>
                <p14:cNvContentPartPr/>
                <p14:nvPr/>
              </p14:nvContentPartPr>
              <p14:xfrm>
                <a:off x="4293137" y="4354714"/>
                <a:ext cx="114120" cy="34704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DC3A094D-DEB7-3C86-CAFE-4391B978397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284137" y="4346074"/>
                  <a:ext cx="1317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EAD4C1B7-E2F3-BA61-AABD-2BC39397BA6D}"/>
                    </a:ext>
                  </a:extLst>
                </p14:cNvPr>
                <p14:cNvContentPartPr/>
                <p14:nvPr/>
              </p14:nvContentPartPr>
              <p14:xfrm>
                <a:off x="4241657" y="4362994"/>
                <a:ext cx="236880" cy="3600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EAD4C1B7-E2F3-BA61-AABD-2BC39397BA6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233017" y="4354354"/>
                  <a:ext cx="2545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87360329-4519-1A67-C04C-1407BA19D2B8}"/>
                    </a:ext>
                  </a:extLst>
                </p14:cNvPr>
                <p14:cNvContentPartPr/>
                <p14:nvPr/>
              </p14:nvContentPartPr>
              <p14:xfrm>
                <a:off x="4275137" y="4500154"/>
                <a:ext cx="234720" cy="2664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87360329-4519-1A67-C04C-1407BA19D2B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266497" y="4491514"/>
                  <a:ext cx="252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B86FAE4F-6134-BEA1-0658-A4DBFB6D3EC9}"/>
                    </a:ext>
                  </a:extLst>
                </p14:cNvPr>
                <p14:cNvContentPartPr/>
                <p14:nvPr/>
              </p14:nvContentPartPr>
              <p14:xfrm>
                <a:off x="4523537" y="4512754"/>
                <a:ext cx="228960" cy="15768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B86FAE4F-6134-BEA1-0658-A4DBFB6D3EC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514897" y="4503754"/>
                  <a:ext cx="2466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F99083F5-EC84-CE36-9714-750784C055BB}"/>
                    </a:ext>
                  </a:extLst>
                </p14:cNvPr>
                <p14:cNvContentPartPr/>
                <p14:nvPr/>
              </p14:nvContentPartPr>
              <p14:xfrm>
                <a:off x="4787777" y="4559554"/>
                <a:ext cx="130320" cy="2412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F99083F5-EC84-CE36-9714-750784C055B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778777" y="4550914"/>
                  <a:ext cx="147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290665A7-9390-5601-6B84-CD6FB0C2ADD1}"/>
                    </a:ext>
                  </a:extLst>
                </p14:cNvPr>
                <p14:cNvContentPartPr/>
                <p14:nvPr/>
              </p14:nvContentPartPr>
              <p14:xfrm>
                <a:off x="4954457" y="4509514"/>
                <a:ext cx="77760" cy="15552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290665A7-9390-5601-6B84-CD6FB0C2ADD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945457" y="4500874"/>
                  <a:ext cx="95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F6737FD2-A635-E8A8-0844-13180FC4F3F5}"/>
                    </a:ext>
                  </a:extLst>
                </p14:cNvPr>
                <p14:cNvContentPartPr/>
                <p14:nvPr/>
              </p14:nvContentPartPr>
              <p14:xfrm>
                <a:off x="5199257" y="4418794"/>
                <a:ext cx="55800" cy="17820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F6737FD2-A635-E8A8-0844-13180FC4F3F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190617" y="4409794"/>
                  <a:ext cx="73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DD3BE662-EBD8-D2DD-B49B-3220FD261E02}"/>
                    </a:ext>
                  </a:extLst>
                </p14:cNvPr>
                <p14:cNvContentPartPr/>
                <p14:nvPr/>
              </p14:nvContentPartPr>
              <p14:xfrm>
                <a:off x="5139137" y="4492234"/>
                <a:ext cx="176040" cy="2412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DD3BE662-EBD8-D2DD-B49B-3220FD261E0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130137" y="4483234"/>
                  <a:ext cx="193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52FF5448-E222-1704-9C7C-660005889D9A}"/>
                    </a:ext>
                  </a:extLst>
                </p14:cNvPr>
                <p14:cNvContentPartPr/>
                <p14:nvPr/>
              </p14:nvContentPartPr>
              <p14:xfrm>
                <a:off x="5445857" y="4362994"/>
                <a:ext cx="110880" cy="33876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52FF5448-E222-1704-9C7C-660005889D9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436857" y="4354354"/>
                  <a:ext cx="128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350602FB-FC26-3F1E-82C5-0C0193574E29}"/>
                    </a:ext>
                  </a:extLst>
                </p14:cNvPr>
                <p14:cNvContentPartPr/>
                <p14:nvPr/>
              </p14:nvContentPartPr>
              <p14:xfrm>
                <a:off x="5399777" y="4365514"/>
                <a:ext cx="239760" cy="3204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350602FB-FC26-3F1E-82C5-0C0193574E2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390777" y="4356874"/>
                  <a:ext cx="2574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25D2BC47-95A1-C193-C6EC-4590BB88DE03}"/>
                    </a:ext>
                  </a:extLst>
                </p14:cNvPr>
                <p14:cNvContentPartPr/>
                <p14:nvPr/>
              </p14:nvContentPartPr>
              <p14:xfrm>
                <a:off x="5410577" y="4515994"/>
                <a:ext cx="227160" cy="1224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25D2BC47-95A1-C193-C6EC-4590BB88DE0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401577" y="4507354"/>
                  <a:ext cx="244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41843606-42C5-9943-E2AE-E353B671E0E3}"/>
                    </a:ext>
                  </a:extLst>
                </p14:cNvPr>
                <p14:cNvContentPartPr/>
                <p14:nvPr/>
              </p14:nvContentPartPr>
              <p14:xfrm>
                <a:off x="5711537" y="4513474"/>
                <a:ext cx="182160" cy="17136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41843606-42C5-9943-E2AE-E353B671E0E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702537" y="4504834"/>
                  <a:ext cx="199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0CFAE531-CE3D-28A4-6E02-60E238C453BC}"/>
                    </a:ext>
                  </a:extLst>
                </p14:cNvPr>
                <p14:cNvContentPartPr/>
                <p14:nvPr/>
              </p14:nvContentPartPr>
              <p14:xfrm>
                <a:off x="5945537" y="4581514"/>
                <a:ext cx="133560" cy="2448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0CFAE531-CE3D-28A4-6E02-60E238C453B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936537" y="4572874"/>
                  <a:ext cx="151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EDF4D26B-B85D-1D37-D344-9D565DDEF61D}"/>
                    </a:ext>
                  </a:extLst>
                </p14:cNvPr>
                <p14:cNvContentPartPr/>
                <p14:nvPr/>
              </p14:nvContentPartPr>
              <p14:xfrm>
                <a:off x="6106097" y="4522114"/>
                <a:ext cx="234720" cy="13176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EDF4D26B-B85D-1D37-D344-9D565DDEF61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097457" y="4513474"/>
                  <a:ext cx="25236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B9A44091-5B89-4739-30BB-947046206FD0}"/>
              </a:ext>
            </a:extLst>
          </p:cNvPr>
          <p:cNvGrpSpPr/>
          <p:nvPr/>
        </p:nvGrpSpPr>
        <p:grpSpPr>
          <a:xfrm>
            <a:off x="2991377" y="4005874"/>
            <a:ext cx="1392120" cy="489960"/>
            <a:chOff x="778097" y="4371274"/>
            <a:chExt cx="1392120" cy="48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23641E12-9E85-3A9B-ED73-62509BB7E82C}"/>
                    </a:ext>
                  </a:extLst>
                </p14:cNvPr>
                <p14:cNvContentPartPr/>
                <p14:nvPr/>
              </p14:nvContentPartPr>
              <p14:xfrm>
                <a:off x="778097" y="4371274"/>
                <a:ext cx="314640" cy="43128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23641E12-9E85-3A9B-ED73-62509BB7E82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69457" y="4362634"/>
                  <a:ext cx="3322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08D1E375-2C13-CEB8-AB4A-8DC6188602E8}"/>
                    </a:ext>
                  </a:extLst>
                </p14:cNvPr>
                <p14:cNvContentPartPr/>
                <p14:nvPr/>
              </p14:nvContentPartPr>
              <p14:xfrm>
                <a:off x="883577" y="4567474"/>
                <a:ext cx="221040" cy="9288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08D1E375-2C13-CEB8-AB4A-8DC6188602E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74937" y="4558834"/>
                  <a:ext cx="238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FF338B29-9B98-98AA-40BD-1EAB0C1D27F7}"/>
                    </a:ext>
                  </a:extLst>
                </p14:cNvPr>
                <p14:cNvContentPartPr/>
                <p14:nvPr/>
              </p14:nvContentPartPr>
              <p14:xfrm>
                <a:off x="1188857" y="4536874"/>
                <a:ext cx="327600" cy="16236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FF338B29-9B98-98AA-40BD-1EAB0C1D27F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79857" y="4527874"/>
                  <a:ext cx="345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B3D28FAD-4C79-6E9C-20E6-603CE6B973BB}"/>
                    </a:ext>
                  </a:extLst>
                </p14:cNvPr>
                <p14:cNvContentPartPr/>
                <p14:nvPr/>
              </p14:nvContentPartPr>
              <p14:xfrm>
                <a:off x="1508897" y="4559554"/>
                <a:ext cx="192960" cy="16776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B3D28FAD-4C79-6E9C-20E6-603CE6B973B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500257" y="4550914"/>
                  <a:ext cx="210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4444365C-C673-8184-1A24-2B9CE525C32D}"/>
                    </a:ext>
                  </a:extLst>
                </p14:cNvPr>
                <p14:cNvContentPartPr/>
                <p14:nvPr/>
              </p14:nvContentPartPr>
              <p14:xfrm>
                <a:off x="1687817" y="4669354"/>
                <a:ext cx="140400" cy="19188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4444365C-C673-8184-1A24-2B9CE525C32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678817" y="4660354"/>
                  <a:ext cx="1580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42341EF3-5BAB-DACA-F8A2-35B0CE53F3F9}"/>
                    </a:ext>
                  </a:extLst>
                </p14:cNvPr>
                <p14:cNvContentPartPr/>
                <p14:nvPr/>
              </p14:nvContentPartPr>
              <p14:xfrm>
                <a:off x="1873937" y="4556314"/>
                <a:ext cx="296280" cy="19980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42341EF3-5BAB-DACA-F8A2-35B0CE53F3F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865297" y="4547314"/>
                  <a:ext cx="31392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13" name="Entrada de lápiz 112">
                <a:extLst>
                  <a:ext uri="{FF2B5EF4-FFF2-40B4-BE49-F238E27FC236}">
                    <a16:creationId xmlns:a16="http://schemas.microsoft.com/office/drawing/2014/main" id="{214B65ED-EB2B-79EF-EB13-F83125A744C7}"/>
                  </a:ext>
                </a:extLst>
              </p14:cNvPr>
              <p14:cNvContentPartPr/>
              <p14:nvPr/>
            </p14:nvContentPartPr>
            <p14:xfrm>
              <a:off x="4870577" y="4281634"/>
              <a:ext cx="61920" cy="226440"/>
            </p14:xfrm>
          </p:contentPart>
        </mc:Choice>
        <mc:Fallback>
          <p:pic>
            <p:nvPicPr>
              <p:cNvPr id="113" name="Entrada de lápiz 112">
                <a:extLst>
                  <a:ext uri="{FF2B5EF4-FFF2-40B4-BE49-F238E27FC236}">
                    <a16:creationId xmlns:a16="http://schemas.microsoft.com/office/drawing/2014/main" id="{214B65ED-EB2B-79EF-EB13-F83125A744C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861577" y="4272634"/>
                <a:ext cx="795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115" name="Entrada de lápiz 114">
                <a:extLst>
                  <a:ext uri="{FF2B5EF4-FFF2-40B4-BE49-F238E27FC236}">
                    <a16:creationId xmlns:a16="http://schemas.microsoft.com/office/drawing/2014/main" id="{597C92DE-6099-18FE-B740-6103ED30FA93}"/>
                  </a:ext>
                </a:extLst>
              </p14:cNvPr>
              <p14:cNvContentPartPr/>
              <p14:nvPr/>
            </p14:nvContentPartPr>
            <p14:xfrm>
              <a:off x="2710217" y="5429314"/>
              <a:ext cx="244080" cy="326520"/>
            </p14:xfrm>
          </p:contentPart>
        </mc:Choice>
        <mc:Fallback>
          <p:pic>
            <p:nvPicPr>
              <p:cNvPr id="115" name="Entrada de lápiz 114">
                <a:extLst>
                  <a:ext uri="{FF2B5EF4-FFF2-40B4-BE49-F238E27FC236}">
                    <a16:creationId xmlns:a16="http://schemas.microsoft.com/office/drawing/2014/main" id="{597C92DE-6099-18FE-B740-6103ED30FA93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701217" y="5420674"/>
                <a:ext cx="26172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116" name="Entrada de lápiz 115">
                <a:extLst>
                  <a:ext uri="{FF2B5EF4-FFF2-40B4-BE49-F238E27FC236}">
                    <a16:creationId xmlns:a16="http://schemas.microsoft.com/office/drawing/2014/main" id="{431784D6-1B53-A83F-F62E-F66F6E27BDF8}"/>
                  </a:ext>
                </a:extLst>
              </p14:cNvPr>
              <p14:cNvContentPartPr/>
              <p14:nvPr/>
            </p14:nvContentPartPr>
            <p14:xfrm>
              <a:off x="3113417" y="5635594"/>
              <a:ext cx="19080" cy="188640"/>
            </p14:xfrm>
          </p:contentPart>
        </mc:Choice>
        <mc:Fallback>
          <p:pic>
            <p:nvPicPr>
              <p:cNvPr id="116" name="Entrada de lápiz 115">
                <a:extLst>
                  <a:ext uri="{FF2B5EF4-FFF2-40B4-BE49-F238E27FC236}">
                    <a16:creationId xmlns:a16="http://schemas.microsoft.com/office/drawing/2014/main" id="{431784D6-1B53-A83F-F62E-F66F6E27BDF8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3104417" y="5626594"/>
                <a:ext cx="3672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117" name="Entrada de lápiz 116">
                <a:extLst>
                  <a:ext uri="{FF2B5EF4-FFF2-40B4-BE49-F238E27FC236}">
                    <a16:creationId xmlns:a16="http://schemas.microsoft.com/office/drawing/2014/main" id="{5B8AB31C-37F8-C06D-8408-D83B868DDABA}"/>
                  </a:ext>
                </a:extLst>
              </p14:cNvPr>
              <p14:cNvContentPartPr/>
              <p14:nvPr/>
            </p14:nvContentPartPr>
            <p14:xfrm>
              <a:off x="3289097" y="5490154"/>
              <a:ext cx="155880" cy="257760"/>
            </p14:xfrm>
          </p:contentPart>
        </mc:Choice>
        <mc:Fallback>
          <p:pic>
            <p:nvPicPr>
              <p:cNvPr id="117" name="Entrada de lápiz 116">
                <a:extLst>
                  <a:ext uri="{FF2B5EF4-FFF2-40B4-BE49-F238E27FC236}">
                    <a16:creationId xmlns:a16="http://schemas.microsoft.com/office/drawing/2014/main" id="{5B8AB31C-37F8-C06D-8408-D83B868DDABA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280457" y="5481154"/>
                <a:ext cx="17352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118" name="Entrada de lápiz 117">
                <a:extLst>
                  <a:ext uri="{FF2B5EF4-FFF2-40B4-BE49-F238E27FC236}">
                    <a16:creationId xmlns:a16="http://schemas.microsoft.com/office/drawing/2014/main" id="{199DAD1B-48D8-F1A1-C02D-4901D76B0550}"/>
                  </a:ext>
                </a:extLst>
              </p14:cNvPr>
              <p14:cNvContentPartPr/>
              <p14:nvPr/>
            </p14:nvContentPartPr>
            <p14:xfrm>
              <a:off x="3335177" y="5738554"/>
              <a:ext cx="221040" cy="33480"/>
            </p14:xfrm>
          </p:contentPart>
        </mc:Choice>
        <mc:Fallback>
          <p:pic>
            <p:nvPicPr>
              <p:cNvPr id="118" name="Entrada de lápiz 117">
                <a:extLst>
                  <a:ext uri="{FF2B5EF4-FFF2-40B4-BE49-F238E27FC236}">
                    <a16:creationId xmlns:a16="http://schemas.microsoft.com/office/drawing/2014/main" id="{199DAD1B-48D8-F1A1-C02D-4901D76B0550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326537" y="5729554"/>
                <a:ext cx="2386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119" name="Entrada de lápiz 118">
                <a:extLst>
                  <a:ext uri="{FF2B5EF4-FFF2-40B4-BE49-F238E27FC236}">
                    <a16:creationId xmlns:a16="http://schemas.microsoft.com/office/drawing/2014/main" id="{761131E4-5D48-4D29-A78B-9378C7374136}"/>
                  </a:ext>
                </a:extLst>
              </p14:cNvPr>
              <p14:cNvContentPartPr/>
              <p14:nvPr/>
            </p14:nvContentPartPr>
            <p14:xfrm>
              <a:off x="3676457" y="5734594"/>
              <a:ext cx="31680" cy="145440"/>
            </p14:xfrm>
          </p:contentPart>
        </mc:Choice>
        <mc:Fallback>
          <p:pic>
            <p:nvPicPr>
              <p:cNvPr id="119" name="Entrada de lápiz 118">
                <a:extLst>
                  <a:ext uri="{FF2B5EF4-FFF2-40B4-BE49-F238E27FC236}">
                    <a16:creationId xmlns:a16="http://schemas.microsoft.com/office/drawing/2014/main" id="{761131E4-5D48-4D29-A78B-9378C7374136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667817" y="5725594"/>
                <a:ext cx="49320" cy="16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upo 146">
            <a:extLst>
              <a:ext uri="{FF2B5EF4-FFF2-40B4-BE49-F238E27FC236}">
                <a16:creationId xmlns:a16="http://schemas.microsoft.com/office/drawing/2014/main" id="{15EF5D9C-F6BB-3048-D79F-986899BC7047}"/>
              </a:ext>
            </a:extLst>
          </p:cNvPr>
          <p:cNvGrpSpPr/>
          <p:nvPr/>
        </p:nvGrpSpPr>
        <p:grpSpPr>
          <a:xfrm>
            <a:off x="3819017" y="5361994"/>
            <a:ext cx="913680" cy="534960"/>
            <a:chOff x="3819017" y="5361994"/>
            <a:chExt cx="913680" cy="53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EBD1F5BE-CE1A-5BEB-E1E0-48EAD27342B7}"/>
                    </a:ext>
                  </a:extLst>
                </p14:cNvPr>
                <p14:cNvContentPartPr/>
                <p14:nvPr/>
              </p14:nvContentPartPr>
              <p14:xfrm>
                <a:off x="3819017" y="5361994"/>
                <a:ext cx="161280" cy="32616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EBD1F5BE-CE1A-5BEB-E1E0-48EAD27342B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810017" y="5352994"/>
                  <a:ext cx="1789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8626FBBE-9363-8FA2-733C-883229E79DF4}"/>
                    </a:ext>
                  </a:extLst>
                </p14:cNvPr>
                <p14:cNvContentPartPr/>
                <p14:nvPr/>
              </p14:nvContentPartPr>
              <p14:xfrm>
                <a:off x="3846017" y="5689594"/>
                <a:ext cx="246600" cy="2052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8626FBBE-9363-8FA2-733C-883229E79DF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837017" y="5680594"/>
                  <a:ext cx="264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A9CF2AC2-6A7D-1D02-AD97-8FBD7AD0628F}"/>
                    </a:ext>
                  </a:extLst>
                </p14:cNvPr>
                <p14:cNvContentPartPr/>
                <p14:nvPr/>
              </p14:nvContentPartPr>
              <p14:xfrm>
                <a:off x="4222577" y="5743954"/>
                <a:ext cx="68760" cy="15300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A9CF2AC2-6A7D-1D02-AD97-8FBD7AD0628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213937" y="5734954"/>
                  <a:ext cx="864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3E1E7CDB-6B7E-983F-4BC4-83232E329225}"/>
                    </a:ext>
                  </a:extLst>
                </p14:cNvPr>
                <p14:cNvContentPartPr/>
                <p14:nvPr/>
              </p14:nvContentPartPr>
              <p14:xfrm>
                <a:off x="4362257" y="5462434"/>
                <a:ext cx="370440" cy="30852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3E1E7CDB-6B7E-983F-4BC4-83232E32922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353257" y="5453434"/>
                  <a:ext cx="388080" cy="32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27937DDC-423D-14FB-8825-0AF6859A5447}"/>
              </a:ext>
            </a:extLst>
          </p:cNvPr>
          <p:cNvGrpSpPr/>
          <p:nvPr/>
        </p:nvGrpSpPr>
        <p:grpSpPr>
          <a:xfrm>
            <a:off x="4942217" y="5426794"/>
            <a:ext cx="928440" cy="480960"/>
            <a:chOff x="4942217" y="5426794"/>
            <a:chExt cx="928440" cy="48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8EB40B55-C4B6-163A-4D75-74B063D2CDD3}"/>
                    </a:ext>
                  </a:extLst>
                </p14:cNvPr>
                <p14:cNvContentPartPr/>
                <p14:nvPr/>
              </p14:nvContentPartPr>
              <p14:xfrm>
                <a:off x="4942217" y="5676274"/>
                <a:ext cx="49680" cy="16128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8EB40B55-C4B6-163A-4D75-74B063D2CDD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933217" y="5667634"/>
                  <a:ext cx="67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C2870982-5D50-00BA-CE4F-FE07066FCE41}"/>
                    </a:ext>
                  </a:extLst>
                </p14:cNvPr>
                <p14:cNvContentPartPr/>
                <p14:nvPr/>
              </p14:nvContentPartPr>
              <p14:xfrm>
                <a:off x="5002337" y="5426794"/>
                <a:ext cx="351360" cy="33552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C2870982-5D50-00BA-CE4F-FE07066FCE4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993697" y="5418154"/>
                  <a:ext cx="36900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92378DF1-5C56-A5BC-9ECB-7105E27EB505}"/>
                    </a:ext>
                  </a:extLst>
                </p14:cNvPr>
                <p14:cNvContentPartPr/>
                <p14:nvPr/>
              </p14:nvContentPartPr>
              <p14:xfrm>
                <a:off x="5542697" y="5730634"/>
                <a:ext cx="25560" cy="17712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92378DF1-5C56-A5BC-9ECB-7105E27EB50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534057" y="5721634"/>
                  <a:ext cx="43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7359DFE9-0A64-1F8F-3479-7321DE217C29}"/>
                    </a:ext>
                  </a:extLst>
                </p14:cNvPr>
                <p14:cNvContentPartPr/>
                <p14:nvPr/>
              </p14:nvContentPartPr>
              <p14:xfrm>
                <a:off x="5634857" y="5519314"/>
                <a:ext cx="235800" cy="20556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7359DFE9-0A64-1F8F-3479-7321DE217C2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626217" y="5510314"/>
                  <a:ext cx="2534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5FE41BEE-7C75-5073-70A6-3A019A380D00}"/>
                    </a:ext>
                  </a:extLst>
                </p14:cNvPr>
                <p14:cNvContentPartPr/>
                <p14:nvPr/>
              </p14:nvContentPartPr>
              <p14:xfrm>
                <a:off x="5542337" y="5427154"/>
                <a:ext cx="242280" cy="6876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5FE41BEE-7C75-5073-70A6-3A019A380D0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533697" y="5418154"/>
                  <a:ext cx="259920" cy="86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53580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upo 172">
            <a:extLst>
              <a:ext uri="{FF2B5EF4-FFF2-40B4-BE49-F238E27FC236}">
                <a16:creationId xmlns:a16="http://schemas.microsoft.com/office/drawing/2014/main" id="{189070A8-50E8-2064-7EA9-0166EBEE6C17}"/>
              </a:ext>
            </a:extLst>
          </p:cNvPr>
          <p:cNvGrpSpPr/>
          <p:nvPr/>
        </p:nvGrpSpPr>
        <p:grpSpPr>
          <a:xfrm>
            <a:off x="875570" y="127303"/>
            <a:ext cx="1342080" cy="430200"/>
            <a:chOff x="875570" y="127303"/>
            <a:chExt cx="134208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984F27F5-BAF2-E46A-51FB-BEFEF4EF38AF}"/>
                    </a:ext>
                  </a:extLst>
                </p14:cNvPr>
                <p14:cNvContentPartPr/>
                <p14:nvPr/>
              </p14:nvContentPartPr>
              <p14:xfrm>
                <a:off x="961250" y="196423"/>
                <a:ext cx="66960" cy="361080"/>
              </p14:xfrm>
            </p:contentPart>
          </mc:Choice>
          <mc:Fallback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984F27F5-BAF2-E46A-51FB-BEFEF4EF38A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55130" y="190303"/>
                  <a:ext cx="7920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A175E4EE-3E29-AB72-4BD6-9B655DCE114D}"/>
                    </a:ext>
                  </a:extLst>
                </p14:cNvPr>
                <p14:cNvContentPartPr/>
                <p14:nvPr/>
              </p14:nvContentPartPr>
              <p14:xfrm>
                <a:off x="875570" y="127303"/>
                <a:ext cx="297000" cy="265680"/>
              </p14:xfrm>
            </p:contentPart>
          </mc:Choice>
          <mc:Fallback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A175E4EE-3E29-AB72-4BD6-9B655DCE114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9450" y="121183"/>
                  <a:ext cx="309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1B85BA88-94FD-9056-43A8-292AA50A92C1}"/>
                    </a:ext>
                  </a:extLst>
                </p14:cNvPr>
                <p14:cNvContentPartPr/>
                <p14:nvPr/>
              </p14:nvContentPartPr>
              <p14:xfrm>
                <a:off x="1267250" y="272743"/>
                <a:ext cx="286560" cy="20664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1B85BA88-94FD-9056-43A8-292AA50A92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61130" y="266623"/>
                  <a:ext cx="2988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7BB3999A-6147-0EA0-B8A3-824B23B035EE}"/>
                    </a:ext>
                  </a:extLst>
                </p14:cNvPr>
                <p14:cNvContentPartPr/>
                <p14:nvPr/>
              </p14:nvContentPartPr>
              <p14:xfrm>
                <a:off x="1531490" y="273103"/>
                <a:ext cx="225000" cy="20016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7BB3999A-6147-0EA0-B8A3-824B23B035E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25370" y="266983"/>
                  <a:ext cx="237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54C449D5-734F-6A10-08C0-977DE7B23CE0}"/>
                    </a:ext>
                  </a:extLst>
                </p14:cNvPr>
                <p14:cNvContentPartPr/>
                <p14:nvPr/>
              </p14:nvContentPartPr>
              <p14:xfrm>
                <a:off x="1791770" y="151063"/>
                <a:ext cx="281520" cy="28260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54C449D5-734F-6A10-08C0-977DE7B23CE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785650" y="144943"/>
                  <a:ext cx="293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BAB1E95A-6414-ADD5-2349-DDF73AF3BA35}"/>
                    </a:ext>
                  </a:extLst>
                </p14:cNvPr>
                <p14:cNvContentPartPr/>
                <p14:nvPr/>
              </p14:nvContentPartPr>
              <p14:xfrm>
                <a:off x="2069330" y="296503"/>
                <a:ext cx="148320" cy="126000"/>
              </p14:xfrm>
            </p:contentPart>
          </mc:Choice>
          <mc:Fallback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BAB1E95A-6414-ADD5-2349-DDF73AF3BA3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63210" y="290383"/>
                  <a:ext cx="16056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upo 171">
            <a:extLst>
              <a:ext uri="{FF2B5EF4-FFF2-40B4-BE49-F238E27FC236}">
                <a16:creationId xmlns:a16="http://schemas.microsoft.com/office/drawing/2014/main" id="{4F33B3CB-5C0E-F26F-4B20-A9C28BC1F2FC}"/>
              </a:ext>
            </a:extLst>
          </p:cNvPr>
          <p:cNvGrpSpPr/>
          <p:nvPr/>
        </p:nvGrpSpPr>
        <p:grpSpPr>
          <a:xfrm>
            <a:off x="2426810" y="169423"/>
            <a:ext cx="1245960" cy="317520"/>
            <a:chOff x="2426810" y="169423"/>
            <a:chExt cx="1245960" cy="31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C0053286-14B6-E908-80A4-076089D5F5D2}"/>
                    </a:ext>
                  </a:extLst>
                </p14:cNvPr>
                <p14:cNvContentPartPr/>
                <p14:nvPr/>
              </p14:nvContentPartPr>
              <p14:xfrm>
                <a:off x="2426810" y="175183"/>
                <a:ext cx="358560" cy="311760"/>
              </p14:xfrm>
            </p:contentPart>
          </mc:Choice>
          <mc:Fallback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C0053286-14B6-E908-80A4-076089D5F5D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20690" y="169063"/>
                  <a:ext cx="3708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3F28D0DD-CC4D-270C-8C35-B74E9B0E7354}"/>
                    </a:ext>
                  </a:extLst>
                </p14:cNvPr>
                <p14:cNvContentPartPr/>
                <p14:nvPr/>
              </p14:nvContentPartPr>
              <p14:xfrm>
                <a:off x="2743970" y="280303"/>
                <a:ext cx="192600" cy="194040"/>
              </p14:xfrm>
            </p:contentPart>
          </mc:Choice>
          <mc:Fallback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3F28D0DD-CC4D-270C-8C35-B74E9B0E735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737850" y="274183"/>
                  <a:ext cx="2048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472450BA-723A-AB11-006C-90791B8E4170}"/>
                    </a:ext>
                  </a:extLst>
                </p14:cNvPr>
                <p14:cNvContentPartPr/>
                <p14:nvPr/>
              </p14:nvContentPartPr>
              <p14:xfrm>
                <a:off x="2940530" y="169423"/>
                <a:ext cx="215280" cy="297720"/>
              </p14:xfrm>
            </p:contentPart>
          </mc:Choice>
          <mc:Fallback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472450BA-723A-AB11-006C-90791B8E417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34410" y="163303"/>
                  <a:ext cx="2275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02C76D64-3F3D-E778-622D-09EAAC97BF1B}"/>
                    </a:ext>
                  </a:extLst>
                </p14:cNvPr>
                <p14:cNvContentPartPr/>
                <p14:nvPr/>
              </p14:nvContentPartPr>
              <p14:xfrm>
                <a:off x="3237890" y="269143"/>
                <a:ext cx="203760" cy="196200"/>
              </p14:xfrm>
            </p:contentPart>
          </mc:Choice>
          <mc:Fallback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02C76D64-3F3D-E778-622D-09EAAC97BF1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31770" y="263023"/>
                  <a:ext cx="216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69B431CA-E6B2-296E-C8A2-AE822BEB1E66}"/>
                    </a:ext>
                  </a:extLst>
                </p14:cNvPr>
                <p14:cNvContentPartPr/>
                <p14:nvPr/>
              </p14:nvContentPartPr>
              <p14:xfrm>
                <a:off x="3444170" y="257263"/>
                <a:ext cx="228600" cy="18720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69B431CA-E6B2-296E-C8A2-AE822BEB1E6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38050" y="251143"/>
                  <a:ext cx="24084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upo 170">
            <a:extLst>
              <a:ext uri="{FF2B5EF4-FFF2-40B4-BE49-F238E27FC236}">
                <a16:creationId xmlns:a16="http://schemas.microsoft.com/office/drawing/2014/main" id="{BE307F2A-EC35-DA6B-FB56-3752D79D0D02}"/>
              </a:ext>
            </a:extLst>
          </p:cNvPr>
          <p:cNvGrpSpPr/>
          <p:nvPr/>
        </p:nvGrpSpPr>
        <p:grpSpPr>
          <a:xfrm>
            <a:off x="3890930" y="147463"/>
            <a:ext cx="1317960" cy="413640"/>
            <a:chOff x="3890930" y="147463"/>
            <a:chExt cx="1317960" cy="41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3F76B2E6-296B-AFC9-7F7C-5AD984FCB203}"/>
                    </a:ext>
                  </a:extLst>
                </p14:cNvPr>
                <p14:cNvContentPartPr/>
                <p14:nvPr/>
              </p14:nvContentPartPr>
              <p14:xfrm>
                <a:off x="3890930" y="169423"/>
                <a:ext cx="120240" cy="33696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3F76B2E6-296B-AFC9-7F7C-5AD984FCB20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84810" y="163303"/>
                  <a:ext cx="1324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C8B2046A-07A6-7670-465C-089296BEC05F}"/>
                    </a:ext>
                  </a:extLst>
                </p14:cNvPr>
                <p14:cNvContentPartPr/>
                <p14:nvPr/>
              </p14:nvContentPartPr>
              <p14:xfrm>
                <a:off x="4005050" y="147463"/>
                <a:ext cx="133200" cy="308160"/>
              </p14:xfrm>
            </p:contentPart>
          </mc:Choice>
          <mc:Fallback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C8B2046A-07A6-7670-465C-089296BEC05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998930" y="141343"/>
                  <a:ext cx="145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3EA66686-0F01-9928-C87B-751491D395F1}"/>
                    </a:ext>
                  </a:extLst>
                </p14:cNvPr>
                <p14:cNvContentPartPr/>
                <p14:nvPr/>
              </p14:nvContentPartPr>
              <p14:xfrm>
                <a:off x="4089650" y="249343"/>
                <a:ext cx="177120" cy="183600"/>
              </p14:xfrm>
            </p:contentPart>
          </mc:Choice>
          <mc:Fallback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3EA66686-0F01-9928-C87B-751491D395F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83530" y="243223"/>
                  <a:ext cx="189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D06C6C59-CB42-C774-A5F3-B1D32895F0ED}"/>
                    </a:ext>
                  </a:extLst>
                </p14:cNvPr>
                <p14:cNvContentPartPr/>
                <p14:nvPr/>
              </p14:nvContentPartPr>
              <p14:xfrm>
                <a:off x="4292330" y="275623"/>
                <a:ext cx="181800" cy="285480"/>
              </p14:xfrm>
            </p:contentPart>
          </mc:Choice>
          <mc:Fallback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D06C6C59-CB42-C774-A5F3-B1D32895F0E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286210" y="269503"/>
                  <a:ext cx="1940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A650E1D5-1E0D-9001-345B-D42D7C103C87}"/>
                    </a:ext>
                  </a:extLst>
                </p14:cNvPr>
                <p14:cNvContentPartPr/>
                <p14:nvPr/>
              </p14:nvContentPartPr>
              <p14:xfrm>
                <a:off x="4527410" y="332863"/>
                <a:ext cx="225720" cy="164520"/>
              </p14:xfrm>
            </p:contentPart>
          </mc:Choice>
          <mc:Fallback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A650E1D5-1E0D-9001-345B-D42D7C103C8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21290" y="326743"/>
                  <a:ext cx="237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68361D88-FB52-684D-BC5C-78A525460C40}"/>
                    </a:ext>
                  </a:extLst>
                </p14:cNvPr>
                <p14:cNvContentPartPr/>
                <p14:nvPr/>
              </p14:nvContentPartPr>
              <p14:xfrm>
                <a:off x="4803170" y="169423"/>
                <a:ext cx="168120" cy="240120"/>
              </p14:xfrm>
            </p:contentPart>
          </mc:Choice>
          <mc:Fallback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68361D88-FB52-684D-BC5C-78A525460C4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97050" y="163303"/>
                  <a:ext cx="1803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9D0312CC-8E29-2CA1-E32B-8AB98051F956}"/>
                    </a:ext>
                  </a:extLst>
                </p14:cNvPr>
                <p14:cNvContentPartPr/>
                <p14:nvPr/>
              </p14:nvContentPartPr>
              <p14:xfrm>
                <a:off x="5049050" y="308023"/>
                <a:ext cx="159840" cy="125640"/>
              </p14:xfrm>
            </p:contentPart>
          </mc:Choice>
          <mc:Fallback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9D0312CC-8E29-2CA1-E32B-8AB98051F95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42930" y="301903"/>
                  <a:ext cx="17208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upo 169">
            <a:extLst>
              <a:ext uri="{FF2B5EF4-FFF2-40B4-BE49-F238E27FC236}">
                <a16:creationId xmlns:a16="http://schemas.microsoft.com/office/drawing/2014/main" id="{84CCF6FC-EF05-42C7-919B-A95B47245F3D}"/>
              </a:ext>
            </a:extLst>
          </p:cNvPr>
          <p:cNvGrpSpPr/>
          <p:nvPr/>
        </p:nvGrpSpPr>
        <p:grpSpPr>
          <a:xfrm>
            <a:off x="5525690" y="173383"/>
            <a:ext cx="1910520" cy="284760"/>
            <a:chOff x="5525690" y="173383"/>
            <a:chExt cx="1910520" cy="28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23C53983-8636-2C03-E935-586FB503BC26}"/>
                    </a:ext>
                  </a:extLst>
                </p14:cNvPr>
                <p14:cNvContentPartPr/>
                <p14:nvPr/>
              </p14:nvContentPartPr>
              <p14:xfrm>
                <a:off x="5525690" y="264823"/>
                <a:ext cx="212400" cy="166680"/>
              </p14:xfrm>
            </p:contentPart>
          </mc:Choice>
          <mc:Fallback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23C53983-8636-2C03-E935-586FB503BC2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519570" y="258703"/>
                  <a:ext cx="2246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5BA0B244-C2D3-9FB8-978D-0AE9D5A92434}"/>
                    </a:ext>
                  </a:extLst>
                </p14:cNvPr>
                <p14:cNvContentPartPr/>
                <p14:nvPr/>
              </p14:nvContentPartPr>
              <p14:xfrm>
                <a:off x="5787050" y="173383"/>
                <a:ext cx="130680" cy="28476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5BA0B244-C2D3-9FB8-978D-0AE9D5A9243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780930" y="167263"/>
                  <a:ext cx="1429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01DB4051-C866-91B9-E37D-CDDB7DF24B44}"/>
                    </a:ext>
                  </a:extLst>
                </p14:cNvPr>
                <p14:cNvContentPartPr/>
                <p14:nvPr/>
              </p14:nvContentPartPr>
              <p14:xfrm>
                <a:off x="6118970" y="275623"/>
                <a:ext cx="266760" cy="17676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01DB4051-C866-91B9-E37D-CDDB7DF24B4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112850" y="269503"/>
                  <a:ext cx="279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8F9E5817-C034-734D-32A3-370FC41E5B73}"/>
                    </a:ext>
                  </a:extLst>
                </p14:cNvPr>
                <p14:cNvContentPartPr/>
                <p14:nvPr/>
              </p14:nvContentPartPr>
              <p14:xfrm>
                <a:off x="6405890" y="276343"/>
                <a:ext cx="69480" cy="176040"/>
              </p14:xfrm>
            </p:contentPart>
          </mc:Choice>
          <mc:Fallback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8F9E5817-C034-734D-32A3-370FC41E5B7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399770" y="270223"/>
                  <a:ext cx="81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94052A51-9301-5E3C-B442-6AA564432B63}"/>
                    </a:ext>
                  </a:extLst>
                </p14:cNvPr>
                <p14:cNvContentPartPr/>
                <p14:nvPr/>
              </p14:nvContentPartPr>
              <p14:xfrm>
                <a:off x="6546650" y="280303"/>
                <a:ext cx="160200" cy="173520"/>
              </p14:xfrm>
            </p:contentPart>
          </mc:Choice>
          <mc:Fallback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94052A51-9301-5E3C-B442-6AA564432B6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40530" y="274183"/>
                  <a:ext cx="172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FFA113D3-3383-BD77-F41F-AA06B30FE247}"/>
                    </a:ext>
                  </a:extLst>
                </p14:cNvPr>
                <p14:cNvContentPartPr/>
                <p14:nvPr/>
              </p14:nvContentPartPr>
              <p14:xfrm>
                <a:off x="6724130" y="309823"/>
                <a:ext cx="205560" cy="131400"/>
              </p14:xfrm>
            </p:contentPart>
          </mc:Choice>
          <mc:Fallback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FFA113D3-3383-BD77-F41F-AA06B30FE24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718010" y="303703"/>
                  <a:ext cx="217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09E22FB0-15E6-45C7-3173-C035CBCBA2C8}"/>
                    </a:ext>
                  </a:extLst>
                </p14:cNvPr>
                <p14:cNvContentPartPr/>
                <p14:nvPr/>
              </p14:nvContentPartPr>
              <p14:xfrm>
                <a:off x="6941930" y="183823"/>
                <a:ext cx="115920" cy="226800"/>
              </p14:xfrm>
            </p:contentPart>
          </mc:Choice>
          <mc:Fallback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09E22FB0-15E6-45C7-3173-C035CBCBA2C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935810" y="177703"/>
                  <a:ext cx="1281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6174C654-13DA-21CD-C218-9924545AAD9D}"/>
                    </a:ext>
                  </a:extLst>
                </p14:cNvPr>
                <p14:cNvContentPartPr/>
                <p14:nvPr/>
              </p14:nvContentPartPr>
              <p14:xfrm>
                <a:off x="7094570" y="296503"/>
                <a:ext cx="129600" cy="140040"/>
              </p14:xfrm>
            </p:contentPart>
          </mc:Choice>
          <mc:Fallback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6174C654-13DA-21CD-C218-9924545AAD9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088450" y="290383"/>
                  <a:ext cx="141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BAD0F7EA-AC5D-E7BA-7FDA-F102682A70A7}"/>
                    </a:ext>
                  </a:extLst>
                </p14:cNvPr>
                <p14:cNvContentPartPr/>
                <p14:nvPr/>
              </p14:nvContentPartPr>
              <p14:xfrm>
                <a:off x="7291850" y="292183"/>
                <a:ext cx="144360" cy="148680"/>
              </p14:xfrm>
            </p:contentPart>
          </mc:Choice>
          <mc:Fallback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BAD0F7EA-AC5D-E7BA-7FDA-F102682A70A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285730" y="286063"/>
                  <a:ext cx="156600" cy="16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68" name="Entrada de lápiz 167">
                <a:extLst>
                  <a:ext uri="{FF2B5EF4-FFF2-40B4-BE49-F238E27FC236}">
                    <a16:creationId xmlns:a16="http://schemas.microsoft.com/office/drawing/2014/main" id="{EA889143-FA5E-E6FA-08E8-5C7FA2A2796F}"/>
                  </a:ext>
                </a:extLst>
              </p14:cNvPr>
              <p14:cNvContentPartPr/>
              <p14:nvPr/>
            </p14:nvContentPartPr>
            <p14:xfrm>
              <a:off x="7788290" y="255463"/>
              <a:ext cx="211680" cy="210600"/>
            </p14:xfrm>
          </p:contentPart>
        </mc:Choice>
        <mc:Fallback>
          <p:pic>
            <p:nvPicPr>
              <p:cNvPr id="168" name="Entrada de lápiz 167">
                <a:extLst>
                  <a:ext uri="{FF2B5EF4-FFF2-40B4-BE49-F238E27FC236}">
                    <a16:creationId xmlns:a16="http://schemas.microsoft.com/office/drawing/2014/main" id="{EA889143-FA5E-E6FA-08E8-5C7FA2A2796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782170" y="249343"/>
                <a:ext cx="223920" cy="22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upo 178">
            <a:extLst>
              <a:ext uri="{FF2B5EF4-FFF2-40B4-BE49-F238E27FC236}">
                <a16:creationId xmlns:a16="http://schemas.microsoft.com/office/drawing/2014/main" id="{7EB3265F-CD18-38F9-715D-A4C2984CD4A0}"/>
              </a:ext>
            </a:extLst>
          </p:cNvPr>
          <p:cNvGrpSpPr/>
          <p:nvPr/>
        </p:nvGrpSpPr>
        <p:grpSpPr>
          <a:xfrm>
            <a:off x="8317490" y="260143"/>
            <a:ext cx="771120" cy="266760"/>
            <a:chOff x="8317490" y="260143"/>
            <a:chExt cx="77112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49C02E5E-40D3-042C-F537-349786CBB7A9}"/>
                    </a:ext>
                  </a:extLst>
                </p14:cNvPr>
                <p14:cNvContentPartPr/>
                <p14:nvPr/>
              </p14:nvContentPartPr>
              <p14:xfrm>
                <a:off x="8317490" y="279943"/>
                <a:ext cx="203400" cy="219960"/>
              </p14:xfrm>
            </p:contentPart>
          </mc:Choice>
          <mc:Fallback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49C02E5E-40D3-042C-F537-349786CBB7A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311370" y="273823"/>
                  <a:ext cx="2156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D34EBCDA-5A11-AB94-7D7E-DBA5B663D220}"/>
                    </a:ext>
                  </a:extLst>
                </p14:cNvPr>
                <p14:cNvContentPartPr/>
                <p14:nvPr/>
              </p14:nvContentPartPr>
              <p14:xfrm>
                <a:off x="8512610" y="301183"/>
                <a:ext cx="124200" cy="189000"/>
              </p14:xfrm>
            </p:contentPart>
          </mc:Choice>
          <mc:Fallback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D34EBCDA-5A11-AB94-7D7E-DBA5B663D22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506490" y="295063"/>
                  <a:ext cx="136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96EA1305-B0D9-B254-B7D9-B0FBD2B06856}"/>
                    </a:ext>
                  </a:extLst>
                </p14:cNvPr>
                <p14:cNvContentPartPr/>
                <p14:nvPr/>
              </p14:nvContentPartPr>
              <p14:xfrm>
                <a:off x="8710250" y="364543"/>
                <a:ext cx="221400" cy="162360"/>
              </p14:xfrm>
            </p:contentPart>
          </mc:Choice>
          <mc:Fallback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96EA1305-B0D9-B254-B7D9-B0FBD2B0685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704130" y="358423"/>
                  <a:ext cx="2336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2CAEEFC4-E527-CF04-BF91-201BA667AFE3}"/>
                    </a:ext>
                  </a:extLst>
                </p14:cNvPr>
                <p14:cNvContentPartPr/>
                <p14:nvPr/>
              </p14:nvContentPartPr>
              <p14:xfrm>
                <a:off x="9019490" y="260143"/>
                <a:ext cx="69120" cy="61200"/>
              </p14:xfrm>
            </p:contentPart>
          </mc:Choice>
          <mc:Fallback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2CAEEFC4-E527-CF04-BF91-201BA667AFE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013370" y="254023"/>
                  <a:ext cx="81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CDA915FC-E6C7-97BC-F240-0EAEAA425394}"/>
                    </a:ext>
                  </a:extLst>
                </p14:cNvPr>
                <p14:cNvContentPartPr/>
                <p14:nvPr/>
              </p14:nvContentPartPr>
              <p14:xfrm>
                <a:off x="9010490" y="403063"/>
                <a:ext cx="38880" cy="49680"/>
              </p14:xfrm>
            </p:contentPart>
          </mc:Choice>
          <mc:Fallback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CDA915FC-E6C7-97BC-F240-0EAEAA42539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004370" y="396943"/>
                  <a:ext cx="51120" cy="61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4D40D-EBC4-698D-9974-218800BE5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o 37">
            <a:extLst>
              <a:ext uri="{FF2B5EF4-FFF2-40B4-BE49-F238E27FC236}">
                <a16:creationId xmlns:a16="http://schemas.microsoft.com/office/drawing/2014/main" id="{0E20F5B4-A94C-1C7B-4770-4EF9F24440DE}"/>
              </a:ext>
            </a:extLst>
          </p:cNvPr>
          <p:cNvGrpSpPr/>
          <p:nvPr/>
        </p:nvGrpSpPr>
        <p:grpSpPr>
          <a:xfrm>
            <a:off x="2632097" y="411274"/>
            <a:ext cx="3316680" cy="602280"/>
            <a:chOff x="2632097" y="411274"/>
            <a:chExt cx="3316680" cy="60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E7B58FDC-D8DE-1916-81E7-84CB6955BC18}"/>
                    </a:ext>
                  </a:extLst>
                </p14:cNvPr>
                <p14:cNvContentPartPr/>
                <p14:nvPr/>
              </p14:nvContentPartPr>
              <p14:xfrm>
                <a:off x="2632097" y="411274"/>
                <a:ext cx="556920" cy="58464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E7B58FDC-D8DE-1916-81E7-84CB6955BC1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23457" y="402634"/>
                  <a:ext cx="5745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02254D6F-9CB4-F1D4-6D8C-567C9F439FFD}"/>
                    </a:ext>
                  </a:extLst>
                </p14:cNvPr>
                <p14:cNvContentPartPr/>
                <p14:nvPr/>
              </p14:nvContentPartPr>
              <p14:xfrm>
                <a:off x="3338777" y="665434"/>
                <a:ext cx="365040" cy="31896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02254D6F-9CB4-F1D4-6D8C-567C9F439FF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29777" y="656434"/>
                  <a:ext cx="3826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ED88D684-A86E-82A2-4EB7-D24B18BC6869}"/>
                    </a:ext>
                  </a:extLst>
                </p14:cNvPr>
                <p14:cNvContentPartPr/>
                <p14:nvPr/>
              </p14:nvContentPartPr>
              <p14:xfrm>
                <a:off x="3774737" y="729514"/>
                <a:ext cx="341280" cy="2840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ED88D684-A86E-82A2-4EB7-D24B18BC686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65737" y="720514"/>
                  <a:ext cx="3589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563C117E-31F9-311E-AEA2-1AEE7A3FBBB6}"/>
                    </a:ext>
                  </a:extLst>
                </p14:cNvPr>
                <p14:cNvContentPartPr/>
                <p14:nvPr/>
              </p14:nvContentPartPr>
              <p14:xfrm>
                <a:off x="4051577" y="693874"/>
                <a:ext cx="342000" cy="28584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563C117E-31F9-311E-AEA2-1AEE7A3FBBB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42577" y="684874"/>
                  <a:ext cx="3596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A78DB179-7F89-A446-F2A2-5495BCFBD4D5}"/>
                    </a:ext>
                  </a:extLst>
                </p14:cNvPr>
                <p14:cNvContentPartPr/>
                <p14:nvPr/>
              </p14:nvContentPartPr>
              <p14:xfrm>
                <a:off x="4393937" y="714754"/>
                <a:ext cx="295560" cy="28980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A78DB179-7F89-A446-F2A2-5495BCFBD4D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85297" y="706114"/>
                  <a:ext cx="3132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1C79C988-0FFD-0542-A6A3-EE35BC2FADA3}"/>
                    </a:ext>
                  </a:extLst>
                </p14:cNvPr>
                <p14:cNvContentPartPr/>
                <p14:nvPr/>
              </p14:nvContentPartPr>
              <p14:xfrm>
                <a:off x="4794977" y="714754"/>
                <a:ext cx="131760" cy="24516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1C79C988-0FFD-0542-A6A3-EE35BC2FADA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86337" y="706114"/>
                  <a:ext cx="149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0CF60AA7-DF27-516F-6DFE-41257566A3E7}"/>
                    </a:ext>
                  </a:extLst>
                </p14:cNvPr>
                <p14:cNvContentPartPr/>
                <p14:nvPr/>
              </p14:nvContentPartPr>
              <p14:xfrm>
                <a:off x="4673297" y="593434"/>
                <a:ext cx="37800" cy="432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0CF60AA7-DF27-516F-6DFE-41257566A3E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64657" y="584434"/>
                  <a:ext cx="55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AD45AA7B-CA2F-853F-C965-EDA5FDFA0659}"/>
                    </a:ext>
                  </a:extLst>
                </p14:cNvPr>
                <p14:cNvContentPartPr/>
                <p14:nvPr/>
              </p14:nvContentPartPr>
              <p14:xfrm>
                <a:off x="5078297" y="683074"/>
                <a:ext cx="332640" cy="29268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AD45AA7B-CA2F-853F-C965-EDA5FDFA065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069297" y="674434"/>
                  <a:ext cx="350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A9C8B938-EE98-7B63-D3A9-2FC42B30E171}"/>
                    </a:ext>
                  </a:extLst>
                </p14:cNvPr>
                <p14:cNvContentPartPr/>
                <p14:nvPr/>
              </p14:nvContentPartPr>
              <p14:xfrm>
                <a:off x="4689497" y="565714"/>
                <a:ext cx="115200" cy="9324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A9C8B938-EE98-7B63-D3A9-2FC42B30E1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80857" y="556714"/>
                  <a:ext cx="132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58471894-0BF2-A2DF-01BF-BE0E59DD238D}"/>
                    </a:ext>
                  </a:extLst>
                </p14:cNvPr>
                <p14:cNvContentPartPr/>
                <p14:nvPr/>
              </p14:nvContentPartPr>
              <p14:xfrm>
                <a:off x="5302217" y="476074"/>
                <a:ext cx="100800" cy="15732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58471894-0BF2-A2DF-01BF-BE0E59DD238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293217" y="467074"/>
                  <a:ext cx="118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B8252F6C-46F6-7BB2-B775-CAFE69FEAA3D}"/>
                    </a:ext>
                  </a:extLst>
                </p14:cNvPr>
                <p14:cNvContentPartPr/>
                <p14:nvPr/>
              </p14:nvContentPartPr>
              <p14:xfrm>
                <a:off x="5617217" y="619714"/>
                <a:ext cx="331560" cy="29268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B8252F6C-46F6-7BB2-B775-CAFE69FEAA3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08577" y="611074"/>
                  <a:ext cx="349200" cy="31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451CA432-0CBE-F14B-633F-A654A8A2031B}"/>
              </a:ext>
            </a:extLst>
          </p:cNvPr>
          <p:cNvGrpSpPr/>
          <p:nvPr/>
        </p:nvGrpSpPr>
        <p:grpSpPr>
          <a:xfrm>
            <a:off x="6407417" y="328114"/>
            <a:ext cx="924840" cy="613080"/>
            <a:chOff x="6407417" y="328114"/>
            <a:chExt cx="924840" cy="61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B153920D-5EAF-6869-3F99-57ACAFBAF8B8}"/>
                    </a:ext>
                  </a:extLst>
                </p14:cNvPr>
                <p14:cNvContentPartPr/>
                <p14:nvPr/>
              </p14:nvContentPartPr>
              <p14:xfrm>
                <a:off x="6407417" y="328114"/>
                <a:ext cx="386280" cy="56880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B153920D-5EAF-6869-3F99-57ACAFBAF8B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98417" y="319474"/>
                  <a:ext cx="40392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8CE10F9B-E5FA-9AEB-DF49-92C57FE299E7}"/>
                    </a:ext>
                  </a:extLst>
                </p14:cNvPr>
                <p14:cNvContentPartPr/>
                <p14:nvPr/>
              </p14:nvContentPartPr>
              <p14:xfrm>
                <a:off x="6826457" y="546634"/>
                <a:ext cx="505800" cy="39456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8CE10F9B-E5FA-9AEB-DF49-92C57FE299E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17817" y="537634"/>
                  <a:ext cx="523440" cy="41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4158C628-C74B-83BF-3DE4-B85FA03CFA6F}"/>
              </a:ext>
            </a:extLst>
          </p:cNvPr>
          <p:cNvGrpSpPr/>
          <p:nvPr/>
        </p:nvGrpSpPr>
        <p:grpSpPr>
          <a:xfrm>
            <a:off x="4694897" y="1275634"/>
            <a:ext cx="3135240" cy="543240"/>
            <a:chOff x="4694897" y="1275634"/>
            <a:chExt cx="3135240" cy="54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5B8BE5A6-C044-CF2B-245A-AFA3926DBEF3}"/>
                    </a:ext>
                  </a:extLst>
                </p14:cNvPr>
                <p14:cNvContentPartPr/>
                <p14:nvPr/>
              </p14:nvContentPartPr>
              <p14:xfrm>
                <a:off x="4924577" y="1319194"/>
                <a:ext cx="149040" cy="49968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5B8BE5A6-C044-CF2B-245A-AFA3926DBEF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915577" y="1310554"/>
                  <a:ext cx="16668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2C1DF114-74EC-F755-B317-37A0637C7F50}"/>
                    </a:ext>
                  </a:extLst>
                </p14:cNvPr>
                <p14:cNvContentPartPr/>
                <p14:nvPr/>
              </p14:nvContentPartPr>
              <p14:xfrm>
                <a:off x="4694897" y="1350874"/>
                <a:ext cx="525960" cy="10116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2C1DF114-74EC-F755-B317-37A0637C7F5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86257" y="1341874"/>
                  <a:ext cx="543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AFB4D059-206E-4B2E-2DC9-76300727A7AC}"/>
                    </a:ext>
                  </a:extLst>
                </p14:cNvPr>
                <p14:cNvContentPartPr/>
                <p14:nvPr/>
              </p14:nvContentPartPr>
              <p14:xfrm>
                <a:off x="4779857" y="1576594"/>
                <a:ext cx="540360" cy="11664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AFB4D059-206E-4B2E-2DC9-76300727A7A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770857" y="1567954"/>
                  <a:ext cx="558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6D1A68E2-45C5-98AC-71AC-24E8531ED016}"/>
                    </a:ext>
                  </a:extLst>
                </p14:cNvPr>
                <p14:cNvContentPartPr/>
                <p14:nvPr/>
              </p14:nvContentPartPr>
              <p14:xfrm>
                <a:off x="5402657" y="1501354"/>
                <a:ext cx="191520" cy="20268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6D1A68E2-45C5-98AC-71AC-24E8531ED01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393657" y="1492714"/>
                  <a:ext cx="209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DB091C27-80E3-AD9B-A50D-DA9D63716886}"/>
                    </a:ext>
                  </a:extLst>
                </p14:cNvPr>
                <p14:cNvContentPartPr/>
                <p14:nvPr/>
              </p14:nvContentPartPr>
              <p14:xfrm>
                <a:off x="5381057" y="1383994"/>
                <a:ext cx="96840" cy="2016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DB091C27-80E3-AD9B-A50D-DA9D6371688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372057" y="1375354"/>
                  <a:ext cx="114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EE12197D-55D2-8E91-E87E-FA497E2D96C8}"/>
                    </a:ext>
                  </a:extLst>
                </p14:cNvPr>
                <p14:cNvContentPartPr/>
                <p14:nvPr/>
              </p14:nvContentPartPr>
              <p14:xfrm>
                <a:off x="5475377" y="1319194"/>
                <a:ext cx="504360" cy="42192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EE12197D-55D2-8E91-E87E-FA497E2D96C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466737" y="1310554"/>
                  <a:ext cx="5220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42345DC3-C1C1-90EB-2361-A26B74173B5F}"/>
                    </a:ext>
                  </a:extLst>
                </p14:cNvPr>
                <p14:cNvContentPartPr/>
                <p14:nvPr/>
              </p14:nvContentPartPr>
              <p14:xfrm>
                <a:off x="6085937" y="1519714"/>
                <a:ext cx="173520" cy="19980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42345DC3-C1C1-90EB-2361-A26B74173B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77297" y="1510714"/>
                  <a:ext cx="1911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D66911F6-B0AB-9282-6073-29E6E6AA48F5}"/>
                    </a:ext>
                  </a:extLst>
                </p14:cNvPr>
                <p14:cNvContentPartPr/>
                <p14:nvPr/>
              </p14:nvContentPartPr>
              <p14:xfrm>
                <a:off x="6307337" y="1430434"/>
                <a:ext cx="396360" cy="26604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D66911F6-B0AB-9282-6073-29E6E6AA48F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98337" y="1421794"/>
                  <a:ext cx="414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BC45E04F-6085-57A1-299D-A853A550BBE9}"/>
                    </a:ext>
                  </a:extLst>
                </p14:cNvPr>
                <p14:cNvContentPartPr/>
                <p14:nvPr/>
              </p14:nvContentPartPr>
              <p14:xfrm>
                <a:off x="6731057" y="1426114"/>
                <a:ext cx="297720" cy="26424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BC45E04F-6085-57A1-299D-A853A550BBE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22057" y="1417474"/>
                  <a:ext cx="3153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3D7C3274-CDEB-9565-529A-393A68B3228F}"/>
                    </a:ext>
                  </a:extLst>
                </p14:cNvPr>
                <p14:cNvContentPartPr/>
                <p14:nvPr/>
              </p14:nvContentPartPr>
              <p14:xfrm>
                <a:off x="7073777" y="1437994"/>
                <a:ext cx="301680" cy="24012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3D7C3274-CDEB-9565-529A-393A68B3228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065137" y="1429354"/>
                  <a:ext cx="319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2FC63F5C-279A-D3BD-7C4A-53B485B4B449}"/>
                    </a:ext>
                  </a:extLst>
                </p14:cNvPr>
                <p14:cNvContentPartPr/>
                <p14:nvPr/>
              </p14:nvContentPartPr>
              <p14:xfrm>
                <a:off x="7439897" y="1405234"/>
                <a:ext cx="254880" cy="21240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2FC63F5C-279A-D3BD-7C4A-53B485B4B44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30897" y="1396234"/>
                  <a:ext cx="272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4EA19BB5-AE6E-0EA7-9110-8E4AAE09E233}"/>
                    </a:ext>
                  </a:extLst>
                </p14:cNvPr>
                <p14:cNvContentPartPr/>
                <p14:nvPr/>
              </p14:nvContentPartPr>
              <p14:xfrm>
                <a:off x="7748417" y="1409194"/>
                <a:ext cx="81720" cy="22032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4EA19BB5-AE6E-0EA7-9110-8E4AAE09E23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39777" y="1400194"/>
                  <a:ext cx="99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351C8EC6-73FB-8582-7D59-C32CEB05B820}"/>
                    </a:ext>
                  </a:extLst>
                </p14:cNvPr>
                <p14:cNvContentPartPr/>
                <p14:nvPr/>
              </p14:nvContentPartPr>
              <p14:xfrm>
                <a:off x="7593977" y="1275634"/>
                <a:ext cx="115920" cy="5976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351C8EC6-73FB-8582-7D59-C32CEB05B82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585337" y="1266994"/>
                  <a:ext cx="13356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DFD4C57A-4EB3-DCF6-FBF4-14BF01FFDC36}"/>
              </a:ext>
            </a:extLst>
          </p:cNvPr>
          <p:cNvGrpSpPr/>
          <p:nvPr/>
        </p:nvGrpSpPr>
        <p:grpSpPr>
          <a:xfrm>
            <a:off x="1512137" y="2943514"/>
            <a:ext cx="2905920" cy="515880"/>
            <a:chOff x="1512137" y="2943514"/>
            <a:chExt cx="2905920" cy="51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C3D3F156-F926-449E-310D-4DD6EDE1B260}"/>
                    </a:ext>
                  </a:extLst>
                </p14:cNvPr>
                <p14:cNvContentPartPr/>
                <p14:nvPr/>
              </p14:nvContentPartPr>
              <p14:xfrm>
                <a:off x="1569377" y="2943514"/>
                <a:ext cx="167400" cy="44640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C3D3F156-F926-449E-310D-4DD6EDE1B26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560737" y="2934514"/>
                  <a:ext cx="1850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2CD41E0A-06DA-0D25-C10B-F78F3920D3DF}"/>
                    </a:ext>
                  </a:extLst>
                </p14:cNvPr>
                <p14:cNvContentPartPr/>
                <p14:nvPr/>
              </p14:nvContentPartPr>
              <p14:xfrm>
                <a:off x="1512137" y="3021994"/>
                <a:ext cx="339480" cy="2304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2CD41E0A-06DA-0D25-C10B-F78F3920D3D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503497" y="3013354"/>
                  <a:ext cx="3571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0162607E-5867-BC37-8D5B-AB4CEAE8B6E3}"/>
                    </a:ext>
                  </a:extLst>
                </p14:cNvPr>
                <p14:cNvContentPartPr/>
                <p14:nvPr/>
              </p14:nvContentPartPr>
              <p14:xfrm>
                <a:off x="1551737" y="3209554"/>
                <a:ext cx="248760" cy="4932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0162607E-5867-BC37-8D5B-AB4CEAE8B6E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542737" y="3200554"/>
                  <a:ext cx="266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DD0D5E7E-784C-DA27-7A19-9760024741E0}"/>
                    </a:ext>
                  </a:extLst>
                </p14:cNvPr>
                <p14:cNvContentPartPr/>
                <p14:nvPr/>
              </p14:nvContentPartPr>
              <p14:xfrm>
                <a:off x="1953857" y="3272914"/>
                <a:ext cx="98280" cy="13140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DD0D5E7E-784C-DA27-7A19-9760024741E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945217" y="3263914"/>
                  <a:ext cx="115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C3C793A0-7D54-9C31-D55C-C319FA13F02C}"/>
                    </a:ext>
                  </a:extLst>
                </p14:cNvPr>
                <p14:cNvContentPartPr/>
                <p14:nvPr/>
              </p14:nvContentPartPr>
              <p14:xfrm>
                <a:off x="2146457" y="3150514"/>
                <a:ext cx="220680" cy="2880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C3C793A0-7D54-9C31-D55C-C319FA13F02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137817" y="3141514"/>
                  <a:ext cx="238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9026F39A-19DC-025A-5356-E408F77427F1}"/>
                    </a:ext>
                  </a:extLst>
                </p14:cNvPr>
                <p14:cNvContentPartPr/>
                <p14:nvPr/>
              </p14:nvContentPartPr>
              <p14:xfrm>
                <a:off x="2190737" y="3255634"/>
                <a:ext cx="186120" cy="3600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9026F39A-19DC-025A-5356-E408F77427F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181737" y="3246994"/>
                  <a:ext cx="203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9A20FBFA-4CD5-57F1-C801-B6D88841EC83}"/>
                    </a:ext>
                  </a:extLst>
                </p14:cNvPr>
                <p14:cNvContentPartPr/>
                <p14:nvPr/>
              </p14:nvContentPartPr>
              <p14:xfrm>
                <a:off x="2483417" y="3038554"/>
                <a:ext cx="213120" cy="29448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9A20FBFA-4CD5-57F1-C801-B6D88841EC8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474777" y="3029914"/>
                  <a:ext cx="2307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3A624C02-C620-F1CF-E2FA-1373E3DFBF8D}"/>
                    </a:ext>
                  </a:extLst>
                </p14:cNvPr>
                <p14:cNvContentPartPr/>
                <p14:nvPr/>
              </p14:nvContentPartPr>
              <p14:xfrm>
                <a:off x="2892737" y="3257074"/>
                <a:ext cx="60480" cy="20232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3A624C02-C620-F1CF-E2FA-1373E3DFBF8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884097" y="3248074"/>
                  <a:ext cx="781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D00E7DCE-DBC7-D200-51EC-33FD97EC2E53}"/>
                    </a:ext>
                  </a:extLst>
                </p14:cNvPr>
                <p14:cNvContentPartPr/>
                <p14:nvPr/>
              </p14:nvContentPartPr>
              <p14:xfrm>
                <a:off x="3179297" y="3043234"/>
                <a:ext cx="100440" cy="23364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D00E7DCE-DBC7-D200-51EC-33FD97EC2E5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170657" y="3034234"/>
                  <a:ext cx="118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3329CA2F-F59F-94D4-F137-64FBF981EB78}"/>
                    </a:ext>
                  </a:extLst>
                </p14:cNvPr>
                <p14:cNvContentPartPr/>
                <p14:nvPr/>
              </p14:nvContentPartPr>
              <p14:xfrm>
                <a:off x="3063377" y="2983834"/>
                <a:ext cx="306000" cy="3600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3329CA2F-F59F-94D4-F137-64FBF981EB7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054377" y="2974834"/>
                  <a:ext cx="323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5FF61A0F-EDBA-2098-3512-428261CACC9F}"/>
                    </a:ext>
                  </a:extLst>
                </p14:cNvPr>
                <p14:cNvContentPartPr/>
                <p14:nvPr/>
              </p14:nvContentPartPr>
              <p14:xfrm>
                <a:off x="3144017" y="3120994"/>
                <a:ext cx="294120" cy="3456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5FF61A0F-EDBA-2098-3512-428261CACC9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135377" y="3112354"/>
                  <a:ext cx="311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F37BB742-224D-1F6D-3048-842066A80E04}"/>
                    </a:ext>
                  </a:extLst>
                </p14:cNvPr>
                <p14:cNvContentPartPr/>
                <p14:nvPr/>
              </p14:nvContentPartPr>
              <p14:xfrm>
                <a:off x="3528137" y="3182194"/>
                <a:ext cx="113400" cy="20124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F37BB742-224D-1F6D-3048-842066A80E0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19137" y="3173194"/>
                  <a:ext cx="131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EDF663BD-F1DE-5F6E-40C8-A6BD45A8C1F2}"/>
                    </a:ext>
                  </a:extLst>
                </p14:cNvPr>
                <p14:cNvContentPartPr/>
                <p14:nvPr/>
              </p14:nvContentPartPr>
              <p14:xfrm>
                <a:off x="3528497" y="3333394"/>
                <a:ext cx="217080" cy="5184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EDF663BD-F1DE-5F6E-40C8-A6BD45A8C1F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519497" y="3324754"/>
                  <a:ext cx="2347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4C1A27F8-5CC7-B144-9776-EC1C285694C0}"/>
                    </a:ext>
                  </a:extLst>
                </p14:cNvPr>
                <p14:cNvContentPartPr/>
                <p14:nvPr/>
              </p14:nvContentPartPr>
              <p14:xfrm>
                <a:off x="3648737" y="3035314"/>
                <a:ext cx="236880" cy="4392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4C1A27F8-5CC7-B144-9776-EC1C285694C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639737" y="3026314"/>
                  <a:ext cx="254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C5177A88-00D5-2021-8DE8-1AAEAFFFFCA6}"/>
                    </a:ext>
                  </a:extLst>
                </p14:cNvPr>
                <p14:cNvContentPartPr/>
                <p14:nvPr/>
              </p14:nvContentPartPr>
              <p14:xfrm>
                <a:off x="3765017" y="3095794"/>
                <a:ext cx="187560" cy="2664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C5177A88-00D5-2021-8DE8-1AAEAFFFFCA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56017" y="3087154"/>
                  <a:ext cx="205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BA2E6A66-9E5C-4D2F-8B74-68E05CBD75B4}"/>
                    </a:ext>
                  </a:extLst>
                </p14:cNvPr>
                <p14:cNvContentPartPr/>
                <p14:nvPr/>
              </p14:nvContentPartPr>
              <p14:xfrm>
                <a:off x="4096937" y="2948914"/>
                <a:ext cx="145080" cy="36972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BA2E6A66-9E5C-4D2F-8B74-68E05CBD75B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87937" y="2939914"/>
                  <a:ext cx="16272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B3AF9190-C248-3893-9480-CE5122BFD497}"/>
                    </a:ext>
                  </a:extLst>
                </p14:cNvPr>
                <p14:cNvContentPartPr/>
                <p14:nvPr/>
              </p14:nvContentPartPr>
              <p14:xfrm>
                <a:off x="4101977" y="3264994"/>
                <a:ext cx="316080" cy="435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B3AF9190-C248-3893-9480-CE5122BFD49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92977" y="3256354"/>
                  <a:ext cx="33372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8A151E5D-695A-914A-A568-ABDC51CF1BA7}"/>
              </a:ext>
            </a:extLst>
          </p:cNvPr>
          <p:cNvGrpSpPr/>
          <p:nvPr/>
        </p:nvGrpSpPr>
        <p:grpSpPr>
          <a:xfrm>
            <a:off x="5445857" y="3974914"/>
            <a:ext cx="3108240" cy="388080"/>
            <a:chOff x="3232577" y="4340314"/>
            <a:chExt cx="3108240" cy="38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3F0B7C1F-0632-DA43-21C1-D7F61FD9BCB2}"/>
                    </a:ext>
                  </a:extLst>
                </p14:cNvPr>
                <p14:cNvContentPartPr/>
                <p14:nvPr/>
              </p14:nvContentPartPr>
              <p14:xfrm>
                <a:off x="3286217" y="4340314"/>
                <a:ext cx="102240" cy="37584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3F0B7C1F-0632-DA43-21C1-D7F61FD9BCB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277217" y="4331314"/>
                  <a:ext cx="1198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C14431CA-913F-294F-FB25-08009D0000A4}"/>
                    </a:ext>
                  </a:extLst>
                </p14:cNvPr>
                <p14:cNvContentPartPr/>
                <p14:nvPr/>
              </p14:nvContentPartPr>
              <p14:xfrm>
                <a:off x="3232577" y="4389274"/>
                <a:ext cx="370080" cy="3924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C14431CA-913F-294F-FB25-08009D0000A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223937" y="4380634"/>
                  <a:ext cx="387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3AF37825-8FA4-8620-86D0-7A1FFBF013AC}"/>
                    </a:ext>
                  </a:extLst>
                </p14:cNvPr>
                <p14:cNvContentPartPr/>
                <p14:nvPr/>
              </p14:nvContentPartPr>
              <p14:xfrm>
                <a:off x="3288017" y="4546594"/>
                <a:ext cx="234720" cy="3600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3AF37825-8FA4-8620-86D0-7A1FFBF013A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279017" y="4537594"/>
                  <a:ext cx="2523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12C0E630-D98C-2848-9204-9B3CD6661B56}"/>
                    </a:ext>
                  </a:extLst>
                </p14:cNvPr>
                <p14:cNvContentPartPr/>
                <p14:nvPr/>
              </p14:nvContentPartPr>
              <p14:xfrm>
                <a:off x="3642977" y="4558474"/>
                <a:ext cx="214920" cy="16992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12C0E630-D98C-2848-9204-9B3CD6661B5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634337" y="4549834"/>
                  <a:ext cx="232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1B194F38-1B43-424B-45C8-EC057A24AF2D}"/>
                    </a:ext>
                  </a:extLst>
                </p14:cNvPr>
                <p14:cNvContentPartPr/>
                <p14:nvPr/>
              </p14:nvContentPartPr>
              <p14:xfrm>
                <a:off x="3891017" y="4483234"/>
                <a:ext cx="234720" cy="2664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1B194F38-1B43-424B-45C8-EC057A24AF2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882017" y="4474234"/>
                  <a:ext cx="252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63E56503-D367-12E8-C06F-691828F83785}"/>
                    </a:ext>
                  </a:extLst>
                </p14:cNvPr>
                <p14:cNvContentPartPr/>
                <p14:nvPr/>
              </p14:nvContentPartPr>
              <p14:xfrm>
                <a:off x="3952217" y="4539754"/>
                <a:ext cx="169920" cy="2808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63E56503-D367-12E8-C06F-691828F8378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943217" y="4531114"/>
                  <a:ext cx="187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C8C712E6-81B7-37C1-C3E5-7ADB317D8E34}"/>
                    </a:ext>
                  </a:extLst>
                </p14:cNvPr>
                <p14:cNvContentPartPr/>
                <p14:nvPr/>
              </p14:nvContentPartPr>
              <p14:xfrm>
                <a:off x="4293137" y="4354714"/>
                <a:ext cx="114120" cy="34704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C8C712E6-81B7-37C1-C3E5-7ADB317D8E3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284137" y="4346074"/>
                  <a:ext cx="1317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9FDB797E-3EAB-2EB1-7F06-9EC7A79BE0DB}"/>
                    </a:ext>
                  </a:extLst>
                </p14:cNvPr>
                <p14:cNvContentPartPr/>
                <p14:nvPr/>
              </p14:nvContentPartPr>
              <p14:xfrm>
                <a:off x="4241657" y="4362994"/>
                <a:ext cx="236880" cy="3600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9FDB797E-3EAB-2EB1-7F06-9EC7A79BE0D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233017" y="4354354"/>
                  <a:ext cx="2545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CEDB0014-9521-8F8F-0AFF-5E08479C282F}"/>
                    </a:ext>
                  </a:extLst>
                </p14:cNvPr>
                <p14:cNvContentPartPr/>
                <p14:nvPr/>
              </p14:nvContentPartPr>
              <p14:xfrm>
                <a:off x="4275137" y="4500154"/>
                <a:ext cx="234720" cy="2664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CEDB0014-9521-8F8F-0AFF-5E08479C282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266497" y="4491514"/>
                  <a:ext cx="252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1C854ECE-5A2E-A1CA-18FA-72465000D9B1}"/>
                    </a:ext>
                  </a:extLst>
                </p14:cNvPr>
                <p14:cNvContentPartPr/>
                <p14:nvPr/>
              </p14:nvContentPartPr>
              <p14:xfrm>
                <a:off x="4523537" y="4512754"/>
                <a:ext cx="228960" cy="15768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1C854ECE-5A2E-A1CA-18FA-72465000D9B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514897" y="4503754"/>
                  <a:ext cx="2466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DB3EBDBA-4B0F-DF9C-DB86-819B7E2C533A}"/>
                    </a:ext>
                  </a:extLst>
                </p14:cNvPr>
                <p14:cNvContentPartPr/>
                <p14:nvPr/>
              </p14:nvContentPartPr>
              <p14:xfrm>
                <a:off x="4787777" y="4559554"/>
                <a:ext cx="130320" cy="2412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DB3EBDBA-4B0F-DF9C-DB86-819B7E2C533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778777" y="4550914"/>
                  <a:ext cx="147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C29A57A3-9A1A-C760-7A1A-A354A38F6D58}"/>
                    </a:ext>
                  </a:extLst>
                </p14:cNvPr>
                <p14:cNvContentPartPr/>
                <p14:nvPr/>
              </p14:nvContentPartPr>
              <p14:xfrm>
                <a:off x="4954457" y="4509514"/>
                <a:ext cx="77760" cy="15552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C29A57A3-9A1A-C760-7A1A-A354A38F6D5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945457" y="4500874"/>
                  <a:ext cx="95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7C006389-798E-405B-5127-F7746AB649B8}"/>
                    </a:ext>
                  </a:extLst>
                </p14:cNvPr>
                <p14:cNvContentPartPr/>
                <p14:nvPr/>
              </p14:nvContentPartPr>
              <p14:xfrm>
                <a:off x="5199257" y="4418794"/>
                <a:ext cx="55800" cy="17820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7C006389-798E-405B-5127-F7746AB649B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190617" y="4409794"/>
                  <a:ext cx="73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0925C76A-234D-69D8-4872-0C762C04BC5C}"/>
                    </a:ext>
                  </a:extLst>
                </p14:cNvPr>
                <p14:cNvContentPartPr/>
                <p14:nvPr/>
              </p14:nvContentPartPr>
              <p14:xfrm>
                <a:off x="5139137" y="4492234"/>
                <a:ext cx="176040" cy="2412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0925C76A-234D-69D8-4872-0C762C04BC5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130137" y="4483234"/>
                  <a:ext cx="193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BCAAB383-DB0F-CBF7-C281-6B0F2CBCABF0}"/>
                    </a:ext>
                  </a:extLst>
                </p14:cNvPr>
                <p14:cNvContentPartPr/>
                <p14:nvPr/>
              </p14:nvContentPartPr>
              <p14:xfrm>
                <a:off x="5445857" y="4362994"/>
                <a:ext cx="110880" cy="33876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BCAAB383-DB0F-CBF7-C281-6B0F2CBCABF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436857" y="4354354"/>
                  <a:ext cx="128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6E223FA1-D144-F7A8-D07F-882A3EB33C10}"/>
                    </a:ext>
                  </a:extLst>
                </p14:cNvPr>
                <p14:cNvContentPartPr/>
                <p14:nvPr/>
              </p14:nvContentPartPr>
              <p14:xfrm>
                <a:off x="5399777" y="4365514"/>
                <a:ext cx="239760" cy="3204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6E223FA1-D144-F7A8-D07F-882A3EB33C1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390777" y="4356874"/>
                  <a:ext cx="2574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7DD66398-BAA8-59BB-C9E9-ACF0AF5D2E5A}"/>
                    </a:ext>
                  </a:extLst>
                </p14:cNvPr>
                <p14:cNvContentPartPr/>
                <p14:nvPr/>
              </p14:nvContentPartPr>
              <p14:xfrm>
                <a:off x="5410577" y="4515994"/>
                <a:ext cx="227160" cy="1224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7DD66398-BAA8-59BB-C9E9-ACF0AF5D2E5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401577" y="4507354"/>
                  <a:ext cx="244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425DB9BB-5CBC-DA0D-6E41-A961A43008D9}"/>
                    </a:ext>
                  </a:extLst>
                </p14:cNvPr>
                <p14:cNvContentPartPr/>
                <p14:nvPr/>
              </p14:nvContentPartPr>
              <p14:xfrm>
                <a:off x="5711537" y="4513474"/>
                <a:ext cx="182160" cy="17136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425DB9BB-5CBC-DA0D-6E41-A961A43008D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702537" y="4504834"/>
                  <a:ext cx="199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C93EDB55-1DEF-A97E-FACF-F7EDA7499343}"/>
                    </a:ext>
                  </a:extLst>
                </p14:cNvPr>
                <p14:cNvContentPartPr/>
                <p14:nvPr/>
              </p14:nvContentPartPr>
              <p14:xfrm>
                <a:off x="5945537" y="4581514"/>
                <a:ext cx="133560" cy="2448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C93EDB55-1DEF-A97E-FACF-F7EDA749934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936537" y="4572874"/>
                  <a:ext cx="151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36A04998-6262-D43A-E106-37D2895526B8}"/>
                    </a:ext>
                  </a:extLst>
                </p14:cNvPr>
                <p14:cNvContentPartPr/>
                <p14:nvPr/>
              </p14:nvContentPartPr>
              <p14:xfrm>
                <a:off x="6106097" y="4522114"/>
                <a:ext cx="234720" cy="13176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36A04998-6262-D43A-E106-37D2895526B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097457" y="4513474"/>
                  <a:ext cx="25236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B27CAC89-9BA1-56CB-3CD1-B77E6EB6F50D}"/>
              </a:ext>
            </a:extLst>
          </p:cNvPr>
          <p:cNvGrpSpPr/>
          <p:nvPr/>
        </p:nvGrpSpPr>
        <p:grpSpPr>
          <a:xfrm>
            <a:off x="2991377" y="4005874"/>
            <a:ext cx="1392120" cy="489960"/>
            <a:chOff x="778097" y="4371274"/>
            <a:chExt cx="1392120" cy="48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97FC9794-931C-B321-97E8-E9B650B55C92}"/>
                    </a:ext>
                  </a:extLst>
                </p14:cNvPr>
                <p14:cNvContentPartPr/>
                <p14:nvPr/>
              </p14:nvContentPartPr>
              <p14:xfrm>
                <a:off x="778097" y="4371274"/>
                <a:ext cx="314640" cy="43128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97FC9794-931C-B321-97E8-E9B650B55C9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69457" y="4362634"/>
                  <a:ext cx="3322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4282B824-7939-76D4-862F-C72A1B647B8F}"/>
                    </a:ext>
                  </a:extLst>
                </p14:cNvPr>
                <p14:cNvContentPartPr/>
                <p14:nvPr/>
              </p14:nvContentPartPr>
              <p14:xfrm>
                <a:off x="883577" y="4567474"/>
                <a:ext cx="221040" cy="9288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4282B824-7939-76D4-862F-C72A1B647B8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74937" y="4558834"/>
                  <a:ext cx="238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451A602C-73E2-4695-1F4F-438311E369B6}"/>
                    </a:ext>
                  </a:extLst>
                </p14:cNvPr>
                <p14:cNvContentPartPr/>
                <p14:nvPr/>
              </p14:nvContentPartPr>
              <p14:xfrm>
                <a:off x="1188857" y="4536874"/>
                <a:ext cx="327600" cy="16236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451A602C-73E2-4695-1F4F-438311E369B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79857" y="4527874"/>
                  <a:ext cx="345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7BCA9F58-93CD-7986-7BA8-EB5D7CD82638}"/>
                    </a:ext>
                  </a:extLst>
                </p14:cNvPr>
                <p14:cNvContentPartPr/>
                <p14:nvPr/>
              </p14:nvContentPartPr>
              <p14:xfrm>
                <a:off x="1508897" y="4559554"/>
                <a:ext cx="192960" cy="16776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7BCA9F58-93CD-7986-7BA8-EB5D7CD8263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500257" y="4550914"/>
                  <a:ext cx="210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1A8CC36A-119B-3C29-D1FC-AF1B2926A694}"/>
                    </a:ext>
                  </a:extLst>
                </p14:cNvPr>
                <p14:cNvContentPartPr/>
                <p14:nvPr/>
              </p14:nvContentPartPr>
              <p14:xfrm>
                <a:off x="1687817" y="4669354"/>
                <a:ext cx="140400" cy="19188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1A8CC36A-119B-3C29-D1FC-AF1B2926A69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678817" y="4660354"/>
                  <a:ext cx="1580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DF44C9A1-30D3-C4A3-F532-7B0C041F192E}"/>
                    </a:ext>
                  </a:extLst>
                </p14:cNvPr>
                <p14:cNvContentPartPr/>
                <p14:nvPr/>
              </p14:nvContentPartPr>
              <p14:xfrm>
                <a:off x="1873937" y="4556314"/>
                <a:ext cx="296280" cy="19980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DF44C9A1-30D3-C4A3-F532-7B0C041F192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865297" y="4547314"/>
                  <a:ext cx="31392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13" name="Entrada de lápiz 112">
                <a:extLst>
                  <a:ext uri="{FF2B5EF4-FFF2-40B4-BE49-F238E27FC236}">
                    <a16:creationId xmlns:a16="http://schemas.microsoft.com/office/drawing/2014/main" id="{D3E18A0F-A5CE-4CC9-8679-18E77C9EB747}"/>
                  </a:ext>
                </a:extLst>
              </p14:cNvPr>
              <p14:cNvContentPartPr/>
              <p14:nvPr/>
            </p14:nvContentPartPr>
            <p14:xfrm>
              <a:off x="4870577" y="4281634"/>
              <a:ext cx="61920" cy="226440"/>
            </p14:xfrm>
          </p:contentPart>
        </mc:Choice>
        <mc:Fallback>
          <p:pic>
            <p:nvPicPr>
              <p:cNvPr id="113" name="Entrada de lápiz 112">
                <a:extLst>
                  <a:ext uri="{FF2B5EF4-FFF2-40B4-BE49-F238E27FC236}">
                    <a16:creationId xmlns:a16="http://schemas.microsoft.com/office/drawing/2014/main" id="{D3E18A0F-A5CE-4CC9-8679-18E77C9EB74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861577" y="4272634"/>
                <a:ext cx="795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115" name="Entrada de lápiz 114">
                <a:extLst>
                  <a:ext uri="{FF2B5EF4-FFF2-40B4-BE49-F238E27FC236}">
                    <a16:creationId xmlns:a16="http://schemas.microsoft.com/office/drawing/2014/main" id="{5915E917-9762-7E27-CC57-75FE4FE87289}"/>
                  </a:ext>
                </a:extLst>
              </p14:cNvPr>
              <p14:cNvContentPartPr/>
              <p14:nvPr/>
            </p14:nvContentPartPr>
            <p14:xfrm>
              <a:off x="2710217" y="5429314"/>
              <a:ext cx="244080" cy="326520"/>
            </p14:xfrm>
          </p:contentPart>
        </mc:Choice>
        <mc:Fallback>
          <p:pic>
            <p:nvPicPr>
              <p:cNvPr id="115" name="Entrada de lápiz 114">
                <a:extLst>
                  <a:ext uri="{FF2B5EF4-FFF2-40B4-BE49-F238E27FC236}">
                    <a16:creationId xmlns:a16="http://schemas.microsoft.com/office/drawing/2014/main" id="{5915E917-9762-7E27-CC57-75FE4FE87289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701217" y="5420674"/>
                <a:ext cx="26172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116" name="Entrada de lápiz 115">
                <a:extLst>
                  <a:ext uri="{FF2B5EF4-FFF2-40B4-BE49-F238E27FC236}">
                    <a16:creationId xmlns:a16="http://schemas.microsoft.com/office/drawing/2014/main" id="{602142D0-8EFA-B0FB-A562-D60FCC7EBA77}"/>
                  </a:ext>
                </a:extLst>
              </p14:cNvPr>
              <p14:cNvContentPartPr/>
              <p14:nvPr/>
            </p14:nvContentPartPr>
            <p14:xfrm>
              <a:off x="3113417" y="5635594"/>
              <a:ext cx="19080" cy="188640"/>
            </p14:xfrm>
          </p:contentPart>
        </mc:Choice>
        <mc:Fallback>
          <p:pic>
            <p:nvPicPr>
              <p:cNvPr id="116" name="Entrada de lápiz 115">
                <a:extLst>
                  <a:ext uri="{FF2B5EF4-FFF2-40B4-BE49-F238E27FC236}">
                    <a16:creationId xmlns:a16="http://schemas.microsoft.com/office/drawing/2014/main" id="{602142D0-8EFA-B0FB-A562-D60FCC7EBA77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3104417" y="5626594"/>
                <a:ext cx="3672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117" name="Entrada de lápiz 116">
                <a:extLst>
                  <a:ext uri="{FF2B5EF4-FFF2-40B4-BE49-F238E27FC236}">
                    <a16:creationId xmlns:a16="http://schemas.microsoft.com/office/drawing/2014/main" id="{A7034F09-6695-3279-81B4-703ED7B72359}"/>
                  </a:ext>
                </a:extLst>
              </p14:cNvPr>
              <p14:cNvContentPartPr/>
              <p14:nvPr/>
            </p14:nvContentPartPr>
            <p14:xfrm>
              <a:off x="3289097" y="5490154"/>
              <a:ext cx="155880" cy="257760"/>
            </p14:xfrm>
          </p:contentPart>
        </mc:Choice>
        <mc:Fallback>
          <p:pic>
            <p:nvPicPr>
              <p:cNvPr id="117" name="Entrada de lápiz 116">
                <a:extLst>
                  <a:ext uri="{FF2B5EF4-FFF2-40B4-BE49-F238E27FC236}">
                    <a16:creationId xmlns:a16="http://schemas.microsoft.com/office/drawing/2014/main" id="{A7034F09-6695-3279-81B4-703ED7B72359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280457" y="5481154"/>
                <a:ext cx="17352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118" name="Entrada de lápiz 117">
                <a:extLst>
                  <a:ext uri="{FF2B5EF4-FFF2-40B4-BE49-F238E27FC236}">
                    <a16:creationId xmlns:a16="http://schemas.microsoft.com/office/drawing/2014/main" id="{3C2FD200-9940-9880-0D07-BD1461F43CE5}"/>
                  </a:ext>
                </a:extLst>
              </p14:cNvPr>
              <p14:cNvContentPartPr/>
              <p14:nvPr/>
            </p14:nvContentPartPr>
            <p14:xfrm>
              <a:off x="3335177" y="5738554"/>
              <a:ext cx="221040" cy="33480"/>
            </p14:xfrm>
          </p:contentPart>
        </mc:Choice>
        <mc:Fallback>
          <p:pic>
            <p:nvPicPr>
              <p:cNvPr id="118" name="Entrada de lápiz 117">
                <a:extLst>
                  <a:ext uri="{FF2B5EF4-FFF2-40B4-BE49-F238E27FC236}">
                    <a16:creationId xmlns:a16="http://schemas.microsoft.com/office/drawing/2014/main" id="{3C2FD200-9940-9880-0D07-BD1461F43CE5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326537" y="5729554"/>
                <a:ext cx="2386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119" name="Entrada de lápiz 118">
                <a:extLst>
                  <a:ext uri="{FF2B5EF4-FFF2-40B4-BE49-F238E27FC236}">
                    <a16:creationId xmlns:a16="http://schemas.microsoft.com/office/drawing/2014/main" id="{8547D2BE-CAF9-2F9B-8E59-A3333224897D}"/>
                  </a:ext>
                </a:extLst>
              </p14:cNvPr>
              <p14:cNvContentPartPr/>
              <p14:nvPr/>
            </p14:nvContentPartPr>
            <p14:xfrm>
              <a:off x="3676457" y="5734594"/>
              <a:ext cx="31680" cy="145440"/>
            </p14:xfrm>
          </p:contentPart>
        </mc:Choice>
        <mc:Fallback>
          <p:pic>
            <p:nvPicPr>
              <p:cNvPr id="119" name="Entrada de lápiz 118">
                <a:extLst>
                  <a:ext uri="{FF2B5EF4-FFF2-40B4-BE49-F238E27FC236}">
                    <a16:creationId xmlns:a16="http://schemas.microsoft.com/office/drawing/2014/main" id="{8547D2BE-CAF9-2F9B-8E59-A3333224897D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667817" y="5725594"/>
                <a:ext cx="49320" cy="16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upo 146">
            <a:extLst>
              <a:ext uri="{FF2B5EF4-FFF2-40B4-BE49-F238E27FC236}">
                <a16:creationId xmlns:a16="http://schemas.microsoft.com/office/drawing/2014/main" id="{D8F1015B-52BA-8636-A82B-1248C793D7CC}"/>
              </a:ext>
            </a:extLst>
          </p:cNvPr>
          <p:cNvGrpSpPr/>
          <p:nvPr/>
        </p:nvGrpSpPr>
        <p:grpSpPr>
          <a:xfrm>
            <a:off x="3819017" y="5361994"/>
            <a:ext cx="913680" cy="534960"/>
            <a:chOff x="3819017" y="5361994"/>
            <a:chExt cx="913680" cy="53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C8C491A4-4B30-0901-22ED-111DD3BC16D7}"/>
                    </a:ext>
                  </a:extLst>
                </p14:cNvPr>
                <p14:cNvContentPartPr/>
                <p14:nvPr/>
              </p14:nvContentPartPr>
              <p14:xfrm>
                <a:off x="3819017" y="5361994"/>
                <a:ext cx="161280" cy="32616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C8C491A4-4B30-0901-22ED-111DD3BC16D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810017" y="5352994"/>
                  <a:ext cx="1789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C65FBB72-7BDC-BF43-229A-2BF0BB267125}"/>
                    </a:ext>
                  </a:extLst>
                </p14:cNvPr>
                <p14:cNvContentPartPr/>
                <p14:nvPr/>
              </p14:nvContentPartPr>
              <p14:xfrm>
                <a:off x="3846017" y="5689594"/>
                <a:ext cx="246600" cy="2052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C65FBB72-7BDC-BF43-229A-2BF0BB26712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837017" y="5680594"/>
                  <a:ext cx="264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E46B1585-8FF4-267A-DB40-E53AD89D1F81}"/>
                    </a:ext>
                  </a:extLst>
                </p14:cNvPr>
                <p14:cNvContentPartPr/>
                <p14:nvPr/>
              </p14:nvContentPartPr>
              <p14:xfrm>
                <a:off x="4222577" y="5743954"/>
                <a:ext cx="68760" cy="15300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E46B1585-8FF4-267A-DB40-E53AD89D1F8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213937" y="5734954"/>
                  <a:ext cx="864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61DED7AA-0695-B232-9CE2-D02A009CABC2}"/>
                    </a:ext>
                  </a:extLst>
                </p14:cNvPr>
                <p14:cNvContentPartPr/>
                <p14:nvPr/>
              </p14:nvContentPartPr>
              <p14:xfrm>
                <a:off x="4362257" y="5462434"/>
                <a:ext cx="370440" cy="30852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61DED7AA-0695-B232-9CE2-D02A009CABC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353257" y="5453434"/>
                  <a:ext cx="388080" cy="32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6C7A175C-D045-7D28-0654-9308CBEB6961}"/>
              </a:ext>
            </a:extLst>
          </p:cNvPr>
          <p:cNvGrpSpPr/>
          <p:nvPr/>
        </p:nvGrpSpPr>
        <p:grpSpPr>
          <a:xfrm>
            <a:off x="4942217" y="5426794"/>
            <a:ext cx="928440" cy="480960"/>
            <a:chOff x="4942217" y="5426794"/>
            <a:chExt cx="928440" cy="48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83D1BF04-A9A1-6E3E-78FD-34E0D6F5F174}"/>
                    </a:ext>
                  </a:extLst>
                </p14:cNvPr>
                <p14:cNvContentPartPr/>
                <p14:nvPr/>
              </p14:nvContentPartPr>
              <p14:xfrm>
                <a:off x="4942217" y="5676274"/>
                <a:ext cx="49680" cy="16128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83D1BF04-A9A1-6E3E-78FD-34E0D6F5F17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933217" y="5667634"/>
                  <a:ext cx="67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F96A088A-BCBD-A41C-1B36-30F13585AE77}"/>
                    </a:ext>
                  </a:extLst>
                </p14:cNvPr>
                <p14:cNvContentPartPr/>
                <p14:nvPr/>
              </p14:nvContentPartPr>
              <p14:xfrm>
                <a:off x="5002337" y="5426794"/>
                <a:ext cx="351360" cy="33552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F96A088A-BCBD-A41C-1B36-30F13585AE7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993697" y="5418154"/>
                  <a:ext cx="36900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0741B2AB-7832-C756-820F-3D3A50113AB5}"/>
                    </a:ext>
                  </a:extLst>
                </p14:cNvPr>
                <p14:cNvContentPartPr/>
                <p14:nvPr/>
              </p14:nvContentPartPr>
              <p14:xfrm>
                <a:off x="5542697" y="5730634"/>
                <a:ext cx="25560" cy="17712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0741B2AB-7832-C756-820F-3D3A50113AB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534057" y="5721634"/>
                  <a:ext cx="43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36A28065-EBA7-F0CC-FE71-43F3B03D0283}"/>
                    </a:ext>
                  </a:extLst>
                </p14:cNvPr>
                <p14:cNvContentPartPr/>
                <p14:nvPr/>
              </p14:nvContentPartPr>
              <p14:xfrm>
                <a:off x="5634857" y="5519314"/>
                <a:ext cx="235800" cy="20556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36A28065-EBA7-F0CC-FE71-43F3B03D028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626217" y="5510314"/>
                  <a:ext cx="2534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6D0B1718-EB3D-7C5E-82F8-7F8C88EBE592}"/>
                    </a:ext>
                  </a:extLst>
                </p14:cNvPr>
                <p14:cNvContentPartPr/>
                <p14:nvPr/>
              </p14:nvContentPartPr>
              <p14:xfrm>
                <a:off x="5542337" y="5427154"/>
                <a:ext cx="242280" cy="6876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6D0B1718-EB3D-7C5E-82F8-7F8C88EBE59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533697" y="5418154"/>
                  <a:ext cx="259920" cy="8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137" name="Entrada de lápiz 136">
                <a:extLst>
                  <a:ext uri="{FF2B5EF4-FFF2-40B4-BE49-F238E27FC236}">
                    <a16:creationId xmlns:a16="http://schemas.microsoft.com/office/drawing/2014/main" id="{4F0FAE58-41C4-0325-F2D9-FF928A1D1736}"/>
                  </a:ext>
                </a:extLst>
              </p14:cNvPr>
              <p14:cNvContentPartPr/>
              <p14:nvPr/>
            </p14:nvContentPartPr>
            <p14:xfrm>
              <a:off x="6102857" y="5675194"/>
              <a:ext cx="48960" cy="179280"/>
            </p14:xfrm>
          </p:contentPart>
        </mc:Choice>
        <mc:Fallback>
          <p:pic>
            <p:nvPicPr>
              <p:cNvPr id="137" name="Entrada de lápiz 136">
                <a:extLst>
                  <a:ext uri="{FF2B5EF4-FFF2-40B4-BE49-F238E27FC236}">
                    <a16:creationId xmlns:a16="http://schemas.microsoft.com/office/drawing/2014/main" id="{4F0FAE58-41C4-0325-F2D9-FF928A1D1736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6094217" y="5666194"/>
                <a:ext cx="6660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138" name="Entrada de lápiz 137">
                <a:extLst>
                  <a:ext uri="{FF2B5EF4-FFF2-40B4-BE49-F238E27FC236}">
                    <a16:creationId xmlns:a16="http://schemas.microsoft.com/office/drawing/2014/main" id="{82D459E4-0850-E2F9-6EEA-631EAF5A6A88}"/>
                  </a:ext>
                </a:extLst>
              </p14:cNvPr>
              <p14:cNvContentPartPr/>
              <p14:nvPr/>
            </p14:nvContentPartPr>
            <p14:xfrm>
              <a:off x="6242537" y="5358394"/>
              <a:ext cx="162720" cy="165600"/>
            </p14:xfrm>
          </p:contentPart>
        </mc:Choice>
        <mc:Fallback>
          <p:pic>
            <p:nvPicPr>
              <p:cNvPr id="138" name="Entrada de lápiz 137">
                <a:extLst>
                  <a:ext uri="{FF2B5EF4-FFF2-40B4-BE49-F238E27FC236}">
                    <a16:creationId xmlns:a16="http://schemas.microsoft.com/office/drawing/2014/main" id="{82D459E4-0850-E2F9-6EEA-631EAF5A6A88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233897" y="5349394"/>
                <a:ext cx="18036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139" name="Entrada de lápiz 138">
                <a:extLst>
                  <a:ext uri="{FF2B5EF4-FFF2-40B4-BE49-F238E27FC236}">
                    <a16:creationId xmlns:a16="http://schemas.microsoft.com/office/drawing/2014/main" id="{AC72A5FB-36EA-546C-6257-E3184B8C9C02}"/>
                  </a:ext>
                </a:extLst>
              </p14:cNvPr>
              <p14:cNvContentPartPr/>
              <p14:nvPr/>
            </p14:nvContentPartPr>
            <p14:xfrm>
              <a:off x="6260897" y="5508514"/>
              <a:ext cx="231840" cy="214200"/>
            </p14:xfrm>
          </p:contentPart>
        </mc:Choice>
        <mc:Fallback>
          <p:pic>
            <p:nvPicPr>
              <p:cNvPr id="139" name="Entrada de lápiz 138">
                <a:extLst>
                  <a:ext uri="{FF2B5EF4-FFF2-40B4-BE49-F238E27FC236}">
                    <a16:creationId xmlns:a16="http://schemas.microsoft.com/office/drawing/2014/main" id="{AC72A5FB-36EA-546C-6257-E3184B8C9C02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6251897" y="5499874"/>
                <a:ext cx="249480" cy="23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upo 155">
            <a:extLst>
              <a:ext uri="{FF2B5EF4-FFF2-40B4-BE49-F238E27FC236}">
                <a16:creationId xmlns:a16="http://schemas.microsoft.com/office/drawing/2014/main" id="{1DA8F250-F6F9-E13E-3902-299C5ABE1D72}"/>
              </a:ext>
            </a:extLst>
          </p:cNvPr>
          <p:cNvGrpSpPr/>
          <p:nvPr/>
        </p:nvGrpSpPr>
        <p:grpSpPr>
          <a:xfrm>
            <a:off x="6691457" y="5405914"/>
            <a:ext cx="2424240" cy="520560"/>
            <a:chOff x="6691457" y="5405914"/>
            <a:chExt cx="2424240" cy="52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37636E26-27C6-A0A1-D9A1-9A05E861B2EC}"/>
                    </a:ext>
                  </a:extLst>
                </p14:cNvPr>
                <p14:cNvContentPartPr/>
                <p14:nvPr/>
              </p14:nvContentPartPr>
              <p14:xfrm>
                <a:off x="6691457" y="5718754"/>
                <a:ext cx="23040" cy="207720"/>
              </p14:xfrm>
            </p:contentPart>
          </mc:Choice>
          <mc:Fallback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37636E26-27C6-A0A1-D9A1-9A05E861B2E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682457" y="5709754"/>
                  <a:ext cx="406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68027E3C-7E8E-FE0E-84D2-5BA1FD936AEB}"/>
                    </a:ext>
                  </a:extLst>
                </p14:cNvPr>
                <p14:cNvContentPartPr/>
                <p14:nvPr/>
              </p14:nvContentPartPr>
              <p14:xfrm>
                <a:off x="6747257" y="5443714"/>
                <a:ext cx="131760" cy="267120"/>
              </p14:xfrm>
            </p:contentPart>
          </mc:Choice>
          <mc:Fallback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68027E3C-7E8E-FE0E-84D2-5BA1FD936AE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738257" y="5434714"/>
                  <a:ext cx="1494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170D3819-38B2-54E0-863D-32D0937FE767}"/>
                    </a:ext>
                  </a:extLst>
                </p14:cNvPr>
                <p14:cNvContentPartPr/>
                <p14:nvPr/>
              </p14:nvContentPartPr>
              <p14:xfrm>
                <a:off x="6968297" y="5405914"/>
                <a:ext cx="285840" cy="267120"/>
              </p14:xfrm>
            </p:contentPart>
          </mc:Choice>
          <mc:Fallback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170D3819-38B2-54E0-863D-32D0937FE76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959297" y="5396914"/>
                  <a:ext cx="3034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98E0F97F-D50D-F88F-7029-CF338B6E28D8}"/>
                    </a:ext>
                  </a:extLst>
                </p14:cNvPr>
                <p14:cNvContentPartPr/>
                <p14:nvPr/>
              </p14:nvContentPartPr>
              <p14:xfrm>
                <a:off x="7436297" y="5647474"/>
                <a:ext cx="25920" cy="17064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98E0F97F-D50D-F88F-7029-CF338B6E28D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427657" y="5638474"/>
                  <a:ext cx="43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7043E435-9365-26EF-9A9F-68D3D233034C}"/>
                    </a:ext>
                  </a:extLst>
                </p14:cNvPr>
                <p14:cNvContentPartPr/>
                <p14:nvPr/>
              </p14:nvContentPartPr>
              <p14:xfrm>
                <a:off x="7581017" y="5468554"/>
                <a:ext cx="326880" cy="329040"/>
              </p14:xfrm>
            </p:contentPart>
          </mc:Choice>
          <mc:Fallback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7043E435-9365-26EF-9A9F-68D3D233034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572017" y="5459554"/>
                  <a:ext cx="3445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2BE90832-B9E1-A6DD-CF9F-A85001A43C60}"/>
                    </a:ext>
                  </a:extLst>
                </p14:cNvPr>
                <p14:cNvContentPartPr/>
                <p14:nvPr/>
              </p14:nvContentPartPr>
              <p14:xfrm>
                <a:off x="8029577" y="5446234"/>
                <a:ext cx="150480" cy="333720"/>
              </p14:xfrm>
            </p:contentPart>
          </mc:Choice>
          <mc:Fallback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2BE90832-B9E1-A6DD-CF9F-A85001A43C6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020577" y="5437594"/>
                  <a:ext cx="1681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F64B4ECB-D44C-7B94-E307-9FD96E23646C}"/>
                    </a:ext>
                  </a:extLst>
                </p14:cNvPr>
                <p14:cNvContentPartPr/>
                <p14:nvPr/>
              </p14:nvContentPartPr>
              <p14:xfrm>
                <a:off x="8084657" y="5718754"/>
                <a:ext cx="262440" cy="3852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F64B4ECB-D44C-7B94-E307-9FD96E23646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076017" y="5709754"/>
                  <a:ext cx="280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D9125DC0-94E1-928C-542E-4B9AE25C65C9}"/>
                    </a:ext>
                  </a:extLst>
                </p14:cNvPr>
                <p14:cNvContentPartPr/>
                <p14:nvPr/>
              </p14:nvContentPartPr>
              <p14:xfrm>
                <a:off x="8471657" y="5729554"/>
                <a:ext cx="42840" cy="18504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D9125DC0-94E1-928C-542E-4B9AE25C65C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463017" y="5720554"/>
                  <a:ext cx="60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CD99A0F2-AD38-7F76-C4FC-68D58F4259ED}"/>
                    </a:ext>
                  </a:extLst>
                </p14:cNvPr>
                <p14:cNvContentPartPr/>
                <p14:nvPr/>
              </p14:nvContentPartPr>
              <p14:xfrm>
                <a:off x="8689817" y="5667274"/>
                <a:ext cx="52560" cy="56880"/>
              </p14:xfrm>
            </p:contentPart>
          </mc:Choice>
          <mc:Fallback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CD99A0F2-AD38-7F76-C4FC-68D58F4259E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681177" y="5658274"/>
                  <a:ext cx="702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261B32B6-7F91-44FD-3CBE-95703AEDC840}"/>
                    </a:ext>
                  </a:extLst>
                </p14:cNvPr>
                <p14:cNvContentPartPr/>
                <p14:nvPr/>
              </p14:nvContentPartPr>
              <p14:xfrm>
                <a:off x="8895017" y="5667994"/>
                <a:ext cx="74880" cy="60480"/>
              </p14:xfrm>
            </p:contentPart>
          </mc:Choice>
          <mc:Fallback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261B32B6-7F91-44FD-3CBE-95703AEDC84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886017" y="5658994"/>
                  <a:ext cx="925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036FB0BB-2179-48A6-2494-B7F73487BF72}"/>
                    </a:ext>
                  </a:extLst>
                </p14:cNvPr>
                <p14:cNvContentPartPr/>
                <p14:nvPr/>
              </p14:nvContentPartPr>
              <p14:xfrm>
                <a:off x="9054497" y="5645314"/>
                <a:ext cx="61200" cy="76320"/>
              </p14:xfrm>
            </p:contentPart>
          </mc:Choice>
          <mc:Fallback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036FB0BB-2179-48A6-2494-B7F73487BF7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045497" y="5636674"/>
                  <a:ext cx="78840" cy="93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02004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399AED8B-1168-9933-4C28-CC0C9F19E4F4}"/>
              </a:ext>
            </a:extLst>
          </p:cNvPr>
          <p:cNvGrpSpPr/>
          <p:nvPr/>
        </p:nvGrpSpPr>
        <p:grpSpPr>
          <a:xfrm>
            <a:off x="1691777" y="571114"/>
            <a:ext cx="1734480" cy="606960"/>
            <a:chOff x="1691777" y="571114"/>
            <a:chExt cx="1734480" cy="60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59C86FC6-776B-E080-338A-65ECD5F41E72}"/>
                    </a:ext>
                  </a:extLst>
                </p14:cNvPr>
                <p14:cNvContentPartPr/>
                <p14:nvPr/>
              </p14:nvContentPartPr>
              <p14:xfrm>
                <a:off x="1734617" y="856234"/>
                <a:ext cx="357120" cy="32184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59C86FC6-776B-E080-338A-65ECD5F41E7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25977" y="847234"/>
                  <a:ext cx="3747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877FF217-BB4B-10A3-EC97-715541AA24AA}"/>
                    </a:ext>
                  </a:extLst>
                </p14:cNvPr>
                <p14:cNvContentPartPr/>
                <p14:nvPr/>
              </p14:nvContentPartPr>
              <p14:xfrm>
                <a:off x="1691777" y="571114"/>
                <a:ext cx="99000" cy="6912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877FF217-BB4B-10A3-EC97-715541AA24A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82777" y="562114"/>
                  <a:ext cx="116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3A3C98F2-302A-B7D8-27B0-074D08FE53B1}"/>
                    </a:ext>
                  </a:extLst>
                </p14:cNvPr>
                <p14:cNvContentPartPr/>
                <p14:nvPr/>
              </p14:nvContentPartPr>
              <p14:xfrm>
                <a:off x="2274617" y="608194"/>
                <a:ext cx="428400" cy="50832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3A3C98F2-302A-B7D8-27B0-074D08FE53B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65977" y="599554"/>
                  <a:ext cx="44604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5ECFFC67-2B7A-CE30-55D1-7551E9EA73BA}"/>
                    </a:ext>
                  </a:extLst>
                </p14:cNvPr>
                <p14:cNvContentPartPr/>
                <p14:nvPr/>
              </p14:nvContentPartPr>
              <p14:xfrm>
                <a:off x="2678897" y="856954"/>
                <a:ext cx="372960" cy="21528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5ECFFC67-2B7A-CE30-55D1-7551E9EA73B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69897" y="848314"/>
                  <a:ext cx="390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E7F49976-3F69-7F14-8285-5AFD965059B1}"/>
                    </a:ext>
                  </a:extLst>
                </p14:cNvPr>
                <p14:cNvContentPartPr/>
                <p14:nvPr/>
              </p14:nvContentPartPr>
              <p14:xfrm>
                <a:off x="3039257" y="859834"/>
                <a:ext cx="160200" cy="20484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E7F49976-3F69-7F14-8285-5AFD965059B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30617" y="851194"/>
                  <a:ext cx="1778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042F808D-32EE-4435-23B5-CD893193BCEA}"/>
                    </a:ext>
                  </a:extLst>
                </p14:cNvPr>
                <p14:cNvContentPartPr/>
                <p14:nvPr/>
              </p14:nvContentPartPr>
              <p14:xfrm>
                <a:off x="3010097" y="689914"/>
                <a:ext cx="59400" cy="17712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042F808D-32EE-4435-23B5-CD893193BCE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01097" y="680914"/>
                  <a:ext cx="770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539A1C59-0A77-B5EE-B02A-AAD33AFD4723}"/>
                    </a:ext>
                  </a:extLst>
                </p14:cNvPr>
                <p14:cNvContentPartPr/>
                <p14:nvPr/>
              </p14:nvContentPartPr>
              <p14:xfrm>
                <a:off x="3185417" y="615754"/>
                <a:ext cx="240840" cy="36720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539A1C59-0A77-B5EE-B02A-AAD33AFD472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76777" y="607114"/>
                  <a:ext cx="258480" cy="38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7BF13E7D-F7BF-15AB-60E5-25759F7760A5}"/>
              </a:ext>
            </a:extLst>
          </p:cNvPr>
          <p:cNvGrpSpPr/>
          <p:nvPr/>
        </p:nvGrpSpPr>
        <p:grpSpPr>
          <a:xfrm>
            <a:off x="3783377" y="817714"/>
            <a:ext cx="511920" cy="227880"/>
            <a:chOff x="3783377" y="817714"/>
            <a:chExt cx="511920" cy="22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A3BFE9DB-961A-0DBF-5D29-7A4D0E2499C8}"/>
                    </a:ext>
                  </a:extLst>
                </p14:cNvPr>
                <p14:cNvContentPartPr/>
                <p14:nvPr/>
              </p14:nvContentPartPr>
              <p14:xfrm>
                <a:off x="3783377" y="825994"/>
                <a:ext cx="316800" cy="21600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A3BFE9DB-961A-0DBF-5D29-7A4D0E2499C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74377" y="817354"/>
                  <a:ext cx="3344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12E31CB7-46A7-66AF-3FE7-5584A9965A35}"/>
                    </a:ext>
                  </a:extLst>
                </p14:cNvPr>
                <p14:cNvContentPartPr/>
                <p14:nvPr/>
              </p14:nvContentPartPr>
              <p14:xfrm>
                <a:off x="4065257" y="817714"/>
                <a:ext cx="230040" cy="22788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12E31CB7-46A7-66AF-3FE7-5584A9965A3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56617" y="809074"/>
                  <a:ext cx="24768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71DCB386-19D9-8E3F-A450-DFF069312FF6}"/>
              </a:ext>
            </a:extLst>
          </p:cNvPr>
          <p:cNvGrpSpPr/>
          <p:nvPr/>
        </p:nvGrpSpPr>
        <p:grpSpPr>
          <a:xfrm>
            <a:off x="4802537" y="580114"/>
            <a:ext cx="466200" cy="428760"/>
            <a:chOff x="4802537" y="580114"/>
            <a:chExt cx="466200" cy="42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0EC6139F-F152-64DF-8249-C0FB5324DA65}"/>
                    </a:ext>
                  </a:extLst>
                </p14:cNvPr>
                <p14:cNvContentPartPr/>
                <p14:nvPr/>
              </p14:nvContentPartPr>
              <p14:xfrm>
                <a:off x="4802537" y="845434"/>
                <a:ext cx="344160" cy="16344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0EC6139F-F152-64DF-8249-C0FB5324DA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93537" y="836434"/>
                  <a:ext cx="361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33126F3F-D196-564A-AA63-8CED17A2D20D}"/>
                    </a:ext>
                  </a:extLst>
                </p14:cNvPr>
                <p14:cNvContentPartPr/>
                <p14:nvPr/>
              </p14:nvContentPartPr>
              <p14:xfrm>
                <a:off x="5049857" y="580114"/>
                <a:ext cx="218880" cy="42804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33126F3F-D196-564A-AA63-8CED17A2D20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40857" y="571474"/>
                  <a:ext cx="236520" cy="44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46E426A-30D9-CD3F-9C62-92F78199DACC}"/>
              </a:ext>
            </a:extLst>
          </p:cNvPr>
          <p:cNvGrpSpPr/>
          <p:nvPr/>
        </p:nvGrpSpPr>
        <p:grpSpPr>
          <a:xfrm>
            <a:off x="5631257" y="605314"/>
            <a:ext cx="1411200" cy="464040"/>
            <a:chOff x="5631257" y="605314"/>
            <a:chExt cx="1411200" cy="46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2BFF05FD-447B-7A0B-C107-E3FB33A5AC94}"/>
                    </a:ext>
                  </a:extLst>
                </p14:cNvPr>
                <p14:cNvContentPartPr/>
                <p14:nvPr/>
              </p14:nvContentPartPr>
              <p14:xfrm>
                <a:off x="5631257" y="648874"/>
                <a:ext cx="231480" cy="37332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2BFF05FD-447B-7A0B-C107-E3FB33A5AC9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22257" y="639874"/>
                  <a:ext cx="24912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F73C00BE-6CBA-A45B-5F1F-6D17A37EE8B4}"/>
                    </a:ext>
                  </a:extLst>
                </p14:cNvPr>
                <p14:cNvContentPartPr/>
                <p14:nvPr/>
              </p14:nvContentPartPr>
              <p14:xfrm>
                <a:off x="5643137" y="761194"/>
                <a:ext cx="268560" cy="9792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F73C00BE-6CBA-A45B-5F1F-6D17A37EE8B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34137" y="752194"/>
                  <a:ext cx="286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287ED308-360D-5193-9828-FEC2B09384F8}"/>
                    </a:ext>
                  </a:extLst>
                </p14:cNvPr>
                <p14:cNvContentPartPr/>
                <p14:nvPr/>
              </p14:nvContentPartPr>
              <p14:xfrm>
                <a:off x="6024377" y="824914"/>
                <a:ext cx="302400" cy="18036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287ED308-360D-5193-9828-FEC2B09384F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15377" y="815914"/>
                  <a:ext cx="3200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CD784BC8-39FD-3DF8-14D1-7E6E49E7AD6A}"/>
                    </a:ext>
                  </a:extLst>
                </p14:cNvPr>
                <p14:cNvContentPartPr/>
                <p14:nvPr/>
              </p14:nvContentPartPr>
              <p14:xfrm>
                <a:off x="5976137" y="605314"/>
                <a:ext cx="148320" cy="13752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CD784BC8-39FD-3DF8-14D1-7E6E49E7AD6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67137" y="596314"/>
                  <a:ext cx="165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4249B278-E5CD-394B-7C54-0DE3CBAD2377}"/>
                    </a:ext>
                  </a:extLst>
                </p14:cNvPr>
                <p14:cNvContentPartPr/>
                <p14:nvPr/>
              </p14:nvContentPartPr>
              <p14:xfrm>
                <a:off x="6344417" y="796834"/>
                <a:ext cx="159840" cy="25236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4249B278-E5CD-394B-7C54-0DE3CBAD237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35777" y="787834"/>
                  <a:ext cx="1774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3C134712-AA61-6171-D25A-1AFD88576508}"/>
                    </a:ext>
                  </a:extLst>
                </p14:cNvPr>
                <p14:cNvContentPartPr/>
                <p14:nvPr/>
              </p14:nvContentPartPr>
              <p14:xfrm>
                <a:off x="6567257" y="829234"/>
                <a:ext cx="475200" cy="24012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3C134712-AA61-6171-D25A-1AFD8857650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558617" y="820234"/>
                  <a:ext cx="49284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3FAA844F-0E13-9CDA-82D6-763CA6CE8AAF}"/>
              </a:ext>
            </a:extLst>
          </p:cNvPr>
          <p:cNvGrpSpPr/>
          <p:nvPr/>
        </p:nvGrpSpPr>
        <p:grpSpPr>
          <a:xfrm>
            <a:off x="7077737" y="737434"/>
            <a:ext cx="859320" cy="295560"/>
            <a:chOff x="7077737" y="737434"/>
            <a:chExt cx="859320" cy="29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4DF52EE0-5230-3EDF-183C-999559D5DABF}"/>
                    </a:ext>
                  </a:extLst>
                </p14:cNvPr>
                <p14:cNvContentPartPr/>
                <p14:nvPr/>
              </p14:nvContentPartPr>
              <p14:xfrm>
                <a:off x="7215617" y="850834"/>
                <a:ext cx="109800" cy="16848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4DF52EE0-5230-3EDF-183C-999559D5DAB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206977" y="841834"/>
                  <a:ext cx="1274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38C7918C-64ED-3B68-E6EF-55140237A5DC}"/>
                    </a:ext>
                  </a:extLst>
                </p14:cNvPr>
                <p14:cNvContentPartPr/>
                <p14:nvPr/>
              </p14:nvContentPartPr>
              <p14:xfrm>
                <a:off x="7077737" y="737434"/>
                <a:ext cx="51480" cy="2412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38C7918C-64ED-3B68-E6EF-55140237A5D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68737" y="728434"/>
                  <a:ext cx="69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489BD535-DD40-9F31-962A-E43A9BCDC0BD}"/>
                    </a:ext>
                  </a:extLst>
                </p14:cNvPr>
                <p14:cNvContentPartPr/>
                <p14:nvPr/>
              </p14:nvContentPartPr>
              <p14:xfrm>
                <a:off x="7404977" y="843994"/>
                <a:ext cx="343440" cy="18900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489BD535-DD40-9F31-962A-E43A9BCDC0B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95977" y="834994"/>
                  <a:ext cx="3610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A057954A-E95D-B0E8-291A-AF9D67FF4DEB}"/>
                    </a:ext>
                  </a:extLst>
                </p14:cNvPr>
                <p14:cNvContentPartPr/>
                <p14:nvPr/>
              </p14:nvContentPartPr>
              <p14:xfrm>
                <a:off x="7808897" y="838954"/>
                <a:ext cx="128160" cy="14292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A057954A-E95D-B0E8-291A-AF9D67FF4DE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99897" y="829954"/>
                  <a:ext cx="145800" cy="16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8" name="Entrada de lápiz 37">
                <a:extLst>
                  <a:ext uri="{FF2B5EF4-FFF2-40B4-BE49-F238E27FC236}">
                    <a16:creationId xmlns:a16="http://schemas.microsoft.com/office/drawing/2014/main" id="{786B4623-E896-47FC-6E73-758702A0FA8A}"/>
                  </a:ext>
                </a:extLst>
              </p14:cNvPr>
              <p14:cNvContentPartPr/>
              <p14:nvPr/>
            </p14:nvContentPartPr>
            <p14:xfrm>
              <a:off x="8683697" y="766594"/>
              <a:ext cx="386640" cy="254160"/>
            </p14:xfrm>
          </p:contentPart>
        </mc:Choice>
        <mc:Fallback>
          <p:pic>
            <p:nvPicPr>
              <p:cNvPr id="38" name="Entrada de lápiz 37">
                <a:extLst>
                  <a:ext uri="{FF2B5EF4-FFF2-40B4-BE49-F238E27FC236}">
                    <a16:creationId xmlns:a16="http://schemas.microsoft.com/office/drawing/2014/main" id="{786B4623-E896-47FC-6E73-758702A0FA8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675057" y="757954"/>
                <a:ext cx="4042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41F890BC-BDFF-0318-5C25-A0473B682504}"/>
                  </a:ext>
                </a:extLst>
              </p14:cNvPr>
              <p14:cNvContentPartPr/>
              <p14:nvPr/>
            </p14:nvContentPartPr>
            <p14:xfrm>
              <a:off x="2748377" y="1405234"/>
              <a:ext cx="591120" cy="369360"/>
            </p14:xfrm>
          </p:contentPart>
        </mc:Choice>
        <mc:Fallback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41F890BC-BDFF-0318-5C25-A0473B68250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739377" y="1396234"/>
                <a:ext cx="608760" cy="38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upo 54">
            <a:extLst>
              <a:ext uri="{FF2B5EF4-FFF2-40B4-BE49-F238E27FC236}">
                <a16:creationId xmlns:a16="http://schemas.microsoft.com/office/drawing/2014/main" id="{F11CF1D6-16A9-3374-FD0B-5B0767F5CD0E}"/>
              </a:ext>
            </a:extLst>
          </p:cNvPr>
          <p:cNvGrpSpPr/>
          <p:nvPr/>
        </p:nvGrpSpPr>
        <p:grpSpPr>
          <a:xfrm>
            <a:off x="3739097" y="1399834"/>
            <a:ext cx="552600" cy="398160"/>
            <a:chOff x="3739097" y="1399834"/>
            <a:chExt cx="552600" cy="39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FF6C3769-B15E-0B27-A4AA-4D07C356D338}"/>
                    </a:ext>
                  </a:extLst>
                </p14:cNvPr>
                <p14:cNvContentPartPr/>
                <p14:nvPr/>
              </p14:nvContentPartPr>
              <p14:xfrm>
                <a:off x="3739097" y="1399834"/>
                <a:ext cx="201240" cy="39816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FF6C3769-B15E-0B27-A4AA-4D07C356D33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30457" y="1391194"/>
                  <a:ext cx="2188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19ADA579-4433-5D06-DD8A-6AFA4C7967C0}"/>
                    </a:ext>
                  </a:extLst>
                </p14:cNvPr>
                <p14:cNvContentPartPr/>
                <p14:nvPr/>
              </p14:nvContentPartPr>
              <p14:xfrm>
                <a:off x="4056977" y="1615114"/>
                <a:ext cx="234720" cy="14436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19ADA579-4433-5D06-DD8A-6AFA4C7967C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047977" y="1606114"/>
                  <a:ext cx="25236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69DAB786-05B8-F5CE-8300-B8E9C2E027A7}"/>
              </a:ext>
            </a:extLst>
          </p:cNvPr>
          <p:cNvGrpSpPr/>
          <p:nvPr/>
        </p:nvGrpSpPr>
        <p:grpSpPr>
          <a:xfrm>
            <a:off x="4780217" y="1328554"/>
            <a:ext cx="2538360" cy="384480"/>
            <a:chOff x="4780217" y="1328554"/>
            <a:chExt cx="2538360" cy="38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5E5FD905-2523-6F88-4D76-B56CA4335F0A}"/>
                    </a:ext>
                  </a:extLst>
                </p14:cNvPr>
                <p14:cNvContentPartPr/>
                <p14:nvPr/>
              </p14:nvContentPartPr>
              <p14:xfrm>
                <a:off x="4780217" y="1447354"/>
                <a:ext cx="120240" cy="21384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5E5FD905-2523-6F88-4D76-B56CA4335F0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771577" y="1438714"/>
                  <a:ext cx="1378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ADF8FC2C-1976-EAFE-215A-8EAD7018554D}"/>
                    </a:ext>
                  </a:extLst>
                </p14:cNvPr>
                <p14:cNvContentPartPr/>
                <p14:nvPr/>
              </p14:nvContentPartPr>
              <p14:xfrm>
                <a:off x="5105657" y="1497394"/>
                <a:ext cx="279720" cy="15624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ADF8FC2C-1976-EAFE-215A-8EAD7018554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096657" y="1488754"/>
                  <a:ext cx="297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3C814197-067D-F48B-BD31-CBBEB8F9EB8C}"/>
                    </a:ext>
                  </a:extLst>
                </p14:cNvPr>
                <p14:cNvContentPartPr/>
                <p14:nvPr/>
              </p14:nvContentPartPr>
              <p14:xfrm>
                <a:off x="5565017" y="1493434"/>
                <a:ext cx="241920" cy="18468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3C814197-067D-F48B-BD31-CBBEB8F9EB8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556377" y="1484794"/>
                  <a:ext cx="259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BBE79EF2-B0AA-3736-AFD9-260C46F078C6}"/>
                    </a:ext>
                  </a:extLst>
                </p14:cNvPr>
                <p14:cNvContentPartPr/>
                <p14:nvPr/>
              </p14:nvContentPartPr>
              <p14:xfrm>
                <a:off x="5836097" y="1521154"/>
                <a:ext cx="372960" cy="18108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BBE79EF2-B0AA-3736-AFD9-260C46F078C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827457" y="1512154"/>
                  <a:ext cx="390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C34D3E7C-9887-0382-FD3D-AD90439A581F}"/>
                    </a:ext>
                  </a:extLst>
                </p14:cNvPr>
                <p14:cNvContentPartPr/>
                <p14:nvPr/>
              </p14:nvContentPartPr>
              <p14:xfrm>
                <a:off x="6169817" y="1530514"/>
                <a:ext cx="144720" cy="18252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C34D3E7C-9887-0382-FD3D-AD90439A581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161177" y="1521874"/>
                  <a:ext cx="1623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A04C72C5-89F4-9209-4BBF-3C2A834DD7D5}"/>
                    </a:ext>
                  </a:extLst>
                </p14:cNvPr>
                <p14:cNvContentPartPr/>
                <p14:nvPr/>
              </p14:nvContentPartPr>
              <p14:xfrm>
                <a:off x="6397697" y="1513234"/>
                <a:ext cx="110880" cy="17460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A04C72C5-89F4-9209-4BBF-3C2A834DD7D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389057" y="1504594"/>
                  <a:ext cx="1285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B5F3274B-88E6-2BBF-C380-FAC9D1EC4D6F}"/>
                    </a:ext>
                  </a:extLst>
                </p14:cNvPr>
                <p14:cNvContentPartPr/>
                <p14:nvPr/>
              </p14:nvContentPartPr>
              <p14:xfrm>
                <a:off x="6356297" y="1430074"/>
                <a:ext cx="75240" cy="1224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B5F3274B-88E6-2BBF-C380-FAC9D1EC4D6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347657" y="1421434"/>
                  <a:ext cx="928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C7709CC1-417F-3736-CDE2-1F9DD41B448F}"/>
                    </a:ext>
                  </a:extLst>
                </p14:cNvPr>
                <p14:cNvContentPartPr/>
                <p14:nvPr/>
              </p14:nvContentPartPr>
              <p14:xfrm>
                <a:off x="6694697" y="1513234"/>
                <a:ext cx="172080" cy="15084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C7709CC1-417F-3736-CDE2-1F9DD41B448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86057" y="1504594"/>
                  <a:ext cx="189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A00D7F39-A877-BB37-99E5-556BC11E821F}"/>
                    </a:ext>
                  </a:extLst>
                </p14:cNvPr>
                <p14:cNvContentPartPr/>
                <p14:nvPr/>
              </p14:nvContentPartPr>
              <p14:xfrm>
                <a:off x="6746537" y="1328554"/>
                <a:ext cx="69480" cy="7020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A00D7F39-A877-BB37-99E5-556BC11E821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737897" y="1319914"/>
                  <a:ext cx="871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022811FB-6635-7178-8EA0-60151C839855}"/>
                    </a:ext>
                  </a:extLst>
                </p14:cNvPr>
                <p14:cNvContentPartPr/>
                <p14:nvPr/>
              </p14:nvContentPartPr>
              <p14:xfrm>
                <a:off x="7030577" y="1440154"/>
                <a:ext cx="288000" cy="16776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022811FB-6635-7178-8EA0-60151C83985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021577" y="1431154"/>
                  <a:ext cx="305640" cy="18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B2887A27-BE92-1D16-9E37-EC9A68E8E407}"/>
                  </a:ext>
                </a:extLst>
              </p14:cNvPr>
              <p14:cNvContentPartPr/>
              <p14:nvPr/>
            </p14:nvContentPartPr>
            <p14:xfrm>
              <a:off x="7781177" y="1221634"/>
              <a:ext cx="678240" cy="441720"/>
            </p14:xfrm>
          </p:contentPart>
        </mc:Choice>
        <mc:Fallback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B2887A27-BE92-1D16-9E37-EC9A68E8E40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772537" y="1212994"/>
                <a:ext cx="695880" cy="45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upo 70">
            <a:extLst>
              <a:ext uri="{FF2B5EF4-FFF2-40B4-BE49-F238E27FC236}">
                <a16:creationId xmlns:a16="http://schemas.microsoft.com/office/drawing/2014/main" id="{B113A21C-AA0E-DE9D-5279-A53AD9C87EA0}"/>
              </a:ext>
            </a:extLst>
          </p:cNvPr>
          <p:cNvGrpSpPr/>
          <p:nvPr/>
        </p:nvGrpSpPr>
        <p:grpSpPr>
          <a:xfrm>
            <a:off x="8754977" y="1220194"/>
            <a:ext cx="2993760" cy="578160"/>
            <a:chOff x="8754977" y="1220194"/>
            <a:chExt cx="2993760" cy="57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420DB3A7-73A0-E181-CFB8-78A723607B69}"/>
                    </a:ext>
                  </a:extLst>
                </p14:cNvPr>
                <p14:cNvContentPartPr/>
                <p14:nvPr/>
              </p14:nvContentPartPr>
              <p14:xfrm>
                <a:off x="8859377" y="1327114"/>
                <a:ext cx="172080" cy="32076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420DB3A7-73A0-E181-CFB8-78A723607B6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850377" y="1318474"/>
                  <a:ext cx="1897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71F886DA-8D92-5494-FC1B-BD1F11CFEE62}"/>
                    </a:ext>
                  </a:extLst>
                </p14:cNvPr>
                <p14:cNvContentPartPr/>
                <p14:nvPr/>
              </p14:nvContentPartPr>
              <p14:xfrm>
                <a:off x="8754977" y="1356274"/>
                <a:ext cx="365040" cy="9288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71F886DA-8D92-5494-FC1B-BD1F11CFEE6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745977" y="1347634"/>
                  <a:ext cx="382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76E338D1-C09A-DD80-8C4E-277C427A016F}"/>
                    </a:ext>
                  </a:extLst>
                </p14:cNvPr>
                <p14:cNvContentPartPr/>
                <p14:nvPr/>
              </p14:nvContentPartPr>
              <p14:xfrm>
                <a:off x="8942177" y="1508194"/>
                <a:ext cx="323640" cy="6120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76E338D1-C09A-DD80-8C4E-277C427A016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933177" y="1499194"/>
                  <a:ext cx="3412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FB7327AF-2AAC-10C8-52FA-815A741F9719}"/>
                    </a:ext>
                  </a:extLst>
                </p14:cNvPr>
                <p14:cNvContentPartPr/>
                <p14:nvPr/>
              </p14:nvContentPartPr>
              <p14:xfrm>
                <a:off x="9355817" y="1509274"/>
                <a:ext cx="88920" cy="13896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FB7327AF-2AAC-10C8-52FA-815A741F971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347177" y="1500634"/>
                  <a:ext cx="106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020C435F-361F-1DE4-F137-4A074C89B213}"/>
                    </a:ext>
                  </a:extLst>
                </p14:cNvPr>
                <p14:cNvContentPartPr/>
                <p14:nvPr/>
              </p14:nvContentPartPr>
              <p14:xfrm>
                <a:off x="9312617" y="1331074"/>
                <a:ext cx="28080" cy="2664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020C435F-361F-1DE4-F137-4A074C89B21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303617" y="1322434"/>
                  <a:ext cx="45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93623434-4674-33D6-F379-26D0A93B76C6}"/>
                    </a:ext>
                  </a:extLst>
                </p14:cNvPr>
                <p14:cNvContentPartPr/>
                <p14:nvPr/>
              </p14:nvContentPartPr>
              <p14:xfrm>
                <a:off x="9483977" y="1220194"/>
                <a:ext cx="344880" cy="42444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93623434-4674-33D6-F379-26D0A93B76C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475337" y="1211554"/>
                  <a:ext cx="3625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95764910-7809-348D-B23E-21AE73B26ED0}"/>
                    </a:ext>
                  </a:extLst>
                </p14:cNvPr>
                <p14:cNvContentPartPr/>
                <p14:nvPr/>
              </p14:nvContentPartPr>
              <p14:xfrm>
                <a:off x="9937217" y="1448794"/>
                <a:ext cx="173520" cy="18072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95764910-7809-348D-B23E-21AE73B26ED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928577" y="1439794"/>
                  <a:ext cx="1911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26442E99-A140-53FC-DFF3-6E012F723F7F}"/>
                    </a:ext>
                  </a:extLst>
                </p14:cNvPr>
                <p14:cNvContentPartPr/>
                <p14:nvPr/>
              </p14:nvContentPartPr>
              <p14:xfrm>
                <a:off x="10165817" y="1453474"/>
                <a:ext cx="260640" cy="19944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26442E99-A140-53FC-DFF3-6E012F723F7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157177" y="1444474"/>
                  <a:ext cx="278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096BDE0B-1998-8765-23C1-0F55EEB06CE3}"/>
                    </a:ext>
                  </a:extLst>
                </p14:cNvPr>
                <p14:cNvContentPartPr/>
                <p14:nvPr/>
              </p14:nvContentPartPr>
              <p14:xfrm>
                <a:off x="10511057" y="1472554"/>
                <a:ext cx="214920" cy="19116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096BDE0B-1998-8765-23C1-0F55EEB06CE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502417" y="1463914"/>
                  <a:ext cx="232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54FFA95F-C14A-08CA-3BF6-DDB36676C75C}"/>
                    </a:ext>
                  </a:extLst>
                </p14:cNvPr>
                <p14:cNvContentPartPr/>
                <p14:nvPr/>
              </p14:nvContentPartPr>
              <p14:xfrm>
                <a:off x="10742537" y="1426114"/>
                <a:ext cx="182160" cy="24624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54FFA95F-C14A-08CA-3BF6-DDB36676C75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733897" y="1417474"/>
                  <a:ext cx="1998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82FDE0DB-93AC-0472-5085-AB5EB4D16582}"/>
                    </a:ext>
                  </a:extLst>
                </p14:cNvPr>
                <p14:cNvContentPartPr/>
                <p14:nvPr/>
              </p14:nvContentPartPr>
              <p14:xfrm>
                <a:off x="10976537" y="1436914"/>
                <a:ext cx="304920" cy="21744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82FDE0DB-93AC-0472-5085-AB5EB4D1658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967537" y="1427914"/>
                  <a:ext cx="3225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0E6AD85B-257E-FB5C-5DD2-2CB85F8791E1}"/>
                    </a:ext>
                  </a:extLst>
                </p14:cNvPr>
                <p14:cNvContentPartPr/>
                <p14:nvPr/>
              </p14:nvContentPartPr>
              <p14:xfrm>
                <a:off x="11021537" y="1344754"/>
                <a:ext cx="100440" cy="4356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0E6AD85B-257E-FB5C-5DD2-2CB85F8791E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012897" y="1335754"/>
                  <a:ext cx="1180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CE4CB46F-1830-E0E7-D2DD-BF0B5B3B5CB9}"/>
                    </a:ext>
                  </a:extLst>
                </p14:cNvPr>
                <p14:cNvContentPartPr/>
                <p14:nvPr/>
              </p14:nvContentPartPr>
              <p14:xfrm>
                <a:off x="11299097" y="1227394"/>
                <a:ext cx="306000" cy="35640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CE4CB46F-1830-E0E7-D2DD-BF0B5B3B5CB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290097" y="1218394"/>
                  <a:ext cx="3236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119FBEBC-5AF4-D72F-11C9-436FAA781CA3}"/>
                    </a:ext>
                  </a:extLst>
                </p14:cNvPr>
                <p14:cNvContentPartPr/>
                <p14:nvPr/>
              </p14:nvContentPartPr>
              <p14:xfrm>
                <a:off x="11610497" y="1705834"/>
                <a:ext cx="138240" cy="9252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119FBEBC-5AF4-D72F-11C9-436FAA781CA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601497" y="1697194"/>
                  <a:ext cx="155880" cy="11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71995-C672-7B38-93F1-FF2ED524B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4928EA79-5F7B-27C7-4FA8-318B8CB769C0}"/>
              </a:ext>
            </a:extLst>
          </p:cNvPr>
          <p:cNvGrpSpPr/>
          <p:nvPr/>
        </p:nvGrpSpPr>
        <p:grpSpPr>
          <a:xfrm>
            <a:off x="1691777" y="571114"/>
            <a:ext cx="1734480" cy="606960"/>
            <a:chOff x="1691777" y="571114"/>
            <a:chExt cx="1734480" cy="60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DA09BA7A-8706-5334-C177-0C2BE9E4190E}"/>
                    </a:ext>
                  </a:extLst>
                </p14:cNvPr>
                <p14:cNvContentPartPr/>
                <p14:nvPr/>
              </p14:nvContentPartPr>
              <p14:xfrm>
                <a:off x="1734617" y="856234"/>
                <a:ext cx="357120" cy="32184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DA09BA7A-8706-5334-C177-0C2BE9E4190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25977" y="847234"/>
                  <a:ext cx="3747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0F4FF7F3-2C91-9B6F-7172-27896CB118BF}"/>
                    </a:ext>
                  </a:extLst>
                </p14:cNvPr>
                <p14:cNvContentPartPr/>
                <p14:nvPr/>
              </p14:nvContentPartPr>
              <p14:xfrm>
                <a:off x="1691777" y="571114"/>
                <a:ext cx="99000" cy="6912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0F4FF7F3-2C91-9B6F-7172-27896CB118B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82777" y="562114"/>
                  <a:ext cx="116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B7CDBC4A-4F69-C0E0-8F2F-46502386F6AF}"/>
                    </a:ext>
                  </a:extLst>
                </p14:cNvPr>
                <p14:cNvContentPartPr/>
                <p14:nvPr/>
              </p14:nvContentPartPr>
              <p14:xfrm>
                <a:off x="2274617" y="608194"/>
                <a:ext cx="428400" cy="50832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B7CDBC4A-4F69-C0E0-8F2F-46502386F6A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65977" y="599554"/>
                  <a:ext cx="44604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63ADDD8F-271B-79BB-4AA4-702785B00816}"/>
                    </a:ext>
                  </a:extLst>
                </p14:cNvPr>
                <p14:cNvContentPartPr/>
                <p14:nvPr/>
              </p14:nvContentPartPr>
              <p14:xfrm>
                <a:off x="2678897" y="856954"/>
                <a:ext cx="372960" cy="21528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63ADDD8F-271B-79BB-4AA4-702785B0081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69897" y="848314"/>
                  <a:ext cx="390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8EC85504-FD33-6899-A1A2-06D6D1F6F81B}"/>
                    </a:ext>
                  </a:extLst>
                </p14:cNvPr>
                <p14:cNvContentPartPr/>
                <p14:nvPr/>
              </p14:nvContentPartPr>
              <p14:xfrm>
                <a:off x="3039257" y="859834"/>
                <a:ext cx="160200" cy="20484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8EC85504-FD33-6899-A1A2-06D6D1F6F81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30617" y="851194"/>
                  <a:ext cx="1778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64CAEA4F-FA73-071A-1C74-2BD58257DC4C}"/>
                    </a:ext>
                  </a:extLst>
                </p14:cNvPr>
                <p14:cNvContentPartPr/>
                <p14:nvPr/>
              </p14:nvContentPartPr>
              <p14:xfrm>
                <a:off x="3010097" y="689914"/>
                <a:ext cx="59400" cy="17712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64CAEA4F-FA73-071A-1C74-2BD58257DC4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01097" y="680914"/>
                  <a:ext cx="770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20544C24-0D8E-59CA-7D5E-A02D78568585}"/>
                    </a:ext>
                  </a:extLst>
                </p14:cNvPr>
                <p14:cNvContentPartPr/>
                <p14:nvPr/>
              </p14:nvContentPartPr>
              <p14:xfrm>
                <a:off x="3185417" y="615754"/>
                <a:ext cx="240840" cy="36720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20544C24-0D8E-59CA-7D5E-A02D7856858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76777" y="607114"/>
                  <a:ext cx="258480" cy="38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C3D5BF07-62FB-9D02-48D5-3355FAD2D3F4}"/>
              </a:ext>
            </a:extLst>
          </p:cNvPr>
          <p:cNvGrpSpPr/>
          <p:nvPr/>
        </p:nvGrpSpPr>
        <p:grpSpPr>
          <a:xfrm>
            <a:off x="3783377" y="817714"/>
            <a:ext cx="511920" cy="227880"/>
            <a:chOff x="3783377" y="817714"/>
            <a:chExt cx="511920" cy="22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7F8F6DF4-E7C4-E43F-EC76-4ADB1633503B}"/>
                    </a:ext>
                  </a:extLst>
                </p14:cNvPr>
                <p14:cNvContentPartPr/>
                <p14:nvPr/>
              </p14:nvContentPartPr>
              <p14:xfrm>
                <a:off x="3783377" y="825994"/>
                <a:ext cx="316800" cy="21600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7F8F6DF4-E7C4-E43F-EC76-4ADB1633503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74377" y="817354"/>
                  <a:ext cx="3344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B86B5923-9E8A-A6F4-08BC-AA38E68BDCF6}"/>
                    </a:ext>
                  </a:extLst>
                </p14:cNvPr>
                <p14:cNvContentPartPr/>
                <p14:nvPr/>
              </p14:nvContentPartPr>
              <p14:xfrm>
                <a:off x="4065257" y="817714"/>
                <a:ext cx="230040" cy="22788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B86B5923-9E8A-A6F4-08BC-AA38E68BDCF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56617" y="809074"/>
                  <a:ext cx="24768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0E6E4AD6-B2D9-56BA-8DA5-4483FA2D59BA}"/>
              </a:ext>
            </a:extLst>
          </p:cNvPr>
          <p:cNvGrpSpPr/>
          <p:nvPr/>
        </p:nvGrpSpPr>
        <p:grpSpPr>
          <a:xfrm>
            <a:off x="4802537" y="580114"/>
            <a:ext cx="466200" cy="428760"/>
            <a:chOff x="4802537" y="580114"/>
            <a:chExt cx="466200" cy="42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71DEAFAC-190A-9C19-4DAF-774A556561F7}"/>
                    </a:ext>
                  </a:extLst>
                </p14:cNvPr>
                <p14:cNvContentPartPr/>
                <p14:nvPr/>
              </p14:nvContentPartPr>
              <p14:xfrm>
                <a:off x="4802537" y="845434"/>
                <a:ext cx="344160" cy="16344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71DEAFAC-190A-9C19-4DAF-774A556561F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93537" y="836434"/>
                  <a:ext cx="361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17CE73F0-D12F-6FBF-5BA4-7F1758827354}"/>
                    </a:ext>
                  </a:extLst>
                </p14:cNvPr>
                <p14:cNvContentPartPr/>
                <p14:nvPr/>
              </p14:nvContentPartPr>
              <p14:xfrm>
                <a:off x="5049857" y="580114"/>
                <a:ext cx="218880" cy="42804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17CE73F0-D12F-6FBF-5BA4-7F175882735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40857" y="571474"/>
                  <a:ext cx="236520" cy="44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FB3A70FB-CBAC-07FD-1A1E-CD967D3C607D}"/>
              </a:ext>
            </a:extLst>
          </p:cNvPr>
          <p:cNvGrpSpPr/>
          <p:nvPr/>
        </p:nvGrpSpPr>
        <p:grpSpPr>
          <a:xfrm>
            <a:off x="5631257" y="605314"/>
            <a:ext cx="1411200" cy="464040"/>
            <a:chOff x="5631257" y="605314"/>
            <a:chExt cx="1411200" cy="46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645DE5D5-C396-645D-B025-9BA19FE6D853}"/>
                    </a:ext>
                  </a:extLst>
                </p14:cNvPr>
                <p14:cNvContentPartPr/>
                <p14:nvPr/>
              </p14:nvContentPartPr>
              <p14:xfrm>
                <a:off x="5631257" y="648874"/>
                <a:ext cx="231480" cy="37332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645DE5D5-C396-645D-B025-9BA19FE6D85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22257" y="639874"/>
                  <a:ext cx="24912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17BAA30C-76CB-D1C5-E6EF-A3306EC96F78}"/>
                    </a:ext>
                  </a:extLst>
                </p14:cNvPr>
                <p14:cNvContentPartPr/>
                <p14:nvPr/>
              </p14:nvContentPartPr>
              <p14:xfrm>
                <a:off x="5643137" y="761194"/>
                <a:ext cx="268560" cy="9792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17BAA30C-76CB-D1C5-E6EF-A3306EC96F7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34137" y="752194"/>
                  <a:ext cx="286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27422CC1-E908-E14B-70FC-3AAA6F8C2EF5}"/>
                    </a:ext>
                  </a:extLst>
                </p14:cNvPr>
                <p14:cNvContentPartPr/>
                <p14:nvPr/>
              </p14:nvContentPartPr>
              <p14:xfrm>
                <a:off x="6024377" y="824914"/>
                <a:ext cx="302400" cy="18036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27422CC1-E908-E14B-70FC-3AAA6F8C2EF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15377" y="815914"/>
                  <a:ext cx="3200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975BE3C2-8EBE-26CE-2AB7-6A41061CDCA9}"/>
                    </a:ext>
                  </a:extLst>
                </p14:cNvPr>
                <p14:cNvContentPartPr/>
                <p14:nvPr/>
              </p14:nvContentPartPr>
              <p14:xfrm>
                <a:off x="5976137" y="605314"/>
                <a:ext cx="148320" cy="13752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975BE3C2-8EBE-26CE-2AB7-6A41061CDCA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67137" y="596314"/>
                  <a:ext cx="165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0AB09734-9DAF-3DE8-4297-8A0EC5928B24}"/>
                    </a:ext>
                  </a:extLst>
                </p14:cNvPr>
                <p14:cNvContentPartPr/>
                <p14:nvPr/>
              </p14:nvContentPartPr>
              <p14:xfrm>
                <a:off x="6344417" y="796834"/>
                <a:ext cx="159840" cy="25236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0AB09734-9DAF-3DE8-4297-8A0EC5928B2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35777" y="787834"/>
                  <a:ext cx="1774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4E5C3693-6A53-9080-C302-ACD3DF402A78}"/>
                    </a:ext>
                  </a:extLst>
                </p14:cNvPr>
                <p14:cNvContentPartPr/>
                <p14:nvPr/>
              </p14:nvContentPartPr>
              <p14:xfrm>
                <a:off x="6567257" y="829234"/>
                <a:ext cx="475200" cy="24012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4E5C3693-6A53-9080-C302-ACD3DF402A7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558617" y="820234"/>
                  <a:ext cx="49284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01A602EF-B633-78D0-03AE-6A50BFBB766D}"/>
              </a:ext>
            </a:extLst>
          </p:cNvPr>
          <p:cNvGrpSpPr/>
          <p:nvPr/>
        </p:nvGrpSpPr>
        <p:grpSpPr>
          <a:xfrm>
            <a:off x="7077737" y="737434"/>
            <a:ext cx="859320" cy="295560"/>
            <a:chOff x="7077737" y="737434"/>
            <a:chExt cx="859320" cy="29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416CB3FE-C488-DAF0-04BB-7AC4B02A251C}"/>
                    </a:ext>
                  </a:extLst>
                </p14:cNvPr>
                <p14:cNvContentPartPr/>
                <p14:nvPr/>
              </p14:nvContentPartPr>
              <p14:xfrm>
                <a:off x="7215617" y="850834"/>
                <a:ext cx="109800" cy="16848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416CB3FE-C488-DAF0-04BB-7AC4B02A251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206977" y="841834"/>
                  <a:ext cx="1274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F5E4B44A-F698-177A-888B-734C2AF1D518}"/>
                    </a:ext>
                  </a:extLst>
                </p14:cNvPr>
                <p14:cNvContentPartPr/>
                <p14:nvPr/>
              </p14:nvContentPartPr>
              <p14:xfrm>
                <a:off x="7077737" y="737434"/>
                <a:ext cx="51480" cy="2412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F5E4B44A-F698-177A-888B-734C2AF1D51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68737" y="728434"/>
                  <a:ext cx="69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BC439155-FF44-9714-DE54-EA61E0CBB658}"/>
                    </a:ext>
                  </a:extLst>
                </p14:cNvPr>
                <p14:cNvContentPartPr/>
                <p14:nvPr/>
              </p14:nvContentPartPr>
              <p14:xfrm>
                <a:off x="7404977" y="843994"/>
                <a:ext cx="343440" cy="18900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BC439155-FF44-9714-DE54-EA61E0CBB65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95977" y="834994"/>
                  <a:ext cx="3610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CBC3D0D7-0D09-BA5F-5027-43240E60C190}"/>
                    </a:ext>
                  </a:extLst>
                </p14:cNvPr>
                <p14:cNvContentPartPr/>
                <p14:nvPr/>
              </p14:nvContentPartPr>
              <p14:xfrm>
                <a:off x="7808897" y="838954"/>
                <a:ext cx="128160" cy="14292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CBC3D0D7-0D09-BA5F-5027-43240E60C19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99897" y="829954"/>
                  <a:ext cx="145800" cy="16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8" name="Entrada de lápiz 37">
                <a:extLst>
                  <a:ext uri="{FF2B5EF4-FFF2-40B4-BE49-F238E27FC236}">
                    <a16:creationId xmlns:a16="http://schemas.microsoft.com/office/drawing/2014/main" id="{56B42CA3-FA20-FA22-3162-69DF30D73656}"/>
                  </a:ext>
                </a:extLst>
              </p14:cNvPr>
              <p14:cNvContentPartPr/>
              <p14:nvPr/>
            </p14:nvContentPartPr>
            <p14:xfrm>
              <a:off x="8683697" y="766594"/>
              <a:ext cx="386640" cy="254160"/>
            </p14:xfrm>
          </p:contentPart>
        </mc:Choice>
        <mc:Fallback>
          <p:pic>
            <p:nvPicPr>
              <p:cNvPr id="38" name="Entrada de lápiz 37">
                <a:extLst>
                  <a:ext uri="{FF2B5EF4-FFF2-40B4-BE49-F238E27FC236}">
                    <a16:creationId xmlns:a16="http://schemas.microsoft.com/office/drawing/2014/main" id="{56B42CA3-FA20-FA22-3162-69DF30D7365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675057" y="757954"/>
                <a:ext cx="4042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5A0E0B86-F28A-EEE4-32C0-3CE5F8263974}"/>
                  </a:ext>
                </a:extLst>
              </p14:cNvPr>
              <p14:cNvContentPartPr/>
              <p14:nvPr/>
            </p14:nvContentPartPr>
            <p14:xfrm>
              <a:off x="2748377" y="1405234"/>
              <a:ext cx="591120" cy="369360"/>
            </p14:xfrm>
          </p:contentPart>
        </mc:Choice>
        <mc:Fallback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5A0E0B86-F28A-EEE4-32C0-3CE5F826397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739377" y="1396234"/>
                <a:ext cx="608760" cy="38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upo 54">
            <a:extLst>
              <a:ext uri="{FF2B5EF4-FFF2-40B4-BE49-F238E27FC236}">
                <a16:creationId xmlns:a16="http://schemas.microsoft.com/office/drawing/2014/main" id="{3B0A3BC6-8619-0A26-8952-8CA7B69FDF6E}"/>
              </a:ext>
            </a:extLst>
          </p:cNvPr>
          <p:cNvGrpSpPr/>
          <p:nvPr/>
        </p:nvGrpSpPr>
        <p:grpSpPr>
          <a:xfrm>
            <a:off x="3739097" y="1399834"/>
            <a:ext cx="552600" cy="398160"/>
            <a:chOff x="3739097" y="1399834"/>
            <a:chExt cx="552600" cy="39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DD54F6B5-9705-B260-7A24-A2BA59A243D0}"/>
                    </a:ext>
                  </a:extLst>
                </p14:cNvPr>
                <p14:cNvContentPartPr/>
                <p14:nvPr/>
              </p14:nvContentPartPr>
              <p14:xfrm>
                <a:off x="3739097" y="1399834"/>
                <a:ext cx="201240" cy="39816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DD54F6B5-9705-B260-7A24-A2BA59A243D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30457" y="1391194"/>
                  <a:ext cx="2188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94E60FAA-0BE4-BE1F-7286-0272295BE256}"/>
                    </a:ext>
                  </a:extLst>
                </p14:cNvPr>
                <p14:cNvContentPartPr/>
                <p14:nvPr/>
              </p14:nvContentPartPr>
              <p14:xfrm>
                <a:off x="4056977" y="1615114"/>
                <a:ext cx="234720" cy="14436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94E60FAA-0BE4-BE1F-7286-0272295BE25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047977" y="1606114"/>
                  <a:ext cx="25236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DA63DA80-E97C-CC05-53B8-2A7A65634F9E}"/>
              </a:ext>
            </a:extLst>
          </p:cNvPr>
          <p:cNvGrpSpPr/>
          <p:nvPr/>
        </p:nvGrpSpPr>
        <p:grpSpPr>
          <a:xfrm>
            <a:off x="4780217" y="1328554"/>
            <a:ext cx="2538360" cy="384480"/>
            <a:chOff x="4780217" y="1328554"/>
            <a:chExt cx="2538360" cy="38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E73DAD10-10E6-1B1A-210F-C8812AD05E56}"/>
                    </a:ext>
                  </a:extLst>
                </p14:cNvPr>
                <p14:cNvContentPartPr/>
                <p14:nvPr/>
              </p14:nvContentPartPr>
              <p14:xfrm>
                <a:off x="4780217" y="1447354"/>
                <a:ext cx="120240" cy="21384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E73DAD10-10E6-1B1A-210F-C8812AD05E5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771577" y="1438714"/>
                  <a:ext cx="1378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CD649579-2333-6FFC-E2F0-BC95DA6797A4}"/>
                    </a:ext>
                  </a:extLst>
                </p14:cNvPr>
                <p14:cNvContentPartPr/>
                <p14:nvPr/>
              </p14:nvContentPartPr>
              <p14:xfrm>
                <a:off x="5105657" y="1497394"/>
                <a:ext cx="279720" cy="15624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CD649579-2333-6FFC-E2F0-BC95DA6797A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096657" y="1488754"/>
                  <a:ext cx="297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5B2FF8BE-A2F2-4C4A-D774-BA9DFAFB1DB6}"/>
                    </a:ext>
                  </a:extLst>
                </p14:cNvPr>
                <p14:cNvContentPartPr/>
                <p14:nvPr/>
              </p14:nvContentPartPr>
              <p14:xfrm>
                <a:off x="5565017" y="1493434"/>
                <a:ext cx="241920" cy="18468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5B2FF8BE-A2F2-4C4A-D774-BA9DFAFB1DB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556377" y="1484794"/>
                  <a:ext cx="259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B931A540-026E-9AFD-EF84-A37974960D25}"/>
                    </a:ext>
                  </a:extLst>
                </p14:cNvPr>
                <p14:cNvContentPartPr/>
                <p14:nvPr/>
              </p14:nvContentPartPr>
              <p14:xfrm>
                <a:off x="5836097" y="1521154"/>
                <a:ext cx="372960" cy="18108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B931A540-026E-9AFD-EF84-A37974960D2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827457" y="1512154"/>
                  <a:ext cx="390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0D3631C0-145D-9E52-9013-46E2A474494F}"/>
                    </a:ext>
                  </a:extLst>
                </p14:cNvPr>
                <p14:cNvContentPartPr/>
                <p14:nvPr/>
              </p14:nvContentPartPr>
              <p14:xfrm>
                <a:off x="6169817" y="1530514"/>
                <a:ext cx="144720" cy="18252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0D3631C0-145D-9E52-9013-46E2A474494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161177" y="1521874"/>
                  <a:ext cx="1623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0F868BBD-B286-21CC-906C-B6F17614D117}"/>
                    </a:ext>
                  </a:extLst>
                </p14:cNvPr>
                <p14:cNvContentPartPr/>
                <p14:nvPr/>
              </p14:nvContentPartPr>
              <p14:xfrm>
                <a:off x="6397697" y="1513234"/>
                <a:ext cx="110880" cy="17460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0F868BBD-B286-21CC-906C-B6F17614D11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389057" y="1504594"/>
                  <a:ext cx="1285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9593855A-54EE-464C-1209-0F2D4D1A6164}"/>
                    </a:ext>
                  </a:extLst>
                </p14:cNvPr>
                <p14:cNvContentPartPr/>
                <p14:nvPr/>
              </p14:nvContentPartPr>
              <p14:xfrm>
                <a:off x="6356297" y="1430074"/>
                <a:ext cx="75240" cy="1224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9593855A-54EE-464C-1209-0F2D4D1A616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347657" y="1421434"/>
                  <a:ext cx="928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18923613-6EFA-3B81-B413-3F474D039B90}"/>
                    </a:ext>
                  </a:extLst>
                </p14:cNvPr>
                <p14:cNvContentPartPr/>
                <p14:nvPr/>
              </p14:nvContentPartPr>
              <p14:xfrm>
                <a:off x="6694697" y="1513234"/>
                <a:ext cx="172080" cy="15084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18923613-6EFA-3B81-B413-3F474D039B9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86057" y="1504594"/>
                  <a:ext cx="189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176E8043-B4C7-F280-870A-1B74B98148C7}"/>
                    </a:ext>
                  </a:extLst>
                </p14:cNvPr>
                <p14:cNvContentPartPr/>
                <p14:nvPr/>
              </p14:nvContentPartPr>
              <p14:xfrm>
                <a:off x="6746537" y="1328554"/>
                <a:ext cx="69480" cy="7020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176E8043-B4C7-F280-870A-1B74B98148C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737897" y="1319914"/>
                  <a:ext cx="871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2CC2708A-A5D3-EBB7-1491-38482673178F}"/>
                    </a:ext>
                  </a:extLst>
                </p14:cNvPr>
                <p14:cNvContentPartPr/>
                <p14:nvPr/>
              </p14:nvContentPartPr>
              <p14:xfrm>
                <a:off x="7030577" y="1440154"/>
                <a:ext cx="288000" cy="16776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2CC2708A-A5D3-EBB7-1491-38482673178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021577" y="1431154"/>
                  <a:ext cx="305640" cy="18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5F79F6E1-E478-FEB4-42B4-861581E85690}"/>
                  </a:ext>
                </a:extLst>
              </p14:cNvPr>
              <p14:cNvContentPartPr/>
              <p14:nvPr/>
            </p14:nvContentPartPr>
            <p14:xfrm>
              <a:off x="7781177" y="1221634"/>
              <a:ext cx="678240" cy="441720"/>
            </p14:xfrm>
          </p:contentPart>
        </mc:Choice>
        <mc:Fallback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5F79F6E1-E478-FEB4-42B4-861581E85690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772537" y="1212994"/>
                <a:ext cx="695880" cy="45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upo 70">
            <a:extLst>
              <a:ext uri="{FF2B5EF4-FFF2-40B4-BE49-F238E27FC236}">
                <a16:creationId xmlns:a16="http://schemas.microsoft.com/office/drawing/2014/main" id="{6B8F5F1B-4608-1AB8-70A5-F98CB0F68788}"/>
              </a:ext>
            </a:extLst>
          </p:cNvPr>
          <p:cNvGrpSpPr/>
          <p:nvPr/>
        </p:nvGrpSpPr>
        <p:grpSpPr>
          <a:xfrm>
            <a:off x="8754977" y="1220194"/>
            <a:ext cx="2993760" cy="578160"/>
            <a:chOff x="8754977" y="1220194"/>
            <a:chExt cx="2993760" cy="57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C3D9FEA2-011A-F1AE-FFB1-E0B19CF07859}"/>
                    </a:ext>
                  </a:extLst>
                </p14:cNvPr>
                <p14:cNvContentPartPr/>
                <p14:nvPr/>
              </p14:nvContentPartPr>
              <p14:xfrm>
                <a:off x="8859377" y="1327114"/>
                <a:ext cx="172080" cy="32076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C3D9FEA2-011A-F1AE-FFB1-E0B19CF0785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850377" y="1318474"/>
                  <a:ext cx="1897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11127335-C35B-141F-5415-A81795DBA77D}"/>
                    </a:ext>
                  </a:extLst>
                </p14:cNvPr>
                <p14:cNvContentPartPr/>
                <p14:nvPr/>
              </p14:nvContentPartPr>
              <p14:xfrm>
                <a:off x="8754977" y="1356274"/>
                <a:ext cx="365040" cy="9288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11127335-C35B-141F-5415-A81795DBA77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745977" y="1347634"/>
                  <a:ext cx="382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8CC833C4-A582-F217-275D-79211E611792}"/>
                    </a:ext>
                  </a:extLst>
                </p14:cNvPr>
                <p14:cNvContentPartPr/>
                <p14:nvPr/>
              </p14:nvContentPartPr>
              <p14:xfrm>
                <a:off x="8942177" y="1508194"/>
                <a:ext cx="323640" cy="6120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8CC833C4-A582-F217-275D-79211E61179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933177" y="1499194"/>
                  <a:ext cx="3412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B8F9B3E6-A008-347D-4FDE-C4D7044E3D4F}"/>
                    </a:ext>
                  </a:extLst>
                </p14:cNvPr>
                <p14:cNvContentPartPr/>
                <p14:nvPr/>
              </p14:nvContentPartPr>
              <p14:xfrm>
                <a:off x="9355817" y="1509274"/>
                <a:ext cx="88920" cy="13896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B8F9B3E6-A008-347D-4FDE-C4D7044E3D4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347177" y="1500634"/>
                  <a:ext cx="106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2A8601A2-1952-3A8F-51F4-6977C12EBBC9}"/>
                    </a:ext>
                  </a:extLst>
                </p14:cNvPr>
                <p14:cNvContentPartPr/>
                <p14:nvPr/>
              </p14:nvContentPartPr>
              <p14:xfrm>
                <a:off x="9312617" y="1331074"/>
                <a:ext cx="28080" cy="2664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2A8601A2-1952-3A8F-51F4-6977C12EBBC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303617" y="1322434"/>
                  <a:ext cx="45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D96B525E-3C5C-1CB4-B356-D7B03C8A6E5D}"/>
                    </a:ext>
                  </a:extLst>
                </p14:cNvPr>
                <p14:cNvContentPartPr/>
                <p14:nvPr/>
              </p14:nvContentPartPr>
              <p14:xfrm>
                <a:off x="9483977" y="1220194"/>
                <a:ext cx="344880" cy="42444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D96B525E-3C5C-1CB4-B356-D7B03C8A6E5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475337" y="1211554"/>
                  <a:ext cx="3625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F733C729-03F8-7BA2-1070-91D40C83F2FC}"/>
                    </a:ext>
                  </a:extLst>
                </p14:cNvPr>
                <p14:cNvContentPartPr/>
                <p14:nvPr/>
              </p14:nvContentPartPr>
              <p14:xfrm>
                <a:off x="9937217" y="1448794"/>
                <a:ext cx="173520" cy="18072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F733C729-03F8-7BA2-1070-91D40C83F2F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928577" y="1439794"/>
                  <a:ext cx="1911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4372624F-944D-1F5D-CD68-BEC022437CB9}"/>
                    </a:ext>
                  </a:extLst>
                </p14:cNvPr>
                <p14:cNvContentPartPr/>
                <p14:nvPr/>
              </p14:nvContentPartPr>
              <p14:xfrm>
                <a:off x="10165817" y="1453474"/>
                <a:ext cx="260640" cy="19944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4372624F-944D-1F5D-CD68-BEC022437CB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157177" y="1444474"/>
                  <a:ext cx="278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507C96E6-6829-8187-FA5D-788EEEEB1184}"/>
                    </a:ext>
                  </a:extLst>
                </p14:cNvPr>
                <p14:cNvContentPartPr/>
                <p14:nvPr/>
              </p14:nvContentPartPr>
              <p14:xfrm>
                <a:off x="10511057" y="1472554"/>
                <a:ext cx="214920" cy="19116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507C96E6-6829-8187-FA5D-788EEEEB118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502417" y="1463914"/>
                  <a:ext cx="232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B3FE8E74-8234-96BD-780E-C4120B9DF504}"/>
                    </a:ext>
                  </a:extLst>
                </p14:cNvPr>
                <p14:cNvContentPartPr/>
                <p14:nvPr/>
              </p14:nvContentPartPr>
              <p14:xfrm>
                <a:off x="10742537" y="1426114"/>
                <a:ext cx="182160" cy="24624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B3FE8E74-8234-96BD-780E-C4120B9DF50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733897" y="1417474"/>
                  <a:ext cx="1998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814432A4-764B-E559-88A7-CB7599F2F670}"/>
                    </a:ext>
                  </a:extLst>
                </p14:cNvPr>
                <p14:cNvContentPartPr/>
                <p14:nvPr/>
              </p14:nvContentPartPr>
              <p14:xfrm>
                <a:off x="10976537" y="1436914"/>
                <a:ext cx="304920" cy="21744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814432A4-764B-E559-88A7-CB7599F2F67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967537" y="1427914"/>
                  <a:ext cx="3225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D530656C-2DAC-D453-B3C9-F215A10326CD}"/>
                    </a:ext>
                  </a:extLst>
                </p14:cNvPr>
                <p14:cNvContentPartPr/>
                <p14:nvPr/>
              </p14:nvContentPartPr>
              <p14:xfrm>
                <a:off x="11021537" y="1344754"/>
                <a:ext cx="100440" cy="4356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D530656C-2DAC-D453-B3C9-F215A10326C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012897" y="1335754"/>
                  <a:ext cx="1180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30E3575E-166D-E60B-CA5E-6CBCDCD0C515}"/>
                    </a:ext>
                  </a:extLst>
                </p14:cNvPr>
                <p14:cNvContentPartPr/>
                <p14:nvPr/>
              </p14:nvContentPartPr>
              <p14:xfrm>
                <a:off x="11299097" y="1227394"/>
                <a:ext cx="306000" cy="35640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30E3575E-166D-E60B-CA5E-6CBCDCD0C51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290097" y="1218394"/>
                  <a:ext cx="3236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4DA6D001-2B23-EBF4-99C9-FBF31214D0FE}"/>
                    </a:ext>
                  </a:extLst>
                </p14:cNvPr>
                <p14:cNvContentPartPr/>
                <p14:nvPr/>
              </p14:nvContentPartPr>
              <p14:xfrm>
                <a:off x="11610497" y="1705834"/>
                <a:ext cx="138240" cy="9252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4DA6D001-2B23-EBF4-99C9-FBF31214D0F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601497" y="1697194"/>
                  <a:ext cx="155880" cy="110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7D545DC6-9E4C-F8EF-206A-129AD725FAC0}"/>
              </a:ext>
            </a:extLst>
          </p:cNvPr>
          <p:cNvSpPr/>
          <p:nvPr/>
        </p:nvSpPr>
        <p:spPr>
          <a:xfrm>
            <a:off x="5105657" y="2290354"/>
            <a:ext cx="1589040" cy="6651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upo 88">
            <a:extLst>
              <a:ext uri="{FF2B5EF4-FFF2-40B4-BE49-F238E27FC236}">
                <a16:creationId xmlns:a16="http://schemas.microsoft.com/office/drawing/2014/main" id="{07B82B44-C88F-06C7-3180-B67478A2A49F}"/>
              </a:ext>
            </a:extLst>
          </p:cNvPr>
          <p:cNvGrpSpPr/>
          <p:nvPr/>
        </p:nvGrpSpPr>
        <p:grpSpPr>
          <a:xfrm>
            <a:off x="5307977" y="2429434"/>
            <a:ext cx="991800" cy="444960"/>
            <a:chOff x="5307977" y="2429434"/>
            <a:chExt cx="991800" cy="44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CF494DA2-B0E3-C2A7-E09B-8773D852DBE1}"/>
                    </a:ext>
                  </a:extLst>
                </p14:cNvPr>
                <p14:cNvContentPartPr/>
                <p14:nvPr/>
              </p14:nvContentPartPr>
              <p14:xfrm>
                <a:off x="5421737" y="2456434"/>
                <a:ext cx="58320" cy="33336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CF494DA2-B0E3-C2A7-E09B-8773D852DBE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412737" y="2447434"/>
                  <a:ext cx="759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20A0AE22-14E1-59C5-13D8-401A8164D20F}"/>
                    </a:ext>
                  </a:extLst>
                </p14:cNvPr>
                <p14:cNvContentPartPr/>
                <p14:nvPr/>
              </p14:nvContentPartPr>
              <p14:xfrm>
                <a:off x="5307977" y="2494234"/>
                <a:ext cx="319680" cy="4932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20A0AE22-14E1-59C5-13D8-401A8164D20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298977" y="2485234"/>
                  <a:ext cx="3373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B86FD11E-C7C2-E497-70D1-CF0146BA0E65}"/>
                    </a:ext>
                  </a:extLst>
                </p14:cNvPr>
                <p14:cNvContentPartPr/>
                <p14:nvPr/>
              </p14:nvContentPartPr>
              <p14:xfrm>
                <a:off x="5317697" y="2637874"/>
                <a:ext cx="264600" cy="5436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B86FD11E-C7C2-E497-70D1-CF0146BA0E6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309057" y="2629234"/>
                  <a:ext cx="2822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38A969C3-D32E-EA5D-F348-158C58B04D8E}"/>
                    </a:ext>
                  </a:extLst>
                </p14:cNvPr>
                <p14:cNvContentPartPr/>
                <p14:nvPr/>
              </p14:nvContentPartPr>
              <p14:xfrm>
                <a:off x="5766617" y="2429434"/>
                <a:ext cx="123120" cy="44496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38A969C3-D32E-EA5D-F348-158C58B04D8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757617" y="2420434"/>
                  <a:ext cx="14076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727CB2D0-AC1D-6370-794B-FC8D9CF45C2A}"/>
                    </a:ext>
                  </a:extLst>
                </p14:cNvPr>
                <p14:cNvContentPartPr/>
                <p14:nvPr/>
              </p14:nvContentPartPr>
              <p14:xfrm>
                <a:off x="5897297" y="2624554"/>
                <a:ext cx="242640" cy="16308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727CB2D0-AC1D-6370-794B-FC8D9CF45C2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888297" y="2615554"/>
                  <a:ext cx="260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940D6C1A-37FB-B070-1355-F618182E6A76}"/>
                    </a:ext>
                  </a:extLst>
                </p14:cNvPr>
                <p14:cNvContentPartPr/>
                <p14:nvPr/>
              </p14:nvContentPartPr>
              <p14:xfrm>
                <a:off x="6039137" y="2494234"/>
                <a:ext cx="260640" cy="37044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940D6C1A-37FB-B070-1355-F618182E6A7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030137" y="2485234"/>
                  <a:ext cx="278280" cy="38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68520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BDAE1-530D-2DAC-2544-76A6EC85B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F4CDEE56-D81C-0D95-F5B2-66B51C53D0B0}"/>
              </a:ext>
            </a:extLst>
          </p:cNvPr>
          <p:cNvGrpSpPr/>
          <p:nvPr/>
        </p:nvGrpSpPr>
        <p:grpSpPr>
          <a:xfrm>
            <a:off x="1691777" y="571114"/>
            <a:ext cx="1734480" cy="606960"/>
            <a:chOff x="1691777" y="571114"/>
            <a:chExt cx="1734480" cy="60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44CD670A-38E8-00FE-35D0-FDFD73C67904}"/>
                    </a:ext>
                  </a:extLst>
                </p14:cNvPr>
                <p14:cNvContentPartPr/>
                <p14:nvPr/>
              </p14:nvContentPartPr>
              <p14:xfrm>
                <a:off x="1734617" y="856234"/>
                <a:ext cx="357120" cy="32184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44CD670A-38E8-00FE-35D0-FDFD73C6790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25977" y="847234"/>
                  <a:ext cx="3747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DB63EA0A-2FA2-7D05-583C-3A23F4631AC2}"/>
                    </a:ext>
                  </a:extLst>
                </p14:cNvPr>
                <p14:cNvContentPartPr/>
                <p14:nvPr/>
              </p14:nvContentPartPr>
              <p14:xfrm>
                <a:off x="1691777" y="571114"/>
                <a:ext cx="99000" cy="6912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DB63EA0A-2FA2-7D05-583C-3A23F4631AC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82777" y="562114"/>
                  <a:ext cx="116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9DF04A9D-9270-206D-435F-A50FB0F127C5}"/>
                    </a:ext>
                  </a:extLst>
                </p14:cNvPr>
                <p14:cNvContentPartPr/>
                <p14:nvPr/>
              </p14:nvContentPartPr>
              <p14:xfrm>
                <a:off x="2274617" y="608194"/>
                <a:ext cx="428400" cy="50832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9DF04A9D-9270-206D-435F-A50FB0F127C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65977" y="599554"/>
                  <a:ext cx="44604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191427A9-40EC-B6EC-1EBB-4E7E954E843F}"/>
                    </a:ext>
                  </a:extLst>
                </p14:cNvPr>
                <p14:cNvContentPartPr/>
                <p14:nvPr/>
              </p14:nvContentPartPr>
              <p14:xfrm>
                <a:off x="2678897" y="856954"/>
                <a:ext cx="372960" cy="21528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191427A9-40EC-B6EC-1EBB-4E7E954E843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69897" y="848314"/>
                  <a:ext cx="390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1A2981DE-5A20-A401-2905-F65A70F501D9}"/>
                    </a:ext>
                  </a:extLst>
                </p14:cNvPr>
                <p14:cNvContentPartPr/>
                <p14:nvPr/>
              </p14:nvContentPartPr>
              <p14:xfrm>
                <a:off x="3039257" y="859834"/>
                <a:ext cx="160200" cy="20484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1A2981DE-5A20-A401-2905-F65A70F501D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30617" y="851194"/>
                  <a:ext cx="1778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D582F676-E65D-C6CE-1937-7EF8151CD7F6}"/>
                    </a:ext>
                  </a:extLst>
                </p14:cNvPr>
                <p14:cNvContentPartPr/>
                <p14:nvPr/>
              </p14:nvContentPartPr>
              <p14:xfrm>
                <a:off x="3010097" y="689914"/>
                <a:ext cx="59400" cy="17712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D582F676-E65D-C6CE-1937-7EF8151CD7F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01097" y="680914"/>
                  <a:ext cx="770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0C99A14C-8009-009B-790F-1C76C901F442}"/>
                    </a:ext>
                  </a:extLst>
                </p14:cNvPr>
                <p14:cNvContentPartPr/>
                <p14:nvPr/>
              </p14:nvContentPartPr>
              <p14:xfrm>
                <a:off x="3185417" y="615754"/>
                <a:ext cx="240840" cy="36720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0C99A14C-8009-009B-790F-1C76C901F44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76777" y="607114"/>
                  <a:ext cx="258480" cy="38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299B0754-23F9-87C3-C08D-A2AF766A3CE6}"/>
              </a:ext>
            </a:extLst>
          </p:cNvPr>
          <p:cNvGrpSpPr/>
          <p:nvPr/>
        </p:nvGrpSpPr>
        <p:grpSpPr>
          <a:xfrm>
            <a:off x="3783377" y="817714"/>
            <a:ext cx="511920" cy="227880"/>
            <a:chOff x="3783377" y="817714"/>
            <a:chExt cx="511920" cy="22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D309313B-2807-6F64-EADE-67BF7F7899E1}"/>
                    </a:ext>
                  </a:extLst>
                </p14:cNvPr>
                <p14:cNvContentPartPr/>
                <p14:nvPr/>
              </p14:nvContentPartPr>
              <p14:xfrm>
                <a:off x="3783377" y="825994"/>
                <a:ext cx="316800" cy="21600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D309313B-2807-6F64-EADE-67BF7F7899E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74377" y="817354"/>
                  <a:ext cx="3344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5B273602-550F-2A5C-7714-8C1977B88B90}"/>
                    </a:ext>
                  </a:extLst>
                </p14:cNvPr>
                <p14:cNvContentPartPr/>
                <p14:nvPr/>
              </p14:nvContentPartPr>
              <p14:xfrm>
                <a:off x="4065257" y="817714"/>
                <a:ext cx="230040" cy="22788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5B273602-550F-2A5C-7714-8C1977B88B9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56617" y="809074"/>
                  <a:ext cx="24768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63D7D49-9207-5DA6-9BCB-51DDE4803AAA}"/>
              </a:ext>
            </a:extLst>
          </p:cNvPr>
          <p:cNvGrpSpPr/>
          <p:nvPr/>
        </p:nvGrpSpPr>
        <p:grpSpPr>
          <a:xfrm>
            <a:off x="4802537" y="580114"/>
            <a:ext cx="466200" cy="428760"/>
            <a:chOff x="4802537" y="580114"/>
            <a:chExt cx="466200" cy="42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C6250297-6D44-7973-CB47-402912CC50A6}"/>
                    </a:ext>
                  </a:extLst>
                </p14:cNvPr>
                <p14:cNvContentPartPr/>
                <p14:nvPr/>
              </p14:nvContentPartPr>
              <p14:xfrm>
                <a:off x="4802537" y="845434"/>
                <a:ext cx="344160" cy="16344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C6250297-6D44-7973-CB47-402912CC50A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93537" y="836434"/>
                  <a:ext cx="361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FD722F70-189B-3D04-6F2A-D1F32FFE02EF}"/>
                    </a:ext>
                  </a:extLst>
                </p14:cNvPr>
                <p14:cNvContentPartPr/>
                <p14:nvPr/>
              </p14:nvContentPartPr>
              <p14:xfrm>
                <a:off x="5049857" y="580114"/>
                <a:ext cx="218880" cy="42804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FD722F70-189B-3D04-6F2A-D1F32FFE02E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40857" y="571474"/>
                  <a:ext cx="236520" cy="44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CB4473E4-3D4B-4D98-828E-DAB8D25A91EC}"/>
              </a:ext>
            </a:extLst>
          </p:cNvPr>
          <p:cNvGrpSpPr/>
          <p:nvPr/>
        </p:nvGrpSpPr>
        <p:grpSpPr>
          <a:xfrm>
            <a:off x="5631257" y="605314"/>
            <a:ext cx="1411200" cy="464040"/>
            <a:chOff x="5631257" y="605314"/>
            <a:chExt cx="1411200" cy="46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F7406F0F-96DC-75D6-DAD0-FE615EB13FEF}"/>
                    </a:ext>
                  </a:extLst>
                </p14:cNvPr>
                <p14:cNvContentPartPr/>
                <p14:nvPr/>
              </p14:nvContentPartPr>
              <p14:xfrm>
                <a:off x="5631257" y="648874"/>
                <a:ext cx="231480" cy="37332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F7406F0F-96DC-75D6-DAD0-FE615EB13FE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22257" y="639874"/>
                  <a:ext cx="24912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6AD34F41-FD0B-8393-D267-DFD2E1E24F44}"/>
                    </a:ext>
                  </a:extLst>
                </p14:cNvPr>
                <p14:cNvContentPartPr/>
                <p14:nvPr/>
              </p14:nvContentPartPr>
              <p14:xfrm>
                <a:off x="5643137" y="761194"/>
                <a:ext cx="268560" cy="9792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6AD34F41-FD0B-8393-D267-DFD2E1E24F4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34137" y="752194"/>
                  <a:ext cx="286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1FD921F8-82C5-2D2E-4F8A-EF83E9281611}"/>
                    </a:ext>
                  </a:extLst>
                </p14:cNvPr>
                <p14:cNvContentPartPr/>
                <p14:nvPr/>
              </p14:nvContentPartPr>
              <p14:xfrm>
                <a:off x="6024377" y="824914"/>
                <a:ext cx="302400" cy="18036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1FD921F8-82C5-2D2E-4F8A-EF83E928161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15377" y="815914"/>
                  <a:ext cx="3200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34E5D91A-779D-DAA4-17C1-D69FB0A061DE}"/>
                    </a:ext>
                  </a:extLst>
                </p14:cNvPr>
                <p14:cNvContentPartPr/>
                <p14:nvPr/>
              </p14:nvContentPartPr>
              <p14:xfrm>
                <a:off x="5976137" y="605314"/>
                <a:ext cx="148320" cy="13752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34E5D91A-779D-DAA4-17C1-D69FB0A061D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67137" y="596314"/>
                  <a:ext cx="165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D2CCB3E9-540C-BD1E-F9C5-380883E3EF92}"/>
                    </a:ext>
                  </a:extLst>
                </p14:cNvPr>
                <p14:cNvContentPartPr/>
                <p14:nvPr/>
              </p14:nvContentPartPr>
              <p14:xfrm>
                <a:off x="6344417" y="796834"/>
                <a:ext cx="159840" cy="25236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D2CCB3E9-540C-BD1E-F9C5-380883E3EF9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35777" y="787834"/>
                  <a:ext cx="1774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3F432870-5166-5AA0-D2A6-37DAB9D5A734}"/>
                    </a:ext>
                  </a:extLst>
                </p14:cNvPr>
                <p14:cNvContentPartPr/>
                <p14:nvPr/>
              </p14:nvContentPartPr>
              <p14:xfrm>
                <a:off x="6567257" y="829234"/>
                <a:ext cx="475200" cy="24012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3F432870-5166-5AA0-D2A6-37DAB9D5A73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558617" y="820234"/>
                  <a:ext cx="49284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114F9C01-976D-B0D5-074E-80EDD2A37718}"/>
              </a:ext>
            </a:extLst>
          </p:cNvPr>
          <p:cNvGrpSpPr/>
          <p:nvPr/>
        </p:nvGrpSpPr>
        <p:grpSpPr>
          <a:xfrm>
            <a:off x="7077737" y="737434"/>
            <a:ext cx="859320" cy="295560"/>
            <a:chOff x="7077737" y="737434"/>
            <a:chExt cx="859320" cy="29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22ADE581-FC8B-B3D4-5121-BBE4BA9799C6}"/>
                    </a:ext>
                  </a:extLst>
                </p14:cNvPr>
                <p14:cNvContentPartPr/>
                <p14:nvPr/>
              </p14:nvContentPartPr>
              <p14:xfrm>
                <a:off x="7215617" y="850834"/>
                <a:ext cx="109800" cy="16848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22ADE581-FC8B-B3D4-5121-BBE4BA9799C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206977" y="841834"/>
                  <a:ext cx="1274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F44DFCB2-AFFA-472D-4C00-F7D9F2BBF673}"/>
                    </a:ext>
                  </a:extLst>
                </p14:cNvPr>
                <p14:cNvContentPartPr/>
                <p14:nvPr/>
              </p14:nvContentPartPr>
              <p14:xfrm>
                <a:off x="7077737" y="737434"/>
                <a:ext cx="51480" cy="2412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F44DFCB2-AFFA-472D-4C00-F7D9F2BBF67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68737" y="728434"/>
                  <a:ext cx="69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7402D837-921B-FFC1-F799-1877CA3599F2}"/>
                    </a:ext>
                  </a:extLst>
                </p14:cNvPr>
                <p14:cNvContentPartPr/>
                <p14:nvPr/>
              </p14:nvContentPartPr>
              <p14:xfrm>
                <a:off x="7404977" y="843994"/>
                <a:ext cx="343440" cy="18900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7402D837-921B-FFC1-F799-1877CA3599F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95977" y="834994"/>
                  <a:ext cx="3610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4D27AA6E-65F1-3B21-C77D-3A11074765D5}"/>
                    </a:ext>
                  </a:extLst>
                </p14:cNvPr>
                <p14:cNvContentPartPr/>
                <p14:nvPr/>
              </p14:nvContentPartPr>
              <p14:xfrm>
                <a:off x="7808897" y="838954"/>
                <a:ext cx="128160" cy="14292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4D27AA6E-65F1-3B21-C77D-3A11074765D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99897" y="829954"/>
                  <a:ext cx="145800" cy="16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8" name="Entrada de lápiz 37">
                <a:extLst>
                  <a:ext uri="{FF2B5EF4-FFF2-40B4-BE49-F238E27FC236}">
                    <a16:creationId xmlns:a16="http://schemas.microsoft.com/office/drawing/2014/main" id="{781CE307-3318-8287-8006-35B099B71B0C}"/>
                  </a:ext>
                </a:extLst>
              </p14:cNvPr>
              <p14:cNvContentPartPr/>
              <p14:nvPr/>
            </p14:nvContentPartPr>
            <p14:xfrm>
              <a:off x="8683697" y="766594"/>
              <a:ext cx="386640" cy="254160"/>
            </p14:xfrm>
          </p:contentPart>
        </mc:Choice>
        <mc:Fallback>
          <p:pic>
            <p:nvPicPr>
              <p:cNvPr id="38" name="Entrada de lápiz 37">
                <a:extLst>
                  <a:ext uri="{FF2B5EF4-FFF2-40B4-BE49-F238E27FC236}">
                    <a16:creationId xmlns:a16="http://schemas.microsoft.com/office/drawing/2014/main" id="{781CE307-3318-8287-8006-35B099B71B0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675057" y="757954"/>
                <a:ext cx="4042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2F810577-CCA8-132B-CBCA-5BD33A9BA990}"/>
                  </a:ext>
                </a:extLst>
              </p14:cNvPr>
              <p14:cNvContentPartPr/>
              <p14:nvPr/>
            </p14:nvContentPartPr>
            <p14:xfrm>
              <a:off x="2748377" y="1405234"/>
              <a:ext cx="591120" cy="369360"/>
            </p14:xfrm>
          </p:contentPart>
        </mc:Choice>
        <mc:Fallback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2F810577-CCA8-132B-CBCA-5BD33A9BA99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739377" y="1396234"/>
                <a:ext cx="608760" cy="38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upo 54">
            <a:extLst>
              <a:ext uri="{FF2B5EF4-FFF2-40B4-BE49-F238E27FC236}">
                <a16:creationId xmlns:a16="http://schemas.microsoft.com/office/drawing/2014/main" id="{F73FFE9E-C26A-E94D-DC23-F9C30E5EFEB7}"/>
              </a:ext>
            </a:extLst>
          </p:cNvPr>
          <p:cNvGrpSpPr/>
          <p:nvPr/>
        </p:nvGrpSpPr>
        <p:grpSpPr>
          <a:xfrm>
            <a:off x="3739097" y="1399834"/>
            <a:ext cx="552600" cy="398160"/>
            <a:chOff x="3739097" y="1399834"/>
            <a:chExt cx="552600" cy="39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DD9D3C5E-8BAF-58CA-315C-91FB8D56F865}"/>
                    </a:ext>
                  </a:extLst>
                </p14:cNvPr>
                <p14:cNvContentPartPr/>
                <p14:nvPr/>
              </p14:nvContentPartPr>
              <p14:xfrm>
                <a:off x="3739097" y="1399834"/>
                <a:ext cx="201240" cy="39816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DD9D3C5E-8BAF-58CA-315C-91FB8D56F86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30457" y="1391194"/>
                  <a:ext cx="2188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9FB844B8-3715-8CC7-508C-68F172EE48D3}"/>
                    </a:ext>
                  </a:extLst>
                </p14:cNvPr>
                <p14:cNvContentPartPr/>
                <p14:nvPr/>
              </p14:nvContentPartPr>
              <p14:xfrm>
                <a:off x="4056977" y="1615114"/>
                <a:ext cx="234720" cy="14436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9FB844B8-3715-8CC7-508C-68F172EE48D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047977" y="1606114"/>
                  <a:ext cx="25236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0F4229E6-AA06-C7F2-EC73-2D442AC0572C}"/>
              </a:ext>
            </a:extLst>
          </p:cNvPr>
          <p:cNvGrpSpPr/>
          <p:nvPr/>
        </p:nvGrpSpPr>
        <p:grpSpPr>
          <a:xfrm>
            <a:off x="4780217" y="1328554"/>
            <a:ext cx="2538360" cy="384480"/>
            <a:chOff x="4780217" y="1328554"/>
            <a:chExt cx="2538360" cy="38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3EA442F1-8763-FC80-7C24-DB3122ED8877}"/>
                    </a:ext>
                  </a:extLst>
                </p14:cNvPr>
                <p14:cNvContentPartPr/>
                <p14:nvPr/>
              </p14:nvContentPartPr>
              <p14:xfrm>
                <a:off x="4780217" y="1447354"/>
                <a:ext cx="120240" cy="21384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3EA442F1-8763-FC80-7C24-DB3122ED887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771577" y="1438714"/>
                  <a:ext cx="1378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3BB7C3FF-25F9-CA04-76C2-B4163996EDA7}"/>
                    </a:ext>
                  </a:extLst>
                </p14:cNvPr>
                <p14:cNvContentPartPr/>
                <p14:nvPr/>
              </p14:nvContentPartPr>
              <p14:xfrm>
                <a:off x="5105657" y="1497394"/>
                <a:ext cx="279720" cy="15624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3BB7C3FF-25F9-CA04-76C2-B4163996EDA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096657" y="1488754"/>
                  <a:ext cx="297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8B82414A-65CF-E1C2-268E-627E32EE6EE6}"/>
                    </a:ext>
                  </a:extLst>
                </p14:cNvPr>
                <p14:cNvContentPartPr/>
                <p14:nvPr/>
              </p14:nvContentPartPr>
              <p14:xfrm>
                <a:off x="5565017" y="1493434"/>
                <a:ext cx="241920" cy="18468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8B82414A-65CF-E1C2-268E-627E32EE6EE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556377" y="1484794"/>
                  <a:ext cx="259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11191C4E-7F52-BF16-C823-82A7088C809D}"/>
                    </a:ext>
                  </a:extLst>
                </p14:cNvPr>
                <p14:cNvContentPartPr/>
                <p14:nvPr/>
              </p14:nvContentPartPr>
              <p14:xfrm>
                <a:off x="5836097" y="1521154"/>
                <a:ext cx="372960" cy="18108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11191C4E-7F52-BF16-C823-82A7088C809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827457" y="1512154"/>
                  <a:ext cx="390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C68AC129-62E8-B520-07BF-13E28925369B}"/>
                    </a:ext>
                  </a:extLst>
                </p14:cNvPr>
                <p14:cNvContentPartPr/>
                <p14:nvPr/>
              </p14:nvContentPartPr>
              <p14:xfrm>
                <a:off x="6169817" y="1530514"/>
                <a:ext cx="144720" cy="18252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C68AC129-62E8-B520-07BF-13E28925369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161177" y="1521874"/>
                  <a:ext cx="1623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4DAF15FC-585A-DD95-3BDC-C5915419447D}"/>
                    </a:ext>
                  </a:extLst>
                </p14:cNvPr>
                <p14:cNvContentPartPr/>
                <p14:nvPr/>
              </p14:nvContentPartPr>
              <p14:xfrm>
                <a:off x="6397697" y="1513234"/>
                <a:ext cx="110880" cy="17460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4DAF15FC-585A-DD95-3BDC-C5915419447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389057" y="1504594"/>
                  <a:ext cx="1285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D47DFC51-F0FC-363C-D856-8F26AFEB313D}"/>
                    </a:ext>
                  </a:extLst>
                </p14:cNvPr>
                <p14:cNvContentPartPr/>
                <p14:nvPr/>
              </p14:nvContentPartPr>
              <p14:xfrm>
                <a:off x="6356297" y="1430074"/>
                <a:ext cx="75240" cy="1224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D47DFC51-F0FC-363C-D856-8F26AFEB313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347657" y="1421434"/>
                  <a:ext cx="928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23723BF0-BD38-1801-16D0-A776DC78688A}"/>
                    </a:ext>
                  </a:extLst>
                </p14:cNvPr>
                <p14:cNvContentPartPr/>
                <p14:nvPr/>
              </p14:nvContentPartPr>
              <p14:xfrm>
                <a:off x="6694697" y="1513234"/>
                <a:ext cx="172080" cy="15084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23723BF0-BD38-1801-16D0-A776DC78688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86057" y="1504594"/>
                  <a:ext cx="189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713945AF-EE39-41F2-3E71-0E45FC4ED15C}"/>
                    </a:ext>
                  </a:extLst>
                </p14:cNvPr>
                <p14:cNvContentPartPr/>
                <p14:nvPr/>
              </p14:nvContentPartPr>
              <p14:xfrm>
                <a:off x="6746537" y="1328554"/>
                <a:ext cx="69480" cy="7020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713945AF-EE39-41F2-3E71-0E45FC4ED15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737897" y="1319914"/>
                  <a:ext cx="871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57DA2C6C-E464-5256-F980-950953A2665A}"/>
                    </a:ext>
                  </a:extLst>
                </p14:cNvPr>
                <p14:cNvContentPartPr/>
                <p14:nvPr/>
              </p14:nvContentPartPr>
              <p14:xfrm>
                <a:off x="7030577" y="1440154"/>
                <a:ext cx="288000" cy="16776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57DA2C6C-E464-5256-F980-950953A2665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021577" y="1431154"/>
                  <a:ext cx="305640" cy="18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C2CA0528-882C-3705-FDA1-04721C91D1D7}"/>
                  </a:ext>
                </a:extLst>
              </p14:cNvPr>
              <p14:cNvContentPartPr/>
              <p14:nvPr/>
            </p14:nvContentPartPr>
            <p14:xfrm>
              <a:off x="7781177" y="1221634"/>
              <a:ext cx="678240" cy="441720"/>
            </p14:xfrm>
          </p:contentPart>
        </mc:Choice>
        <mc:Fallback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C2CA0528-882C-3705-FDA1-04721C91D1D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772537" y="1212994"/>
                <a:ext cx="695880" cy="45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upo 70">
            <a:extLst>
              <a:ext uri="{FF2B5EF4-FFF2-40B4-BE49-F238E27FC236}">
                <a16:creationId xmlns:a16="http://schemas.microsoft.com/office/drawing/2014/main" id="{4847AD57-3742-596C-DB7B-4EA720B05FAC}"/>
              </a:ext>
            </a:extLst>
          </p:cNvPr>
          <p:cNvGrpSpPr/>
          <p:nvPr/>
        </p:nvGrpSpPr>
        <p:grpSpPr>
          <a:xfrm>
            <a:off x="8754977" y="1220194"/>
            <a:ext cx="2993760" cy="578160"/>
            <a:chOff x="8754977" y="1220194"/>
            <a:chExt cx="2993760" cy="57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BE5EF232-4337-B52E-E177-DE29D0C3FC9F}"/>
                    </a:ext>
                  </a:extLst>
                </p14:cNvPr>
                <p14:cNvContentPartPr/>
                <p14:nvPr/>
              </p14:nvContentPartPr>
              <p14:xfrm>
                <a:off x="8859377" y="1327114"/>
                <a:ext cx="172080" cy="32076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BE5EF232-4337-B52E-E177-DE29D0C3FC9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850377" y="1318474"/>
                  <a:ext cx="1897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5486092E-1FEC-C639-47C0-D5D626393B65}"/>
                    </a:ext>
                  </a:extLst>
                </p14:cNvPr>
                <p14:cNvContentPartPr/>
                <p14:nvPr/>
              </p14:nvContentPartPr>
              <p14:xfrm>
                <a:off x="8754977" y="1356274"/>
                <a:ext cx="365040" cy="9288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5486092E-1FEC-C639-47C0-D5D626393B6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745977" y="1347634"/>
                  <a:ext cx="382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6E6429F1-C058-F5FC-E7B3-8B2EA0315033}"/>
                    </a:ext>
                  </a:extLst>
                </p14:cNvPr>
                <p14:cNvContentPartPr/>
                <p14:nvPr/>
              </p14:nvContentPartPr>
              <p14:xfrm>
                <a:off x="8942177" y="1508194"/>
                <a:ext cx="323640" cy="6120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6E6429F1-C058-F5FC-E7B3-8B2EA031503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933177" y="1499194"/>
                  <a:ext cx="3412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8AA72D70-F96A-A1EA-289B-60B29715114F}"/>
                    </a:ext>
                  </a:extLst>
                </p14:cNvPr>
                <p14:cNvContentPartPr/>
                <p14:nvPr/>
              </p14:nvContentPartPr>
              <p14:xfrm>
                <a:off x="9355817" y="1509274"/>
                <a:ext cx="88920" cy="13896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8AA72D70-F96A-A1EA-289B-60B29715114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347177" y="1500634"/>
                  <a:ext cx="106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8A993B88-B0DB-0716-688D-20E4864B1510}"/>
                    </a:ext>
                  </a:extLst>
                </p14:cNvPr>
                <p14:cNvContentPartPr/>
                <p14:nvPr/>
              </p14:nvContentPartPr>
              <p14:xfrm>
                <a:off x="9312617" y="1331074"/>
                <a:ext cx="28080" cy="2664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8A993B88-B0DB-0716-688D-20E4864B151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303617" y="1322434"/>
                  <a:ext cx="45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80706243-D60D-D6AB-7888-2EF1E378F8B7}"/>
                    </a:ext>
                  </a:extLst>
                </p14:cNvPr>
                <p14:cNvContentPartPr/>
                <p14:nvPr/>
              </p14:nvContentPartPr>
              <p14:xfrm>
                <a:off x="9483977" y="1220194"/>
                <a:ext cx="344880" cy="42444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80706243-D60D-D6AB-7888-2EF1E378F8B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475337" y="1211554"/>
                  <a:ext cx="3625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7DBB2A36-ECE8-061F-C3C1-F63EF2FE8EFF}"/>
                    </a:ext>
                  </a:extLst>
                </p14:cNvPr>
                <p14:cNvContentPartPr/>
                <p14:nvPr/>
              </p14:nvContentPartPr>
              <p14:xfrm>
                <a:off x="9937217" y="1448794"/>
                <a:ext cx="173520" cy="18072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7DBB2A36-ECE8-061F-C3C1-F63EF2FE8EF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928577" y="1439794"/>
                  <a:ext cx="1911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01CD72FD-0C29-8D5B-C6BF-3878E0EDD670}"/>
                    </a:ext>
                  </a:extLst>
                </p14:cNvPr>
                <p14:cNvContentPartPr/>
                <p14:nvPr/>
              </p14:nvContentPartPr>
              <p14:xfrm>
                <a:off x="10165817" y="1453474"/>
                <a:ext cx="260640" cy="19944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01CD72FD-0C29-8D5B-C6BF-3878E0EDD67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157177" y="1444474"/>
                  <a:ext cx="278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36C77D7E-FC44-5472-5CA3-C865527452B6}"/>
                    </a:ext>
                  </a:extLst>
                </p14:cNvPr>
                <p14:cNvContentPartPr/>
                <p14:nvPr/>
              </p14:nvContentPartPr>
              <p14:xfrm>
                <a:off x="10511057" y="1472554"/>
                <a:ext cx="214920" cy="19116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36C77D7E-FC44-5472-5CA3-C865527452B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502417" y="1463914"/>
                  <a:ext cx="232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33246BBB-8B81-F701-7161-7A84EB019018}"/>
                    </a:ext>
                  </a:extLst>
                </p14:cNvPr>
                <p14:cNvContentPartPr/>
                <p14:nvPr/>
              </p14:nvContentPartPr>
              <p14:xfrm>
                <a:off x="10742537" y="1426114"/>
                <a:ext cx="182160" cy="24624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33246BBB-8B81-F701-7161-7A84EB01901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733897" y="1417474"/>
                  <a:ext cx="1998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26CA6B29-9CE1-81C8-586C-25ED12E1BB58}"/>
                    </a:ext>
                  </a:extLst>
                </p14:cNvPr>
                <p14:cNvContentPartPr/>
                <p14:nvPr/>
              </p14:nvContentPartPr>
              <p14:xfrm>
                <a:off x="10976537" y="1436914"/>
                <a:ext cx="304920" cy="21744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26CA6B29-9CE1-81C8-586C-25ED12E1BB5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967537" y="1427914"/>
                  <a:ext cx="3225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88545EA3-7AFD-4BA3-6BBB-E5D4BEA1D86A}"/>
                    </a:ext>
                  </a:extLst>
                </p14:cNvPr>
                <p14:cNvContentPartPr/>
                <p14:nvPr/>
              </p14:nvContentPartPr>
              <p14:xfrm>
                <a:off x="11021537" y="1344754"/>
                <a:ext cx="100440" cy="4356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88545EA3-7AFD-4BA3-6BBB-E5D4BEA1D86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012897" y="1335754"/>
                  <a:ext cx="1180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6A031532-A7DE-1E7F-8BCC-E659BDEDFEE7}"/>
                    </a:ext>
                  </a:extLst>
                </p14:cNvPr>
                <p14:cNvContentPartPr/>
                <p14:nvPr/>
              </p14:nvContentPartPr>
              <p14:xfrm>
                <a:off x="11299097" y="1227394"/>
                <a:ext cx="306000" cy="35640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6A031532-A7DE-1E7F-8BCC-E659BDEDFEE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290097" y="1218394"/>
                  <a:ext cx="3236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09087871-6BAF-F74D-8F2D-1892E375C16B}"/>
                    </a:ext>
                  </a:extLst>
                </p14:cNvPr>
                <p14:cNvContentPartPr/>
                <p14:nvPr/>
              </p14:nvContentPartPr>
              <p14:xfrm>
                <a:off x="11610497" y="1705834"/>
                <a:ext cx="138240" cy="9252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09087871-6BAF-F74D-8F2D-1892E375C16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601497" y="1697194"/>
                  <a:ext cx="155880" cy="110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AD243175-E932-BDFC-35AB-A6AC75AA8BD6}"/>
              </a:ext>
            </a:extLst>
          </p:cNvPr>
          <p:cNvSpPr/>
          <p:nvPr/>
        </p:nvSpPr>
        <p:spPr>
          <a:xfrm>
            <a:off x="5105657" y="2290354"/>
            <a:ext cx="1589040" cy="6651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80" name="Entrada de lápiz 79">
                <a:extLst>
                  <a:ext uri="{FF2B5EF4-FFF2-40B4-BE49-F238E27FC236}">
                    <a16:creationId xmlns:a16="http://schemas.microsoft.com/office/drawing/2014/main" id="{89538001-1D2B-ACE1-F31F-40B0D086A815}"/>
                  </a:ext>
                </a:extLst>
              </p14:cNvPr>
              <p14:cNvContentPartPr/>
              <p14:nvPr/>
            </p14:nvContentPartPr>
            <p14:xfrm>
              <a:off x="5857697" y="3099754"/>
              <a:ext cx="33840" cy="459720"/>
            </p14:xfrm>
          </p:contentPart>
        </mc:Choice>
        <mc:Fallback>
          <p:pic>
            <p:nvPicPr>
              <p:cNvPr id="80" name="Entrada de lápiz 79">
                <a:extLst>
                  <a:ext uri="{FF2B5EF4-FFF2-40B4-BE49-F238E27FC236}">
                    <a16:creationId xmlns:a16="http://schemas.microsoft.com/office/drawing/2014/main" id="{89538001-1D2B-ACE1-F31F-40B0D086A815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848697" y="3090754"/>
                <a:ext cx="5148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81" name="Entrada de lápiz 80">
                <a:extLst>
                  <a:ext uri="{FF2B5EF4-FFF2-40B4-BE49-F238E27FC236}">
                    <a16:creationId xmlns:a16="http://schemas.microsoft.com/office/drawing/2014/main" id="{98A18303-0081-41D9-5B07-7E9C6FB402AD}"/>
                  </a:ext>
                </a:extLst>
              </p14:cNvPr>
              <p14:cNvContentPartPr/>
              <p14:nvPr/>
            </p14:nvContentPartPr>
            <p14:xfrm>
              <a:off x="5821697" y="3455074"/>
              <a:ext cx="231840" cy="169920"/>
            </p14:xfrm>
          </p:contentPart>
        </mc:Choice>
        <mc:Fallback>
          <p:pic>
            <p:nvPicPr>
              <p:cNvPr id="81" name="Entrada de lápiz 80">
                <a:extLst>
                  <a:ext uri="{FF2B5EF4-FFF2-40B4-BE49-F238E27FC236}">
                    <a16:creationId xmlns:a16="http://schemas.microsoft.com/office/drawing/2014/main" id="{98A18303-0081-41D9-5B07-7E9C6FB402AD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812697" y="3446074"/>
                <a:ext cx="249480" cy="18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upo 88">
            <a:extLst>
              <a:ext uri="{FF2B5EF4-FFF2-40B4-BE49-F238E27FC236}">
                <a16:creationId xmlns:a16="http://schemas.microsoft.com/office/drawing/2014/main" id="{9432FD56-87AD-54AE-A62A-DB998B9AB4DD}"/>
              </a:ext>
            </a:extLst>
          </p:cNvPr>
          <p:cNvGrpSpPr/>
          <p:nvPr/>
        </p:nvGrpSpPr>
        <p:grpSpPr>
          <a:xfrm>
            <a:off x="5307977" y="2429434"/>
            <a:ext cx="991800" cy="444960"/>
            <a:chOff x="5307977" y="2429434"/>
            <a:chExt cx="991800" cy="44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DEEC1436-9161-1BF0-2D2F-E92EC9883E0E}"/>
                    </a:ext>
                  </a:extLst>
                </p14:cNvPr>
                <p14:cNvContentPartPr/>
                <p14:nvPr/>
              </p14:nvContentPartPr>
              <p14:xfrm>
                <a:off x="5421737" y="2456434"/>
                <a:ext cx="58320" cy="33336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DEEC1436-9161-1BF0-2D2F-E92EC9883E0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412737" y="2447434"/>
                  <a:ext cx="759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C2E29345-56EF-17FA-C4ED-BBB893F509EB}"/>
                    </a:ext>
                  </a:extLst>
                </p14:cNvPr>
                <p14:cNvContentPartPr/>
                <p14:nvPr/>
              </p14:nvContentPartPr>
              <p14:xfrm>
                <a:off x="5307977" y="2494234"/>
                <a:ext cx="319680" cy="4932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C2E29345-56EF-17FA-C4ED-BBB893F509E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298977" y="2485234"/>
                  <a:ext cx="3373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70FD5A18-C053-8251-E1CE-30731C35A3C8}"/>
                    </a:ext>
                  </a:extLst>
                </p14:cNvPr>
                <p14:cNvContentPartPr/>
                <p14:nvPr/>
              </p14:nvContentPartPr>
              <p14:xfrm>
                <a:off x="5317697" y="2637874"/>
                <a:ext cx="264600" cy="5436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70FD5A18-C053-8251-E1CE-30731C35A3C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309057" y="2629234"/>
                  <a:ext cx="2822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7A74523D-F91C-B3AB-BBC1-C6BBB60CEBD9}"/>
                    </a:ext>
                  </a:extLst>
                </p14:cNvPr>
                <p14:cNvContentPartPr/>
                <p14:nvPr/>
              </p14:nvContentPartPr>
              <p14:xfrm>
                <a:off x="5766617" y="2429434"/>
                <a:ext cx="123120" cy="44496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7A74523D-F91C-B3AB-BBC1-C6BBB60CEBD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757617" y="2420434"/>
                  <a:ext cx="14076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31B2A6DF-EA8E-B601-9FE0-EB574708E70E}"/>
                    </a:ext>
                  </a:extLst>
                </p14:cNvPr>
                <p14:cNvContentPartPr/>
                <p14:nvPr/>
              </p14:nvContentPartPr>
              <p14:xfrm>
                <a:off x="5897297" y="2624554"/>
                <a:ext cx="242640" cy="16308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31B2A6DF-EA8E-B601-9FE0-EB574708E70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888297" y="2615554"/>
                  <a:ext cx="260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EFF2FEC8-340E-352F-B345-27C731E436DE}"/>
                    </a:ext>
                  </a:extLst>
                </p14:cNvPr>
                <p14:cNvContentPartPr/>
                <p14:nvPr/>
              </p14:nvContentPartPr>
              <p14:xfrm>
                <a:off x="6039137" y="2494234"/>
                <a:ext cx="260640" cy="37044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EFF2FEC8-340E-352F-B345-27C731E436D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030137" y="2485234"/>
                  <a:ext cx="278280" cy="388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0" name="Rectángulo: esquinas redondeadas 89">
            <a:extLst>
              <a:ext uri="{FF2B5EF4-FFF2-40B4-BE49-F238E27FC236}">
                <a16:creationId xmlns:a16="http://schemas.microsoft.com/office/drawing/2014/main" id="{B4A5E2BA-22B5-2235-B50A-7846804E0847}"/>
              </a:ext>
            </a:extLst>
          </p:cNvPr>
          <p:cNvSpPr/>
          <p:nvPr/>
        </p:nvSpPr>
        <p:spPr>
          <a:xfrm>
            <a:off x="4067336" y="3633342"/>
            <a:ext cx="1589040" cy="665143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ángulo: esquinas redondeadas 90">
            <a:extLst>
              <a:ext uri="{FF2B5EF4-FFF2-40B4-BE49-F238E27FC236}">
                <a16:creationId xmlns:a16="http://schemas.microsoft.com/office/drawing/2014/main" id="{85B310AB-5E55-F0BD-47D5-67CC0CA15776}"/>
              </a:ext>
            </a:extLst>
          </p:cNvPr>
          <p:cNvSpPr/>
          <p:nvPr/>
        </p:nvSpPr>
        <p:spPr>
          <a:xfrm>
            <a:off x="6309308" y="3596854"/>
            <a:ext cx="1589040" cy="66514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upo 112">
            <a:extLst>
              <a:ext uri="{FF2B5EF4-FFF2-40B4-BE49-F238E27FC236}">
                <a16:creationId xmlns:a16="http://schemas.microsoft.com/office/drawing/2014/main" id="{FAF5323C-2B88-1006-C855-2F06D9351C87}"/>
              </a:ext>
            </a:extLst>
          </p:cNvPr>
          <p:cNvGrpSpPr/>
          <p:nvPr/>
        </p:nvGrpSpPr>
        <p:grpSpPr>
          <a:xfrm>
            <a:off x="4174993" y="3744154"/>
            <a:ext cx="1267560" cy="358200"/>
            <a:chOff x="3817937" y="3744154"/>
            <a:chExt cx="1267560" cy="35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507ACB7A-D814-BA2D-C485-BE311CC1AF24}"/>
                    </a:ext>
                  </a:extLst>
                </p14:cNvPr>
                <p14:cNvContentPartPr/>
                <p14:nvPr/>
              </p14:nvContentPartPr>
              <p14:xfrm>
                <a:off x="3951857" y="3770434"/>
                <a:ext cx="118080" cy="33192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507ACB7A-D814-BA2D-C485-BE311CC1AF2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942857" y="3761434"/>
                  <a:ext cx="1357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C3255373-DB9C-FC47-5A63-9285255D2B6E}"/>
                    </a:ext>
                  </a:extLst>
                </p14:cNvPr>
                <p14:cNvContentPartPr/>
                <p14:nvPr/>
              </p14:nvContentPartPr>
              <p14:xfrm>
                <a:off x="3817937" y="3761434"/>
                <a:ext cx="301680" cy="3996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C3255373-DB9C-FC47-5A63-9285255D2B6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809297" y="3752434"/>
                  <a:ext cx="319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07C053AB-E1FB-7031-41CF-165078CF9B92}"/>
                    </a:ext>
                  </a:extLst>
                </p14:cNvPr>
                <p14:cNvContentPartPr/>
                <p14:nvPr/>
              </p14:nvContentPartPr>
              <p14:xfrm>
                <a:off x="3863297" y="3901114"/>
                <a:ext cx="266400" cy="3348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07C053AB-E1FB-7031-41CF-165078CF9B9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854657" y="3892114"/>
                  <a:ext cx="284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B74D0EF2-BFFA-7CD3-17E3-02C5F1957B80}"/>
                    </a:ext>
                  </a:extLst>
                </p14:cNvPr>
                <p14:cNvContentPartPr/>
                <p14:nvPr/>
              </p14:nvContentPartPr>
              <p14:xfrm>
                <a:off x="4232297" y="3744154"/>
                <a:ext cx="88560" cy="33444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B74D0EF2-BFFA-7CD3-17E3-02C5F1957B8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223297" y="3735154"/>
                  <a:ext cx="1062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05A14F9B-CED8-DBC1-0449-5F958C78CDBB}"/>
                    </a:ext>
                  </a:extLst>
                </p14:cNvPr>
                <p14:cNvContentPartPr/>
                <p14:nvPr/>
              </p14:nvContentPartPr>
              <p14:xfrm>
                <a:off x="4361897" y="3861874"/>
                <a:ext cx="219240" cy="15696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05A14F9B-CED8-DBC1-0449-5F958C78CDB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353257" y="3853234"/>
                  <a:ext cx="236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508E287E-7199-F012-E685-7CDBC09651E3}"/>
                    </a:ext>
                  </a:extLst>
                </p14:cNvPr>
                <p14:cNvContentPartPr/>
                <p14:nvPr/>
              </p14:nvContentPartPr>
              <p14:xfrm>
                <a:off x="4641977" y="3959074"/>
                <a:ext cx="158040" cy="2016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508E287E-7199-F012-E685-7CDBC09651E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632977" y="3950434"/>
                  <a:ext cx="1756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891E0467-2D7F-CB7F-7BE9-F7479E860C87}"/>
                    </a:ext>
                  </a:extLst>
                </p14:cNvPr>
                <p14:cNvContentPartPr/>
                <p14:nvPr/>
              </p14:nvContentPartPr>
              <p14:xfrm>
                <a:off x="4842857" y="3858994"/>
                <a:ext cx="96480" cy="15768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891E0467-2D7F-CB7F-7BE9-F7479E860C8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834217" y="3849994"/>
                  <a:ext cx="1141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058027F4-CE9E-3D6F-3254-8D5722A9E784}"/>
                    </a:ext>
                  </a:extLst>
                </p14:cNvPr>
                <p14:cNvContentPartPr/>
                <p14:nvPr/>
              </p14:nvContentPartPr>
              <p14:xfrm>
                <a:off x="4827017" y="3996154"/>
                <a:ext cx="189720" cy="6228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058027F4-CE9E-3D6F-3254-8D5722A9E78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818377" y="3987154"/>
                  <a:ext cx="2073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A6AEBE0D-EC4D-BCD7-C702-D277760409FF}"/>
                    </a:ext>
                  </a:extLst>
                </p14:cNvPr>
                <p14:cNvContentPartPr/>
                <p14:nvPr/>
              </p14:nvContentPartPr>
              <p14:xfrm>
                <a:off x="4943297" y="3767914"/>
                <a:ext cx="142200" cy="29196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A6AEBE0D-EC4D-BCD7-C702-D277760409F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934657" y="3758914"/>
                  <a:ext cx="159840" cy="30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B70B526D-80BD-6914-5CD4-C27F38C843B9}"/>
              </a:ext>
            </a:extLst>
          </p:cNvPr>
          <p:cNvGrpSpPr/>
          <p:nvPr/>
        </p:nvGrpSpPr>
        <p:grpSpPr>
          <a:xfrm>
            <a:off x="5849777" y="3835234"/>
            <a:ext cx="225000" cy="182520"/>
            <a:chOff x="5849777" y="3835234"/>
            <a:chExt cx="225000" cy="18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E92A72B5-EBDC-96FF-EB7D-63EFD8ABDA43}"/>
                    </a:ext>
                  </a:extLst>
                </p14:cNvPr>
                <p14:cNvContentPartPr/>
                <p14:nvPr/>
              </p14:nvContentPartPr>
              <p14:xfrm>
                <a:off x="5891177" y="3835234"/>
                <a:ext cx="80640" cy="18252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E92A72B5-EBDC-96FF-EB7D-63EFD8ABDA4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882537" y="3826234"/>
                  <a:ext cx="982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8A8AB869-3CFE-1A00-9EBF-54752CA2EB58}"/>
                    </a:ext>
                  </a:extLst>
                </p14:cNvPr>
                <p14:cNvContentPartPr/>
                <p14:nvPr/>
              </p14:nvContentPartPr>
              <p14:xfrm>
                <a:off x="5849777" y="3915514"/>
                <a:ext cx="225000" cy="2268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8A8AB869-3CFE-1A00-9EBF-54752CA2EB5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841137" y="3906874"/>
                  <a:ext cx="2426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FABDBEC5-754F-AE9E-F014-B6D54F514ADB}"/>
              </a:ext>
            </a:extLst>
          </p:cNvPr>
          <p:cNvGrpSpPr/>
          <p:nvPr/>
        </p:nvGrpSpPr>
        <p:grpSpPr>
          <a:xfrm>
            <a:off x="6350537" y="3700594"/>
            <a:ext cx="1304280" cy="445680"/>
            <a:chOff x="6350537" y="3700594"/>
            <a:chExt cx="1304280" cy="44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5B29EECE-BAB1-DA07-FFA3-02A3EAB22DBB}"/>
                    </a:ext>
                  </a:extLst>
                </p14:cNvPr>
                <p14:cNvContentPartPr/>
                <p14:nvPr/>
              </p14:nvContentPartPr>
              <p14:xfrm>
                <a:off x="6458897" y="3806074"/>
                <a:ext cx="108000" cy="30240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5B29EECE-BAB1-DA07-FFA3-02A3EAB22DB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449897" y="3797074"/>
                  <a:ext cx="1256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AC0C7E33-4A8D-0CD4-34CB-6F98EF3384CC}"/>
                    </a:ext>
                  </a:extLst>
                </p14:cNvPr>
                <p14:cNvContentPartPr/>
                <p14:nvPr/>
              </p14:nvContentPartPr>
              <p14:xfrm>
                <a:off x="6350537" y="3853594"/>
                <a:ext cx="341280" cy="6912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AC0C7E33-4A8D-0CD4-34CB-6F98EF3384C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341537" y="3844594"/>
                  <a:ext cx="358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1BE36C74-D797-FDC8-4E21-46640CA2877D}"/>
                    </a:ext>
                  </a:extLst>
                </p14:cNvPr>
                <p14:cNvContentPartPr/>
                <p14:nvPr/>
              </p14:nvContentPartPr>
              <p14:xfrm>
                <a:off x="6435137" y="3986794"/>
                <a:ext cx="254520" cy="6228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1BE36C74-D797-FDC8-4E21-46640CA2877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426497" y="3978154"/>
                  <a:ext cx="2721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03342C55-372E-A908-4A23-3D1F72559894}"/>
                    </a:ext>
                  </a:extLst>
                </p14:cNvPr>
                <p14:cNvContentPartPr/>
                <p14:nvPr/>
              </p14:nvContentPartPr>
              <p14:xfrm>
                <a:off x="6779657" y="3788794"/>
                <a:ext cx="111240" cy="28332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03342C55-372E-A908-4A23-3D1F7255989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770657" y="3780154"/>
                  <a:ext cx="1288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32D5E26C-2BBA-EA5A-FC81-49266DC977AC}"/>
                    </a:ext>
                  </a:extLst>
                </p14:cNvPr>
                <p14:cNvContentPartPr/>
                <p14:nvPr/>
              </p14:nvContentPartPr>
              <p14:xfrm>
                <a:off x="6939857" y="3903634"/>
                <a:ext cx="228960" cy="16848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32D5E26C-2BBA-EA5A-FC81-49266DC977A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930857" y="3894634"/>
                  <a:ext cx="246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B7C9D6D3-C674-998D-45AE-579237486A27}"/>
                    </a:ext>
                  </a:extLst>
                </p14:cNvPr>
                <p14:cNvContentPartPr/>
                <p14:nvPr/>
              </p14:nvContentPartPr>
              <p14:xfrm>
                <a:off x="7209857" y="3965914"/>
                <a:ext cx="148320" cy="2160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B7C9D6D3-C674-998D-45AE-579237486A2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200857" y="3956914"/>
                  <a:ext cx="165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E79361DE-FA3E-7BBB-C0C9-262B9B6FFA05}"/>
                    </a:ext>
                  </a:extLst>
                </p14:cNvPr>
                <p14:cNvContentPartPr/>
                <p14:nvPr/>
              </p14:nvContentPartPr>
              <p14:xfrm>
                <a:off x="7402817" y="3858994"/>
                <a:ext cx="201240" cy="16776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E79361DE-FA3E-7BBB-C0C9-262B9B6FFA0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394177" y="3849994"/>
                  <a:ext cx="218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E03EB3D3-06E9-9C92-759F-CD451CEA88AF}"/>
                    </a:ext>
                  </a:extLst>
                </p14:cNvPr>
                <p14:cNvContentPartPr/>
                <p14:nvPr/>
              </p14:nvContentPartPr>
              <p14:xfrm>
                <a:off x="7440257" y="3700594"/>
                <a:ext cx="214560" cy="44568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E03EB3D3-06E9-9C92-759F-CD451CEA88A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431617" y="3691594"/>
                  <a:ext cx="232200" cy="463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43054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230AC-B81C-FDCD-FB1E-896724A56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664B6FE1-AE0F-F293-2F8C-4151D56008B4}"/>
              </a:ext>
            </a:extLst>
          </p:cNvPr>
          <p:cNvGrpSpPr/>
          <p:nvPr/>
        </p:nvGrpSpPr>
        <p:grpSpPr>
          <a:xfrm>
            <a:off x="1691777" y="571114"/>
            <a:ext cx="1734480" cy="606960"/>
            <a:chOff x="1691777" y="571114"/>
            <a:chExt cx="1734480" cy="60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811801FC-2958-D2F0-7540-6386973B4FD8}"/>
                    </a:ext>
                  </a:extLst>
                </p14:cNvPr>
                <p14:cNvContentPartPr/>
                <p14:nvPr/>
              </p14:nvContentPartPr>
              <p14:xfrm>
                <a:off x="1734617" y="856234"/>
                <a:ext cx="357120" cy="32184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811801FC-2958-D2F0-7540-6386973B4FD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25977" y="847234"/>
                  <a:ext cx="3747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5E20E1BF-CEA1-276A-DD43-B7E7D86B7DE4}"/>
                    </a:ext>
                  </a:extLst>
                </p14:cNvPr>
                <p14:cNvContentPartPr/>
                <p14:nvPr/>
              </p14:nvContentPartPr>
              <p14:xfrm>
                <a:off x="1691777" y="571114"/>
                <a:ext cx="99000" cy="6912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5E20E1BF-CEA1-276A-DD43-B7E7D86B7DE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82777" y="562114"/>
                  <a:ext cx="116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A1C5B5EB-A4CB-0373-EF99-4DBD0CE839FF}"/>
                    </a:ext>
                  </a:extLst>
                </p14:cNvPr>
                <p14:cNvContentPartPr/>
                <p14:nvPr/>
              </p14:nvContentPartPr>
              <p14:xfrm>
                <a:off x="2274617" y="608194"/>
                <a:ext cx="428400" cy="50832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A1C5B5EB-A4CB-0373-EF99-4DBD0CE839F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65977" y="599554"/>
                  <a:ext cx="44604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A86C565C-0842-4BDD-8C96-61A615B0A94D}"/>
                    </a:ext>
                  </a:extLst>
                </p14:cNvPr>
                <p14:cNvContentPartPr/>
                <p14:nvPr/>
              </p14:nvContentPartPr>
              <p14:xfrm>
                <a:off x="2678897" y="856954"/>
                <a:ext cx="372960" cy="21528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A86C565C-0842-4BDD-8C96-61A615B0A94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69897" y="848314"/>
                  <a:ext cx="390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AC25FEC6-100F-C645-DC1A-D87C3796EFE0}"/>
                    </a:ext>
                  </a:extLst>
                </p14:cNvPr>
                <p14:cNvContentPartPr/>
                <p14:nvPr/>
              </p14:nvContentPartPr>
              <p14:xfrm>
                <a:off x="3039257" y="859834"/>
                <a:ext cx="160200" cy="20484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AC25FEC6-100F-C645-DC1A-D87C3796EFE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30617" y="851194"/>
                  <a:ext cx="1778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FCBF8A78-C992-F51A-E13E-752D5A5BF1F6}"/>
                    </a:ext>
                  </a:extLst>
                </p14:cNvPr>
                <p14:cNvContentPartPr/>
                <p14:nvPr/>
              </p14:nvContentPartPr>
              <p14:xfrm>
                <a:off x="3010097" y="689914"/>
                <a:ext cx="59400" cy="17712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FCBF8A78-C992-F51A-E13E-752D5A5BF1F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01097" y="680914"/>
                  <a:ext cx="770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7D742BCE-D938-B4A4-F313-57A29F470B6B}"/>
                    </a:ext>
                  </a:extLst>
                </p14:cNvPr>
                <p14:cNvContentPartPr/>
                <p14:nvPr/>
              </p14:nvContentPartPr>
              <p14:xfrm>
                <a:off x="3185417" y="615754"/>
                <a:ext cx="240840" cy="36720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7D742BCE-D938-B4A4-F313-57A29F470B6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76777" y="607114"/>
                  <a:ext cx="258480" cy="38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F81AF6E2-43ED-1C9D-3592-36A7A8F3C059}"/>
              </a:ext>
            </a:extLst>
          </p:cNvPr>
          <p:cNvGrpSpPr/>
          <p:nvPr/>
        </p:nvGrpSpPr>
        <p:grpSpPr>
          <a:xfrm>
            <a:off x="3783377" y="817714"/>
            <a:ext cx="511920" cy="227880"/>
            <a:chOff x="3783377" y="817714"/>
            <a:chExt cx="511920" cy="22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17DD14DA-6B22-37EF-65CD-B3EF35C2C217}"/>
                    </a:ext>
                  </a:extLst>
                </p14:cNvPr>
                <p14:cNvContentPartPr/>
                <p14:nvPr/>
              </p14:nvContentPartPr>
              <p14:xfrm>
                <a:off x="3783377" y="825994"/>
                <a:ext cx="316800" cy="21600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17DD14DA-6B22-37EF-65CD-B3EF35C2C21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74377" y="817354"/>
                  <a:ext cx="3344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38B26EF8-8826-E059-095E-6B6B7763403E}"/>
                    </a:ext>
                  </a:extLst>
                </p14:cNvPr>
                <p14:cNvContentPartPr/>
                <p14:nvPr/>
              </p14:nvContentPartPr>
              <p14:xfrm>
                <a:off x="4065257" y="817714"/>
                <a:ext cx="230040" cy="22788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38B26EF8-8826-E059-095E-6B6B7763403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56617" y="809074"/>
                  <a:ext cx="24768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7D13F533-2612-4866-33EC-CA54BA6AE24B}"/>
              </a:ext>
            </a:extLst>
          </p:cNvPr>
          <p:cNvGrpSpPr/>
          <p:nvPr/>
        </p:nvGrpSpPr>
        <p:grpSpPr>
          <a:xfrm>
            <a:off x="4802537" y="580114"/>
            <a:ext cx="466200" cy="428760"/>
            <a:chOff x="4802537" y="580114"/>
            <a:chExt cx="466200" cy="42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A12DEBEC-F215-EED6-0E90-909583C1F57A}"/>
                    </a:ext>
                  </a:extLst>
                </p14:cNvPr>
                <p14:cNvContentPartPr/>
                <p14:nvPr/>
              </p14:nvContentPartPr>
              <p14:xfrm>
                <a:off x="4802537" y="845434"/>
                <a:ext cx="344160" cy="16344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A12DEBEC-F215-EED6-0E90-909583C1F57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93537" y="836434"/>
                  <a:ext cx="361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FD84E098-4FB1-0553-D9AD-3C9B0FBC41A9}"/>
                    </a:ext>
                  </a:extLst>
                </p14:cNvPr>
                <p14:cNvContentPartPr/>
                <p14:nvPr/>
              </p14:nvContentPartPr>
              <p14:xfrm>
                <a:off x="5049857" y="580114"/>
                <a:ext cx="218880" cy="42804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FD84E098-4FB1-0553-D9AD-3C9B0FBC41A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40857" y="571474"/>
                  <a:ext cx="236520" cy="44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44A3217C-5916-306F-37EB-1690800418A3}"/>
              </a:ext>
            </a:extLst>
          </p:cNvPr>
          <p:cNvGrpSpPr/>
          <p:nvPr/>
        </p:nvGrpSpPr>
        <p:grpSpPr>
          <a:xfrm>
            <a:off x="5631257" y="605314"/>
            <a:ext cx="1411200" cy="464040"/>
            <a:chOff x="5631257" y="605314"/>
            <a:chExt cx="1411200" cy="46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3C669D83-FD2C-EDA7-8158-15F893044E5D}"/>
                    </a:ext>
                  </a:extLst>
                </p14:cNvPr>
                <p14:cNvContentPartPr/>
                <p14:nvPr/>
              </p14:nvContentPartPr>
              <p14:xfrm>
                <a:off x="5631257" y="648874"/>
                <a:ext cx="231480" cy="37332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3C669D83-FD2C-EDA7-8158-15F893044E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22257" y="639874"/>
                  <a:ext cx="24912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E7355266-CF49-1951-E5D8-9AB3955057F6}"/>
                    </a:ext>
                  </a:extLst>
                </p14:cNvPr>
                <p14:cNvContentPartPr/>
                <p14:nvPr/>
              </p14:nvContentPartPr>
              <p14:xfrm>
                <a:off x="5643137" y="761194"/>
                <a:ext cx="268560" cy="9792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E7355266-CF49-1951-E5D8-9AB3955057F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34137" y="752194"/>
                  <a:ext cx="286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6E45AD52-328E-5919-088C-7B784ED7AD04}"/>
                    </a:ext>
                  </a:extLst>
                </p14:cNvPr>
                <p14:cNvContentPartPr/>
                <p14:nvPr/>
              </p14:nvContentPartPr>
              <p14:xfrm>
                <a:off x="6024377" y="824914"/>
                <a:ext cx="302400" cy="18036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6E45AD52-328E-5919-088C-7B784ED7AD0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15377" y="815914"/>
                  <a:ext cx="3200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E4D968AC-B297-9DEA-1C61-B9DB86CA9D65}"/>
                    </a:ext>
                  </a:extLst>
                </p14:cNvPr>
                <p14:cNvContentPartPr/>
                <p14:nvPr/>
              </p14:nvContentPartPr>
              <p14:xfrm>
                <a:off x="5976137" y="605314"/>
                <a:ext cx="148320" cy="13752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E4D968AC-B297-9DEA-1C61-B9DB86CA9D6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67137" y="596314"/>
                  <a:ext cx="165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34F7DE3D-36D6-9F53-8DFA-08B14369A5F3}"/>
                    </a:ext>
                  </a:extLst>
                </p14:cNvPr>
                <p14:cNvContentPartPr/>
                <p14:nvPr/>
              </p14:nvContentPartPr>
              <p14:xfrm>
                <a:off x="6344417" y="796834"/>
                <a:ext cx="159840" cy="25236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34F7DE3D-36D6-9F53-8DFA-08B14369A5F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35777" y="787834"/>
                  <a:ext cx="1774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91F72412-F24A-3E72-51A1-93C6CFDFF60F}"/>
                    </a:ext>
                  </a:extLst>
                </p14:cNvPr>
                <p14:cNvContentPartPr/>
                <p14:nvPr/>
              </p14:nvContentPartPr>
              <p14:xfrm>
                <a:off x="6567257" y="829234"/>
                <a:ext cx="475200" cy="24012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91F72412-F24A-3E72-51A1-93C6CFDFF60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558617" y="820234"/>
                  <a:ext cx="49284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779EF665-4D3C-6C3B-1B50-29081AE3FE32}"/>
              </a:ext>
            </a:extLst>
          </p:cNvPr>
          <p:cNvGrpSpPr/>
          <p:nvPr/>
        </p:nvGrpSpPr>
        <p:grpSpPr>
          <a:xfrm>
            <a:off x="7077737" y="737434"/>
            <a:ext cx="859320" cy="295560"/>
            <a:chOff x="7077737" y="737434"/>
            <a:chExt cx="859320" cy="29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4D5DD9C9-B776-5BBE-A82C-1562AA03A165}"/>
                    </a:ext>
                  </a:extLst>
                </p14:cNvPr>
                <p14:cNvContentPartPr/>
                <p14:nvPr/>
              </p14:nvContentPartPr>
              <p14:xfrm>
                <a:off x="7215617" y="850834"/>
                <a:ext cx="109800" cy="16848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4D5DD9C9-B776-5BBE-A82C-1562AA03A16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206977" y="841834"/>
                  <a:ext cx="1274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D21A04EC-0C73-11B4-9B10-169120475B7D}"/>
                    </a:ext>
                  </a:extLst>
                </p14:cNvPr>
                <p14:cNvContentPartPr/>
                <p14:nvPr/>
              </p14:nvContentPartPr>
              <p14:xfrm>
                <a:off x="7077737" y="737434"/>
                <a:ext cx="51480" cy="2412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D21A04EC-0C73-11B4-9B10-169120475B7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68737" y="728434"/>
                  <a:ext cx="69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507078DE-8838-D930-1407-3C8F69F29FA3}"/>
                    </a:ext>
                  </a:extLst>
                </p14:cNvPr>
                <p14:cNvContentPartPr/>
                <p14:nvPr/>
              </p14:nvContentPartPr>
              <p14:xfrm>
                <a:off x="7404977" y="843994"/>
                <a:ext cx="343440" cy="18900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507078DE-8838-D930-1407-3C8F69F29FA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95977" y="834994"/>
                  <a:ext cx="3610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CF375179-4491-FFBC-9933-5B562D5A9637}"/>
                    </a:ext>
                  </a:extLst>
                </p14:cNvPr>
                <p14:cNvContentPartPr/>
                <p14:nvPr/>
              </p14:nvContentPartPr>
              <p14:xfrm>
                <a:off x="7808897" y="838954"/>
                <a:ext cx="128160" cy="14292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CF375179-4491-FFBC-9933-5B562D5A963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99897" y="829954"/>
                  <a:ext cx="145800" cy="16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8" name="Entrada de lápiz 37">
                <a:extLst>
                  <a:ext uri="{FF2B5EF4-FFF2-40B4-BE49-F238E27FC236}">
                    <a16:creationId xmlns:a16="http://schemas.microsoft.com/office/drawing/2014/main" id="{DE57931B-92C7-EF95-3182-3E5B634F768A}"/>
                  </a:ext>
                </a:extLst>
              </p14:cNvPr>
              <p14:cNvContentPartPr/>
              <p14:nvPr/>
            </p14:nvContentPartPr>
            <p14:xfrm>
              <a:off x="8683697" y="766594"/>
              <a:ext cx="386640" cy="254160"/>
            </p14:xfrm>
          </p:contentPart>
        </mc:Choice>
        <mc:Fallback>
          <p:pic>
            <p:nvPicPr>
              <p:cNvPr id="38" name="Entrada de lápiz 37">
                <a:extLst>
                  <a:ext uri="{FF2B5EF4-FFF2-40B4-BE49-F238E27FC236}">
                    <a16:creationId xmlns:a16="http://schemas.microsoft.com/office/drawing/2014/main" id="{DE57931B-92C7-EF95-3182-3E5B634F768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675057" y="757954"/>
                <a:ext cx="4042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837265A6-8C85-153B-57E7-323180B9087B}"/>
                  </a:ext>
                </a:extLst>
              </p14:cNvPr>
              <p14:cNvContentPartPr/>
              <p14:nvPr/>
            </p14:nvContentPartPr>
            <p14:xfrm>
              <a:off x="2748377" y="1405234"/>
              <a:ext cx="591120" cy="369360"/>
            </p14:xfrm>
          </p:contentPart>
        </mc:Choice>
        <mc:Fallback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837265A6-8C85-153B-57E7-323180B9087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739377" y="1396234"/>
                <a:ext cx="608760" cy="38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upo 54">
            <a:extLst>
              <a:ext uri="{FF2B5EF4-FFF2-40B4-BE49-F238E27FC236}">
                <a16:creationId xmlns:a16="http://schemas.microsoft.com/office/drawing/2014/main" id="{0632A42C-E5A7-61ED-274B-01BC81953381}"/>
              </a:ext>
            </a:extLst>
          </p:cNvPr>
          <p:cNvGrpSpPr/>
          <p:nvPr/>
        </p:nvGrpSpPr>
        <p:grpSpPr>
          <a:xfrm>
            <a:off x="3739097" y="1399834"/>
            <a:ext cx="552600" cy="398160"/>
            <a:chOff x="3739097" y="1399834"/>
            <a:chExt cx="552600" cy="39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0FF4F3BC-3C62-4127-B7E3-B6170A0452EA}"/>
                    </a:ext>
                  </a:extLst>
                </p14:cNvPr>
                <p14:cNvContentPartPr/>
                <p14:nvPr/>
              </p14:nvContentPartPr>
              <p14:xfrm>
                <a:off x="3739097" y="1399834"/>
                <a:ext cx="201240" cy="39816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0FF4F3BC-3C62-4127-B7E3-B6170A0452E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30457" y="1391194"/>
                  <a:ext cx="2188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F3F75806-A37D-D8C9-BC01-B2F5A8B1F6B2}"/>
                    </a:ext>
                  </a:extLst>
                </p14:cNvPr>
                <p14:cNvContentPartPr/>
                <p14:nvPr/>
              </p14:nvContentPartPr>
              <p14:xfrm>
                <a:off x="4056977" y="1615114"/>
                <a:ext cx="234720" cy="14436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F3F75806-A37D-D8C9-BC01-B2F5A8B1F6B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047977" y="1606114"/>
                  <a:ext cx="25236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02F5F17F-8A8C-E63B-BEFB-4E253DBB0F64}"/>
              </a:ext>
            </a:extLst>
          </p:cNvPr>
          <p:cNvGrpSpPr/>
          <p:nvPr/>
        </p:nvGrpSpPr>
        <p:grpSpPr>
          <a:xfrm>
            <a:off x="4780217" y="1328554"/>
            <a:ext cx="2538360" cy="384480"/>
            <a:chOff x="4780217" y="1328554"/>
            <a:chExt cx="2538360" cy="38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498A0DF8-3CCA-DB0F-FE26-33F6DDA3A328}"/>
                    </a:ext>
                  </a:extLst>
                </p14:cNvPr>
                <p14:cNvContentPartPr/>
                <p14:nvPr/>
              </p14:nvContentPartPr>
              <p14:xfrm>
                <a:off x="4780217" y="1447354"/>
                <a:ext cx="120240" cy="21384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498A0DF8-3CCA-DB0F-FE26-33F6DDA3A32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771577" y="1438714"/>
                  <a:ext cx="1378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4F7097B4-ADAA-D9BB-81BF-FC2669AB7E2B}"/>
                    </a:ext>
                  </a:extLst>
                </p14:cNvPr>
                <p14:cNvContentPartPr/>
                <p14:nvPr/>
              </p14:nvContentPartPr>
              <p14:xfrm>
                <a:off x="5105657" y="1497394"/>
                <a:ext cx="279720" cy="15624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4F7097B4-ADAA-D9BB-81BF-FC2669AB7E2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096657" y="1488754"/>
                  <a:ext cx="297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345EF85E-BBE2-9425-6EE0-F272F78EE7EB}"/>
                    </a:ext>
                  </a:extLst>
                </p14:cNvPr>
                <p14:cNvContentPartPr/>
                <p14:nvPr/>
              </p14:nvContentPartPr>
              <p14:xfrm>
                <a:off x="5565017" y="1493434"/>
                <a:ext cx="241920" cy="18468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345EF85E-BBE2-9425-6EE0-F272F78EE7E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556377" y="1484794"/>
                  <a:ext cx="259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C60F62EB-E770-1402-61ED-D18AAF609BD2}"/>
                    </a:ext>
                  </a:extLst>
                </p14:cNvPr>
                <p14:cNvContentPartPr/>
                <p14:nvPr/>
              </p14:nvContentPartPr>
              <p14:xfrm>
                <a:off x="5836097" y="1521154"/>
                <a:ext cx="372960" cy="18108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C60F62EB-E770-1402-61ED-D18AAF609BD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827457" y="1512154"/>
                  <a:ext cx="390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97713D8F-19C4-60EF-32BE-143BE4A7445C}"/>
                    </a:ext>
                  </a:extLst>
                </p14:cNvPr>
                <p14:cNvContentPartPr/>
                <p14:nvPr/>
              </p14:nvContentPartPr>
              <p14:xfrm>
                <a:off x="6169817" y="1530514"/>
                <a:ext cx="144720" cy="18252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97713D8F-19C4-60EF-32BE-143BE4A7445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161177" y="1521874"/>
                  <a:ext cx="1623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3C793D8E-56DE-A5D5-900D-3B4F82C5CF3B}"/>
                    </a:ext>
                  </a:extLst>
                </p14:cNvPr>
                <p14:cNvContentPartPr/>
                <p14:nvPr/>
              </p14:nvContentPartPr>
              <p14:xfrm>
                <a:off x="6397697" y="1513234"/>
                <a:ext cx="110880" cy="17460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3C793D8E-56DE-A5D5-900D-3B4F82C5CF3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389057" y="1504594"/>
                  <a:ext cx="1285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6AF91EB7-4C37-843C-EA4A-9860767FC64C}"/>
                    </a:ext>
                  </a:extLst>
                </p14:cNvPr>
                <p14:cNvContentPartPr/>
                <p14:nvPr/>
              </p14:nvContentPartPr>
              <p14:xfrm>
                <a:off x="6356297" y="1430074"/>
                <a:ext cx="75240" cy="1224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6AF91EB7-4C37-843C-EA4A-9860767FC64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347657" y="1421434"/>
                  <a:ext cx="928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F6D16616-52E2-CB37-5B5C-6AD3840E224E}"/>
                    </a:ext>
                  </a:extLst>
                </p14:cNvPr>
                <p14:cNvContentPartPr/>
                <p14:nvPr/>
              </p14:nvContentPartPr>
              <p14:xfrm>
                <a:off x="6694697" y="1513234"/>
                <a:ext cx="172080" cy="15084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F6D16616-52E2-CB37-5B5C-6AD3840E224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86057" y="1504594"/>
                  <a:ext cx="189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AE05EF70-3806-6429-1AE8-D2C052AD23A9}"/>
                    </a:ext>
                  </a:extLst>
                </p14:cNvPr>
                <p14:cNvContentPartPr/>
                <p14:nvPr/>
              </p14:nvContentPartPr>
              <p14:xfrm>
                <a:off x="6746537" y="1328554"/>
                <a:ext cx="69480" cy="7020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AE05EF70-3806-6429-1AE8-D2C052AD23A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737897" y="1319914"/>
                  <a:ext cx="871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6299C629-AD53-30E3-BEB7-8BF6BFDD387C}"/>
                    </a:ext>
                  </a:extLst>
                </p14:cNvPr>
                <p14:cNvContentPartPr/>
                <p14:nvPr/>
              </p14:nvContentPartPr>
              <p14:xfrm>
                <a:off x="7030577" y="1440154"/>
                <a:ext cx="288000" cy="16776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6299C629-AD53-30E3-BEB7-8BF6BFDD387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021577" y="1431154"/>
                  <a:ext cx="305640" cy="18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887EB069-17EA-C734-9829-320DD969CC23}"/>
                  </a:ext>
                </a:extLst>
              </p14:cNvPr>
              <p14:cNvContentPartPr/>
              <p14:nvPr/>
            </p14:nvContentPartPr>
            <p14:xfrm>
              <a:off x="7781177" y="1221634"/>
              <a:ext cx="678240" cy="441720"/>
            </p14:xfrm>
          </p:contentPart>
        </mc:Choice>
        <mc:Fallback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887EB069-17EA-C734-9829-320DD969CC23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772537" y="1212994"/>
                <a:ext cx="695880" cy="45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upo 70">
            <a:extLst>
              <a:ext uri="{FF2B5EF4-FFF2-40B4-BE49-F238E27FC236}">
                <a16:creationId xmlns:a16="http://schemas.microsoft.com/office/drawing/2014/main" id="{68BAD22A-9ECC-2389-D76C-530AB5B3EFA0}"/>
              </a:ext>
            </a:extLst>
          </p:cNvPr>
          <p:cNvGrpSpPr/>
          <p:nvPr/>
        </p:nvGrpSpPr>
        <p:grpSpPr>
          <a:xfrm>
            <a:off x="8754977" y="1220194"/>
            <a:ext cx="2993760" cy="578160"/>
            <a:chOff x="8754977" y="1220194"/>
            <a:chExt cx="2993760" cy="57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2A26D560-9DE5-6D05-002C-ADBDA5B3376B}"/>
                    </a:ext>
                  </a:extLst>
                </p14:cNvPr>
                <p14:cNvContentPartPr/>
                <p14:nvPr/>
              </p14:nvContentPartPr>
              <p14:xfrm>
                <a:off x="8859377" y="1327114"/>
                <a:ext cx="172080" cy="32076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2A26D560-9DE5-6D05-002C-ADBDA5B3376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850377" y="1318474"/>
                  <a:ext cx="1897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82AE275D-B690-EB02-AC5B-39D4FBE91186}"/>
                    </a:ext>
                  </a:extLst>
                </p14:cNvPr>
                <p14:cNvContentPartPr/>
                <p14:nvPr/>
              </p14:nvContentPartPr>
              <p14:xfrm>
                <a:off x="8754977" y="1356274"/>
                <a:ext cx="365040" cy="9288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82AE275D-B690-EB02-AC5B-39D4FBE9118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745977" y="1347634"/>
                  <a:ext cx="382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1C04C0FC-D619-9CB3-56E0-E119B73BEB14}"/>
                    </a:ext>
                  </a:extLst>
                </p14:cNvPr>
                <p14:cNvContentPartPr/>
                <p14:nvPr/>
              </p14:nvContentPartPr>
              <p14:xfrm>
                <a:off x="8942177" y="1508194"/>
                <a:ext cx="323640" cy="6120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1C04C0FC-D619-9CB3-56E0-E119B73BEB1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933177" y="1499194"/>
                  <a:ext cx="3412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F9CD7E93-FF6F-325B-EA18-B9F56B4F683E}"/>
                    </a:ext>
                  </a:extLst>
                </p14:cNvPr>
                <p14:cNvContentPartPr/>
                <p14:nvPr/>
              </p14:nvContentPartPr>
              <p14:xfrm>
                <a:off x="9355817" y="1509274"/>
                <a:ext cx="88920" cy="13896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F9CD7E93-FF6F-325B-EA18-B9F56B4F683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347177" y="1500634"/>
                  <a:ext cx="106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B790C730-AF1C-B4EC-1325-82765C155724}"/>
                    </a:ext>
                  </a:extLst>
                </p14:cNvPr>
                <p14:cNvContentPartPr/>
                <p14:nvPr/>
              </p14:nvContentPartPr>
              <p14:xfrm>
                <a:off x="9312617" y="1331074"/>
                <a:ext cx="28080" cy="2664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B790C730-AF1C-B4EC-1325-82765C15572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303617" y="1322434"/>
                  <a:ext cx="45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3987A6DC-1644-AE91-C620-CDE383FACC7D}"/>
                    </a:ext>
                  </a:extLst>
                </p14:cNvPr>
                <p14:cNvContentPartPr/>
                <p14:nvPr/>
              </p14:nvContentPartPr>
              <p14:xfrm>
                <a:off x="9483977" y="1220194"/>
                <a:ext cx="344880" cy="42444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3987A6DC-1644-AE91-C620-CDE383FACC7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475337" y="1211554"/>
                  <a:ext cx="3625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CBFC382E-AE0E-1702-CF5C-96E42824FE2C}"/>
                    </a:ext>
                  </a:extLst>
                </p14:cNvPr>
                <p14:cNvContentPartPr/>
                <p14:nvPr/>
              </p14:nvContentPartPr>
              <p14:xfrm>
                <a:off x="9937217" y="1448794"/>
                <a:ext cx="173520" cy="18072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CBFC382E-AE0E-1702-CF5C-96E42824FE2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928577" y="1439794"/>
                  <a:ext cx="1911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4DCFE08A-ADF5-C97D-C05F-EFBEB70EA30A}"/>
                    </a:ext>
                  </a:extLst>
                </p14:cNvPr>
                <p14:cNvContentPartPr/>
                <p14:nvPr/>
              </p14:nvContentPartPr>
              <p14:xfrm>
                <a:off x="10165817" y="1453474"/>
                <a:ext cx="260640" cy="19944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4DCFE08A-ADF5-C97D-C05F-EFBEB70EA30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157177" y="1444474"/>
                  <a:ext cx="278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77976925-73D2-7C24-067C-4DB566F541FF}"/>
                    </a:ext>
                  </a:extLst>
                </p14:cNvPr>
                <p14:cNvContentPartPr/>
                <p14:nvPr/>
              </p14:nvContentPartPr>
              <p14:xfrm>
                <a:off x="10511057" y="1472554"/>
                <a:ext cx="214920" cy="19116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77976925-73D2-7C24-067C-4DB566F541F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502417" y="1463914"/>
                  <a:ext cx="232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A5034441-0C6D-01FD-53A5-7582C5E46E4E}"/>
                    </a:ext>
                  </a:extLst>
                </p14:cNvPr>
                <p14:cNvContentPartPr/>
                <p14:nvPr/>
              </p14:nvContentPartPr>
              <p14:xfrm>
                <a:off x="10742537" y="1426114"/>
                <a:ext cx="182160" cy="24624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A5034441-0C6D-01FD-53A5-7582C5E46E4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733897" y="1417474"/>
                  <a:ext cx="1998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B7F9BEEB-73DD-9FC1-1A75-1A78D3808C02}"/>
                    </a:ext>
                  </a:extLst>
                </p14:cNvPr>
                <p14:cNvContentPartPr/>
                <p14:nvPr/>
              </p14:nvContentPartPr>
              <p14:xfrm>
                <a:off x="10976537" y="1436914"/>
                <a:ext cx="304920" cy="21744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B7F9BEEB-73DD-9FC1-1A75-1A78D3808C0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967537" y="1427914"/>
                  <a:ext cx="3225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87014F1D-8492-9E8F-188F-0F60C9291AFA}"/>
                    </a:ext>
                  </a:extLst>
                </p14:cNvPr>
                <p14:cNvContentPartPr/>
                <p14:nvPr/>
              </p14:nvContentPartPr>
              <p14:xfrm>
                <a:off x="11021537" y="1344754"/>
                <a:ext cx="100440" cy="4356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87014F1D-8492-9E8F-188F-0F60C9291AF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012897" y="1335754"/>
                  <a:ext cx="1180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0963D37F-F096-9628-1419-CF79A2522A3E}"/>
                    </a:ext>
                  </a:extLst>
                </p14:cNvPr>
                <p14:cNvContentPartPr/>
                <p14:nvPr/>
              </p14:nvContentPartPr>
              <p14:xfrm>
                <a:off x="11299097" y="1227394"/>
                <a:ext cx="306000" cy="35640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0963D37F-F096-9628-1419-CF79A2522A3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290097" y="1218394"/>
                  <a:ext cx="3236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F9AE49F3-BF98-370D-F428-B774822B1CA9}"/>
                    </a:ext>
                  </a:extLst>
                </p14:cNvPr>
                <p14:cNvContentPartPr/>
                <p14:nvPr/>
              </p14:nvContentPartPr>
              <p14:xfrm>
                <a:off x="11610497" y="1705834"/>
                <a:ext cx="138240" cy="9252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F9AE49F3-BF98-370D-F428-B774822B1CA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601497" y="1697194"/>
                  <a:ext cx="155880" cy="110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28E143BA-B89A-7A58-815D-E076D81976C8}"/>
              </a:ext>
            </a:extLst>
          </p:cNvPr>
          <p:cNvSpPr/>
          <p:nvPr/>
        </p:nvSpPr>
        <p:spPr>
          <a:xfrm>
            <a:off x="5105657" y="2290354"/>
            <a:ext cx="1589040" cy="6651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80" name="Entrada de lápiz 79">
                <a:extLst>
                  <a:ext uri="{FF2B5EF4-FFF2-40B4-BE49-F238E27FC236}">
                    <a16:creationId xmlns:a16="http://schemas.microsoft.com/office/drawing/2014/main" id="{B7035EAC-DE87-4A8F-6DBC-B366D7FE70B7}"/>
                  </a:ext>
                </a:extLst>
              </p14:cNvPr>
              <p14:cNvContentPartPr/>
              <p14:nvPr/>
            </p14:nvContentPartPr>
            <p14:xfrm>
              <a:off x="5857697" y="3099754"/>
              <a:ext cx="33840" cy="459720"/>
            </p14:xfrm>
          </p:contentPart>
        </mc:Choice>
        <mc:Fallback>
          <p:pic>
            <p:nvPicPr>
              <p:cNvPr id="80" name="Entrada de lápiz 79">
                <a:extLst>
                  <a:ext uri="{FF2B5EF4-FFF2-40B4-BE49-F238E27FC236}">
                    <a16:creationId xmlns:a16="http://schemas.microsoft.com/office/drawing/2014/main" id="{B7035EAC-DE87-4A8F-6DBC-B366D7FE70B7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848697" y="3090754"/>
                <a:ext cx="5148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81" name="Entrada de lápiz 80">
                <a:extLst>
                  <a:ext uri="{FF2B5EF4-FFF2-40B4-BE49-F238E27FC236}">
                    <a16:creationId xmlns:a16="http://schemas.microsoft.com/office/drawing/2014/main" id="{785BCD9F-13D4-F3EA-598C-08D6A70FD50D}"/>
                  </a:ext>
                </a:extLst>
              </p14:cNvPr>
              <p14:cNvContentPartPr/>
              <p14:nvPr/>
            </p14:nvContentPartPr>
            <p14:xfrm>
              <a:off x="5821697" y="3455074"/>
              <a:ext cx="231840" cy="169920"/>
            </p14:xfrm>
          </p:contentPart>
        </mc:Choice>
        <mc:Fallback>
          <p:pic>
            <p:nvPicPr>
              <p:cNvPr id="81" name="Entrada de lápiz 80">
                <a:extLst>
                  <a:ext uri="{FF2B5EF4-FFF2-40B4-BE49-F238E27FC236}">
                    <a16:creationId xmlns:a16="http://schemas.microsoft.com/office/drawing/2014/main" id="{785BCD9F-13D4-F3EA-598C-08D6A70FD50D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812697" y="3446074"/>
                <a:ext cx="249480" cy="18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upo 88">
            <a:extLst>
              <a:ext uri="{FF2B5EF4-FFF2-40B4-BE49-F238E27FC236}">
                <a16:creationId xmlns:a16="http://schemas.microsoft.com/office/drawing/2014/main" id="{28585A4E-3BFE-2E4A-10DD-72A391C7B728}"/>
              </a:ext>
            </a:extLst>
          </p:cNvPr>
          <p:cNvGrpSpPr/>
          <p:nvPr/>
        </p:nvGrpSpPr>
        <p:grpSpPr>
          <a:xfrm>
            <a:off x="5307977" y="2429434"/>
            <a:ext cx="991800" cy="444960"/>
            <a:chOff x="5307977" y="2429434"/>
            <a:chExt cx="991800" cy="44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4297D8B6-D030-9A72-3C62-D054AA9365CC}"/>
                    </a:ext>
                  </a:extLst>
                </p14:cNvPr>
                <p14:cNvContentPartPr/>
                <p14:nvPr/>
              </p14:nvContentPartPr>
              <p14:xfrm>
                <a:off x="5421737" y="2456434"/>
                <a:ext cx="58320" cy="33336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4297D8B6-D030-9A72-3C62-D054AA9365C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412737" y="2447434"/>
                  <a:ext cx="759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99E344C4-CCC8-F9C3-D6C4-76859C384255}"/>
                    </a:ext>
                  </a:extLst>
                </p14:cNvPr>
                <p14:cNvContentPartPr/>
                <p14:nvPr/>
              </p14:nvContentPartPr>
              <p14:xfrm>
                <a:off x="5307977" y="2494234"/>
                <a:ext cx="319680" cy="4932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99E344C4-CCC8-F9C3-D6C4-76859C38425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298977" y="2485234"/>
                  <a:ext cx="3373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5C911039-3959-C061-F2DD-35941D8A8982}"/>
                    </a:ext>
                  </a:extLst>
                </p14:cNvPr>
                <p14:cNvContentPartPr/>
                <p14:nvPr/>
              </p14:nvContentPartPr>
              <p14:xfrm>
                <a:off x="5317697" y="2637874"/>
                <a:ext cx="264600" cy="5436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5C911039-3959-C061-F2DD-35941D8A898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309057" y="2629234"/>
                  <a:ext cx="2822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DB26122C-E160-4FCB-D01F-B8FC0262BC77}"/>
                    </a:ext>
                  </a:extLst>
                </p14:cNvPr>
                <p14:cNvContentPartPr/>
                <p14:nvPr/>
              </p14:nvContentPartPr>
              <p14:xfrm>
                <a:off x="5766617" y="2429434"/>
                <a:ext cx="123120" cy="44496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DB26122C-E160-4FCB-D01F-B8FC0262BC7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757617" y="2420434"/>
                  <a:ext cx="14076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603F05FB-54FD-A512-F93B-1850135C6963}"/>
                    </a:ext>
                  </a:extLst>
                </p14:cNvPr>
                <p14:cNvContentPartPr/>
                <p14:nvPr/>
              </p14:nvContentPartPr>
              <p14:xfrm>
                <a:off x="5897297" y="2624554"/>
                <a:ext cx="242640" cy="16308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603F05FB-54FD-A512-F93B-1850135C696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888297" y="2615554"/>
                  <a:ext cx="260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B7E89B98-2CA6-4B5C-B71A-1766F4D86678}"/>
                    </a:ext>
                  </a:extLst>
                </p14:cNvPr>
                <p14:cNvContentPartPr/>
                <p14:nvPr/>
              </p14:nvContentPartPr>
              <p14:xfrm>
                <a:off x="6039137" y="2494234"/>
                <a:ext cx="260640" cy="37044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B7E89B98-2CA6-4B5C-B71A-1766F4D8667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030137" y="2485234"/>
                  <a:ext cx="278280" cy="388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0" name="Rectángulo: esquinas redondeadas 89">
            <a:extLst>
              <a:ext uri="{FF2B5EF4-FFF2-40B4-BE49-F238E27FC236}">
                <a16:creationId xmlns:a16="http://schemas.microsoft.com/office/drawing/2014/main" id="{5F04DF2E-1FCF-BE35-EA6F-CE06809893E8}"/>
              </a:ext>
            </a:extLst>
          </p:cNvPr>
          <p:cNvSpPr/>
          <p:nvPr/>
        </p:nvSpPr>
        <p:spPr>
          <a:xfrm>
            <a:off x="4067336" y="3633342"/>
            <a:ext cx="1589040" cy="665143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ángulo: esquinas redondeadas 90">
            <a:extLst>
              <a:ext uri="{FF2B5EF4-FFF2-40B4-BE49-F238E27FC236}">
                <a16:creationId xmlns:a16="http://schemas.microsoft.com/office/drawing/2014/main" id="{FCCA5463-8396-EF73-63A4-B05B274D4DDD}"/>
              </a:ext>
            </a:extLst>
          </p:cNvPr>
          <p:cNvSpPr/>
          <p:nvPr/>
        </p:nvSpPr>
        <p:spPr>
          <a:xfrm>
            <a:off x="6309308" y="3596854"/>
            <a:ext cx="1589040" cy="66514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upo 112">
            <a:extLst>
              <a:ext uri="{FF2B5EF4-FFF2-40B4-BE49-F238E27FC236}">
                <a16:creationId xmlns:a16="http://schemas.microsoft.com/office/drawing/2014/main" id="{E15618B7-D300-529E-6782-F018FD713FCE}"/>
              </a:ext>
            </a:extLst>
          </p:cNvPr>
          <p:cNvGrpSpPr/>
          <p:nvPr/>
        </p:nvGrpSpPr>
        <p:grpSpPr>
          <a:xfrm>
            <a:off x="4174993" y="3744154"/>
            <a:ext cx="1267560" cy="358200"/>
            <a:chOff x="3817937" y="3744154"/>
            <a:chExt cx="1267560" cy="35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73DCE8ED-0130-559F-B53B-E1B0E293C798}"/>
                    </a:ext>
                  </a:extLst>
                </p14:cNvPr>
                <p14:cNvContentPartPr/>
                <p14:nvPr/>
              </p14:nvContentPartPr>
              <p14:xfrm>
                <a:off x="3951857" y="3770434"/>
                <a:ext cx="118080" cy="33192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73DCE8ED-0130-559F-B53B-E1B0E293C79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942857" y="3761434"/>
                  <a:ext cx="1357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DF1CA7B2-A552-805C-F044-936B290A778F}"/>
                    </a:ext>
                  </a:extLst>
                </p14:cNvPr>
                <p14:cNvContentPartPr/>
                <p14:nvPr/>
              </p14:nvContentPartPr>
              <p14:xfrm>
                <a:off x="3817937" y="3761434"/>
                <a:ext cx="301680" cy="3996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DF1CA7B2-A552-805C-F044-936B290A778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809297" y="3752434"/>
                  <a:ext cx="319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74D853B5-DCB5-DFE8-EF1E-D1A3502ACD49}"/>
                    </a:ext>
                  </a:extLst>
                </p14:cNvPr>
                <p14:cNvContentPartPr/>
                <p14:nvPr/>
              </p14:nvContentPartPr>
              <p14:xfrm>
                <a:off x="3863297" y="3901114"/>
                <a:ext cx="266400" cy="3348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74D853B5-DCB5-DFE8-EF1E-D1A3502ACD4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854657" y="3892114"/>
                  <a:ext cx="284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2A44A36B-A8AF-D45F-E38A-A95507795967}"/>
                    </a:ext>
                  </a:extLst>
                </p14:cNvPr>
                <p14:cNvContentPartPr/>
                <p14:nvPr/>
              </p14:nvContentPartPr>
              <p14:xfrm>
                <a:off x="4232297" y="3744154"/>
                <a:ext cx="88560" cy="33444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2A44A36B-A8AF-D45F-E38A-A9550779596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223297" y="3735154"/>
                  <a:ext cx="1062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C4509C17-E436-C066-8E0C-E19FA698F0E5}"/>
                    </a:ext>
                  </a:extLst>
                </p14:cNvPr>
                <p14:cNvContentPartPr/>
                <p14:nvPr/>
              </p14:nvContentPartPr>
              <p14:xfrm>
                <a:off x="4361897" y="3861874"/>
                <a:ext cx="219240" cy="15696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C4509C17-E436-C066-8E0C-E19FA698F0E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353257" y="3853234"/>
                  <a:ext cx="236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12A2DFA2-C45B-66F3-DE70-BBFD5739E62C}"/>
                    </a:ext>
                  </a:extLst>
                </p14:cNvPr>
                <p14:cNvContentPartPr/>
                <p14:nvPr/>
              </p14:nvContentPartPr>
              <p14:xfrm>
                <a:off x="4641977" y="3959074"/>
                <a:ext cx="158040" cy="2016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12A2DFA2-C45B-66F3-DE70-BBFD5739E62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632977" y="3950434"/>
                  <a:ext cx="1756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3B986A52-0F1E-201E-E368-697DBEEEE252}"/>
                    </a:ext>
                  </a:extLst>
                </p14:cNvPr>
                <p14:cNvContentPartPr/>
                <p14:nvPr/>
              </p14:nvContentPartPr>
              <p14:xfrm>
                <a:off x="4842857" y="3858994"/>
                <a:ext cx="96480" cy="15768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3B986A52-0F1E-201E-E368-697DBEEEE25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834217" y="3849994"/>
                  <a:ext cx="1141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DCF0810B-74C7-1CAD-CE68-1DEF279B274F}"/>
                    </a:ext>
                  </a:extLst>
                </p14:cNvPr>
                <p14:cNvContentPartPr/>
                <p14:nvPr/>
              </p14:nvContentPartPr>
              <p14:xfrm>
                <a:off x="4827017" y="3996154"/>
                <a:ext cx="189720" cy="6228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DCF0810B-74C7-1CAD-CE68-1DEF279B274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818377" y="3987154"/>
                  <a:ext cx="2073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B929D350-A77B-B2E8-195F-2A7FD5D126D0}"/>
                    </a:ext>
                  </a:extLst>
                </p14:cNvPr>
                <p14:cNvContentPartPr/>
                <p14:nvPr/>
              </p14:nvContentPartPr>
              <p14:xfrm>
                <a:off x="4943297" y="3767914"/>
                <a:ext cx="142200" cy="29196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B929D350-A77B-B2E8-195F-2A7FD5D126D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934657" y="3758914"/>
                  <a:ext cx="159840" cy="30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627D1637-6ACE-71DE-C2D0-CA48DE819CA0}"/>
              </a:ext>
            </a:extLst>
          </p:cNvPr>
          <p:cNvGrpSpPr/>
          <p:nvPr/>
        </p:nvGrpSpPr>
        <p:grpSpPr>
          <a:xfrm>
            <a:off x="5849777" y="3835234"/>
            <a:ext cx="225000" cy="182520"/>
            <a:chOff x="5849777" y="3835234"/>
            <a:chExt cx="225000" cy="18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AF6548FD-D3FE-A086-9AAC-C92DA4BA984E}"/>
                    </a:ext>
                  </a:extLst>
                </p14:cNvPr>
                <p14:cNvContentPartPr/>
                <p14:nvPr/>
              </p14:nvContentPartPr>
              <p14:xfrm>
                <a:off x="5891177" y="3835234"/>
                <a:ext cx="80640" cy="18252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AF6548FD-D3FE-A086-9AAC-C92DA4BA984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882537" y="3826234"/>
                  <a:ext cx="982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EA9D52F5-C10F-F1A7-F0D4-3F9E331465D0}"/>
                    </a:ext>
                  </a:extLst>
                </p14:cNvPr>
                <p14:cNvContentPartPr/>
                <p14:nvPr/>
              </p14:nvContentPartPr>
              <p14:xfrm>
                <a:off x="5849777" y="3915514"/>
                <a:ext cx="225000" cy="2268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EA9D52F5-C10F-F1A7-F0D4-3F9E331465D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841137" y="3906874"/>
                  <a:ext cx="2426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785CCCAA-6FFE-7759-9E54-95379826E2CB}"/>
              </a:ext>
            </a:extLst>
          </p:cNvPr>
          <p:cNvGrpSpPr/>
          <p:nvPr/>
        </p:nvGrpSpPr>
        <p:grpSpPr>
          <a:xfrm>
            <a:off x="6350537" y="3700594"/>
            <a:ext cx="1304280" cy="445680"/>
            <a:chOff x="6350537" y="3700594"/>
            <a:chExt cx="1304280" cy="44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6E2A7541-4989-BCA2-E32E-2E8934B59FE4}"/>
                    </a:ext>
                  </a:extLst>
                </p14:cNvPr>
                <p14:cNvContentPartPr/>
                <p14:nvPr/>
              </p14:nvContentPartPr>
              <p14:xfrm>
                <a:off x="6458897" y="3806074"/>
                <a:ext cx="108000" cy="30240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6E2A7541-4989-BCA2-E32E-2E8934B59FE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449897" y="3797074"/>
                  <a:ext cx="1256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040C5A0E-0D99-3A77-D7DE-C7815589C4F5}"/>
                    </a:ext>
                  </a:extLst>
                </p14:cNvPr>
                <p14:cNvContentPartPr/>
                <p14:nvPr/>
              </p14:nvContentPartPr>
              <p14:xfrm>
                <a:off x="6350537" y="3853594"/>
                <a:ext cx="341280" cy="6912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040C5A0E-0D99-3A77-D7DE-C7815589C4F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341537" y="3844594"/>
                  <a:ext cx="358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4EFF5CA3-444C-76D2-7F0C-F29AE557898E}"/>
                    </a:ext>
                  </a:extLst>
                </p14:cNvPr>
                <p14:cNvContentPartPr/>
                <p14:nvPr/>
              </p14:nvContentPartPr>
              <p14:xfrm>
                <a:off x="6435137" y="3986794"/>
                <a:ext cx="254520" cy="6228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4EFF5CA3-444C-76D2-7F0C-F29AE557898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426497" y="3978154"/>
                  <a:ext cx="2721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9A757861-C0D3-C48C-8A71-475E23F24A18}"/>
                    </a:ext>
                  </a:extLst>
                </p14:cNvPr>
                <p14:cNvContentPartPr/>
                <p14:nvPr/>
              </p14:nvContentPartPr>
              <p14:xfrm>
                <a:off x="6779657" y="3788794"/>
                <a:ext cx="111240" cy="28332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9A757861-C0D3-C48C-8A71-475E23F24A1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770657" y="3780154"/>
                  <a:ext cx="1288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2EF46529-9DFF-CCC0-3BF3-CDF35F5A5F44}"/>
                    </a:ext>
                  </a:extLst>
                </p14:cNvPr>
                <p14:cNvContentPartPr/>
                <p14:nvPr/>
              </p14:nvContentPartPr>
              <p14:xfrm>
                <a:off x="6939857" y="3903634"/>
                <a:ext cx="228960" cy="16848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2EF46529-9DFF-CCC0-3BF3-CDF35F5A5F4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930857" y="3894634"/>
                  <a:ext cx="246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5B80CFB2-DF2B-E0B1-3315-433B25F47C86}"/>
                    </a:ext>
                  </a:extLst>
                </p14:cNvPr>
                <p14:cNvContentPartPr/>
                <p14:nvPr/>
              </p14:nvContentPartPr>
              <p14:xfrm>
                <a:off x="7209857" y="3965914"/>
                <a:ext cx="148320" cy="2160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5B80CFB2-DF2B-E0B1-3315-433B25F47C8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200857" y="3956914"/>
                  <a:ext cx="165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FC84B1C6-DAED-07A6-937A-BB47165B7E0B}"/>
                    </a:ext>
                  </a:extLst>
                </p14:cNvPr>
                <p14:cNvContentPartPr/>
                <p14:nvPr/>
              </p14:nvContentPartPr>
              <p14:xfrm>
                <a:off x="7402817" y="3858994"/>
                <a:ext cx="201240" cy="16776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FC84B1C6-DAED-07A6-937A-BB47165B7E0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394177" y="3849994"/>
                  <a:ext cx="218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33300539-F845-CA2C-D5DA-57E33D85B9FA}"/>
                    </a:ext>
                  </a:extLst>
                </p14:cNvPr>
                <p14:cNvContentPartPr/>
                <p14:nvPr/>
              </p14:nvContentPartPr>
              <p14:xfrm>
                <a:off x="7440257" y="3700594"/>
                <a:ext cx="214560" cy="44568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33300539-F845-CA2C-D5DA-57E33D85B9F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431617" y="3691594"/>
                  <a:ext cx="232200" cy="46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114" name="Entrada de lápiz 113">
                <a:extLst>
                  <a:ext uri="{FF2B5EF4-FFF2-40B4-BE49-F238E27FC236}">
                    <a16:creationId xmlns:a16="http://schemas.microsoft.com/office/drawing/2014/main" id="{8A9207B9-5A86-D330-DEFC-E6FF190A737A}"/>
                  </a:ext>
                </a:extLst>
              </p14:cNvPr>
              <p14:cNvContentPartPr/>
              <p14:nvPr/>
            </p14:nvContentPartPr>
            <p14:xfrm>
              <a:off x="3074782" y="4978414"/>
              <a:ext cx="231840" cy="169920"/>
            </p14:xfrm>
          </p:contentPart>
        </mc:Choice>
        <mc:Fallback>
          <p:pic>
            <p:nvPicPr>
              <p:cNvPr id="114" name="Entrada de lápiz 113">
                <a:extLst>
                  <a:ext uri="{FF2B5EF4-FFF2-40B4-BE49-F238E27FC236}">
                    <a16:creationId xmlns:a16="http://schemas.microsoft.com/office/drawing/2014/main" id="{8A9207B9-5A86-D330-DEFC-E6FF190A737A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065782" y="4969414"/>
                <a:ext cx="249480" cy="187560"/>
              </a:xfrm>
              <a:prstGeom prst="rect">
                <a:avLst/>
              </a:prstGeom>
            </p:spPr>
          </p:pic>
        </mc:Fallback>
      </mc:AlternateContent>
      <p:sp>
        <p:nvSpPr>
          <p:cNvPr id="115" name="Rectángulo: esquinas redondeadas 114">
            <a:extLst>
              <a:ext uri="{FF2B5EF4-FFF2-40B4-BE49-F238E27FC236}">
                <a16:creationId xmlns:a16="http://schemas.microsoft.com/office/drawing/2014/main" id="{85332D55-D150-3B4A-AD5E-0E6F04628A78}"/>
              </a:ext>
            </a:extLst>
          </p:cNvPr>
          <p:cNvSpPr/>
          <p:nvPr/>
        </p:nvSpPr>
        <p:spPr>
          <a:xfrm>
            <a:off x="1320421" y="5156682"/>
            <a:ext cx="1589040" cy="66514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ángulo: esquinas redondeadas 115">
            <a:extLst>
              <a:ext uri="{FF2B5EF4-FFF2-40B4-BE49-F238E27FC236}">
                <a16:creationId xmlns:a16="http://schemas.microsoft.com/office/drawing/2014/main" id="{BC68A080-5085-499B-8CFD-535A6FA6FE4F}"/>
              </a:ext>
            </a:extLst>
          </p:cNvPr>
          <p:cNvSpPr/>
          <p:nvPr/>
        </p:nvSpPr>
        <p:spPr>
          <a:xfrm>
            <a:off x="3562393" y="5120194"/>
            <a:ext cx="1589040" cy="665143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7" name="Grupo 116">
            <a:extLst>
              <a:ext uri="{FF2B5EF4-FFF2-40B4-BE49-F238E27FC236}">
                <a16:creationId xmlns:a16="http://schemas.microsoft.com/office/drawing/2014/main" id="{C1B3BCF9-5897-8E33-1E01-F9C11603FF12}"/>
              </a:ext>
            </a:extLst>
          </p:cNvPr>
          <p:cNvGrpSpPr/>
          <p:nvPr/>
        </p:nvGrpSpPr>
        <p:grpSpPr>
          <a:xfrm>
            <a:off x="1428078" y="5267494"/>
            <a:ext cx="1267560" cy="358200"/>
            <a:chOff x="3817937" y="3744154"/>
            <a:chExt cx="1267560" cy="35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0F6E1C10-05BB-7E6B-C9E6-57A6A67AB5BA}"/>
                    </a:ext>
                  </a:extLst>
                </p14:cNvPr>
                <p14:cNvContentPartPr/>
                <p14:nvPr/>
              </p14:nvContentPartPr>
              <p14:xfrm>
                <a:off x="3951857" y="3770434"/>
                <a:ext cx="118080" cy="33192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0F6E1C10-05BB-7E6B-C9E6-57A6A67AB5B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942857" y="3761434"/>
                  <a:ext cx="1357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0C8F89A2-1831-88FE-0903-4FA81D3DDA0C}"/>
                    </a:ext>
                  </a:extLst>
                </p14:cNvPr>
                <p14:cNvContentPartPr/>
                <p14:nvPr/>
              </p14:nvContentPartPr>
              <p14:xfrm>
                <a:off x="3817937" y="3761434"/>
                <a:ext cx="301680" cy="3996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0C8F89A2-1831-88FE-0903-4FA81D3DDA0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809297" y="3752434"/>
                  <a:ext cx="319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D3D478F7-B8F0-E822-5999-1D40971B4F3E}"/>
                    </a:ext>
                  </a:extLst>
                </p14:cNvPr>
                <p14:cNvContentPartPr/>
                <p14:nvPr/>
              </p14:nvContentPartPr>
              <p14:xfrm>
                <a:off x="3863297" y="3901114"/>
                <a:ext cx="266400" cy="3348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D3D478F7-B8F0-E822-5999-1D40971B4F3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854657" y="3892114"/>
                  <a:ext cx="284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22C9265E-14D1-6423-7A65-843C3154382C}"/>
                    </a:ext>
                  </a:extLst>
                </p14:cNvPr>
                <p14:cNvContentPartPr/>
                <p14:nvPr/>
              </p14:nvContentPartPr>
              <p14:xfrm>
                <a:off x="4232297" y="3744154"/>
                <a:ext cx="88560" cy="33444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22C9265E-14D1-6423-7A65-843C3154382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223297" y="3735154"/>
                  <a:ext cx="1062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3AB7E7D6-190A-55F9-82CD-26D9D787B05C}"/>
                    </a:ext>
                  </a:extLst>
                </p14:cNvPr>
                <p14:cNvContentPartPr/>
                <p14:nvPr/>
              </p14:nvContentPartPr>
              <p14:xfrm>
                <a:off x="4361897" y="3861874"/>
                <a:ext cx="219240" cy="15696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3AB7E7D6-190A-55F9-82CD-26D9D787B05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353257" y="3853234"/>
                  <a:ext cx="236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4EE06E4B-57E6-DB7E-DA93-433D83FAC217}"/>
                    </a:ext>
                  </a:extLst>
                </p14:cNvPr>
                <p14:cNvContentPartPr/>
                <p14:nvPr/>
              </p14:nvContentPartPr>
              <p14:xfrm>
                <a:off x="4641977" y="3959074"/>
                <a:ext cx="158040" cy="2016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4EE06E4B-57E6-DB7E-DA93-433D83FAC21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632977" y="3950434"/>
                  <a:ext cx="1756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E5F7DAFD-3FD5-CC1D-A613-223E48FD14F6}"/>
                    </a:ext>
                  </a:extLst>
                </p14:cNvPr>
                <p14:cNvContentPartPr/>
                <p14:nvPr/>
              </p14:nvContentPartPr>
              <p14:xfrm>
                <a:off x="4943297" y="3767914"/>
                <a:ext cx="142200" cy="29196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E5F7DAFD-3FD5-CC1D-A613-223E48FD14F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934657" y="3758914"/>
                  <a:ext cx="159840" cy="30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upo 126">
            <a:extLst>
              <a:ext uri="{FF2B5EF4-FFF2-40B4-BE49-F238E27FC236}">
                <a16:creationId xmlns:a16="http://schemas.microsoft.com/office/drawing/2014/main" id="{C8A57AF0-9746-F8FC-19A4-A38EAB44EC8E}"/>
              </a:ext>
            </a:extLst>
          </p:cNvPr>
          <p:cNvGrpSpPr/>
          <p:nvPr/>
        </p:nvGrpSpPr>
        <p:grpSpPr>
          <a:xfrm>
            <a:off x="3102862" y="5358574"/>
            <a:ext cx="225000" cy="182520"/>
            <a:chOff x="5849777" y="3835234"/>
            <a:chExt cx="225000" cy="18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D9F6295A-83A4-4325-6162-F32F6F700C5E}"/>
                    </a:ext>
                  </a:extLst>
                </p14:cNvPr>
                <p14:cNvContentPartPr/>
                <p14:nvPr/>
              </p14:nvContentPartPr>
              <p14:xfrm>
                <a:off x="5891177" y="3835234"/>
                <a:ext cx="80640" cy="18252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D9F6295A-83A4-4325-6162-F32F6F700C5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882537" y="3826234"/>
                  <a:ext cx="982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E0069096-3068-C742-6654-A99648260BA0}"/>
                    </a:ext>
                  </a:extLst>
                </p14:cNvPr>
                <p14:cNvContentPartPr/>
                <p14:nvPr/>
              </p14:nvContentPartPr>
              <p14:xfrm>
                <a:off x="5849777" y="3915514"/>
                <a:ext cx="225000" cy="2268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E0069096-3068-C742-6654-A99648260BA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841137" y="3906874"/>
                  <a:ext cx="2426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7DCBE9D9-F679-3892-B5DD-CBED4E287BA0}"/>
              </a:ext>
            </a:extLst>
          </p:cNvPr>
          <p:cNvGrpSpPr/>
          <p:nvPr/>
        </p:nvGrpSpPr>
        <p:grpSpPr>
          <a:xfrm>
            <a:off x="3603622" y="5223934"/>
            <a:ext cx="1304280" cy="445680"/>
            <a:chOff x="6350537" y="3700594"/>
            <a:chExt cx="1304280" cy="44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F4A6B3F0-6DCD-0A59-A25C-D25F3AED6A4C}"/>
                    </a:ext>
                  </a:extLst>
                </p14:cNvPr>
                <p14:cNvContentPartPr/>
                <p14:nvPr/>
              </p14:nvContentPartPr>
              <p14:xfrm>
                <a:off x="6458897" y="3806074"/>
                <a:ext cx="108000" cy="30240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F4A6B3F0-6DCD-0A59-A25C-D25F3AED6A4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449897" y="3797074"/>
                  <a:ext cx="1256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D066B3E1-E9D7-DCEF-99C0-217E2B5E8914}"/>
                    </a:ext>
                  </a:extLst>
                </p14:cNvPr>
                <p14:cNvContentPartPr/>
                <p14:nvPr/>
              </p14:nvContentPartPr>
              <p14:xfrm>
                <a:off x="6350537" y="3853594"/>
                <a:ext cx="341280" cy="6912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D066B3E1-E9D7-DCEF-99C0-217E2B5E891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341537" y="3844594"/>
                  <a:ext cx="358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39F9DCF1-A9A6-9CB2-3DCD-B52588ED8B35}"/>
                    </a:ext>
                  </a:extLst>
                </p14:cNvPr>
                <p14:cNvContentPartPr/>
                <p14:nvPr/>
              </p14:nvContentPartPr>
              <p14:xfrm>
                <a:off x="6435137" y="3986794"/>
                <a:ext cx="254520" cy="6228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39F9DCF1-A9A6-9CB2-3DCD-B52588ED8B3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426497" y="3978154"/>
                  <a:ext cx="2721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554DA4DD-F51E-C026-728B-9DBE1D03BD4B}"/>
                    </a:ext>
                  </a:extLst>
                </p14:cNvPr>
                <p14:cNvContentPartPr/>
                <p14:nvPr/>
              </p14:nvContentPartPr>
              <p14:xfrm>
                <a:off x="6779657" y="3788794"/>
                <a:ext cx="111240" cy="28332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554DA4DD-F51E-C026-728B-9DBE1D03BD4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770657" y="3780154"/>
                  <a:ext cx="1288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9A1C6E14-97A5-AFD7-BCF8-ADBB726C6AB5}"/>
                    </a:ext>
                  </a:extLst>
                </p14:cNvPr>
                <p14:cNvContentPartPr/>
                <p14:nvPr/>
              </p14:nvContentPartPr>
              <p14:xfrm>
                <a:off x="6939857" y="3903634"/>
                <a:ext cx="228960" cy="16848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9A1C6E14-97A5-AFD7-BCF8-ADBB726C6AB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930857" y="3894634"/>
                  <a:ext cx="246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0472E505-9423-7AB7-925E-8D231D56D738}"/>
                    </a:ext>
                  </a:extLst>
                </p14:cNvPr>
                <p14:cNvContentPartPr/>
                <p14:nvPr/>
              </p14:nvContentPartPr>
              <p14:xfrm>
                <a:off x="7209857" y="3965914"/>
                <a:ext cx="148320" cy="2160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0472E505-9423-7AB7-925E-8D231D56D73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200857" y="3956914"/>
                  <a:ext cx="165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0ACCBB97-1E0A-C2F7-48F9-D20A71B7294C}"/>
                    </a:ext>
                  </a:extLst>
                </p14:cNvPr>
                <p14:cNvContentPartPr/>
                <p14:nvPr/>
              </p14:nvContentPartPr>
              <p14:xfrm>
                <a:off x="7440257" y="3700594"/>
                <a:ext cx="214560" cy="445680"/>
              </p14:xfrm>
            </p:contentPart>
          </mc:Choice>
          <mc:Fallback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0ACCBB97-1E0A-C2F7-48F9-D20A71B7294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431617" y="3691594"/>
                  <a:ext cx="232200" cy="46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39" name="Entrada de lápiz 138">
                <a:extLst>
                  <a:ext uri="{FF2B5EF4-FFF2-40B4-BE49-F238E27FC236}">
                    <a16:creationId xmlns:a16="http://schemas.microsoft.com/office/drawing/2014/main" id="{973A3F6C-219C-1AFD-55A7-7A106545AD01}"/>
                  </a:ext>
                </a:extLst>
              </p14:cNvPr>
              <p14:cNvContentPartPr/>
              <p14:nvPr/>
            </p14:nvContentPartPr>
            <p14:xfrm>
              <a:off x="8600086" y="4979186"/>
              <a:ext cx="231840" cy="169920"/>
            </p14:xfrm>
          </p:contentPart>
        </mc:Choice>
        <mc:Fallback>
          <p:pic>
            <p:nvPicPr>
              <p:cNvPr id="139" name="Entrada de lápiz 138">
                <a:extLst>
                  <a:ext uri="{FF2B5EF4-FFF2-40B4-BE49-F238E27FC236}">
                    <a16:creationId xmlns:a16="http://schemas.microsoft.com/office/drawing/2014/main" id="{973A3F6C-219C-1AFD-55A7-7A106545AD01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8591086" y="4970186"/>
                <a:ext cx="249480" cy="187560"/>
              </a:xfrm>
              <a:prstGeom prst="rect">
                <a:avLst/>
              </a:prstGeom>
            </p:spPr>
          </p:pic>
        </mc:Fallback>
      </mc:AlternateContent>
      <p:sp>
        <p:nvSpPr>
          <p:cNvPr id="140" name="Rectángulo: esquinas redondeadas 139">
            <a:extLst>
              <a:ext uri="{FF2B5EF4-FFF2-40B4-BE49-F238E27FC236}">
                <a16:creationId xmlns:a16="http://schemas.microsoft.com/office/drawing/2014/main" id="{DD46134E-51DD-C971-AE91-B7AA2680628D}"/>
              </a:ext>
            </a:extLst>
          </p:cNvPr>
          <p:cNvSpPr/>
          <p:nvPr/>
        </p:nvSpPr>
        <p:spPr>
          <a:xfrm>
            <a:off x="6845725" y="5157454"/>
            <a:ext cx="1589040" cy="665143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tángulo: esquinas redondeadas 140">
            <a:extLst>
              <a:ext uri="{FF2B5EF4-FFF2-40B4-BE49-F238E27FC236}">
                <a16:creationId xmlns:a16="http://schemas.microsoft.com/office/drawing/2014/main" id="{0F67D723-8C12-A183-CA96-A3056AD74486}"/>
              </a:ext>
            </a:extLst>
          </p:cNvPr>
          <p:cNvSpPr/>
          <p:nvPr/>
        </p:nvSpPr>
        <p:spPr>
          <a:xfrm>
            <a:off x="9087697" y="5120966"/>
            <a:ext cx="1589040" cy="66514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0C0FD4FF-7268-5497-DF1F-0C46CDE0DD0E}"/>
              </a:ext>
            </a:extLst>
          </p:cNvPr>
          <p:cNvGrpSpPr/>
          <p:nvPr/>
        </p:nvGrpSpPr>
        <p:grpSpPr>
          <a:xfrm>
            <a:off x="6953382" y="5268266"/>
            <a:ext cx="1267560" cy="358200"/>
            <a:chOff x="3817937" y="3744154"/>
            <a:chExt cx="1267560" cy="35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D29158CF-9DFB-9A4F-7C32-271EAA14EF75}"/>
                    </a:ext>
                  </a:extLst>
                </p14:cNvPr>
                <p14:cNvContentPartPr/>
                <p14:nvPr/>
              </p14:nvContentPartPr>
              <p14:xfrm>
                <a:off x="3951857" y="3770434"/>
                <a:ext cx="118080" cy="33192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D29158CF-9DFB-9A4F-7C32-271EAA14EF7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942857" y="3761434"/>
                  <a:ext cx="1357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AD3C80DC-5B43-2E51-4B7B-3D85C828892D}"/>
                    </a:ext>
                  </a:extLst>
                </p14:cNvPr>
                <p14:cNvContentPartPr/>
                <p14:nvPr/>
              </p14:nvContentPartPr>
              <p14:xfrm>
                <a:off x="3817937" y="3761434"/>
                <a:ext cx="301680" cy="3996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AD3C80DC-5B43-2E51-4B7B-3D85C828892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809297" y="3752434"/>
                  <a:ext cx="319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CC682ED0-9DAE-A10F-25FF-8BB5FD5DA4CC}"/>
                    </a:ext>
                  </a:extLst>
                </p14:cNvPr>
                <p14:cNvContentPartPr/>
                <p14:nvPr/>
              </p14:nvContentPartPr>
              <p14:xfrm>
                <a:off x="3863297" y="3901114"/>
                <a:ext cx="266400" cy="3348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CC682ED0-9DAE-A10F-25FF-8BB5FD5DA4C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854657" y="3892114"/>
                  <a:ext cx="284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D7C53AA8-678C-87A6-057D-A7BEDEC5B9F4}"/>
                    </a:ext>
                  </a:extLst>
                </p14:cNvPr>
                <p14:cNvContentPartPr/>
                <p14:nvPr/>
              </p14:nvContentPartPr>
              <p14:xfrm>
                <a:off x="4232297" y="3744154"/>
                <a:ext cx="88560" cy="334440"/>
              </p14:xfrm>
            </p:contentPart>
          </mc:Choice>
          <mc:Fallback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D7C53AA8-678C-87A6-057D-A7BEDEC5B9F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223297" y="3735154"/>
                  <a:ext cx="1062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EDA3D21E-B02F-3BD2-2AAE-AC3B72A11618}"/>
                    </a:ext>
                  </a:extLst>
                </p14:cNvPr>
                <p14:cNvContentPartPr/>
                <p14:nvPr/>
              </p14:nvContentPartPr>
              <p14:xfrm>
                <a:off x="4361897" y="3861874"/>
                <a:ext cx="219240" cy="156960"/>
              </p14:xfrm>
            </p:contentPart>
          </mc:Choice>
          <mc:Fallback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EDA3D21E-B02F-3BD2-2AAE-AC3B72A1161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353257" y="3853234"/>
                  <a:ext cx="236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87D3F588-C42F-A113-2D2D-4E4E54670A80}"/>
                    </a:ext>
                  </a:extLst>
                </p14:cNvPr>
                <p14:cNvContentPartPr/>
                <p14:nvPr/>
              </p14:nvContentPartPr>
              <p14:xfrm>
                <a:off x="4641977" y="3959074"/>
                <a:ext cx="158040" cy="20160"/>
              </p14:xfrm>
            </p:contentPart>
          </mc:Choice>
          <mc:Fallback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87D3F588-C42F-A113-2D2D-4E4E54670A8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632977" y="3950434"/>
                  <a:ext cx="1756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DDDC6001-9079-443C-1832-516B7327CF8B}"/>
                    </a:ext>
                  </a:extLst>
                </p14:cNvPr>
                <p14:cNvContentPartPr/>
                <p14:nvPr/>
              </p14:nvContentPartPr>
              <p14:xfrm>
                <a:off x="4943297" y="3767914"/>
                <a:ext cx="142200" cy="29196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DDDC6001-9079-443C-1832-516B7327CF8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934657" y="3758914"/>
                  <a:ext cx="159840" cy="30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upo 151">
            <a:extLst>
              <a:ext uri="{FF2B5EF4-FFF2-40B4-BE49-F238E27FC236}">
                <a16:creationId xmlns:a16="http://schemas.microsoft.com/office/drawing/2014/main" id="{EEC35A75-07FC-0210-9AF3-6A73A571CB70}"/>
              </a:ext>
            </a:extLst>
          </p:cNvPr>
          <p:cNvGrpSpPr/>
          <p:nvPr/>
        </p:nvGrpSpPr>
        <p:grpSpPr>
          <a:xfrm>
            <a:off x="8628166" y="5359346"/>
            <a:ext cx="225000" cy="182520"/>
            <a:chOff x="5849777" y="3835234"/>
            <a:chExt cx="225000" cy="18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5B9E9B26-9B59-BED1-5A90-1A1946AFF07B}"/>
                    </a:ext>
                  </a:extLst>
                </p14:cNvPr>
                <p14:cNvContentPartPr/>
                <p14:nvPr/>
              </p14:nvContentPartPr>
              <p14:xfrm>
                <a:off x="5891177" y="3835234"/>
                <a:ext cx="80640" cy="182520"/>
              </p14:xfrm>
            </p:contentPart>
          </mc:Choice>
          <mc:Fallback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5B9E9B26-9B59-BED1-5A90-1A1946AFF07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882537" y="3826234"/>
                  <a:ext cx="982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C58B057C-795F-56FA-BA94-FC33B94BBBA8}"/>
                    </a:ext>
                  </a:extLst>
                </p14:cNvPr>
                <p14:cNvContentPartPr/>
                <p14:nvPr/>
              </p14:nvContentPartPr>
              <p14:xfrm>
                <a:off x="5849777" y="3915514"/>
                <a:ext cx="225000" cy="22680"/>
              </p14:xfrm>
            </p:contentPart>
          </mc:Choice>
          <mc:Fallback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C58B057C-795F-56FA-BA94-FC33B94BBBA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841137" y="3906874"/>
                  <a:ext cx="2426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upo 154">
            <a:extLst>
              <a:ext uri="{FF2B5EF4-FFF2-40B4-BE49-F238E27FC236}">
                <a16:creationId xmlns:a16="http://schemas.microsoft.com/office/drawing/2014/main" id="{46CAECAD-F643-C2EA-C4F7-B54BB296A1A9}"/>
              </a:ext>
            </a:extLst>
          </p:cNvPr>
          <p:cNvGrpSpPr/>
          <p:nvPr/>
        </p:nvGrpSpPr>
        <p:grpSpPr>
          <a:xfrm>
            <a:off x="9128926" y="5224706"/>
            <a:ext cx="1304280" cy="445680"/>
            <a:chOff x="6350537" y="3700594"/>
            <a:chExt cx="1304280" cy="44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E8351009-8349-2377-9A5D-A24B37CF78FE}"/>
                    </a:ext>
                  </a:extLst>
                </p14:cNvPr>
                <p14:cNvContentPartPr/>
                <p14:nvPr/>
              </p14:nvContentPartPr>
              <p14:xfrm>
                <a:off x="6458897" y="3806074"/>
                <a:ext cx="108000" cy="302400"/>
              </p14:xfrm>
            </p:contentPart>
          </mc:Choice>
          <mc:Fallback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E8351009-8349-2377-9A5D-A24B37CF78F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449897" y="3797074"/>
                  <a:ext cx="1256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CF7A6BEF-2552-B0C5-9F2A-45F4064CC3D8}"/>
                    </a:ext>
                  </a:extLst>
                </p14:cNvPr>
                <p14:cNvContentPartPr/>
                <p14:nvPr/>
              </p14:nvContentPartPr>
              <p14:xfrm>
                <a:off x="6350537" y="3853594"/>
                <a:ext cx="341280" cy="69120"/>
              </p14:xfrm>
            </p:contentPart>
          </mc:Choice>
          <mc:Fallback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CF7A6BEF-2552-B0C5-9F2A-45F4064CC3D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341537" y="3844594"/>
                  <a:ext cx="358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43B48375-12E4-4C1A-CE9D-9321DB619DCA}"/>
                    </a:ext>
                  </a:extLst>
                </p14:cNvPr>
                <p14:cNvContentPartPr/>
                <p14:nvPr/>
              </p14:nvContentPartPr>
              <p14:xfrm>
                <a:off x="6435137" y="3986794"/>
                <a:ext cx="254520" cy="62280"/>
              </p14:xfrm>
            </p:contentPart>
          </mc:Choice>
          <mc:Fallback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43B48375-12E4-4C1A-CE9D-9321DB619DC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426497" y="3978154"/>
                  <a:ext cx="2721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35D462D4-D083-F0ED-35FE-27A73E325848}"/>
                    </a:ext>
                  </a:extLst>
                </p14:cNvPr>
                <p14:cNvContentPartPr/>
                <p14:nvPr/>
              </p14:nvContentPartPr>
              <p14:xfrm>
                <a:off x="6779657" y="3788794"/>
                <a:ext cx="111240" cy="283320"/>
              </p14:xfrm>
            </p:contentPart>
          </mc:Choice>
          <mc:Fallback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35D462D4-D083-F0ED-35FE-27A73E32584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770657" y="3780154"/>
                  <a:ext cx="1288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9DE39E51-0DB1-749D-B6A1-7E17D52F6C41}"/>
                    </a:ext>
                  </a:extLst>
                </p14:cNvPr>
                <p14:cNvContentPartPr/>
                <p14:nvPr/>
              </p14:nvContentPartPr>
              <p14:xfrm>
                <a:off x="6939857" y="3903634"/>
                <a:ext cx="228960" cy="16848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9DE39E51-0DB1-749D-B6A1-7E17D52F6C4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930857" y="3894634"/>
                  <a:ext cx="246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AA19EA03-C2AA-90E8-ED54-7CB46DCBE1A4}"/>
                    </a:ext>
                  </a:extLst>
                </p14:cNvPr>
                <p14:cNvContentPartPr/>
                <p14:nvPr/>
              </p14:nvContentPartPr>
              <p14:xfrm>
                <a:off x="7209857" y="3965914"/>
                <a:ext cx="148320" cy="2160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AA19EA03-C2AA-90E8-ED54-7CB46DCBE1A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200857" y="3956914"/>
                  <a:ext cx="165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4EED11FC-634F-45E6-094B-EFF3BD307AAB}"/>
                    </a:ext>
                  </a:extLst>
                </p14:cNvPr>
                <p14:cNvContentPartPr/>
                <p14:nvPr/>
              </p14:nvContentPartPr>
              <p14:xfrm>
                <a:off x="7440257" y="3700594"/>
                <a:ext cx="214560" cy="445680"/>
              </p14:xfrm>
            </p:contentPart>
          </mc:Choice>
          <mc:Fallback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4EED11FC-634F-45E6-094B-EFF3BD307AA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431617" y="3691594"/>
                  <a:ext cx="232200" cy="46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66" name="Entrada de lápiz 165">
                <a:extLst>
                  <a:ext uri="{FF2B5EF4-FFF2-40B4-BE49-F238E27FC236}">
                    <a16:creationId xmlns:a16="http://schemas.microsoft.com/office/drawing/2014/main" id="{D034767C-BC2C-EE5C-8E37-7C181C156535}"/>
                  </a:ext>
                </a:extLst>
              </p14:cNvPr>
              <p14:cNvContentPartPr/>
              <p14:nvPr/>
            </p14:nvContentPartPr>
            <p14:xfrm>
              <a:off x="3116657" y="3990754"/>
              <a:ext cx="821880" cy="1119600"/>
            </p14:xfrm>
          </p:contentPart>
        </mc:Choice>
        <mc:Fallback>
          <p:pic>
            <p:nvPicPr>
              <p:cNvPr id="166" name="Entrada de lápiz 165">
                <a:extLst>
                  <a:ext uri="{FF2B5EF4-FFF2-40B4-BE49-F238E27FC236}">
                    <a16:creationId xmlns:a16="http://schemas.microsoft.com/office/drawing/2014/main" id="{D034767C-BC2C-EE5C-8E37-7C181C156535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107657" y="3982114"/>
                <a:ext cx="839520" cy="11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168" name="Entrada de lápiz 167">
                <a:extLst>
                  <a:ext uri="{FF2B5EF4-FFF2-40B4-BE49-F238E27FC236}">
                    <a16:creationId xmlns:a16="http://schemas.microsoft.com/office/drawing/2014/main" id="{C6421470-1A32-F3FC-4B7F-AFD5B3656851}"/>
                  </a:ext>
                </a:extLst>
              </p14:cNvPr>
              <p14:cNvContentPartPr/>
              <p14:nvPr/>
            </p14:nvContentPartPr>
            <p14:xfrm>
              <a:off x="8049737" y="4014514"/>
              <a:ext cx="695520" cy="1127520"/>
            </p14:xfrm>
          </p:contentPart>
        </mc:Choice>
        <mc:Fallback>
          <p:pic>
            <p:nvPicPr>
              <p:cNvPr id="168" name="Entrada de lápiz 167">
                <a:extLst>
                  <a:ext uri="{FF2B5EF4-FFF2-40B4-BE49-F238E27FC236}">
                    <a16:creationId xmlns:a16="http://schemas.microsoft.com/office/drawing/2014/main" id="{C6421470-1A32-F3FC-4B7F-AFD5B365685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8040737" y="4005874"/>
                <a:ext cx="713160" cy="11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170" name="Entrada de lápiz 169">
                <a:extLst>
                  <a:ext uri="{FF2B5EF4-FFF2-40B4-BE49-F238E27FC236}">
                    <a16:creationId xmlns:a16="http://schemas.microsoft.com/office/drawing/2014/main" id="{977A2970-366B-FDF5-E1D3-A699219A63F8}"/>
                  </a:ext>
                </a:extLst>
              </p14:cNvPr>
              <p14:cNvContentPartPr/>
              <p14:nvPr/>
            </p14:nvContentPartPr>
            <p14:xfrm>
              <a:off x="2458217" y="5314834"/>
              <a:ext cx="214920" cy="234000"/>
            </p14:xfrm>
          </p:contentPart>
        </mc:Choice>
        <mc:Fallback>
          <p:pic>
            <p:nvPicPr>
              <p:cNvPr id="170" name="Entrada de lápiz 169">
                <a:extLst>
                  <a:ext uri="{FF2B5EF4-FFF2-40B4-BE49-F238E27FC236}">
                    <a16:creationId xmlns:a16="http://schemas.microsoft.com/office/drawing/2014/main" id="{977A2970-366B-FDF5-E1D3-A699219A63F8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2449577" y="5305834"/>
                <a:ext cx="23256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171" name="Entrada de lápiz 170">
                <a:extLst>
                  <a:ext uri="{FF2B5EF4-FFF2-40B4-BE49-F238E27FC236}">
                    <a16:creationId xmlns:a16="http://schemas.microsoft.com/office/drawing/2014/main" id="{4459E1A2-0446-3813-4C2E-BC9354A201E6}"/>
                  </a:ext>
                </a:extLst>
              </p14:cNvPr>
              <p14:cNvContentPartPr/>
              <p14:nvPr/>
            </p14:nvContentPartPr>
            <p14:xfrm>
              <a:off x="4531457" y="5333914"/>
              <a:ext cx="222480" cy="263160"/>
            </p14:xfrm>
          </p:contentPart>
        </mc:Choice>
        <mc:Fallback>
          <p:pic>
            <p:nvPicPr>
              <p:cNvPr id="171" name="Entrada de lápiz 170">
                <a:extLst>
                  <a:ext uri="{FF2B5EF4-FFF2-40B4-BE49-F238E27FC236}">
                    <a16:creationId xmlns:a16="http://schemas.microsoft.com/office/drawing/2014/main" id="{4459E1A2-0446-3813-4C2E-BC9354A201E6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4522817" y="5324914"/>
                <a:ext cx="24012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172" name="Entrada de lápiz 171">
                <a:extLst>
                  <a:ext uri="{FF2B5EF4-FFF2-40B4-BE49-F238E27FC236}">
                    <a16:creationId xmlns:a16="http://schemas.microsoft.com/office/drawing/2014/main" id="{9432CA3D-BA24-702F-5563-B9A937F7CC7A}"/>
                  </a:ext>
                </a:extLst>
              </p14:cNvPr>
              <p14:cNvContentPartPr/>
              <p14:nvPr/>
            </p14:nvContentPartPr>
            <p14:xfrm>
              <a:off x="7966577" y="5374594"/>
              <a:ext cx="286200" cy="236160"/>
            </p14:xfrm>
          </p:contentPart>
        </mc:Choice>
        <mc:Fallback>
          <p:pic>
            <p:nvPicPr>
              <p:cNvPr id="172" name="Entrada de lápiz 171">
                <a:extLst>
                  <a:ext uri="{FF2B5EF4-FFF2-40B4-BE49-F238E27FC236}">
                    <a16:creationId xmlns:a16="http://schemas.microsoft.com/office/drawing/2014/main" id="{9432CA3D-BA24-702F-5563-B9A937F7CC7A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7957577" y="5365594"/>
                <a:ext cx="303840" cy="25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A49789D-31A8-87BF-5D5B-63AA11DE9ACF}"/>
              </a:ext>
            </a:extLst>
          </p:cNvPr>
          <p:cNvGrpSpPr/>
          <p:nvPr/>
        </p:nvGrpSpPr>
        <p:grpSpPr>
          <a:xfrm>
            <a:off x="10136297" y="5318794"/>
            <a:ext cx="244440" cy="279360"/>
            <a:chOff x="10136297" y="5318794"/>
            <a:chExt cx="244440" cy="27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8AAA37DD-4F71-8E31-728E-99A92C382218}"/>
                    </a:ext>
                  </a:extLst>
                </p14:cNvPr>
                <p14:cNvContentPartPr/>
                <p14:nvPr/>
              </p14:nvContentPartPr>
              <p14:xfrm>
                <a:off x="10262297" y="5319874"/>
                <a:ext cx="102600" cy="278280"/>
              </p14:xfrm>
            </p:contentPart>
          </mc:Choice>
          <mc:Fallback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8AAA37DD-4F71-8E31-728E-99A92C38221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253657" y="5311234"/>
                  <a:ext cx="1202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F85663FD-4E13-6333-AC06-0FB7EE4FFA8C}"/>
                    </a:ext>
                  </a:extLst>
                </p14:cNvPr>
                <p14:cNvContentPartPr/>
                <p14:nvPr/>
              </p14:nvContentPartPr>
              <p14:xfrm>
                <a:off x="10136297" y="5318794"/>
                <a:ext cx="244440" cy="182520"/>
              </p14:xfrm>
            </p:contentPart>
          </mc:Choice>
          <mc:Fallback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F85663FD-4E13-6333-AC06-0FB7EE4FFA8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127657" y="5309794"/>
                  <a:ext cx="262080" cy="20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67422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93468-ABB5-DBC3-A85E-ED045292B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1614054E-D419-6444-920A-D32FAE17BA22}"/>
              </a:ext>
            </a:extLst>
          </p:cNvPr>
          <p:cNvGrpSpPr/>
          <p:nvPr/>
        </p:nvGrpSpPr>
        <p:grpSpPr>
          <a:xfrm>
            <a:off x="1691777" y="571114"/>
            <a:ext cx="1734480" cy="606960"/>
            <a:chOff x="1691777" y="571114"/>
            <a:chExt cx="1734480" cy="60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742A574C-0CF9-531E-664A-42651D0CB439}"/>
                    </a:ext>
                  </a:extLst>
                </p14:cNvPr>
                <p14:cNvContentPartPr/>
                <p14:nvPr/>
              </p14:nvContentPartPr>
              <p14:xfrm>
                <a:off x="1734617" y="856234"/>
                <a:ext cx="357120" cy="32184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742A574C-0CF9-531E-664A-42651D0CB43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25977" y="847234"/>
                  <a:ext cx="3747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1F9542F0-A398-3854-85F8-5E0F708FE755}"/>
                    </a:ext>
                  </a:extLst>
                </p14:cNvPr>
                <p14:cNvContentPartPr/>
                <p14:nvPr/>
              </p14:nvContentPartPr>
              <p14:xfrm>
                <a:off x="1691777" y="571114"/>
                <a:ext cx="99000" cy="6912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1F9542F0-A398-3854-85F8-5E0F708FE75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82777" y="562114"/>
                  <a:ext cx="116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28099521-A344-6FDE-FDBD-01F65957A51B}"/>
                    </a:ext>
                  </a:extLst>
                </p14:cNvPr>
                <p14:cNvContentPartPr/>
                <p14:nvPr/>
              </p14:nvContentPartPr>
              <p14:xfrm>
                <a:off x="2274617" y="608194"/>
                <a:ext cx="428400" cy="50832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28099521-A344-6FDE-FDBD-01F65957A51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65977" y="599554"/>
                  <a:ext cx="44604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78340893-6493-4FAB-930C-3FF561E5C032}"/>
                    </a:ext>
                  </a:extLst>
                </p14:cNvPr>
                <p14:cNvContentPartPr/>
                <p14:nvPr/>
              </p14:nvContentPartPr>
              <p14:xfrm>
                <a:off x="2678897" y="856954"/>
                <a:ext cx="372960" cy="21528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78340893-6493-4FAB-930C-3FF561E5C03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69897" y="848314"/>
                  <a:ext cx="390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74C9C7BD-6622-5BFF-52B6-4ED5EE56E75B}"/>
                    </a:ext>
                  </a:extLst>
                </p14:cNvPr>
                <p14:cNvContentPartPr/>
                <p14:nvPr/>
              </p14:nvContentPartPr>
              <p14:xfrm>
                <a:off x="3039257" y="859834"/>
                <a:ext cx="160200" cy="20484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74C9C7BD-6622-5BFF-52B6-4ED5EE56E75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30617" y="851194"/>
                  <a:ext cx="1778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98640B27-E92F-AD80-F2AA-BAB2391598B9}"/>
                    </a:ext>
                  </a:extLst>
                </p14:cNvPr>
                <p14:cNvContentPartPr/>
                <p14:nvPr/>
              </p14:nvContentPartPr>
              <p14:xfrm>
                <a:off x="3010097" y="689914"/>
                <a:ext cx="59400" cy="17712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98640B27-E92F-AD80-F2AA-BAB2391598B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01097" y="680914"/>
                  <a:ext cx="770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028068A4-8C17-3B10-4F18-2525C02D18B0}"/>
                    </a:ext>
                  </a:extLst>
                </p14:cNvPr>
                <p14:cNvContentPartPr/>
                <p14:nvPr/>
              </p14:nvContentPartPr>
              <p14:xfrm>
                <a:off x="3185417" y="615754"/>
                <a:ext cx="240840" cy="36720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028068A4-8C17-3B10-4F18-2525C02D18B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76777" y="607114"/>
                  <a:ext cx="258480" cy="38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8A4022A6-9E96-6537-92E9-9656DCF15CA7}"/>
              </a:ext>
            </a:extLst>
          </p:cNvPr>
          <p:cNvGrpSpPr/>
          <p:nvPr/>
        </p:nvGrpSpPr>
        <p:grpSpPr>
          <a:xfrm>
            <a:off x="3783377" y="817714"/>
            <a:ext cx="511920" cy="227880"/>
            <a:chOff x="3783377" y="817714"/>
            <a:chExt cx="511920" cy="22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F5776CD9-1D94-CC60-0427-765CF18095AC}"/>
                    </a:ext>
                  </a:extLst>
                </p14:cNvPr>
                <p14:cNvContentPartPr/>
                <p14:nvPr/>
              </p14:nvContentPartPr>
              <p14:xfrm>
                <a:off x="3783377" y="825994"/>
                <a:ext cx="316800" cy="21600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F5776CD9-1D94-CC60-0427-765CF18095A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74377" y="817354"/>
                  <a:ext cx="3344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DA6206B3-2DA4-0AEB-B423-E41DAF1431A4}"/>
                    </a:ext>
                  </a:extLst>
                </p14:cNvPr>
                <p14:cNvContentPartPr/>
                <p14:nvPr/>
              </p14:nvContentPartPr>
              <p14:xfrm>
                <a:off x="4065257" y="817714"/>
                <a:ext cx="230040" cy="22788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DA6206B3-2DA4-0AEB-B423-E41DAF1431A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56617" y="809074"/>
                  <a:ext cx="24768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04015743-377D-879E-3BC6-CDA560DB1EA9}"/>
              </a:ext>
            </a:extLst>
          </p:cNvPr>
          <p:cNvGrpSpPr/>
          <p:nvPr/>
        </p:nvGrpSpPr>
        <p:grpSpPr>
          <a:xfrm>
            <a:off x="4802537" y="580114"/>
            <a:ext cx="466200" cy="428760"/>
            <a:chOff x="4802537" y="580114"/>
            <a:chExt cx="466200" cy="42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1C570030-BD05-AFA8-0F37-9FDFCD14FC48}"/>
                    </a:ext>
                  </a:extLst>
                </p14:cNvPr>
                <p14:cNvContentPartPr/>
                <p14:nvPr/>
              </p14:nvContentPartPr>
              <p14:xfrm>
                <a:off x="4802537" y="845434"/>
                <a:ext cx="344160" cy="16344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1C570030-BD05-AFA8-0F37-9FDFCD14FC4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93537" y="836434"/>
                  <a:ext cx="361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0831C4AA-98ED-4796-8204-138CBD78692A}"/>
                    </a:ext>
                  </a:extLst>
                </p14:cNvPr>
                <p14:cNvContentPartPr/>
                <p14:nvPr/>
              </p14:nvContentPartPr>
              <p14:xfrm>
                <a:off x="5049857" y="580114"/>
                <a:ext cx="218880" cy="42804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0831C4AA-98ED-4796-8204-138CBD78692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40857" y="571474"/>
                  <a:ext cx="236520" cy="44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B05C10DA-257F-CA92-0A31-521B2F9C917A}"/>
              </a:ext>
            </a:extLst>
          </p:cNvPr>
          <p:cNvGrpSpPr/>
          <p:nvPr/>
        </p:nvGrpSpPr>
        <p:grpSpPr>
          <a:xfrm>
            <a:off x="5631257" y="605314"/>
            <a:ext cx="1411200" cy="464040"/>
            <a:chOff x="5631257" y="605314"/>
            <a:chExt cx="1411200" cy="46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3D94A43A-4E2C-FC20-66FB-3CE31C0C5C3F}"/>
                    </a:ext>
                  </a:extLst>
                </p14:cNvPr>
                <p14:cNvContentPartPr/>
                <p14:nvPr/>
              </p14:nvContentPartPr>
              <p14:xfrm>
                <a:off x="5631257" y="648874"/>
                <a:ext cx="231480" cy="37332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3D94A43A-4E2C-FC20-66FB-3CE31C0C5C3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22257" y="639874"/>
                  <a:ext cx="24912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4959F064-8FBB-E59D-8E21-7456D8E6D5CD}"/>
                    </a:ext>
                  </a:extLst>
                </p14:cNvPr>
                <p14:cNvContentPartPr/>
                <p14:nvPr/>
              </p14:nvContentPartPr>
              <p14:xfrm>
                <a:off x="5643137" y="761194"/>
                <a:ext cx="268560" cy="9792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4959F064-8FBB-E59D-8E21-7456D8E6D5C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34137" y="752194"/>
                  <a:ext cx="286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59EA72F5-581C-8465-5BA9-D855AB290E28}"/>
                    </a:ext>
                  </a:extLst>
                </p14:cNvPr>
                <p14:cNvContentPartPr/>
                <p14:nvPr/>
              </p14:nvContentPartPr>
              <p14:xfrm>
                <a:off x="6024377" y="824914"/>
                <a:ext cx="302400" cy="18036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59EA72F5-581C-8465-5BA9-D855AB290E2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15377" y="815914"/>
                  <a:ext cx="3200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1ADAF9D9-1FAB-B686-461A-7082E8F7DA5C}"/>
                    </a:ext>
                  </a:extLst>
                </p14:cNvPr>
                <p14:cNvContentPartPr/>
                <p14:nvPr/>
              </p14:nvContentPartPr>
              <p14:xfrm>
                <a:off x="5976137" y="605314"/>
                <a:ext cx="148320" cy="13752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1ADAF9D9-1FAB-B686-461A-7082E8F7DA5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67137" y="596314"/>
                  <a:ext cx="165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053F74C0-738A-3A3A-6F16-3F298578C41C}"/>
                    </a:ext>
                  </a:extLst>
                </p14:cNvPr>
                <p14:cNvContentPartPr/>
                <p14:nvPr/>
              </p14:nvContentPartPr>
              <p14:xfrm>
                <a:off x="6344417" y="796834"/>
                <a:ext cx="159840" cy="25236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053F74C0-738A-3A3A-6F16-3F298578C41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35777" y="787834"/>
                  <a:ext cx="1774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0D3271F0-9AF9-7AF9-5972-2A68D0BF1485}"/>
                    </a:ext>
                  </a:extLst>
                </p14:cNvPr>
                <p14:cNvContentPartPr/>
                <p14:nvPr/>
              </p14:nvContentPartPr>
              <p14:xfrm>
                <a:off x="6567257" y="829234"/>
                <a:ext cx="475200" cy="24012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0D3271F0-9AF9-7AF9-5972-2A68D0BF148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558617" y="820234"/>
                  <a:ext cx="49284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42B29FA5-60CB-9F57-D529-E45A7D2A14B3}"/>
              </a:ext>
            </a:extLst>
          </p:cNvPr>
          <p:cNvGrpSpPr/>
          <p:nvPr/>
        </p:nvGrpSpPr>
        <p:grpSpPr>
          <a:xfrm>
            <a:off x="7077737" y="737434"/>
            <a:ext cx="859320" cy="295560"/>
            <a:chOff x="7077737" y="737434"/>
            <a:chExt cx="859320" cy="29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E689CA8C-C7BC-3688-8532-A642BEA91B93}"/>
                    </a:ext>
                  </a:extLst>
                </p14:cNvPr>
                <p14:cNvContentPartPr/>
                <p14:nvPr/>
              </p14:nvContentPartPr>
              <p14:xfrm>
                <a:off x="7215617" y="850834"/>
                <a:ext cx="109800" cy="16848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E689CA8C-C7BC-3688-8532-A642BEA91B9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206977" y="841834"/>
                  <a:ext cx="1274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536BEDE5-E978-CE45-D537-FE28A50700F2}"/>
                    </a:ext>
                  </a:extLst>
                </p14:cNvPr>
                <p14:cNvContentPartPr/>
                <p14:nvPr/>
              </p14:nvContentPartPr>
              <p14:xfrm>
                <a:off x="7077737" y="737434"/>
                <a:ext cx="51480" cy="2412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536BEDE5-E978-CE45-D537-FE28A50700F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68737" y="728434"/>
                  <a:ext cx="69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A3BD12B5-7986-F0F0-40D1-A0E368B0D560}"/>
                    </a:ext>
                  </a:extLst>
                </p14:cNvPr>
                <p14:cNvContentPartPr/>
                <p14:nvPr/>
              </p14:nvContentPartPr>
              <p14:xfrm>
                <a:off x="7404977" y="843994"/>
                <a:ext cx="343440" cy="18900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A3BD12B5-7986-F0F0-40D1-A0E368B0D56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95977" y="834994"/>
                  <a:ext cx="3610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C85F07F5-1548-2EE5-3739-EF4381AAF018}"/>
                    </a:ext>
                  </a:extLst>
                </p14:cNvPr>
                <p14:cNvContentPartPr/>
                <p14:nvPr/>
              </p14:nvContentPartPr>
              <p14:xfrm>
                <a:off x="7808897" y="838954"/>
                <a:ext cx="128160" cy="14292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C85F07F5-1548-2EE5-3739-EF4381AAF01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99897" y="829954"/>
                  <a:ext cx="145800" cy="16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8" name="Entrada de lápiz 37">
                <a:extLst>
                  <a:ext uri="{FF2B5EF4-FFF2-40B4-BE49-F238E27FC236}">
                    <a16:creationId xmlns:a16="http://schemas.microsoft.com/office/drawing/2014/main" id="{366C7266-621E-EF08-7C73-63557F29C893}"/>
                  </a:ext>
                </a:extLst>
              </p14:cNvPr>
              <p14:cNvContentPartPr/>
              <p14:nvPr/>
            </p14:nvContentPartPr>
            <p14:xfrm>
              <a:off x="8683697" y="766594"/>
              <a:ext cx="386640" cy="254160"/>
            </p14:xfrm>
          </p:contentPart>
        </mc:Choice>
        <mc:Fallback>
          <p:pic>
            <p:nvPicPr>
              <p:cNvPr id="38" name="Entrada de lápiz 37">
                <a:extLst>
                  <a:ext uri="{FF2B5EF4-FFF2-40B4-BE49-F238E27FC236}">
                    <a16:creationId xmlns:a16="http://schemas.microsoft.com/office/drawing/2014/main" id="{366C7266-621E-EF08-7C73-63557F29C89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675057" y="757954"/>
                <a:ext cx="4042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6603C503-F21D-7686-3A39-25322220FD6F}"/>
                  </a:ext>
                </a:extLst>
              </p14:cNvPr>
              <p14:cNvContentPartPr/>
              <p14:nvPr/>
            </p14:nvContentPartPr>
            <p14:xfrm>
              <a:off x="2748377" y="1405234"/>
              <a:ext cx="591120" cy="369360"/>
            </p14:xfrm>
          </p:contentPart>
        </mc:Choice>
        <mc:Fallback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6603C503-F21D-7686-3A39-25322220FD6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739377" y="1396234"/>
                <a:ext cx="608760" cy="38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upo 54">
            <a:extLst>
              <a:ext uri="{FF2B5EF4-FFF2-40B4-BE49-F238E27FC236}">
                <a16:creationId xmlns:a16="http://schemas.microsoft.com/office/drawing/2014/main" id="{7893353A-ABA4-4D91-D6C7-9156C52FA036}"/>
              </a:ext>
            </a:extLst>
          </p:cNvPr>
          <p:cNvGrpSpPr/>
          <p:nvPr/>
        </p:nvGrpSpPr>
        <p:grpSpPr>
          <a:xfrm>
            <a:off x="3739097" y="1399834"/>
            <a:ext cx="552600" cy="398160"/>
            <a:chOff x="3739097" y="1399834"/>
            <a:chExt cx="552600" cy="39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A3FF3421-6191-C617-7619-9232150F1DB0}"/>
                    </a:ext>
                  </a:extLst>
                </p14:cNvPr>
                <p14:cNvContentPartPr/>
                <p14:nvPr/>
              </p14:nvContentPartPr>
              <p14:xfrm>
                <a:off x="3739097" y="1399834"/>
                <a:ext cx="201240" cy="39816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A3FF3421-6191-C617-7619-9232150F1DB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30457" y="1391194"/>
                  <a:ext cx="2188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61DB5AF4-C249-C937-33AA-9ACCF244DE5A}"/>
                    </a:ext>
                  </a:extLst>
                </p14:cNvPr>
                <p14:cNvContentPartPr/>
                <p14:nvPr/>
              </p14:nvContentPartPr>
              <p14:xfrm>
                <a:off x="4056977" y="1615114"/>
                <a:ext cx="234720" cy="14436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61DB5AF4-C249-C937-33AA-9ACCF244DE5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047977" y="1606114"/>
                  <a:ext cx="25236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E4B5DA3E-A6F0-6E06-F21F-19470984EC08}"/>
              </a:ext>
            </a:extLst>
          </p:cNvPr>
          <p:cNvGrpSpPr/>
          <p:nvPr/>
        </p:nvGrpSpPr>
        <p:grpSpPr>
          <a:xfrm>
            <a:off x="4780217" y="1328554"/>
            <a:ext cx="2538360" cy="384480"/>
            <a:chOff x="4780217" y="1328554"/>
            <a:chExt cx="2538360" cy="38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58E67BEA-813D-A024-5E6E-375CB6BE9066}"/>
                    </a:ext>
                  </a:extLst>
                </p14:cNvPr>
                <p14:cNvContentPartPr/>
                <p14:nvPr/>
              </p14:nvContentPartPr>
              <p14:xfrm>
                <a:off x="4780217" y="1447354"/>
                <a:ext cx="120240" cy="21384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58E67BEA-813D-A024-5E6E-375CB6BE906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771577" y="1438714"/>
                  <a:ext cx="1378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C7D9C8CC-0548-0F3A-F496-34AD71837F22}"/>
                    </a:ext>
                  </a:extLst>
                </p14:cNvPr>
                <p14:cNvContentPartPr/>
                <p14:nvPr/>
              </p14:nvContentPartPr>
              <p14:xfrm>
                <a:off x="5105657" y="1497394"/>
                <a:ext cx="279720" cy="15624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C7D9C8CC-0548-0F3A-F496-34AD71837F2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096657" y="1488754"/>
                  <a:ext cx="297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52CAB4F5-3CE7-7C7E-37AA-B814BE241876}"/>
                    </a:ext>
                  </a:extLst>
                </p14:cNvPr>
                <p14:cNvContentPartPr/>
                <p14:nvPr/>
              </p14:nvContentPartPr>
              <p14:xfrm>
                <a:off x="5565017" y="1493434"/>
                <a:ext cx="241920" cy="18468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52CAB4F5-3CE7-7C7E-37AA-B814BE24187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556377" y="1484794"/>
                  <a:ext cx="259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1407AE58-291A-CBD5-C62E-2D5877B13A13}"/>
                    </a:ext>
                  </a:extLst>
                </p14:cNvPr>
                <p14:cNvContentPartPr/>
                <p14:nvPr/>
              </p14:nvContentPartPr>
              <p14:xfrm>
                <a:off x="5836097" y="1521154"/>
                <a:ext cx="372960" cy="18108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1407AE58-291A-CBD5-C62E-2D5877B13A1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827457" y="1512154"/>
                  <a:ext cx="390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B4486AB4-E2A1-D0D6-9129-4F29EC131C29}"/>
                    </a:ext>
                  </a:extLst>
                </p14:cNvPr>
                <p14:cNvContentPartPr/>
                <p14:nvPr/>
              </p14:nvContentPartPr>
              <p14:xfrm>
                <a:off x="6169817" y="1530514"/>
                <a:ext cx="144720" cy="18252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B4486AB4-E2A1-D0D6-9129-4F29EC131C2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161177" y="1521874"/>
                  <a:ext cx="1623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111A96FB-34F9-9D12-1144-49A72670074E}"/>
                    </a:ext>
                  </a:extLst>
                </p14:cNvPr>
                <p14:cNvContentPartPr/>
                <p14:nvPr/>
              </p14:nvContentPartPr>
              <p14:xfrm>
                <a:off x="6397697" y="1513234"/>
                <a:ext cx="110880" cy="17460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111A96FB-34F9-9D12-1144-49A72670074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389057" y="1504594"/>
                  <a:ext cx="1285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229EAA30-EE15-91FE-432E-683F32D80A68}"/>
                    </a:ext>
                  </a:extLst>
                </p14:cNvPr>
                <p14:cNvContentPartPr/>
                <p14:nvPr/>
              </p14:nvContentPartPr>
              <p14:xfrm>
                <a:off x="6356297" y="1430074"/>
                <a:ext cx="75240" cy="1224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229EAA30-EE15-91FE-432E-683F32D80A6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347657" y="1421434"/>
                  <a:ext cx="928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63EB6692-D477-58F2-F0B7-DA4F4E8608C4}"/>
                    </a:ext>
                  </a:extLst>
                </p14:cNvPr>
                <p14:cNvContentPartPr/>
                <p14:nvPr/>
              </p14:nvContentPartPr>
              <p14:xfrm>
                <a:off x="6694697" y="1513234"/>
                <a:ext cx="172080" cy="15084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63EB6692-D477-58F2-F0B7-DA4F4E8608C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86057" y="1504594"/>
                  <a:ext cx="189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E1409AF0-489A-3BAF-C278-C7C08306BAF8}"/>
                    </a:ext>
                  </a:extLst>
                </p14:cNvPr>
                <p14:cNvContentPartPr/>
                <p14:nvPr/>
              </p14:nvContentPartPr>
              <p14:xfrm>
                <a:off x="6746537" y="1328554"/>
                <a:ext cx="69480" cy="7020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E1409AF0-489A-3BAF-C278-C7C08306BAF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737897" y="1319914"/>
                  <a:ext cx="871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5471C59A-A971-6026-A80A-960152D5BEFA}"/>
                    </a:ext>
                  </a:extLst>
                </p14:cNvPr>
                <p14:cNvContentPartPr/>
                <p14:nvPr/>
              </p14:nvContentPartPr>
              <p14:xfrm>
                <a:off x="7030577" y="1440154"/>
                <a:ext cx="288000" cy="16776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5471C59A-A971-6026-A80A-960152D5BEF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021577" y="1431154"/>
                  <a:ext cx="305640" cy="18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9990A6B2-BB97-FDD1-0E26-07D483911078}"/>
                  </a:ext>
                </a:extLst>
              </p14:cNvPr>
              <p14:cNvContentPartPr/>
              <p14:nvPr/>
            </p14:nvContentPartPr>
            <p14:xfrm>
              <a:off x="7781177" y="1221634"/>
              <a:ext cx="678240" cy="441720"/>
            </p14:xfrm>
          </p:contentPart>
        </mc:Choice>
        <mc:Fallback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9990A6B2-BB97-FDD1-0E26-07D48391107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772537" y="1212994"/>
                <a:ext cx="695880" cy="45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upo 70">
            <a:extLst>
              <a:ext uri="{FF2B5EF4-FFF2-40B4-BE49-F238E27FC236}">
                <a16:creationId xmlns:a16="http://schemas.microsoft.com/office/drawing/2014/main" id="{01EA42FC-C3BA-9F18-844B-3C22152FA0BE}"/>
              </a:ext>
            </a:extLst>
          </p:cNvPr>
          <p:cNvGrpSpPr/>
          <p:nvPr/>
        </p:nvGrpSpPr>
        <p:grpSpPr>
          <a:xfrm>
            <a:off x="8754977" y="1220194"/>
            <a:ext cx="2993760" cy="578160"/>
            <a:chOff x="8754977" y="1220194"/>
            <a:chExt cx="2993760" cy="57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F25E2E6A-6A7C-2843-EBF3-D6FED870DE60}"/>
                    </a:ext>
                  </a:extLst>
                </p14:cNvPr>
                <p14:cNvContentPartPr/>
                <p14:nvPr/>
              </p14:nvContentPartPr>
              <p14:xfrm>
                <a:off x="8859377" y="1327114"/>
                <a:ext cx="172080" cy="32076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F25E2E6A-6A7C-2843-EBF3-D6FED870DE6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850377" y="1318474"/>
                  <a:ext cx="1897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9CC7D9F7-C966-5040-9D2C-D660DDEDC638}"/>
                    </a:ext>
                  </a:extLst>
                </p14:cNvPr>
                <p14:cNvContentPartPr/>
                <p14:nvPr/>
              </p14:nvContentPartPr>
              <p14:xfrm>
                <a:off x="8754977" y="1356274"/>
                <a:ext cx="365040" cy="9288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9CC7D9F7-C966-5040-9D2C-D660DDEDC63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745977" y="1347634"/>
                  <a:ext cx="382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D53B4AE8-D285-19FF-64D8-DD941363C7FC}"/>
                    </a:ext>
                  </a:extLst>
                </p14:cNvPr>
                <p14:cNvContentPartPr/>
                <p14:nvPr/>
              </p14:nvContentPartPr>
              <p14:xfrm>
                <a:off x="8942177" y="1508194"/>
                <a:ext cx="323640" cy="6120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D53B4AE8-D285-19FF-64D8-DD941363C7F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933177" y="1499194"/>
                  <a:ext cx="3412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CE231F7B-276D-AECC-3058-26592392CA64}"/>
                    </a:ext>
                  </a:extLst>
                </p14:cNvPr>
                <p14:cNvContentPartPr/>
                <p14:nvPr/>
              </p14:nvContentPartPr>
              <p14:xfrm>
                <a:off x="9355817" y="1509274"/>
                <a:ext cx="88920" cy="13896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CE231F7B-276D-AECC-3058-26592392CA6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347177" y="1500634"/>
                  <a:ext cx="106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DC236C4B-A005-E834-FA12-E0BFA5EDE226}"/>
                    </a:ext>
                  </a:extLst>
                </p14:cNvPr>
                <p14:cNvContentPartPr/>
                <p14:nvPr/>
              </p14:nvContentPartPr>
              <p14:xfrm>
                <a:off x="9312617" y="1331074"/>
                <a:ext cx="28080" cy="2664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DC236C4B-A005-E834-FA12-E0BFA5EDE22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303617" y="1322434"/>
                  <a:ext cx="45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394B8543-5400-BEE5-16D1-71219632352B}"/>
                    </a:ext>
                  </a:extLst>
                </p14:cNvPr>
                <p14:cNvContentPartPr/>
                <p14:nvPr/>
              </p14:nvContentPartPr>
              <p14:xfrm>
                <a:off x="9483977" y="1220194"/>
                <a:ext cx="344880" cy="42444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394B8543-5400-BEE5-16D1-71219632352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475337" y="1211554"/>
                  <a:ext cx="3625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7777B5C4-4D4F-7B0D-C344-5D57898125C5}"/>
                    </a:ext>
                  </a:extLst>
                </p14:cNvPr>
                <p14:cNvContentPartPr/>
                <p14:nvPr/>
              </p14:nvContentPartPr>
              <p14:xfrm>
                <a:off x="9937217" y="1448794"/>
                <a:ext cx="173520" cy="18072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7777B5C4-4D4F-7B0D-C344-5D57898125C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928577" y="1439794"/>
                  <a:ext cx="1911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E606728A-1C5B-1F2D-0D3B-89778A795C7C}"/>
                    </a:ext>
                  </a:extLst>
                </p14:cNvPr>
                <p14:cNvContentPartPr/>
                <p14:nvPr/>
              </p14:nvContentPartPr>
              <p14:xfrm>
                <a:off x="10165817" y="1453474"/>
                <a:ext cx="260640" cy="19944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E606728A-1C5B-1F2D-0D3B-89778A795C7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157177" y="1444474"/>
                  <a:ext cx="278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2462C851-96EA-2EA3-856C-B849382F8188}"/>
                    </a:ext>
                  </a:extLst>
                </p14:cNvPr>
                <p14:cNvContentPartPr/>
                <p14:nvPr/>
              </p14:nvContentPartPr>
              <p14:xfrm>
                <a:off x="10511057" y="1472554"/>
                <a:ext cx="214920" cy="19116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2462C851-96EA-2EA3-856C-B849382F818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502417" y="1463914"/>
                  <a:ext cx="232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3416DEE0-5FF0-562C-6C4C-283C459D0F3B}"/>
                    </a:ext>
                  </a:extLst>
                </p14:cNvPr>
                <p14:cNvContentPartPr/>
                <p14:nvPr/>
              </p14:nvContentPartPr>
              <p14:xfrm>
                <a:off x="10742537" y="1426114"/>
                <a:ext cx="182160" cy="24624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3416DEE0-5FF0-562C-6C4C-283C459D0F3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733897" y="1417474"/>
                  <a:ext cx="1998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D1FEBC6C-8072-069A-8154-76234DF192CB}"/>
                    </a:ext>
                  </a:extLst>
                </p14:cNvPr>
                <p14:cNvContentPartPr/>
                <p14:nvPr/>
              </p14:nvContentPartPr>
              <p14:xfrm>
                <a:off x="10976537" y="1436914"/>
                <a:ext cx="304920" cy="21744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D1FEBC6C-8072-069A-8154-76234DF192C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967537" y="1427914"/>
                  <a:ext cx="3225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11353837-B472-4D63-FEAC-09942E0DD3E6}"/>
                    </a:ext>
                  </a:extLst>
                </p14:cNvPr>
                <p14:cNvContentPartPr/>
                <p14:nvPr/>
              </p14:nvContentPartPr>
              <p14:xfrm>
                <a:off x="11021537" y="1344754"/>
                <a:ext cx="100440" cy="4356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11353837-B472-4D63-FEAC-09942E0DD3E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012897" y="1335754"/>
                  <a:ext cx="1180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BFCA7188-DCF0-453D-E2E7-5E7603D87764}"/>
                    </a:ext>
                  </a:extLst>
                </p14:cNvPr>
                <p14:cNvContentPartPr/>
                <p14:nvPr/>
              </p14:nvContentPartPr>
              <p14:xfrm>
                <a:off x="11299097" y="1227394"/>
                <a:ext cx="306000" cy="35640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BFCA7188-DCF0-453D-E2E7-5E7603D8776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290097" y="1218394"/>
                  <a:ext cx="3236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750A6734-9F99-BA9A-24AB-8373B23EEA11}"/>
                    </a:ext>
                  </a:extLst>
                </p14:cNvPr>
                <p14:cNvContentPartPr/>
                <p14:nvPr/>
              </p14:nvContentPartPr>
              <p14:xfrm>
                <a:off x="11610497" y="1705834"/>
                <a:ext cx="138240" cy="9252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750A6734-9F99-BA9A-24AB-8373B23EEA1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601497" y="1697194"/>
                  <a:ext cx="155880" cy="110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93C06291-7887-1D27-A88D-18327D4E747A}"/>
              </a:ext>
            </a:extLst>
          </p:cNvPr>
          <p:cNvSpPr/>
          <p:nvPr/>
        </p:nvSpPr>
        <p:spPr>
          <a:xfrm>
            <a:off x="5105657" y="2290354"/>
            <a:ext cx="1589040" cy="6651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80" name="Entrada de lápiz 79">
                <a:extLst>
                  <a:ext uri="{FF2B5EF4-FFF2-40B4-BE49-F238E27FC236}">
                    <a16:creationId xmlns:a16="http://schemas.microsoft.com/office/drawing/2014/main" id="{0379AF24-C614-68DC-DAD8-667533A3299F}"/>
                  </a:ext>
                </a:extLst>
              </p14:cNvPr>
              <p14:cNvContentPartPr/>
              <p14:nvPr/>
            </p14:nvContentPartPr>
            <p14:xfrm>
              <a:off x="5857697" y="3099754"/>
              <a:ext cx="33840" cy="459720"/>
            </p14:xfrm>
          </p:contentPart>
        </mc:Choice>
        <mc:Fallback>
          <p:pic>
            <p:nvPicPr>
              <p:cNvPr id="80" name="Entrada de lápiz 79">
                <a:extLst>
                  <a:ext uri="{FF2B5EF4-FFF2-40B4-BE49-F238E27FC236}">
                    <a16:creationId xmlns:a16="http://schemas.microsoft.com/office/drawing/2014/main" id="{0379AF24-C614-68DC-DAD8-667533A3299F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848697" y="3090754"/>
                <a:ext cx="5148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81" name="Entrada de lápiz 80">
                <a:extLst>
                  <a:ext uri="{FF2B5EF4-FFF2-40B4-BE49-F238E27FC236}">
                    <a16:creationId xmlns:a16="http://schemas.microsoft.com/office/drawing/2014/main" id="{44B212E7-F5AE-CF5F-FD0C-7D5CB08B83CB}"/>
                  </a:ext>
                </a:extLst>
              </p14:cNvPr>
              <p14:cNvContentPartPr/>
              <p14:nvPr/>
            </p14:nvContentPartPr>
            <p14:xfrm>
              <a:off x="5821697" y="3455074"/>
              <a:ext cx="231840" cy="169920"/>
            </p14:xfrm>
          </p:contentPart>
        </mc:Choice>
        <mc:Fallback>
          <p:pic>
            <p:nvPicPr>
              <p:cNvPr id="81" name="Entrada de lápiz 80">
                <a:extLst>
                  <a:ext uri="{FF2B5EF4-FFF2-40B4-BE49-F238E27FC236}">
                    <a16:creationId xmlns:a16="http://schemas.microsoft.com/office/drawing/2014/main" id="{44B212E7-F5AE-CF5F-FD0C-7D5CB08B83CB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812697" y="3446074"/>
                <a:ext cx="249480" cy="18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upo 88">
            <a:extLst>
              <a:ext uri="{FF2B5EF4-FFF2-40B4-BE49-F238E27FC236}">
                <a16:creationId xmlns:a16="http://schemas.microsoft.com/office/drawing/2014/main" id="{515DF629-83E0-036B-2839-9A640FCDF52B}"/>
              </a:ext>
            </a:extLst>
          </p:cNvPr>
          <p:cNvGrpSpPr/>
          <p:nvPr/>
        </p:nvGrpSpPr>
        <p:grpSpPr>
          <a:xfrm>
            <a:off x="5307977" y="2429434"/>
            <a:ext cx="991800" cy="444960"/>
            <a:chOff x="5307977" y="2429434"/>
            <a:chExt cx="991800" cy="44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42366064-A414-A53F-36EF-5DE71BDB2A3F}"/>
                    </a:ext>
                  </a:extLst>
                </p14:cNvPr>
                <p14:cNvContentPartPr/>
                <p14:nvPr/>
              </p14:nvContentPartPr>
              <p14:xfrm>
                <a:off x="5421737" y="2456434"/>
                <a:ext cx="58320" cy="33336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42366064-A414-A53F-36EF-5DE71BDB2A3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412737" y="2447434"/>
                  <a:ext cx="759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5CB42C97-3709-68F2-9DBE-69688E33011A}"/>
                    </a:ext>
                  </a:extLst>
                </p14:cNvPr>
                <p14:cNvContentPartPr/>
                <p14:nvPr/>
              </p14:nvContentPartPr>
              <p14:xfrm>
                <a:off x="5307977" y="2494234"/>
                <a:ext cx="319680" cy="4932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5CB42C97-3709-68F2-9DBE-69688E33011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298977" y="2485234"/>
                  <a:ext cx="3373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4F35B750-78C1-F0C5-9999-4F03C4329961}"/>
                    </a:ext>
                  </a:extLst>
                </p14:cNvPr>
                <p14:cNvContentPartPr/>
                <p14:nvPr/>
              </p14:nvContentPartPr>
              <p14:xfrm>
                <a:off x="5317697" y="2637874"/>
                <a:ext cx="264600" cy="5436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4F35B750-78C1-F0C5-9999-4F03C432996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309057" y="2629234"/>
                  <a:ext cx="2822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FC082D6C-A049-FAB1-1100-3585F26E56FB}"/>
                    </a:ext>
                  </a:extLst>
                </p14:cNvPr>
                <p14:cNvContentPartPr/>
                <p14:nvPr/>
              </p14:nvContentPartPr>
              <p14:xfrm>
                <a:off x="5766617" y="2429434"/>
                <a:ext cx="123120" cy="44496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FC082D6C-A049-FAB1-1100-3585F26E56F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757617" y="2420434"/>
                  <a:ext cx="14076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B1BD99B9-8B09-4B6E-E225-2B6B4CD0701F}"/>
                    </a:ext>
                  </a:extLst>
                </p14:cNvPr>
                <p14:cNvContentPartPr/>
                <p14:nvPr/>
              </p14:nvContentPartPr>
              <p14:xfrm>
                <a:off x="5897297" y="2624554"/>
                <a:ext cx="242640" cy="16308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B1BD99B9-8B09-4B6E-E225-2B6B4CD0701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888297" y="2615554"/>
                  <a:ext cx="260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258DEE83-68B6-D21A-54C9-10F2489266A6}"/>
                    </a:ext>
                  </a:extLst>
                </p14:cNvPr>
                <p14:cNvContentPartPr/>
                <p14:nvPr/>
              </p14:nvContentPartPr>
              <p14:xfrm>
                <a:off x="6039137" y="2494234"/>
                <a:ext cx="260640" cy="37044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258DEE83-68B6-D21A-54C9-10F2489266A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030137" y="2485234"/>
                  <a:ext cx="278280" cy="388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0" name="Rectángulo: esquinas redondeadas 89">
            <a:extLst>
              <a:ext uri="{FF2B5EF4-FFF2-40B4-BE49-F238E27FC236}">
                <a16:creationId xmlns:a16="http://schemas.microsoft.com/office/drawing/2014/main" id="{5E41C684-AF1D-1038-113C-0C8BAE7C0BB8}"/>
              </a:ext>
            </a:extLst>
          </p:cNvPr>
          <p:cNvSpPr/>
          <p:nvPr/>
        </p:nvSpPr>
        <p:spPr>
          <a:xfrm>
            <a:off x="4067336" y="3633342"/>
            <a:ext cx="1589040" cy="665143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ángulo: esquinas redondeadas 90">
            <a:extLst>
              <a:ext uri="{FF2B5EF4-FFF2-40B4-BE49-F238E27FC236}">
                <a16:creationId xmlns:a16="http://schemas.microsoft.com/office/drawing/2014/main" id="{8D2D4A8F-3477-B65F-D63C-1D681DDFFC3A}"/>
              </a:ext>
            </a:extLst>
          </p:cNvPr>
          <p:cNvSpPr/>
          <p:nvPr/>
        </p:nvSpPr>
        <p:spPr>
          <a:xfrm>
            <a:off x="6309308" y="3596854"/>
            <a:ext cx="1589040" cy="66514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upo 112">
            <a:extLst>
              <a:ext uri="{FF2B5EF4-FFF2-40B4-BE49-F238E27FC236}">
                <a16:creationId xmlns:a16="http://schemas.microsoft.com/office/drawing/2014/main" id="{086D0D82-2CCD-85B4-F04F-6207D2B18C72}"/>
              </a:ext>
            </a:extLst>
          </p:cNvPr>
          <p:cNvGrpSpPr/>
          <p:nvPr/>
        </p:nvGrpSpPr>
        <p:grpSpPr>
          <a:xfrm>
            <a:off x="4174993" y="3744154"/>
            <a:ext cx="1267560" cy="358200"/>
            <a:chOff x="3817937" y="3744154"/>
            <a:chExt cx="1267560" cy="35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292014F6-51AD-6718-A7AF-8C02D2541C86}"/>
                    </a:ext>
                  </a:extLst>
                </p14:cNvPr>
                <p14:cNvContentPartPr/>
                <p14:nvPr/>
              </p14:nvContentPartPr>
              <p14:xfrm>
                <a:off x="3951857" y="3770434"/>
                <a:ext cx="118080" cy="33192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292014F6-51AD-6718-A7AF-8C02D2541C8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942857" y="3761434"/>
                  <a:ext cx="1357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AB8E4E12-6750-94FE-1428-F8E805362808}"/>
                    </a:ext>
                  </a:extLst>
                </p14:cNvPr>
                <p14:cNvContentPartPr/>
                <p14:nvPr/>
              </p14:nvContentPartPr>
              <p14:xfrm>
                <a:off x="3817937" y="3761434"/>
                <a:ext cx="301680" cy="3996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AB8E4E12-6750-94FE-1428-F8E80536280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809297" y="3752434"/>
                  <a:ext cx="319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2644160D-0268-0BA1-17EA-F0FC7CB3E00E}"/>
                    </a:ext>
                  </a:extLst>
                </p14:cNvPr>
                <p14:cNvContentPartPr/>
                <p14:nvPr/>
              </p14:nvContentPartPr>
              <p14:xfrm>
                <a:off x="3863297" y="3901114"/>
                <a:ext cx="266400" cy="3348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2644160D-0268-0BA1-17EA-F0FC7CB3E00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854657" y="3892114"/>
                  <a:ext cx="284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1E2FFDBA-B42C-ECEF-837E-CCC409089471}"/>
                    </a:ext>
                  </a:extLst>
                </p14:cNvPr>
                <p14:cNvContentPartPr/>
                <p14:nvPr/>
              </p14:nvContentPartPr>
              <p14:xfrm>
                <a:off x="4232297" y="3744154"/>
                <a:ext cx="88560" cy="33444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1E2FFDBA-B42C-ECEF-837E-CCC40908947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223297" y="3735154"/>
                  <a:ext cx="1062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80E317D2-1328-F57F-FD8A-AA8B8223CBA4}"/>
                    </a:ext>
                  </a:extLst>
                </p14:cNvPr>
                <p14:cNvContentPartPr/>
                <p14:nvPr/>
              </p14:nvContentPartPr>
              <p14:xfrm>
                <a:off x="4361897" y="3861874"/>
                <a:ext cx="219240" cy="15696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80E317D2-1328-F57F-FD8A-AA8B8223CBA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353257" y="3853234"/>
                  <a:ext cx="236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48DADA31-938A-E351-A2E4-651DEDE23CC5}"/>
                    </a:ext>
                  </a:extLst>
                </p14:cNvPr>
                <p14:cNvContentPartPr/>
                <p14:nvPr/>
              </p14:nvContentPartPr>
              <p14:xfrm>
                <a:off x="4641977" y="3959074"/>
                <a:ext cx="158040" cy="2016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48DADA31-938A-E351-A2E4-651DEDE23CC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632977" y="3950434"/>
                  <a:ext cx="1756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C33B038C-2EAD-3B65-6BBB-CBB899B7CFB8}"/>
                    </a:ext>
                  </a:extLst>
                </p14:cNvPr>
                <p14:cNvContentPartPr/>
                <p14:nvPr/>
              </p14:nvContentPartPr>
              <p14:xfrm>
                <a:off x="4842857" y="3858994"/>
                <a:ext cx="96480" cy="15768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C33B038C-2EAD-3B65-6BBB-CBB899B7CFB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834217" y="3849994"/>
                  <a:ext cx="1141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5466410D-431F-50A7-8B1D-D72BB472C4D7}"/>
                    </a:ext>
                  </a:extLst>
                </p14:cNvPr>
                <p14:cNvContentPartPr/>
                <p14:nvPr/>
              </p14:nvContentPartPr>
              <p14:xfrm>
                <a:off x="4827017" y="3996154"/>
                <a:ext cx="189720" cy="6228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5466410D-431F-50A7-8B1D-D72BB472C4D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818377" y="3987154"/>
                  <a:ext cx="2073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328E2922-C5AB-6824-5EDB-D9AAECC9D564}"/>
                    </a:ext>
                  </a:extLst>
                </p14:cNvPr>
                <p14:cNvContentPartPr/>
                <p14:nvPr/>
              </p14:nvContentPartPr>
              <p14:xfrm>
                <a:off x="4943297" y="3767914"/>
                <a:ext cx="142200" cy="29196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328E2922-C5AB-6824-5EDB-D9AAECC9D56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934657" y="3758914"/>
                  <a:ext cx="159840" cy="30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DABAF28E-2069-8DB0-038D-EFDBEB0BB374}"/>
              </a:ext>
            </a:extLst>
          </p:cNvPr>
          <p:cNvGrpSpPr/>
          <p:nvPr/>
        </p:nvGrpSpPr>
        <p:grpSpPr>
          <a:xfrm>
            <a:off x="5849777" y="3835234"/>
            <a:ext cx="225000" cy="182520"/>
            <a:chOff x="5849777" y="3835234"/>
            <a:chExt cx="225000" cy="18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174FFA6D-59F6-0E39-BE96-5DFB52795266}"/>
                    </a:ext>
                  </a:extLst>
                </p14:cNvPr>
                <p14:cNvContentPartPr/>
                <p14:nvPr/>
              </p14:nvContentPartPr>
              <p14:xfrm>
                <a:off x="5891177" y="3835234"/>
                <a:ext cx="80640" cy="18252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174FFA6D-59F6-0E39-BE96-5DFB5279526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882537" y="3826234"/>
                  <a:ext cx="982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BC167B38-956E-FB73-5FB2-2A4A24E8C283}"/>
                    </a:ext>
                  </a:extLst>
                </p14:cNvPr>
                <p14:cNvContentPartPr/>
                <p14:nvPr/>
              </p14:nvContentPartPr>
              <p14:xfrm>
                <a:off x="5849777" y="3915514"/>
                <a:ext cx="225000" cy="2268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BC167B38-956E-FB73-5FB2-2A4A24E8C28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841137" y="3906874"/>
                  <a:ext cx="2426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FE14D68D-208F-0E0A-49C4-6BE689D38282}"/>
              </a:ext>
            </a:extLst>
          </p:cNvPr>
          <p:cNvGrpSpPr/>
          <p:nvPr/>
        </p:nvGrpSpPr>
        <p:grpSpPr>
          <a:xfrm>
            <a:off x="6350537" y="3700594"/>
            <a:ext cx="1304280" cy="445680"/>
            <a:chOff x="6350537" y="3700594"/>
            <a:chExt cx="1304280" cy="44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15525723-B0F0-8E1F-DCE6-F850E1EDF748}"/>
                    </a:ext>
                  </a:extLst>
                </p14:cNvPr>
                <p14:cNvContentPartPr/>
                <p14:nvPr/>
              </p14:nvContentPartPr>
              <p14:xfrm>
                <a:off x="6458897" y="3806074"/>
                <a:ext cx="108000" cy="30240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15525723-B0F0-8E1F-DCE6-F850E1EDF74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449897" y="3797074"/>
                  <a:ext cx="1256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41A96931-1CDE-6F26-AC40-FA7DD075E1BE}"/>
                    </a:ext>
                  </a:extLst>
                </p14:cNvPr>
                <p14:cNvContentPartPr/>
                <p14:nvPr/>
              </p14:nvContentPartPr>
              <p14:xfrm>
                <a:off x="6350537" y="3853594"/>
                <a:ext cx="341280" cy="6912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41A96931-1CDE-6F26-AC40-FA7DD075E1B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341537" y="3844594"/>
                  <a:ext cx="358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DDFD376E-1E07-E3C7-24A5-28FC42767543}"/>
                    </a:ext>
                  </a:extLst>
                </p14:cNvPr>
                <p14:cNvContentPartPr/>
                <p14:nvPr/>
              </p14:nvContentPartPr>
              <p14:xfrm>
                <a:off x="6435137" y="3986794"/>
                <a:ext cx="254520" cy="6228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DDFD376E-1E07-E3C7-24A5-28FC4276754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426497" y="3978154"/>
                  <a:ext cx="2721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543F4489-3DAC-2D5E-8EB7-5B52DD5F1299}"/>
                    </a:ext>
                  </a:extLst>
                </p14:cNvPr>
                <p14:cNvContentPartPr/>
                <p14:nvPr/>
              </p14:nvContentPartPr>
              <p14:xfrm>
                <a:off x="6779657" y="3788794"/>
                <a:ext cx="111240" cy="28332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543F4489-3DAC-2D5E-8EB7-5B52DD5F129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770657" y="3780154"/>
                  <a:ext cx="1288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E1D34847-E35F-2D71-7941-AC2C76D9C9BA}"/>
                    </a:ext>
                  </a:extLst>
                </p14:cNvPr>
                <p14:cNvContentPartPr/>
                <p14:nvPr/>
              </p14:nvContentPartPr>
              <p14:xfrm>
                <a:off x="6939857" y="3903634"/>
                <a:ext cx="228960" cy="16848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E1D34847-E35F-2D71-7941-AC2C76D9C9B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930857" y="3894634"/>
                  <a:ext cx="246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36808F4A-2B65-C6B4-B8C6-EC8FF548F65C}"/>
                    </a:ext>
                  </a:extLst>
                </p14:cNvPr>
                <p14:cNvContentPartPr/>
                <p14:nvPr/>
              </p14:nvContentPartPr>
              <p14:xfrm>
                <a:off x="7209857" y="3965914"/>
                <a:ext cx="148320" cy="2160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36808F4A-2B65-C6B4-B8C6-EC8FF548F65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200857" y="3956914"/>
                  <a:ext cx="165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8051BABF-E894-E8CA-BA4F-B9129AB0888B}"/>
                    </a:ext>
                  </a:extLst>
                </p14:cNvPr>
                <p14:cNvContentPartPr/>
                <p14:nvPr/>
              </p14:nvContentPartPr>
              <p14:xfrm>
                <a:off x="7402817" y="3858994"/>
                <a:ext cx="201240" cy="16776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8051BABF-E894-E8CA-BA4F-B9129AB0888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394177" y="3849994"/>
                  <a:ext cx="218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C0E89867-3B5A-D307-A63B-51DCD7B7BE41}"/>
                    </a:ext>
                  </a:extLst>
                </p14:cNvPr>
                <p14:cNvContentPartPr/>
                <p14:nvPr/>
              </p14:nvContentPartPr>
              <p14:xfrm>
                <a:off x="7440257" y="3700594"/>
                <a:ext cx="214560" cy="44568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C0E89867-3B5A-D307-A63B-51DCD7B7BE4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431617" y="3691594"/>
                  <a:ext cx="232200" cy="46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114" name="Entrada de lápiz 113">
                <a:extLst>
                  <a:ext uri="{FF2B5EF4-FFF2-40B4-BE49-F238E27FC236}">
                    <a16:creationId xmlns:a16="http://schemas.microsoft.com/office/drawing/2014/main" id="{D45C0577-9160-F1FD-7380-5C010BB4494A}"/>
                  </a:ext>
                </a:extLst>
              </p14:cNvPr>
              <p14:cNvContentPartPr/>
              <p14:nvPr/>
            </p14:nvContentPartPr>
            <p14:xfrm>
              <a:off x="3074782" y="4978414"/>
              <a:ext cx="231840" cy="169920"/>
            </p14:xfrm>
          </p:contentPart>
        </mc:Choice>
        <mc:Fallback>
          <p:pic>
            <p:nvPicPr>
              <p:cNvPr id="114" name="Entrada de lápiz 113">
                <a:extLst>
                  <a:ext uri="{FF2B5EF4-FFF2-40B4-BE49-F238E27FC236}">
                    <a16:creationId xmlns:a16="http://schemas.microsoft.com/office/drawing/2014/main" id="{D45C0577-9160-F1FD-7380-5C010BB4494A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065782" y="4969414"/>
                <a:ext cx="249480" cy="187560"/>
              </a:xfrm>
              <a:prstGeom prst="rect">
                <a:avLst/>
              </a:prstGeom>
            </p:spPr>
          </p:pic>
        </mc:Fallback>
      </mc:AlternateContent>
      <p:sp>
        <p:nvSpPr>
          <p:cNvPr id="115" name="Rectángulo: esquinas redondeadas 114">
            <a:extLst>
              <a:ext uri="{FF2B5EF4-FFF2-40B4-BE49-F238E27FC236}">
                <a16:creationId xmlns:a16="http://schemas.microsoft.com/office/drawing/2014/main" id="{F0E21CBB-2311-F2E0-8D5D-E32C55EA29BA}"/>
              </a:ext>
            </a:extLst>
          </p:cNvPr>
          <p:cNvSpPr/>
          <p:nvPr/>
        </p:nvSpPr>
        <p:spPr>
          <a:xfrm>
            <a:off x="1320421" y="5156682"/>
            <a:ext cx="1589040" cy="66514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ángulo: esquinas redondeadas 115">
            <a:extLst>
              <a:ext uri="{FF2B5EF4-FFF2-40B4-BE49-F238E27FC236}">
                <a16:creationId xmlns:a16="http://schemas.microsoft.com/office/drawing/2014/main" id="{6A321069-5863-316F-BB1D-388D25A98797}"/>
              </a:ext>
            </a:extLst>
          </p:cNvPr>
          <p:cNvSpPr/>
          <p:nvPr/>
        </p:nvSpPr>
        <p:spPr>
          <a:xfrm>
            <a:off x="3562393" y="5120194"/>
            <a:ext cx="1589040" cy="665143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7" name="Grupo 116">
            <a:extLst>
              <a:ext uri="{FF2B5EF4-FFF2-40B4-BE49-F238E27FC236}">
                <a16:creationId xmlns:a16="http://schemas.microsoft.com/office/drawing/2014/main" id="{4CC52B89-AC0A-C8DF-24C8-2EEEA32CC7A5}"/>
              </a:ext>
            </a:extLst>
          </p:cNvPr>
          <p:cNvGrpSpPr/>
          <p:nvPr/>
        </p:nvGrpSpPr>
        <p:grpSpPr>
          <a:xfrm>
            <a:off x="1428078" y="5267494"/>
            <a:ext cx="1267560" cy="358200"/>
            <a:chOff x="3817937" y="3744154"/>
            <a:chExt cx="1267560" cy="35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96C1978D-51C2-EB89-3B2C-A2B3AD06C392}"/>
                    </a:ext>
                  </a:extLst>
                </p14:cNvPr>
                <p14:cNvContentPartPr/>
                <p14:nvPr/>
              </p14:nvContentPartPr>
              <p14:xfrm>
                <a:off x="3951857" y="3770434"/>
                <a:ext cx="118080" cy="33192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96C1978D-51C2-EB89-3B2C-A2B3AD06C39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942857" y="3761434"/>
                  <a:ext cx="1357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95F2987F-1DD2-1C6A-EED7-07B6E6814DDB}"/>
                    </a:ext>
                  </a:extLst>
                </p14:cNvPr>
                <p14:cNvContentPartPr/>
                <p14:nvPr/>
              </p14:nvContentPartPr>
              <p14:xfrm>
                <a:off x="3817937" y="3761434"/>
                <a:ext cx="301680" cy="3996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95F2987F-1DD2-1C6A-EED7-07B6E6814DD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809297" y="3752434"/>
                  <a:ext cx="319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7CCFE8DB-D76E-6956-5ED6-EBC7333C20BD}"/>
                    </a:ext>
                  </a:extLst>
                </p14:cNvPr>
                <p14:cNvContentPartPr/>
                <p14:nvPr/>
              </p14:nvContentPartPr>
              <p14:xfrm>
                <a:off x="3863297" y="3901114"/>
                <a:ext cx="266400" cy="3348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7CCFE8DB-D76E-6956-5ED6-EBC7333C20B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854657" y="3892114"/>
                  <a:ext cx="284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069AF306-6466-4BBE-B539-57FDF6A89C0C}"/>
                    </a:ext>
                  </a:extLst>
                </p14:cNvPr>
                <p14:cNvContentPartPr/>
                <p14:nvPr/>
              </p14:nvContentPartPr>
              <p14:xfrm>
                <a:off x="4232297" y="3744154"/>
                <a:ext cx="88560" cy="33444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069AF306-6466-4BBE-B539-57FDF6A89C0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223297" y="3735154"/>
                  <a:ext cx="1062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895D0648-8408-7055-2212-1A9E17F32BF2}"/>
                    </a:ext>
                  </a:extLst>
                </p14:cNvPr>
                <p14:cNvContentPartPr/>
                <p14:nvPr/>
              </p14:nvContentPartPr>
              <p14:xfrm>
                <a:off x="4361897" y="3861874"/>
                <a:ext cx="219240" cy="15696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895D0648-8408-7055-2212-1A9E17F32BF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353257" y="3853234"/>
                  <a:ext cx="236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D1762F14-8FF9-736D-4A78-9E1CE67A7BB2}"/>
                    </a:ext>
                  </a:extLst>
                </p14:cNvPr>
                <p14:cNvContentPartPr/>
                <p14:nvPr/>
              </p14:nvContentPartPr>
              <p14:xfrm>
                <a:off x="4641977" y="3959074"/>
                <a:ext cx="158040" cy="2016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D1762F14-8FF9-736D-4A78-9E1CE67A7BB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632977" y="3950434"/>
                  <a:ext cx="1756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677AF189-3FB6-32BB-52DA-56186A30769B}"/>
                    </a:ext>
                  </a:extLst>
                </p14:cNvPr>
                <p14:cNvContentPartPr/>
                <p14:nvPr/>
              </p14:nvContentPartPr>
              <p14:xfrm>
                <a:off x="4943297" y="3767914"/>
                <a:ext cx="142200" cy="29196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677AF189-3FB6-32BB-52DA-56186A30769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934657" y="3758914"/>
                  <a:ext cx="159840" cy="30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upo 126">
            <a:extLst>
              <a:ext uri="{FF2B5EF4-FFF2-40B4-BE49-F238E27FC236}">
                <a16:creationId xmlns:a16="http://schemas.microsoft.com/office/drawing/2014/main" id="{AA26B9FE-E97D-B97E-D698-250BCB11905D}"/>
              </a:ext>
            </a:extLst>
          </p:cNvPr>
          <p:cNvGrpSpPr/>
          <p:nvPr/>
        </p:nvGrpSpPr>
        <p:grpSpPr>
          <a:xfrm>
            <a:off x="3102862" y="5358574"/>
            <a:ext cx="225000" cy="182520"/>
            <a:chOff x="5849777" y="3835234"/>
            <a:chExt cx="225000" cy="18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F6C1F1A1-2D5A-2587-134D-E7C99BB6292C}"/>
                    </a:ext>
                  </a:extLst>
                </p14:cNvPr>
                <p14:cNvContentPartPr/>
                <p14:nvPr/>
              </p14:nvContentPartPr>
              <p14:xfrm>
                <a:off x="5891177" y="3835234"/>
                <a:ext cx="80640" cy="18252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F6C1F1A1-2D5A-2587-134D-E7C99BB6292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882537" y="3826234"/>
                  <a:ext cx="982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584A015C-A841-0715-6AB2-65E640B9C591}"/>
                    </a:ext>
                  </a:extLst>
                </p14:cNvPr>
                <p14:cNvContentPartPr/>
                <p14:nvPr/>
              </p14:nvContentPartPr>
              <p14:xfrm>
                <a:off x="5849777" y="3915514"/>
                <a:ext cx="225000" cy="2268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584A015C-A841-0715-6AB2-65E640B9C59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841137" y="3906874"/>
                  <a:ext cx="2426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B80B3D0B-178E-1842-C56F-4AD0617F45E7}"/>
              </a:ext>
            </a:extLst>
          </p:cNvPr>
          <p:cNvGrpSpPr/>
          <p:nvPr/>
        </p:nvGrpSpPr>
        <p:grpSpPr>
          <a:xfrm>
            <a:off x="3603622" y="5223934"/>
            <a:ext cx="1304280" cy="445680"/>
            <a:chOff x="6350537" y="3700594"/>
            <a:chExt cx="1304280" cy="44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024A872A-2747-BC26-B4E0-CDE38A68A787}"/>
                    </a:ext>
                  </a:extLst>
                </p14:cNvPr>
                <p14:cNvContentPartPr/>
                <p14:nvPr/>
              </p14:nvContentPartPr>
              <p14:xfrm>
                <a:off x="6458897" y="3806074"/>
                <a:ext cx="108000" cy="30240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024A872A-2747-BC26-B4E0-CDE38A68A78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449897" y="3797074"/>
                  <a:ext cx="1256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DF996F5F-7A08-1D55-8459-0076C343F1BA}"/>
                    </a:ext>
                  </a:extLst>
                </p14:cNvPr>
                <p14:cNvContentPartPr/>
                <p14:nvPr/>
              </p14:nvContentPartPr>
              <p14:xfrm>
                <a:off x="6350537" y="3853594"/>
                <a:ext cx="341280" cy="6912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DF996F5F-7A08-1D55-8459-0076C343F1B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341537" y="3844594"/>
                  <a:ext cx="358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74EED79B-8452-6E00-4CC7-16AF1B058174}"/>
                    </a:ext>
                  </a:extLst>
                </p14:cNvPr>
                <p14:cNvContentPartPr/>
                <p14:nvPr/>
              </p14:nvContentPartPr>
              <p14:xfrm>
                <a:off x="6435137" y="3986794"/>
                <a:ext cx="254520" cy="6228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74EED79B-8452-6E00-4CC7-16AF1B05817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426497" y="3978154"/>
                  <a:ext cx="2721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E8927F13-7AFE-2FEB-B51B-E28D7C750162}"/>
                    </a:ext>
                  </a:extLst>
                </p14:cNvPr>
                <p14:cNvContentPartPr/>
                <p14:nvPr/>
              </p14:nvContentPartPr>
              <p14:xfrm>
                <a:off x="6779657" y="3788794"/>
                <a:ext cx="111240" cy="28332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E8927F13-7AFE-2FEB-B51B-E28D7C75016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770657" y="3780154"/>
                  <a:ext cx="1288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FDBF1B2A-0093-3631-8A59-751D988A44A2}"/>
                    </a:ext>
                  </a:extLst>
                </p14:cNvPr>
                <p14:cNvContentPartPr/>
                <p14:nvPr/>
              </p14:nvContentPartPr>
              <p14:xfrm>
                <a:off x="6939857" y="3903634"/>
                <a:ext cx="228960" cy="16848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FDBF1B2A-0093-3631-8A59-751D988A44A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930857" y="3894634"/>
                  <a:ext cx="246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41230FDD-9C08-5586-7937-3FC018C574B8}"/>
                    </a:ext>
                  </a:extLst>
                </p14:cNvPr>
                <p14:cNvContentPartPr/>
                <p14:nvPr/>
              </p14:nvContentPartPr>
              <p14:xfrm>
                <a:off x="7209857" y="3965914"/>
                <a:ext cx="148320" cy="2160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41230FDD-9C08-5586-7937-3FC018C574B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200857" y="3956914"/>
                  <a:ext cx="165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5C5F0C62-B688-34E9-F659-2FEE339585C4}"/>
                    </a:ext>
                  </a:extLst>
                </p14:cNvPr>
                <p14:cNvContentPartPr/>
                <p14:nvPr/>
              </p14:nvContentPartPr>
              <p14:xfrm>
                <a:off x="7440257" y="3700594"/>
                <a:ext cx="214560" cy="445680"/>
              </p14:xfrm>
            </p:contentPart>
          </mc:Choice>
          <mc:Fallback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5C5F0C62-B688-34E9-F659-2FEE339585C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431617" y="3691594"/>
                  <a:ext cx="232200" cy="46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39" name="Entrada de lápiz 138">
                <a:extLst>
                  <a:ext uri="{FF2B5EF4-FFF2-40B4-BE49-F238E27FC236}">
                    <a16:creationId xmlns:a16="http://schemas.microsoft.com/office/drawing/2014/main" id="{0F15E57B-4616-D852-3A26-280FE19B70BF}"/>
                  </a:ext>
                </a:extLst>
              </p14:cNvPr>
              <p14:cNvContentPartPr/>
              <p14:nvPr/>
            </p14:nvContentPartPr>
            <p14:xfrm>
              <a:off x="8600086" y="4979186"/>
              <a:ext cx="231840" cy="169920"/>
            </p14:xfrm>
          </p:contentPart>
        </mc:Choice>
        <mc:Fallback>
          <p:pic>
            <p:nvPicPr>
              <p:cNvPr id="139" name="Entrada de lápiz 138">
                <a:extLst>
                  <a:ext uri="{FF2B5EF4-FFF2-40B4-BE49-F238E27FC236}">
                    <a16:creationId xmlns:a16="http://schemas.microsoft.com/office/drawing/2014/main" id="{0F15E57B-4616-D852-3A26-280FE19B70BF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8591086" y="4970186"/>
                <a:ext cx="249480" cy="187560"/>
              </a:xfrm>
              <a:prstGeom prst="rect">
                <a:avLst/>
              </a:prstGeom>
            </p:spPr>
          </p:pic>
        </mc:Fallback>
      </mc:AlternateContent>
      <p:sp>
        <p:nvSpPr>
          <p:cNvPr id="140" name="Rectángulo: esquinas redondeadas 139">
            <a:extLst>
              <a:ext uri="{FF2B5EF4-FFF2-40B4-BE49-F238E27FC236}">
                <a16:creationId xmlns:a16="http://schemas.microsoft.com/office/drawing/2014/main" id="{5C4E9D9F-5393-0E0D-C2CA-3E11A5C5F67D}"/>
              </a:ext>
            </a:extLst>
          </p:cNvPr>
          <p:cNvSpPr/>
          <p:nvPr/>
        </p:nvSpPr>
        <p:spPr>
          <a:xfrm>
            <a:off x="6845725" y="5157454"/>
            <a:ext cx="1589040" cy="665143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tángulo: esquinas redondeadas 140">
            <a:extLst>
              <a:ext uri="{FF2B5EF4-FFF2-40B4-BE49-F238E27FC236}">
                <a16:creationId xmlns:a16="http://schemas.microsoft.com/office/drawing/2014/main" id="{A24007E9-0BA3-F8D4-BBCB-D1FCA08A6B31}"/>
              </a:ext>
            </a:extLst>
          </p:cNvPr>
          <p:cNvSpPr/>
          <p:nvPr/>
        </p:nvSpPr>
        <p:spPr>
          <a:xfrm>
            <a:off x="9087697" y="5120966"/>
            <a:ext cx="1589040" cy="66514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A0216405-73BB-6E1A-A6FF-78BA0B59E1F1}"/>
              </a:ext>
            </a:extLst>
          </p:cNvPr>
          <p:cNvGrpSpPr/>
          <p:nvPr/>
        </p:nvGrpSpPr>
        <p:grpSpPr>
          <a:xfrm>
            <a:off x="6953382" y="5268266"/>
            <a:ext cx="1267560" cy="358200"/>
            <a:chOff x="3817937" y="3744154"/>
            <a:chExt cx="1267560" cy="35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F5CE31C8-4BEC-1AEC-F1A0-426A387EE83E}"/>
                    </a:ext>
                  </a:extLst>
                </p14:cNvPr>
                <p14:cNvContentPartPr/>
                <p14:nvPr/>
              </p14:nvContentPartPr>
              <p14:xfrm>
                <a:off x="3951857" y="3770434"/>
                <a:ext cx="118080" cy="33192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F5CE31C8-4BEC-1AEC-F1A0-426A387EE83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942857" y="3761434"/>
                  <a:ext cx="1357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B819F83E-7773-BE5F-CEA0-0F51610E2985}"/>
                    </a:ext>
                  </a:extLst>
                </p14:cNvPr>
                <p14:cNvContentPartPr/>
                <p14:nvPr/>
              </p14:nvContentPartPr>
              <p14:xfrm>
                <a:off x="3817937" y="3761434"/>
                <a:ext cx="301680" cy="3996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B819F83E-7773-BE5F-CEA0-0F51610E298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809297" y="3752434"/>
                  <a:ext cx="319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51FE98B9-100B-F284-DBC1-CF5A69E36901}"/>
                    </a:ext>
                  </a:extLst>
                </p14:cNvPr>
                <p14:cNvContentPartPr/>
                <p14:nvPr/>
              </p14:nvContentPartPr>
              <p14:xfrm>
                <a:off x="3863297" y="3901114"/>
                <a:ext cx="266400" cy="3348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51FE98B9-100B-F284-DBC1-CF5A69E3690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854657" y="3892114"/>
                  <a:ext cx="284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86505118-F251-EF6A-F0AD-E95AC60C4C48}"/>
                    </a:ext>
                  </a:extLst>
                </p14:cNvPr>
                <p14:cNvContentPartPr/>
                <p14:nvPr/>
              </p14:nvContentPartPr>
              <p14:xfrm>
                <a:off x="4232297" y="3744154"/>
                <a:ext cx="88560" cy="334440"/>
              </p14:xfrm>
            </p:contentPart>
          </mc:Choice>
          <mc:Fallback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86505118-F251-EF6A-F0AD-E95AC60C4C4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223297" y="3735154"/>
                  <a:ext cx="1062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49ACA90F-C3CB-7A55-013E-9FB4D3A299AE}"/>
                    </a:ext>
                  </a:extLst>
                </p14:cNvPr>
                <p14:cNvContentPartPr/>
                <p14:nvPr/>
              </p14:nvContentPartPr>
              <p14:xfrm>
                <a:off x="4361897" y="3861874"/>
                <a:ext cx="219240" cy="156960"/>
              </p14:xfrm>
            </p:contentPart>
          </mc:Choice>
          <mc:Fallback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49ACA90F-C3CB-7A55-013E-9FB4D3A299A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353257" y="3853234"/>
                  <a:ext cx="236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EBD458E5-2DBE-ED5D-BF14-1D65128A0612}"/>
                    </a:ext>
                  </a:extLst>
                </p14:cNvPr>
                <p14:cNvContentPartPr/>
                <p14:nvPr/>
              </p14:nvContentPartPr>
              <p14:xfrm>
                <a:off x="4641977" y="3959074"/>
                <a:ext cx="158040" cy="20160"/>
              </p14:xfrm>
            </p:contentPart>
          </mc:Choice>
          <mc:Fallback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EBD458E5-2DBE-ED5D-BF14-1D65128A061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632977" y="3950434"/>
                  <a:ext cx="1756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B7F2EA1D-AE29-8676-6CDD-22C7D2E68D3C}"/>
                    </a:ext>
                  </a:extLst>
                </p14:cNvPr>
                <p14:cNvContentPartPr/>
                <p14:nvPr/>
              </p14:nvContentPartPr>
              <p14:xfrm>
                <a:off x="4943297" y="3767914"/>
                <a:ext cx="142200" cy="29196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B7F2EA1D-AE29-8676-6CDD-22C7D2E68D3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934657" y="3758914"/>
                  <a:ext cx="159840" cy="30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upo 151">
            <a:extLst>
              <a:ext uri="{FF2B5EF4-FFF2-40B4-BE49-F238E27FC236}">
                <a16:creationId xmlns:a16="http://schemas.microsoft.com/office/drawing/2014/main" id="{8A681712-7133-F233-360A-A6DF8A56F985}"/>
              </a:ext>
            </a:extLst>
          </p:cNvPr>
          <p:cNvGrpSpPr/>
          <p:nvPr/>
        </p:nvGrpSpPr>
        <p:grpSpPr>
          <a:xfrm>
            <a:off x="8628166" y="5359346"/>
            <a:ext cx="225000" cy="182520"/>
            <a:chOff x="5849777" y="3835234"/>
            <a:chExt cx="225000" cy="18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3ECCB47D-F961-8961-C697-C5649E528926}"/>
                    </a:ext>
                  </a:extLst>
                </p14:cNvPr>
                <p14:cNvContentPartPr/>
                <p14:nvPr/>
              </p14:nvContentPartPr>
              <p14:xfrm>
                <a:off x="5891177" y="3835234"/>
                <a:ext cx="80640" cy="182520"/>
              </p14:xfrm>
            </p:contentPart>
          </mc:Choice>
          <mc:Fallback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3ECCB47D-F961-8961-C697-C5649E52892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882537" y="3826234"/>
                  <a:ext cx="982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8644E554-BACF-85B3-0423-10366066D838}"/>
                    </a:ext>
                  </a:extLst>
                </p14:cNvPr>
                <p14:cNvContentPartPr/>
                <p14:nvPr/>
              </p14:nvContentPartPr>
              <p14:xfrm>
                <a:off x="5849777" y="3915514"/>
                <a:ext cx="225000" cy="22680"/>
              </p14:xfrm>
            </p:contentPart>
          </mc:Choice>
          <mc:Fallback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8644E554-BACF-85B3-0423-10366066D83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841137" y="3906874"/>
                  <a:ext cx="2426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upo 154">
            <a:extLst>
              <a:ext uri="{FF2B5EF4-FFF2-40B4-BE49-F238E27FC236}">
                <a16:creationId xmlns:a16="http://schemas.microsoft.com/office/drawing/2014/main" id="{C91071E0-CFBE-8FF5-9652-87E4C7EFCD3C}"/>
              </a:ext>
            </a:extLst>
          </p:cNvPr>
          <p:cNvGrpSpPr/>
          <p:nvPr/>
        </p:nvGrpSpPr>
        <p:grpSpPr>
          <a:xfrm>
            <a:off x="9128926" y="5224706"/>
            <a:ext cx="1304280" cy="445680"/>
            <a:chOff x="6350537" y="3700594"/>
            <a:chExt cx="1304280" cy="44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E4C3E0D3-4F6C-5F9B-A576-01AD0435EF50}"/>
                    </a:ext>
                  </a:extLst>
                </p14:cNvPr>
                <p14:cNvContentPartPr/>
                <p14:nvPr/>
              </p14:nvContentPartPr>
              <p14:xfrm>
                <a:off x="6458897" y="3806074"/>
                <a:ext cx="108000" cy="302400"/>
              </p14:xfrm>
            </p:contentPart>
          </mc:Choice>
          <mc:Fallback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E4C3E0D3-4F6C-5F9B-A576-01AD0435EF5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449897" y="3797074"/>
                  <a:ext cx="1256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6FF878A3-FE50-445B-B3E3-118A58A779DD}"/>
                    </a:ext>
                  </a:extLst>
                </p14:cNvPr>
                <p14:cNvContentPartPr/>
                <p14:nvPr/>
              </p14:nvContentPartPr>
              <p14:xfrm>
                <a:off x="6350537" y="3853594"/>
                <a:ext cx="341280" cy="69120"/>
              </p14:xfrm>
            </p:contentPart>
          </mc:Choice>
          <mc:Fallback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6FF878A3-FE50-445B-B3E3-118A58A779D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341537" y="3844594"/>
                  <a:ext cx="358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7956EB9A-32D0-98CA-99AB-122FFBE4DCBA}"/>
                    </a:ext>
                  </a:extLst>
                </p14:cNvPr>
                <p14:cNvContentPartPr/>
                <p14:nvPr/>
              </p14:nvContentPartPr>
              <p14:xfrm>
                <a:off x="6435137" y="3986794"/>
                <a:ext cx="254520" cy="62280"/>
              </p14:xfrm>
            </p:contentPart>
          </mc:Choice>
          <mc:Fallback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7956EB9A-32D0-98CA-99AB-122FFBE4DCB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426497" y="3978154"/>
                  <a:ext cx="2721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8AA9844F-18CB-25BF-3BFE-47C890841CA7}"/>
                    </a:ext>
                  </a:extLst>
                </p14:cNvPr>
                <p14:cNvContentPartPr/>
                <p14:nvPr/>
              </p14:nvContentPartPr>
              <p14:xfrm>
                <a:off x="6779657" y="3788794"/>
                <a:ext cx="111240" cy="283320"/>
              </p14:xfrm>
            </p:contentPart>
          </mc:Choice>
          <mc:Fallback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8AA9844F-18CB-25BF-3BFE-47C890841CA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770657" y="3780154"/>
                  <a:ext cx="1288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47C890EC-BF60-D72D-6323-51540D55C233}"/>
                    </a:ext>
                  </a:extLst>
                </p14:cNvPr>
                <p14:cNvContentPartPr/>
                <p14:nvPr/>
              </p14:nvContentPartPr>
              <p14:xfrm>
                <a:off x="6939857" y="3903634"/>
                <a:ext cx="228960" cy="16848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47C890EC-BF60-D72D-6323-51540D55C23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930857" y="3894634"/>
                  <a:ext cx="246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3530044F-EE12-71CD-F8C3-309DB804144A}"/>
                    </a:ext>
                  </a:extLst>
                </p14:cNvPr>
                <p14:cNvContentPartPr/>
                <p14:nvPr/>
              </p14:nvContentPartPr>
              <p14:xfrm>
                <a:off x="7209857" y="3965914"/>
                <a:ext cx="148320" cy="2160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3530044F-EE12-71CD-F8C3-309DB804144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200857" y="3956914"/>
                  <a:ext cx="165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3FCCEF8F-CF9F-B6AF-5CD5-878BFDCD20A5}"/>
                    </a:ext>
                  </a:extLst>
                </p14:cNvPr>
                <p14:cNvContentPartPr/>
                <p14:nvPr/>
              </p14:nvContentPartPr>
              <p14:xfrm>
                <a:off x="7440257" y="3700594"/>
                <a:ext cx="214560" cy="445680"/>
              </p14:xfrm>
            </p:contentPart>
          </mc:Choice>
          <mc:Fallback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3FCCEF8F-CF9F-B6AF-5CD5-878BFDCD20A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431617" y="3691594"/>
                  <a:ext cx="232200" cy="46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66" name="Entrada de lápiz 165">
                <a:extLst>
                  <a:ext uri="{FF2B5EF4-FFF2-40B4-BE49-F238E27FC236}">
                    <a16:creationId xmlns:a16="http://schemas.microsoft.com/office/drawing/2014/main" id="{515AC750-A964-223B-01A6-0A91E6842CA3}"/>
                  </a:ext>
                </a:extLst>
              </p14:cNvPr>
              <p14:cNvContentPartPr/>
              <p14:nvPr/>
            </p14:nvContentPartPr>
            <p14:xfrm>
              <a:off x="3116657" y="3990754"/>
              <a:ext cx="821880" cy="1119600"/>
            </p14:xfrm>
          </p:contentPart>
        </mc:Choice>
        <mc:Fallback>
          <p:pic>
            <p:nvPicPr>
              <p:cNvPr id="166" name="Entrada de lápiz 165">
                <a:extLst>
                  <a:ext uri="{FF2B5EF4-FFF2-40B4-BE49-F238E27FC236}">
                    <a16:creationId xmlns:a16="http://schemas.microsoft.com/office/drawing/2014/main" id="{515AC750-A964-223B-01A6-0A91E6842CA3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107657" y="3982114"/>
                <a:ext cx="839520" cy="11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168" name="Entrada de lápiz 167">
                <a:extLst>
                  <a:ext uri="{FF2B5EF4-FFF2-40B4-BE49-F238E27FC236}">
                    <a16:creationId xmlns:a16="http://schemas.microsoft.com/office/drawing/2014/main" id="{F18563BB-0172-B521-A6BA-4D4057B96B63}"/>
                  </a:ext>
                </a:extLst>
              </p14:cNvPr>
              <p14:cNvContentPartPr/>
              <p14:nvPr/>
            </p14:nvContentPartPr>
            <p14:xfrm>
              <a:off x="8049737" y="4014514"/>
              <a:ext cx="695520" cy="1127520"/>
            </p14:xfrm>
          </p:contentPart>
        </mc:Choice>
        <mc:Fallback>
          <p:pic>
            <p:nvPicPr>
              <p:cNvPr id="168" name="Entrada de lápiz 167">
                <a:extLst>
                  <a:ext uri="{FF2B5EF4-FFF2-40B4-BE49-F238E27FC236}">
                    <a16:creationId xmlns:a16="http://schemas.microsoft.com/office/drawing/2014/main" id="{F18563BB-0172-B521-A6BA-4D4057B96B63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8040737" y="4005874"/>
                <a:ext cx="713160" cy="11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170" name="Entrada de lápiz 169">
                <a:extLst>
                  <a:ext uri="{FF2B5EF4-FFF2-40B4-BE49-F238E27FC236}">
                    <a16:creationId xmlns:a16="http://schemas.microsoft.com/office/drawing/2014/main" id="{FA2E467D-DAB0-26E1-3304-B3C852B26B04}"/>
                  </a:ext>
                </a:extLst>
              </p14:cNvPr>
              <p14:cNvContentPartPr/>
              <p14:nvPr/>
            </p14:nvContentPartPr>
            <p14:xfrm>
              <a:off x="2458217" y="5314834"/>
              <a:ext cx="214920" cy="234000"/>
            </p14:xfrm>
          </p:contentPart>
        </mc:Choice>
        <mc:Fallback>
          <p:pic>
            <p:nvPicPr>
              <p:cNvPr id="170" name="Entrada de lápiz 169">
                <a:extLst>
                  <a:ext uri="{FF2B5EF4-FFF2-40B4-BE49-F238E27FC236}">
                    <a16:creationId xmlns:a16="http://schemas.microsoft.com/office/drawing/2014/main" id="{FA2E467D-DAB0-26E1-3304-B3C852B26B04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2449577" y="5305834"/>
                <a:ext cx="23256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171" name="Entrada de lápiz 170">
                <a:extLst>
                  <a:ext uri="{FF2B5EF4-FFF2-40B4-BE49-F238E27FC236}">
                    <a16:creationId xmlns:a16="http://schemas.microsoft.com/office/drawing/2014/main" id="{2E369FE2-FD87-F8B0-9D00-C1998474E9A1}"/>
                  </a:ext>
                </a:extLst>
              </p14:cNvPr>
              <p14:cNvContentPartPr/>
              <p14:nvPr/>
            </p14:nvContentPartPr>
            <p14:xfrm>
              <a:off x="4531457" y="5333914"/>
              <a:ext cx="222480" cy="263160"/>
            </p14:xfrm>
          </p:contentPart>
        </mc:Choice>
        <mc:Fallback>
          <p:pic>
            <p:nvPicPr>
              <p:cNvPr id="171" name="Entrada de lápiz 170">
                <a:extLst>
                  <a:ext uri="{FF2B5EF4-FFF2-40B4-BE49-F238E27FC236}">
                    <a16:creationId xmlns:a16="http://schemas.microsoft.com/office/drawing/2014/main" id="{2E369FE2-FD87-F8B0-9D00-C1998474E9A1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4522817" y="5324914"/>
                <a:ext cx="24012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172" name="Entrada de lápiz 171">
                <a:extLst>
                  <a:ext uri="{FF2B5EF4-FFF2-40B4-BE49-F238E27FC236}">
                    <a16:creationId xmlns:a16="http://schemas.microsoft.com/office/drawing/2014/main" id="{D482536C-E54A-FB65-DFC4-924D42A67D8A}"/>
                  </a:ext>
                </a:extLst>
              </p14:cNvPr>
              <p14:cNvContentPartPr/>
              <p14:nvPr/>
            </p14:nvContentPartPr>
            <p14:xfrm>
              <a:off x="7966577" y="5374594"/>
              <a:ext cx="286200" cy="236160"/>
            </p14:xfrm>
          </p:contentPart>
        </mc:Choice>
        <mc:Fallback>
          <p:pic>
            <p:nvPicPr>
              <p:cNvPr id="172" name="Entrada de lápiz 171">
                <a:extLst>
                  <a:ext uri="{FF2B5EF4-FFF2-40B4-BE49-F238E27FC236}">
                    <a16:creationId xmlns:a16="http://schemas.microsoft.com/office/drawing/2014/main" id="{D482536C-E54A-FB65-DFC4-924D42A67D8A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7957577" y="5365594"/>
                <a:ext cx="303840" cy="25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upo 178">
            <a:extLst>
              <a:ext uri="{FF2B5EF4-FFF2-40B4-BE49-F238E27FC236}">
                <a16:creationId xmlns:a16="http://schemas.microsoft.com/office/drawing/2014/main" id="{E3209827-CF3B-330E-9E08-DDCCFC367FD3}"/>
              </a:ext>
            </a:extLst>
          </p:cNvPr>
          <p:cNvGrpSpPr/>
          <p:nvPr/>
        </p:nvGrpSpPr>
        <p:grpSpPr>
          <a:xfrm>
            <a:off x="10136297" y="5318794"/>
            <a:ext cx="244440" cy="279360"/>
            <a:chOff x="10136297" y="5318794"/>
            <a:chExt cx="244440" cy="27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D794EE36-76B1-C18D-5065-71D8AC864655}"/>
                    </a:ext>
                  </a:extLst>
                </p14:cNvPr>
                <p14:cNvContentPartPr/>
                <p14:nvPr/>
              </p14:nvContentPartPr>
              <p14:xfrm>
                <a:off x="10262297" y="5319874"/>
                <a:ext cx="102600" cy="278280"/>
              </p14:xfrm>
            </p:contentPart>
          </mc:Choice>
          <mc:Fallback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D794EE36-76B1-C18D-5065-71D8AC86465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253657" y="5311234"/>
                  <a:ext cx="1202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34938D75-38C5-BD00-B8AE-1083DBDA25C3}"/>
                    </a:ext>
                  </a:extLst>
                </p14:cNvPr>
                <p14:cNvContentPartPr/>
                <p14:nvPr/>
              </p14:nvContentPartPr>
              <p14:xfrm>
                <a:off x="10136297" y="5318794"/>
                <a:ext cx="244440" cy="182520"/>
              </p14:xfrm>
            </p:contentPart>
          </mc:Choice>
          <mc:Fallback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34938D75-38C5-BD00-B8AE-1083DBDA25C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127657" y="5309794"/>
                  <a:ext cx="262080" cy="2001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1" name="Gráfico 180" descr="Flecha abajo con relleno sólido">
            <a:extLst>
              <a:ext uri="{FF2B5EF4-FFF2-40B4-BE49-F238E27FC236}">
                <a16:creationId xmlns:a16="http://schemas.microsoft.com/office/drawing/2014/main" id="{310D0AEE-EFA7-3E3D-D4AB-844142910546}"/>
              </a:ext>
            </a:extLst>
          </p:cNvPr>
          <p:cNvPicPr>
            <a:picLocks noChangeAspect="1"/>
          </p:cNvPicPr>
          <p:nvPr/>
        </p:nvPicPr>
        <p:blipFill>
          <a:blip r:embed="rId205">
            <a:extLst>
              <a:ext uri="{96DAC541-7B7A-43D3-8B79-37D633B846F1}">
                <asvg:svgBlip xmlns:asvg="http://schemas.microsoft.com/office/drawing/2016/SVG/main" r:embed="rId206"/>
              </a:ext>
            </a:extLst>
          </a:blip>
          <a:stretch>
            <a:fillRect/>
          </a:stretch>
        </p:blipFill>
        <p:spPr>
          <a:xfrm>
            <a:off x="777377" y="1875394"/>
            <a:ext cx="2574686" cy="257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62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4CCD5-24D9-B2CE-3E89-83A85DC1D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DBC45DF5-DBD3-0277-909A-C8F8764BC891}"/>
              </a:ext>
            </a:extLst>
          </p:cNvPr>
          <p:cNvSpPr/>
          <p:nvPr/>
        </p:nvSpPr>
        <p:spPr>
          <a:xfrm>
            <a:off x="6401837" y="5634514"/>
            <a:ext cx="1545480" cy="7437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9613CC18-44E3-19CC-3E6F-93FDA813860C}"/>
              </a:ext>
            </a:extLst>
          </p:cNvPr>
          <p:cNvSpPr/>
          <p:nvPr/>
        </p:nvSpPr>
        <p:spPr>
          <a:xfrm>
            <a:off x="4666637" y="5638474"/>
            <a:ext cx="1545480" cy="7437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A9C26E41-7548-7A1B-F54F-48E03672B210}"/>
                  </a:ext>
                </a:extLst>
              </p14:cNvPr>
              <p14:cNvContentPartPr/>
              <p14:nvPr/>
            </p14:nvContentPartPr>
            <p14:xfrm>
              <a:off x="1434377" y="5854474"/>
              <a:ext cx="282960" cy="482400"/>
            </p14:xfrm>
          </p:contentPart>
        </mc:Choice>
        <mc:Fallback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A9C26E41-7548-7A1B-F54F-48E03672B2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5737" y="5845834"/>
                <a:ext cx="300600" cy="50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upo 23">
            <a:extLst>
              <a:ext uri="{FF2B5EF4-FFF2-40B4-BE49-F238E27FC236}">
                <a16:creationId xmlns:a16="http://schemas.microsoft.com/office/drawing/2014/main" id="{E6FDBEBC-1582-8EE3-DE21-35D0F6ECFAAE}"/>
              </a:ext>
            </a:extLst>
          </p:cNvPr>
          <p:cNvGrpSpPr/>
          <p:nvPr/>
        </p:nvGrpSpPr>
        <p:grpSpPr>
          <a:xfrm>
            <a:off x="1702577" y="5829274"/>
            <a:ext cx="2116080" cy="552960"/>
            <a:chOff x="1702577" y="5829274"/>
            <a:chExt cx="2116080" cy="55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B69E6093-C482-48C4-303E-204648313304}"/>
                    </a:ext>
                  </a:extLst>
                </p14:cNvPr>
                <p14:cNvContentPartPr/>
                <p14:nvPr/>
              </p14:nvContentPartPr>
              <p14:xfrm>
                <a:off x="1702577" y="6085594"/>
                <a:ext cx="298080" cy="28044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B69E6093-C482-48C4-303E-20464831330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93937" y="6076954"/>
                  <a:ext cx="3157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0EEF410E-50AC-3372-FB1E-E756D49F08E2}"/>
                    </a:ext>
                  </a:extLst>
                </p14:cNvPr>
                <p14:cNvContentPartPr/>
                <p14:nvPr/>
              </p14:nvContentPartPr>
              <p14:xfrm>
                <a:off x="2047817" y="6099994"/>
                <a:ext cx="162000" cy="25236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0EEF410E-50AC-3372-FB1E-E756D49F08E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38817" y="6091354"/>
                  <a:ext cx="1796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E52A1421-13FF-0D90-9D46-6C9BEE6B75C3}"/>
                    </a:ext>
                  </a:extLst>
                </p14:cNvPr>
                <p14:cNvContentPartPr/>
                <p14:nvPr/>
              </p14:nvContentPartPr>
              <p14:xfrm>
                <a:off x="2271377" y="6144994"/>
                <a:ext cx="181080" cy="15264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E52A1421-13FF-0D90-9D46-6C9BEE6B75C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62377" y="6135994"/>
                  <a:ext cx="198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C4820780-1949-1E23-071C-B97CC9148588}"/>
                    </a:ext>
                  </a:extLst>
                </p14:cNvPr>
                <p14:cNvContentPartPr/>
                <p14:nvPr/>
              </p14:nvContentPartPr>
              <p14:xfrm>
                <a:off x="2482697" y="6081634"/>
                <a:ext cx="144720" cy="20052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C4820780-1949-1E23-071C-B97CC914858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74057" y="6072634"/>
                  <a:ext cx="1623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B87EE2B1-DB55-087C-B9D7-E0A91B874A86}"/>
                    </a:ext>
                  </a:extLst>
                </p14:cNvPr>
                <p14:cNvContentPartPr/>
                <p14:nvPr/>
              </p14:nvContentPartPr>
              <p14:xfrm>
                <a:off x="2854937" y="5829274"/>
                <a:ext cx="358560" cy="55296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B87EE2B1-DB55-087C-B9D7-E0A91B874A8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46297" y="5820634"/>
                  <a:ext cx="37620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D622598A-C74B-8432-A5CE-7A0B569D6CB7}"/>
                    </a:ext>
                  </a:extLst>
                </p14:cNvPr>
                <p14:cNvContentPartPr/>
                <p14:nvPr/>
              </p14:nvContentPartPr>
              <p14:xfrm>
                <a:off x="3264977" y="6147514"/>
                <a:ext cx="204480" cy="22428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D622598A-C74B-8432-A5CE-7A0B569D6CB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56337" y="6138874"/>
                  <a:ext cx="222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2A2E8775-11DA-5EF7-1647-A4A8B8C2C892}"/>
                    </a:ext>
                  </a:extLst>
                </p14:cNvPr>
                <p14:cNvContentPartPr/>
                <p14:nvPr/>
              </p14:nvContentPartPr>
              <p14:xfrm>
                <a:off x="3464417" y="6105394"/>
                <a:ext cx="100080" cy="25056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2A2E8775-11DA-5EF7-1647-A4A8B8C2C89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55417" y="6096394"/>
                  <a:ext cx="1177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872DE358-2417-39F5-9F5C-C292EB17947E}"/>
                    </a:ext>
                  </a:extLst>
                </p14:cNvPr>
                <p14:cNvContentPartPr/>
                <p14:nvPr/>
              </p14:nvContentPartPr>
              <p14:xfrm>
                <a:off x="3532097" y="6078394"/>
                <a:ext cx="286560" cy="23580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872DE358-2417-39F5-9F5C-C292EB17947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23097" y="6069754"/>
                  <a:ext cx="30420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BE473B63-EB2C-685A-0B61-322D79C6170F}"/>
              </a:ext>
            </a:extLst>
          </p:cNvPr>
          <p:cNvGrpSpPr/>
          <p:nvPr/>
        </p:nvGrpSpPr>
        <p:grpSpPr>
          <a:xfrm>
            <a:off x="4855097" y="5806234"/>
            <a:ext cx="1175760" cy="477000"/>
            <a:chOff x="4855097" y="5806234"/>
            <a:chExt cx="1175760" cy="47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71ADCD14-61A2-142F-6A48-AB4EA1E9833C}"/>
                    </a:ext>
                  </a:extLst>
                </p14:cNvPr>
                <p14:cNvContentPartPr/>
                <p14:nvPr/>
              </p14:nvContentPartPr>
              <p14:xfrm>
                <a:off x="4931777" y="5848354"/>
                <a:ext cx="154440" cy="37332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71ADCD14-61A2-142F-6A48-AB4EA1E9833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22777" y="5839714"/>
                  <a:ext cx="1720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8CF026C1-397D-203B-FCFE-9759D3859DD0}"/>
                    </a:ext>
                  </a:extLst>
                </p14:cNvPr>
                <p14:cNvContentPartPr/>
                <p14:nvPr/>
              </p14:nvContentPartPr>
              <p14:xfrm>
                <a:off x="4855097" y="5904154"/>
                <a:ext cx="322200" cy="374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8CF026C1-397D-203B-FCFE-9759D3859DD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46097" y="5895154"/>
                  <a:ext cx="339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9F70A2AC-D70C-6F80-C098-33EAC427E3DF}"/>
                    </a:ext>
                  </a:extLst>
                </p14:cNvPr>
                <p14:cNvContentPartPr/>
                <p14:nvPr/>
              </p14:nvContentPartPr>
              <p14:xfrm>
                <a:off x="4915937" y="6094594"/>
                <a:ext cx="250560" cy="5580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9F70A2AC-D70C-6F80-C098-33EAC427E3D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06937" y="6085954"/>
                  <a:ext cx="2682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3C5275CE-23A3-9620-D8BE-96CD88889886}"/>
                    </a:ext>
                  </a:extLst>
                </p14:cNvPr>
                <p14:cNvContentPartPr/>
                <p14:nvPr/>
              </p14:nvContentPartPr>
              <p14:xfrm>
                <a:off x="5264057" y="5806234"/>
                <a:ext cx="76680" cy="47700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3C5275CE-23A3-9620-D8BE-96CD8888988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255417" y="5797594"/>
                  <a:ext cx="943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2D51EC14-5782-030D-829B-FD88200947D4}"/>
                    </a:ext>
                  </a:extLst>
                </p14:cNvPr>
                <p14:cNvContentPartPr/>
                <p14:nvPr/>
              </p14:nvContentPartPr>
              <p14:xfrm>
                <a:off x="5377097" y="5959954"/>
                <a:ext cx="66600" cy="16560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2D51EC14-5782-030D-829B-FD88200947D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68097" y="5951314"/>
                  <a:ext cx="84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A00FA0E0-6400-ED5C-BF9F-7017F273F50E}"/>
                    </a:ext>
                  </a:extLst>
                </p14:cNvPr>
                <p14:cNvContentPartPr/>
                <p14:nvPr/>
              </p14:nvContentPartPr>
              <p14:xfrm>
                <a:off x="5440097" y="5832154"/>
                <a:ext cx="197280" cy="37764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A00FA0E0-6400-ED5C-BF9F-7017F273F50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431457" y="5823154"/>
                  <a:ext cx="2149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F7E837D2-C182-6F39-153A-FE040A9AB961}"/>
                    </a:ext>
                  </a:extLst>
                </p14:cNvPr>
                <p14:cNvContentPartPr/>
                <p14:nvPr/>
              </p14:nvContentPartPr>
              <p14:xfrm>
                <a:off x="5690297" y="6014314"/>
                <a:ext cx="128520" cy="1872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F7E837D2-C182-6F39-153A-FE040A9AB96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681297" y="6005314"/>
                  <a:ext cx="146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995C72CD-95C4-8FEF-E7CD-E4F898B87142}"/>
                    </a:ext>
                  </a:extLst>
                </p14:cNvPr>
                <p14:cNvContentPartPr/>
                <p14:nvPr/>
              </p14:nvContentPartPr>
              <p14:xfrm>
                <a:off x="5694257" y="6093514"/>
                <a:ext cx="155880" cy="3348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995C72CD-95C4-8FEF-E7CD-E4F898B8714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85257" y="6084514"/>
                  <a:ext cx="1735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1E8E1500-8E3E-C2E5-C2C7-E6809BEDF9E5}"/>
                    </a:ext>
                  </a:extLst>
                </p14:cNvPr>
                <p14:cNvContentPartPr/>
                <p14:nvPr/>
              </p14:nvContentPartPr>
              <p14:xfrm>
                <a:off x="5901257" y="5949154"/>
                <a:ext cx="129600" cy="21888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1E8E1500-8E3E-C2E5-C2C7-E6809BEDF9E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92257" y="5940514"/>
                  <a:ext cx="14724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58E42907-7D92-B487-D49D-010E87292F51}"/>
              </a:ext>
            </a:extLst>
          </p:cNvPr>
          <p:cNvGrpSpPr/>
          <p:nvPr/>
        </p:nvGrpSpPr>
        <p:grpSpPr>
          <a:xfrm>
            <a:off x="6294737" y="5812354"/>
            <a:ext cx="1561680" cy="460800"/>
            <a:chOff x="6294737" y="5812354"/>
            <a:chExt cx="1561680" cy="46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4DB18B88-B51C-C2FE-5C01-EBB3484DB01A}"/>
                    </a:ext>
                  </a:extLst>
                </p14:cNvPr>
                <p14:cNvContentPartPr/>
                <p14:nvPr/>
              </p14:nvContentPartPr>
              <p14:xfrm>
                <a:off x="6294737" y="6150034"/>
                <a:ext cx="28440" cy="12312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4DB18B88-B51C-C2FE-5C01-EBB3484DB01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285737" y="6141034"/>
                  <a:ext cx="46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316A96E1-EDC3-F970-E7C6-056B34BA9477}"/>
                    </a:ext>
                  </a:extLst>
                </p14:cNvPr>
                <p14:cNvContentPartPr/>
                <p14:nvPr/>
              </p14:nvContentPartPr>
              <p14:xfrm>
                <a:off x="6585977" y="5860954"/>
                <a:ext cx="91800" cy="32904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316A96E1-EDC3-F970-E7C6-056B34BA947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577337" y="5852314"/>
                  <a:ext cx="1094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0AD7A592-82FF-D401-4E38-B4445859775F}"/>
                    </a:ext>
                  </a:extLst>
                </p14:cNvPr>
                <p14:cNvContentPartPr/>
                <p14:nvPr/>
              </p14:nvContentPartPr>
              <p14:xfrm>
                <a:off x="6484817" y="5890114"/>
                <a:ext cx="276840" cy="4140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0AD7A592-82FF-D401-4E38-B4445859775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75817" y="5881474"/>
                  <a:ext cx="294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78992095-2089-45D7-26B0-F86FEEDF9F1C}"/>
                    </a:ext>
                  </a:extLst>
                </p14:cNvPr>
                <p14:cNvContentPartPr/>
                <p14:nvPr/>
              </p14:nvContentPartPr>
              <p14:xfrm>
                <a:off x="6551417" y="6019354"/>
                <a:ext cx="262440" cy="6624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78992095-2089-45D7-26B0-F86FEEDF9F1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542777" y="6010714"/>
                  <a:ext cx="280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18CCB943-091F-D788-6970-6A924ED37A0D}"/>
                    </a:ext>
                  </a:extLst>
                </p14:cNvPr>
                <p14:cNvContentPartPr/>
                <p14:nvPr/>
              </p14:nvContentPartPr>
              <p14:xfrm>
                <a:off x="6925097" y="5833234"/>
                <a:ext cx="54360" cy="33300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18CCB943-091F-D788-6970-6A924ED37A0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916097" y="5824594"/>
                  <a:ext cx="720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FAD147CE-948E-79CE-B193-79CC92743E22}"/>
                    </a:ext>
                  </a:extLst>
                </p14:cNvPr>
                <p14:cNvContentPartPr/>
                <p14:nvPr/>
              </p14:nvContentPartPr>
              <p14:xfrm>
                <a:off x="7038497" y="5887594"/>
                <a:ext cx="83160" cy="24264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FAD147CE-948E-79CE-B193-79CC92743E2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029497" y="5878954"/>
                  <a:ext cx="1008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62BC463E-DE1C-015F-4550-D10DF8B2CEE1}"/>
                    </a:ext>
                  </a:extLst>
                </p14:cNvPr>
                <p14:cNvContentPartPr/>
                <p14:nvPr/>
              </p14:nvContentPartPr>
              <p14:xfrm>
                <a:off x="7061897" y="6090634"/>
                <a:ext cx="175680" cy="4932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62BC463E-DE1C-015F-4550-D10DF8B2CEE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53257" y="6081994"/>
                  <a:ext cx="1933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A69821E7-389F-B7A7-9473-E818C6529DD2}"/>
                    </a:ext>
                  </a:extLst>
                </p14:cNvPr>
                <p14:cNvContentPartPr/>
                <p14:nvPr/>
              </p14:nvContentPartPr>
              <p14:xfrm>
                <a:off x="7106897" y="5812354"/>
                <a:ext cx="209880" cy="38700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A69821E7-389F-B7A7-9473-E818C6529DD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097897" y="5803354"/>
                  <a:ext cx="2275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3BFE9DDC-FAD0-3614-C620-ABD1E3220024}"/>
                    </a:ext>
                  </a:extLst>
                </p14:cNvPr>
                <p14:cNvContentPartPr/>
                <p14:nvPr/>
              </p14:nvContentPartPr>
              <p14:xfrm>
                <a:off x="7320017" y="5953474"/>
                <a:ext cx="169920" cy="1872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3BFE9DDC-FAD0-3614-C620-ABD1E322002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311377" y="5944834"/>
                  <a:ext cx="1875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BD65C207-977D-A734-4CB9-6314ECAFF157}"/>
                    </a:ext>
                  </a:extLst>
                </p14:cNvPr>
                <p14:cNvContentPartPr/>
                <p14:nvPr/>
              </p14:nvContentPartPr>
              <p14:xfrm>
                <a:off x="7386977" y="6006394"/>
                <a:ext cx="150120" cy="5328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BD65C207-977D-A734-4CB9-6314ECAFF15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378337" y="5997394"/>
                  <a:ext cx="1677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04218C77-5492-7E25-B7A0-2ED09C1042E8}"/>
                    </a:ext>
                  </a:extLst>
                </p14:cNvPr>
                <p14:cNvContentPartPr/>
                <p14:nvPr/>
              </p14:nvContentPartPr>
              <p14:xfrm>
                <a:off x="7665257" y="5883634"/>
                <a:ext cx="102600" cy="26640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04218C77-5492-7E25-B7A0-2ED09C1042E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656617" y="5874634"/>
                  <a:ext cx="120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8ABBF2F4-A4FC-002A-5D03-D832B1F7EC2B}"/>
                    </a:ext>
                  </a:extLst>
                </p14:cNvPr>
                <p14:cNvContentPartPr/>
                <p14:nvPr/>
              </p14:nvContentPartPr>
              <p14:xfrm>
                <a:off x="7631417" y="6138154"/>
                <a:ext cx="225000" cy="4248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8ABBF2F4-A4FC-002A-5D03-D832B1F7EC2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622417" y="6129514"/>
                  <a:ext cx="242640" cy="60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34411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E85A5-840D-A475-3987-34662C132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5417BC0-631A-DFD2-7F4D-43FC2B4D3434}"/>
              </a:ext>
            </a:extLst>
          </p:cNvPr>
          <p:cNvSpPr/>
          <p:nvPr/>
        </p:nvSpPr>
        <p:spPr>
          <a:xfrm>
            <a:off x="4366431" y="4580794"/>
            <a:ext cx="2871146" cy="7437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4AA26BC9-6DC3-8963-25BF-F8CFF21087D6}"/>
              </a:ext>
            </a:extLst>
          </p:cNvPr>
          <p:cNvSpPr/>
          <p:nvPr/>
        </p:nvSpPr>
        <p:spPr>
          <a:xfrm>
            <a:off x="6401837" y="5634514"/>
            <a:ext cx="1545480" cy="7437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EFACCD2-C131-F2F3-7478-9799C0711F52}"/>
              </a:ext>
            </a:extLst>
          </p:cNvPr>
          <p:cNvSpPr/>
          <p:nvPr/>
        </p:nvSpPr>
        <p:spPr>
          <a:xfrm>
            <a:off x="4666637" y="5638474"/>
            <a:ext cx="1545480" cy="7437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AAE7606F-E8E7-6E56-11A6-F980200C222C}"/>
                  </a:ext>
                </a:extLst>
              </p14:cNvPr>
              <p14:cNvContentPartPr/>
              <p14:nvPr/>
            </p14:nvContentPartPr>
            <p14:xfrm>
              <a:off x="1434377" y="5854474"/>
              <a:ext cx="282960" cy="482400"/>
            </p14:xfrm>
          </p:contentPart>
        </mc:Choice>
        <mc:Fallback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AAE7606F-E8E7-6E56-11A6-F980200C22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5737" y="5845834"/>
                <a:ext cx="300600" cy="50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upo 23">
            <a:extLst>
              <a:ext uri="{FF2B5EF4-FFF2-40B4-BE49-F238E27FC236}">
                <a16:creationId xmlns:a16="http://schemas.microsoft.com/office/drawing/2014/main" id="{6FE0B354-1D71-D810-C0B7-AD361064C197}"/>
              </a:ext>
            </a:extLst>
          </p:cNvPr>
          <p:cNvGrpSpPr/>
          <p:nvPr/>
        </p:nvGrpSpPr>
        <p:grpSpPr>
          <a:xfrm>
            <a:off x="1702577" y="5829274"/>
            <a:ext cx="2116080" cy="552960"/>
            <a:chOff x="1702577" y="5829274"/>
            <a:chExt cx="2116080" cy="55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1843CE97-5733-C1ED-96F9-AA9E120EF369}"/>
                    </a:ext>
                  </a:extLst>
                </p14:cNvPr>
                <p14:cNvContentPartPr/>
                <p14:nvPr/>
              </p14:nvContentPartPr>
              <p14:xfrm>
                <a:off x="1702577" y="6085594"/>
                <a:ext cx="298080" cy="28044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1843CE97-5733-C1ED-96F9-AA9E120EF36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93937" y="6076954"/>
                  <a:ext cx="3157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5469F76C-1D46-FA76-630B-8527E5872471}"/>
                    </a:ext>
                  </a:extLst>
                </p14:cNvPr>
                <p14:cNvContentPartPr/>
                <p14:nvPr/>
              </p14:nvContentPartPr>
              <p14:xfrm>
                <a:off x="2047817" y="6099994"/>
                <a:ext cx="162000" cy="25236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5469F76C-1D46-FA76-630B-8527E587247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38817" y="6091354"/>
                  <a:ext cx="1796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3B3633E3-DD4E-A6BE-CB4B-E3832BDBFEA5}"/>
                    </a:ext>
                  </a:extLst>
                </p14:cNvPr>
                <p14:cNvContentPartPr/>
                <p14:nvPr/>
              </p14:nvContentPartPr>
              <p14:xfrm>
                <a:off x="2271377" y="6144994"/>
                <a:ext cx="181080" cy="15264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3B3633E3-DD4E-A6BE-CB4B-E3832BDBFEA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62377" y="6135994"/>
                  <a:ext cx="198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28BA167A-52E5-E3DA-D317-B4B41482C537}"/>
                    </a:ext>
                  </a:extLst>
                </p14:cNvPr>
                <p14:cNvContentPartPr/>
                <p14:nvPr/>
              </p14:nvContentPartPr>
              <p14:xfrm>
                <a:off x="2482697" y="6081634"/>
                <a:ext cx="144720" cy="20052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28BA167A-52E5-E3DA-D317-B4B41482C53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74057" y="6072634"/>
                  <a:ext cx="1623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DA751180-191D-73D8-B056-83E31F9E7A7F}"/>
                    </a:ext>
                  </a:extLst>
                </p14:cNvPr>
                <p14:cNvContentPartPr/>
                <p14:nvPr/>
              </p14:nvContentPartPr>
              <p14:xfrm>
                <a:off x="2854937" y="5829274"/>
                <a:ext cx="358560" cy="55296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DA751180-191D-73D8-B056-83E31F9E7A7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46297" y="5820634"/>
                  <a:ext cx="37620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B69E9A01-7129-3EA2-03FC-604779AF4458}"/>
                    </a:ext>
                  </a:extLst>
                </p14:cNvPr>
                <p14:cNvContentPartPr/>
                <p14:nvPr/>
              </p14:nvContentPartPr>
              <p14:xfrm>
                <a:off x="3264977" y="6147514"/>
                <a:ext cx="204480" cy="22428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B69E9A01-7129-3EA2-03FC-604779AF445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56337" y="6138874"/>
                  <a:ext cx="222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FB433869-5606-CA83-FD32-5B5F1F501045}"/>
                    </a:ext>
                  </a:extLst>
                </p14:cNvPr>
                <p14:cNvContentPartPr/>
                <p14:nvPr/>
              </p14:nvContentPartPr>
              <p14:xfrm>
                <a:off x="3464417" y="6105394"/>
                <a:ext cx="100080" cy="25056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FB433869-5606-CA83-FD32-5B5F1F50104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55417" y="6096394"/>
                  <a:ext cx="1177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E6133D7D-5172-6BEA-FAB6-DA71A83ECF43}"/>
                    </a:ext>
                  </a:extLst>
                </p14:cNvPr>
                <p14:cNvContentPartPr/>
                <p14:nvPr/>
              </p14:nvContentPartPr>
              <p14:xfrm>
                <a:off x="3532097" y="6078394"/>
                <a:ext cx="286560" cy="23580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E6133D7D-5172-6BEA-FAB6-DA71A83ECF4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23097" y="6069754"/>
                  <a:ext cx="30420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3A5CB939-C8F8-1806-B0CD-48CE925D950D}"/>
              </a:ext>
            </a:extLst>
          </p:cNvPr>
          <p:cNvGrpSpPr/>
          <p:nvPr/>
        </p:nvGrpSpPr>
        <p:grpSpPr>
          <a:xfrm>
            <a:off x="4855097" y="5806234"/>
            <a:ext cx="1175760" cy="477000"/>
            <a:chOff x="4855097" y="5806234"/>
            <a:chExt cx="1175760" cy="47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701A011E-E4AD-513A-B726-28B94C5F1819}"/>
                    </a:ext>
                  </a:extLst>
                </p14:cNvPr>
                <p14:cNvContentPartPr/>
                <p14:nvPr/>
              </p14:nvContentPartPr>
              <p14:xfrm>
                <a:off x="4931777" y="5848354"/>
                <a:ext cx="154440" cy="37332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701A011E-E4AD-513A-B726-28B94C5F181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22777" y="5839714"/>
                  <a:ext cx="1720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E9911029-54A8-688B-8523-D83E39D3292D}"/>
                    </a:ext>
                  </a:extLst>
                </p14:cNvPr>
                <p14:cNvContentPartPr/>
                <p14:nvPr/>
              </p14:nvContentPartPr>
              <p14:xfrm>
                <a:off x="4855097" y="5904154"/>
                <a:ext cx="322200" cy="374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E9911029-54A8-688B-8523-D83E39D329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46097" y="5895154"/>
                  <a:ext cx="339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2F921B0E-D206-3AAB-0F23-E262DC68454C}"/>
                    </a:ext>
                  </a:extLst>
                </p14:cNvPr>
                <p14:cNvContentPartPr/>
                <p14:nvPr/>
              </p14:nvContentPartPr>
              <p14:xfrm>
                <a:off x="4915937" y="6094594"/>
                <a:ext cx="250560" cy="5580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2F921B0E-D206-3AAB-0F23-E262DC68454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06937" y="6085954"/>
                  <a:ext cx="2682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7F868CE6-E907-11AF-F8F2-655E6A4C51D3}"/>
                    </a:ext>
                  </a:extLst>
                </p14:cNvPr>
                <p14:cNvContentPartPr/>
                <p14:nvPr/>
              </p14:nvContentPartPr>
              <p14:xfrm>
                <a:off x="5264057" y="5806234"/>
                <a:ext cx="76680" cy="47700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7F868CE6-E907-11AF-F8F2-655E6A4C51D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255417" y="5797594"/>
                  <a:ext cx="943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CFA5E967-F02E-0B74-BBBE-587D7E414E55}"/>
                    </a:ext>
                  </a:extLst>
                </p14:cNvPr>
                <p14:cNvContentPartPr/>
                <p14:nvPr/>
              </p14:nvContentPartPr>
              <p14:xfrm>
                <a:off x="5377097" y="5959954"/>
                <a:ext cx="66600" cy="16560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CFA5E967-F02E-0B74-BBBE-587D7E414E5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68097" y="5951314"/>
                  <a:ext cx="84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0E45B26C-4AB6-CCAE-35E9-8C2857CAE78F}"/>
                    </a:ext>
                  </a:extLst>
                </p14:cNvPr>
                <p14:cNvContentPartPr/>
                <p14:nvPr/>
              </p14:nvContentPartPr>
              <p14:xfrm>
                <a:off x="5440097" y="5832154"/>
                <a:ext cx="197280" cy="37764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0E45B26C-4AB6-CCAE-35E9-8C2857CAE78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431457" y="5823154"/>
                  <a:ext cx="2149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B0CD4C0B-9DBB-3E26-80A0-D04F4F530EF2}"/>
                    </a:ext>
                  </a:extLst>
                </p14:cNvPr>
                <p14:cNvContentPartPr/>
                <p14:nvPr/>
              </p14:nvContentPartPr>
              <p14:xfrm>
                <a:off x="5690297" y="6014314"/>
                <a:ext cx="128520" cy="1872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B0CD4C0B-9DBB-3E26-80A0-D04F4F530EF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681297" y="6005314"/>
                  <a:ext cx="146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EC75A6AB-07B1-BE16-DE36-6F537E728D1B}"/>
                    </a:ext>
                  </a:extLst>
                </p14:cNvPr>
                <p14:cNvContentPartPr/>
                <p14:nvPr/>
              </p14:nvContentPartPr>
              <p14:xfrm>
                <a:off x="5694257" y="6093514"/>
                <a:ext cx="155880" cy="3348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EC75A6AB-07B1-BE16-DE36-6F537E728D1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85257" y="6084514"/>
                  <a:ext cx="1735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4FF622C5-3F41-9EE9-D739-4DB0023CA396}"/>
                    </a:ext>
                  </a:extLst>
                </p14:cNvPr>
                <p14:cNvContentPartPr/>
                <p14:nvPr/>
              </p14:nvContentPartPr>
              <p14:xfrm>
                <a:off x="5901257" y="5949154"/>
                <a:ext cx="129600" cy="21888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4FF622C5-3F41-9EE9-D739-4DB0023CA39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92257" y="5940514"/>
                  <a:ext cx="14724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ABD392A9-91A6-96F3-4F5D-FEC969F4C8AE}"/>
              </a:ext>
            </a:extLst>
          </p:cNvPr>
          <p:cNvGrpSpPr/>
          <p:nvPr/>
        </p:nvGrpSpPr>
        <p:grpSpPr>
          <a:xfrm>
            <a:off x="6294737" y="5812354"/>
            <a:ext cx="1561680" cy="460800"/>
            <a:chOff x="6294737" y="5812354"/>
            <a:chExt cx="1561680" cy="46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6FBC88C6-D436-4350-AC3F-A553FB353D53}"/>
                    </a:ext>
                  </a:extLst>
                </p14:cNvPr>
                <p14:cNvContentPartPr/>
                <p14:nvPr/>
              </p14:nvContentPartPr>
              <p14:xfrm>
                <a:off x="6294737" y="6150034"/>
                <a:ext cx="28440" cy="12312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6FBC88C6-D436-4350-AC3F-A553FB353D5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285737" y="6141034"/>
                  <a:ext cx="46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5244AD5F-F5A0-3C2A-3D13-34714B9D8308}"/>
                    </a:ext>
                  </a:extLst>
                </p14:cNvPr>
                <p14:cNvContentPartPr/>
                <p14:nvPr/>
              </p14:nvContentPartPr>
              <p14:xfrm>
                <a:off x="6585977" y="5860954"/>
                <a:ext cx="91800" cy="32904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5244AD5F-F5A0-3C2A-3D13-34714B9D830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577337" y="5852314"/>
                  <a:ext cx="1094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0208D9B5-0A6B-16CE-F950-0FE77EA187E9}"/>
                    </a:ext>
                  </a:extLst>
                </p14:cNvPr>
                <p14:cNvContentPartPr/>
                <p14:nvPr/>
              </p14:nvContentPartPr>
              <p14:xfrm>
                <a:off x="6484817" y="5890114"/>
                <a:ext cx="276840" cy="4140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0208D9B5-0A6B-16CE-F950-0FE77EA187E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75817" y="5881474"/>
                  <a:ext cx="294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7A015EF4-68C7-5D7E-DADD-B0DDD79D17ED}"/>
                    </a:ext>
                  </a:extLst>
                </p14:cNvPr>
                <p14:cNvContentPartPr/>
                <p14:nvPr/>
              </p14:nvContentPartPr>
              <p14:xfrm>
                <a:off x="6551417" y="6019354"/>
                <a:ext cx="262440" cy="6624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7A015EF4-68C7-5D7E-DADD-B0DDD79D17E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542777" y="6010714"/>
                  <a:ext cx="280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3B64C7B2-F7FB-B877-6D55-FB0BA57AFA03}"/>
                    </a:ext>
                  </a:extLst>
                </p14:cNvPr>
                <p14:cNvContentPartPr/>
                <p14:nvPr/>
              </p14:nvContentPartPr>
              <p14:xfrm>
                <a:off x="6925097" y="5833234"/>
                <a:ext cx="54360" cy="33300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3B64C7B2-F7FB-B877-6D55-FB0BA57AFA0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916097" y="5824594"/>
                  <a:ext cx="720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FEDB14B3-8042-10B4-9E18-ADBD66DD3507}"/>
                    </a:ext>
                  </a:extLst>
                </p14:cNvPr>
                <p14:cNvContentPartPr/>
                <p14:nvPr/>
              </p14:nvContentPartPr>
              <p14:xfrm>
                <a:off x="7038497" y="5887594"/>
                <a:ext cx="83160" cy="24264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FEDB14B3-8042-10B4-9E18-ADBD66DD350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029497" y="5878954"/>
                  <a:ext cx="1008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7F25F13C-C53E-BE08-338D-012763535EEC}"/>
                    </a:ext>
                  </a:extLst>
                </p14:cNvPr>
                <p14:cNvContentPartPr/>
                <p14:nvPr/>
              </p14:nvContentPartPr>
              <p14:xfrm>
                <a:off x="7061897" y="6090634"/>
                <a:ext cx="175680" cy="4932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7F25F13C-C53E-BE08-338D-012763535EE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53257" y="6081994"/>
                  <a:ext cx="1933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360118EE-AB92-AB1F-C5FE-72673CD9B991}"/>
                    </a:ext>
                  </a:extLst>
                </p14:cNvPr>
                <p14:cNvContentPartPr/>
                <p14:nvPr/>
              </p14:nvContentPartPr>
              <p14:xfrm>
                <a:off x="7106897" y="5812354"/>
                <a:ext cx="209880" cy="38700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360118EE-AB92-AB1F-C5FE-72673CD9B99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097897" y="5803354"/>
                  <a:ext cx="2275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3BDBAF9B-B55D-7F2E-3A70-38F4B46410AB}"/>
                    </a:ext>
                  </a:extLst>
                </p14:cNvPr>
                <p14:cNvContentPartPr/>
                <p14:nvPr/>
              </p14:nvContentPartPr>
              <p14:xfrm>
                <a:off x="7320017" y="5953474"/>
                <a:ext cx="169920" cy="1872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3BDBAF9B-B55D-7F2E-3A70-38F4B46410A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311377" y="5944834"/>
                  <a:ext cx="1875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6F081832-3169-A79F-267D-F39381161573}"/>
                    </a:ext>
                  </a:extLst>
                </p14:cNvPr>
                <p14:cNvContentPartPr/>
                <p14:nvPr/>
              </p14:nvContentPartPr>
              <p14:xfrm>
                <a:off x="7386977" y="6006394"/>
                <a:ext cx="150120" cy="5328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6F081832-3169-A79F-267D-F3938116157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378337" y="5997394"/>
                  <a:ext cx="1677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337BD73B-6CBD-7F5C-B2EA-7122BDA7E783}"/>
                    </a:ext>
                  </a:extLst>
                </p14:cNvPr>
                <p14:cNvContentPartPr/>
                <p14:nvPr/>
              </p14:nvContentPartPr>
              <p14:xfrm>
                <a:off x="7665257" y="5883634"/>
                <a:ext cx="102600" cy="26640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337BD73B-6CBD-7F5C-B2EA-7122BDA7E78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656617" y="5874634"/>
                  <a:ext cx="120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A0F75AF8-C623-E81F-8465-19122255AD02}"/>
                    </a:ext>
                  </a:extLst>
                </p14:cNvPr>
                <p14:cNvContentPartPr/>
                <p14:nvPr/>
              </p14:nvContentPartPr>
              <p14:xfrm>
                <a:off x="7631417" y="6138154"/>
                <a:ext cx="225000" cy="4248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A0F75AF8-C623-E81F-8465-19122255AD0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622417" y="6129514"/>
                  <a:ext cx="24264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72E6BFDC-D531-9D58-B325-A92A0972C032}"/>
              </a:ext>
            </a:extLst>
          </p:cNvPr>
          <p:cNvGrpSpPr/>
          <p:nvPr/>
        </p:nvGrpSpPr>
        <p:grpSpPr>
          <a:xfrm>
            <a:off x="5864177" y="5315914"/>
            <a:ext cx="601920" cy="322560"/>
            <a:chOff x="5864177" y="5315914"/>
            <a:chExt cx="601920" cy="32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FDCD1522-624F-9EB3-C79C-559FC527C0BD}"/>
                    </a:ext>
                  </a:extLst>
                </p14:cNvPr>
                <p14:cNvContentPartPr/>
                <p14:nvPr/>
              </p14:nvContentPartPr>
              <p14:xfrm>
                <a:off x="5887217" y="5601034"/>
                <a:ext cx="12240" cy="1368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FDCD1522-624F-9EB3-C79C-559FC527C0B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878577" y="5592394"/>
                  <a:ext cx="298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8AFE0875-0DDF-2F5E-BCC2-6E5539F431E1}"/>
                    </a:ext>
                  </a:extLst>
                </p14:cNvPr>
                <p14:cNvContentPartPr/>
                <p14:nvPr/>
              </p14:nvContentPartPr>
              <p14:xfrm>
                <a:off x="5864177" y="5320594"/>
                <a:ext cx="264240" cy="31788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8AFE0875-0DDF-2F5E-BCC2-6E5539F431E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55177" y="5311594"/>
                  <a:ext cx="2818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6C566C7E-9077-9C47-10A5-D4B898D17AEB}"/>
                    </a:ext>
                  </a:extLst>
                </p14:cNvPr>
                <p14:cNvContentPartPr/>
                <p14:nvPr/>
              </p14:nvContentPartPr>
              <p14:xfrm>
                <a:off x="6104297" y="5315914"/>
                <a:ext cx="361800" cy="21312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6C566C7E-9077-9C47-10A5-D4B898D17AE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095297" y="5307274"/>
                  <a:ext cx="37944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28364517-D1F5-EDAA-8227-EEFD09059273}"/>
              </a:ext>
            </a:extLst>
          </p:cNvPr>
          <p:cNvGrpSpPr/>
          <p:nvPr/>
        </p:nvGrpSpPr>
        <p:grpSpPr>
          <a:xfrm>
            <a:off x="4542977" y="4781314"/>
            <a:ext cx="2603520" cy="434880"/>
            <a:chOff x="5298257" y="4669354"/>
            <a:chExt cx="2603520" cy="43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00886076-6379-7842-7D3C-D5A13E948359}"/>
                    </a:ext>
                  </a:extLst>
                </p14:cNvPr>
                <p14:cNvContentPartPr/>
                <p14:nvPr/>
              </p14:nvContentPartPr>
              <p14:xfrm>
                <a:off x="5322377" y="4809034"/>
                <a:ext cx="83880" cy="29520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00886076-6379-7842-7D3C-D5A13E94835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313737" y="4800394"/>
                  <a:ext cx="1015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2F0B7AE4-8641-EF34-EF7E-6CD2D11FC2E4}"/>
                    </a:ext>
                  </a:extLst>
                </p14:cNvPr>
                <p14:cNvContentPartPr/>
                <p14:nvPr/>
              </p14:nvContentPartPr>
              <p14:xfrm>
                <a:off x="5304737" y="4832074"/>
                <a:ext cx="225360" cy="2520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2F0B7AE4-8641-EF34-EF7E-6CD2D11FC2E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296097" y="4823074"/>
                  <a:ext cx="243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053D0B8C-DF2D-42E7-043F-1BFD259535F9}"/>
                    </a:ext>
                  </a:extLst>
                </p14:cNvPr>
                <p14:cNvContentPartPr/>
                <p14:nvPr/>
              </p14:nvContentPartPr>
              <p14:xfrm>
                <a:off x="5298257" y="4990114"/>
                <a:ext cx="213120" cy="5040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053D0B8C-DF2D-42E7-043F-1BFD259535F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89257" y="4981114"/>
                  <a:ext cx="230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A72E7F4A-A6F1-69E2-18BD-8009B0D08E27}"/>
                    </a:ext>
                  </a:extLst>
                </p14:cNvPr>
                <p14:cNvContentPartPr/>
                <p14:nvPr/>
              </p14:nvContentPartPr>
              <p14:xfrm>
                <a:off x="5595617" y="4765834"/>
                <a:ext cx="106920" cy="28080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A72E7F4A-A6F1-69E2-18BD-8009B0D08E2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586617" y="4756834"/>
                  <a:ext cx="1245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2B1C9BC6-AC8C-49C7-79CD-D245F627F29D}"/>
                    </a:ext>
                  </a:extLst>
                </p14:cNvPr>
                <p14:cNvContentPartPr/>
                <p14:nvPr/>
              </p14:nvContentPartPr>
              <p14:xfrm>
                <a:off x="5719817" y="4875994"/>
                <a:ext cx="211320" cy="15300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2B1C9BC6-AC8C-49C7-79CD-D245F627F29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710817" y="4866994"/>
                  <a:ext cx="2289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F525C464-95D7-616F-87E1-184C09359F09}"/>
                    </a:ext>
                  </a:extLst>
                </p14:cNvPr>
                <p14:cNvContentPartPr/>
                <p14:nvPr/>
              </p14:nvContentPartPr>
              <p14:xfrm>
                <a:off x="5855177" y="4748554"/>
                <a:ext cx="149040" cy="31356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F525C464-95D7-616F-87E1-184C09359F0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46177" y="4739554"/>
                  <a:ext cx="1666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C76B1B63-084F-5895-DC21-AE866B11555D}"/>
                    </a:ext>
                  </a:extLst>
                </p14:cNvPr>
                <p14:cNvContentPartPr/>
                <p14:nvPr/>
              </p14:nvContentPartPr>
              <p14:xfrm>
                <a:off x="6114017" y="4906954"/>
                <a:ext cx="173880" cy="4248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C76B1B63-084F-5895-DC21-AE866B11555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105017" y="4897954"/>
                  <a:ext cx="1915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155D4823-E1BA-ED38-6474-9194AE4FFDEF}"/>
                    </a:ext>
                  </a:extLst>
                </p14:cNvPr>
                <p14:cNvContentPartPr/>
                <p14:nvPr/>
              </p14:nvContentPartPr>
              <p14:xfrm>
                <a:off x="6151457" y="5025754"/>
                <a:ext cx="155880" cy="1080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155D4823-E1BA-ED38-6474-9194AE4FFDE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142457" y="5016754"/>
                  <a:ext cx="173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F90B561F-3C7A-A980-0FB2-CD0E1E77ABF4}"/>
                    </a:ext>
                  </a:extLst>
                </p14:cNvPr>
                <p14:cNvContentPartPr/>
                <p14:nvPr/>
              </p14:nvContentPartPr>
              <p14:xfrm>
                <a:off x="6394097" y="4778794"/>
                <a:ext cx="111600" cy="28620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F90B561F-3C7A-A980-0FB2-CD0E1E77ABF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85457" y="4770154"/>
                  <a:ext cx="1292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7B72F8E7-D3C7-4E40-66D5-B9CE4C92F43D}"/>
                    </a:ext>
                  </a:extLst>
                </p14:cNvPr>
                <p14:cNvContentPartPr/>
                <p14:nvPr/>
              </p14:nvContentPartPr>
              <p14:xfrm>
                <a:off x="6330377" y="4801474"/>
                <a:ext cx="293400" cy="7056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7B72F8E7-D3C7-4E40-66D5-B9CE4C92F43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321377" y="4792834"/>
                  <a:ext cx="311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EAAEF324-1974-3162-7DEB-8469E6D2991F}"/>
                    </a:ext>
                  </a:extLst>
                </p14:cNvPr>
                <p14:cNvContentPartPr/>
                <p14:nvPr/>
              </p14:nvContentPartPr>
              <p14:xfrm>
                <a:off x="6419297" y="4927834"/>
                <a:ext cx="211320" cy="2268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EAAEF324-1974-3162-7DEB-8469E6D2991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410657" y="4919194"/>
                  <a:ext cx="228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2D370013-5B0F-5840-98CF-9C2A32BDCFC1}"/>
                    </a:ext>
                  </a:extLst>
                </p14:cNvPr>
                <p14:cNvContentPartPr/>
                <p14:nvPr/>
              </p14:nvContentPartPr>
              <p14:xfrm>
                <a:off x="6671297" y="4725874"/>
                <a:ext cx="102600" cy="31824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2D370013-5B0F-5840-98CF-9C2A32BDCFC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662657" y="4717234"/>
                  <a:ext cx="120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5A372D79-29E5-F539-6E4F-2C9788B233FC}"/>
                    </a:ext>
                  </a:extLst>
                </p14:cNvPr>
                <p14:cNvContentPartPr/>
                <p14:nvPr/>
              </p14:nvContentPartPr>
              <p14:xfrm>
                <a:off x="6831857" y="4840714"/>
                <a:ext cx="59040" cy="12204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5A372D79-29E5-F539-6E4F-2C9788B233F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823217" y="4832074"/>
                  <a:ext cx="766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64D7C144-180C-552D-E49D-71561ACA871E}"/>
                    </a:ext>
                  </a:extLst>
                </p14:cNvPr>
                <p14:cNvContentPartPr/>
                <p14:nvPr/>
              </p14:nvContentPartPr>
              <p14:xfrm>
                <a:off x="6872177" y="4743154"/>
                <a:ext cx="132840" cy="2595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64D7C144-180C-552D-E49D-71561ACA871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863537" y="4734514"/>
                  <a:ext cx="1504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4B51EED4-BD78-C779-29C3-D95C20BC6BA5}"/>
                    </a:ext>
                  </a:extLst>
                </p14:cNvPr>
                <p14:cNvContentPartPr/>
                <p14:nvPr/>
              </p14:nvContentPartPr>
              <p14:xfrm>
                <a:off x="7128497" y="4762954"/>
                <a:ext cx="59760" cy="23976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4B51EED4-BD78-C779-29C3-D95C20BC6BA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119497" y="4754314"/>
                  <a:ext cx="774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CBCDC0DF-C374-F975-4213-B8803225CC13}"/>
                    </a:ext>
                  </a:extLst>
                </p14:cNvPr>
                <p14:cNvContentPartPr/>
                <p14:nvPr/>
              </p14:nvContentPartPr>
              <p14:xfrm>
                <a:off x="7053977" y="4889674"/>
                <a:ext cx="185760" cy="3204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CBCDC0DF-C374-F975-4213-B8803225CC1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045337" y="4881034"/>
                  <a:ext cx="2034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03DE58E1-358D-9EC3-2110-D7902A77D433}"/>
                    </a:ext>
                  </a:extLst>
                </p14:cNvPr>
                <p14:cNvContentPartPr/>
                <p14:nvPr/>
              </p14:nvContentPartPr>
              <p14:xfrm>
                <a:off x="7295897" y="4692394"/>
                <a:ext cx="83520" cy="25344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03DE58E1-358D-9EC3-2110-D7902A77D43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286897" y="4683754"/>
                  <a:ext cx="1011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11509B28-1FFD-6C6A-E667-F4AD84398FB2}"/>
                    </a:ext>
                  </a:extLst>
                </p14:cNvPr>
                <p14:cNvContentPartPr/>
                <p14:nvPr/>
              </p14:nvContentPartPr>
              <p14:xfrm>
                <a:off x="7268897" y="4707514"/>
                <a:ext cx="185400" cy="3600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11509B28-1FFD-6C6A-E667-F4AD84398FB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259897" y="4698514"/>
                  <a:ext cx="2030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DF8CF7F3-EF59-A0DF-C36D-FAC76B9108C3}"/>
                    </a:ext>
                  </a:extLst>
                </p14:cNvPr>
                <p14:cNvContentPartPr/>
                <p14:nvPr/>
              </p14:nvContentPartPr>
              <p14:xfrm>
                <a:off x="7312097" y="4773394"/>
                <a:ext cx="169920" cy="5184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DF8CF7F3-EF59-A0DF-C36D-FAC76B9108C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303457" y="4764754"/>
                  <a:ext cx="1875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170165A6-970B-6978-3225-213CC16D163A}"/>
                    </a:ext>
                  </a:extLst>
                </p14:cNvPr>
                <p14:cNvContentPartPr/>
                <p14:nvPr/>
              </p14:nvContentPartPr>
              <p14:xfrm>
                <a:off x="7517657" y="4689154"/>
                <a:ext cx="106200" cy="27612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170165A6-970B-6978-3225-213CC16D163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509017" y="4680154"/>
                  <a:ext cx="1238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64898A51-3BBB-551F-E9CC-0AEA8B805F9B}"/>
                    </a:ext>
                  </a:extLst>
                </p14:cNvPr>
                <p14:cNvContentPartPr/>
                <p14:nvPr/>
              </p14:nvContentPartPr>
              <p14:xfrm>
                <a:off x="7634297" y="4763314"/>
                <a:ext cx="102960" cy="19044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64898A51-3BBB-551F-E9CC-0AEA8B805F9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625657" y="4754674"/>
                  <a:ext cx="120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626FB480-DEB3-A4D0-541A-232AA09DE608}"/>
                    </a:ext>
                  </a:extLst>
                </p14:cNvPr>
                <p14:cNvContentPartPr/>
                <p14:nvPr/>
              </p14:nvContentPartPr>
              <p14:xfrm>
                <a:off x="7651217" y="4905514"/>
                <a:ext cx="167760" cy="5976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626FB480-DEB3-A4D0-541A-232AA09DE60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642217" y="4896874"/>
                  <a:ext cx="185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EC1C3428-771F-C7DD-6637-D3551C83A04E}"/>
                    </a:ext>
                  </a:extLst>
                </p14:cNvPr>
                <p14:cNvContentPartPr/>
                <p14:nvPr/>
              </p14:nvContentPartPr>
              <p14:xfrm>
                <a:off x="7723217" y="4669354"/>
                <a:ext cx="178560" cy="33264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EC1C3428-771F-C7DD-6637-D3551C83A04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714217" y="4660354"/>
                  <a:ext cx="196200" cy="350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07904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8D7B8-29DA-E1A1-67FF-9FBFD80D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49AADE60-23FA-485A-2A7A-A0FDC8FE50E6}"/>
              </a:ext>
            </a:extLst>
          </p:cNvPr>
          <p:cNvSpPr/>
          <p:nvPr/>
        </p:nvSpPr>
        <p:spPr>
          <a:xfrm>
            <a:off x="5726785" y="3416279"/>
            <a:ext cx="3649192" cy="7437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268254D-9022-F8AF-D49E-D362C857D965}"/>
              </a:ext>
            </a:extLst>
          </p:cNvPr>
          <p:cNvSpPr/>
          <p:nvPr/>
        </p:nvSpPr>
        <p:spPr>
          <a:xfrm>
            <a:off x="4366431" y="4580794"/>
            <a:ext cx="2871146" cy="7437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6ABD4589-BB8F-C799-6960-5CD55A3F8409}"/>
              </a:ext>
            </a:extLst>
          </p:cNvPr>
          <p:cNvSpPr/>
          <p:nvPr/>
        </p:nvSpPr>
        <p:spPr>
          <a:xfrm>
            <a:off x="6401837" y="5634514"/>
            <a:ext cx="1545480" cy="7437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D9C3CC78-9820-ABB2-DA3F-325A7EB0DCA8}"/>
              </a:ext>
            </a:extLst>
          </p:cNvPr>
          <p:cNvSpPr/>
          <p:nvPr/>
        </p:nvSpPr>
        <p:spPr>
          <a:xfrm>
            <a:off x="4666637" y="5638474"/>
            <a:ext cx="1545480" cy="7437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BF8797C7-BE49-E518-A6A8-0F6689353835}"/>
                  </a:ext>
                </a:extLst>
              </p14:cNvPr>
              <p14:cNvContentPartPr/>
              <p14:nvPr/>
            </p14:nvContentPartPr>
            <p14:xfrm>
              <a:off x="1434377" y="5854474"/>
              <a:ext cx="282960" cy="482400"/>
            </p14:xfrm>
          </p:contentPart>
        </mc:Choice>
        <mc:Fallback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BF8797C7-BE49-E518-A6A8-0F66893538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5737" y="5845834"/>
                <a:ext cx="300600" cy="50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upo 23">
            <a:extLst>
              <a:ext uri="{FF2B5EF4-FFF2-40B4-BE49-F238E27FC236}">
                <a16:creationId xmlns:a16="http://schemas.microsoft.com/office/drawing/2014/main" id="{2A0ECAC4-2DE3-56A2-CC87-0AC7C66E9E50}"/>
              </a:ext>
            </a:extLst>
          </p:cNvPr>
          <p:cNvGrpSpPr/>
          <p:nvPr/>
        </p:nvGrpSpPr>
        <p:grpSpPr>
          <a:xfrm>
            <a:off x="1702577" y="5829274"/>
            <a:ext cx="2116080" cy="552960"/>
            <a:chOff x="1702577" y="5829274"/>
            <a:chExt cx="2116080" cy="55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B5B1EB7C-8EDD-468C-5A4C-017A45B4A377}"/>
                    </a:ext>
                  </a:extLst>
                </p14:cNvPr>
                <p14:cNvContentPartPr/>
                <p14:nvPr/>
              </p14:nvContentPartPr>
              <p14:xfrm>
                <a:off x="1702577" y="6085594"/>
                <a:ext cx="298080" cy="28044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B5B1EB7C-8EDD-468C-5A4C-017A45B4A37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93937" y="6076954"/>
                  <a:ext cx="3157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AB66316A-F8F5-7B73-932A-6C34E1C463E5}"/>
                    </a:ext>
                  </a:extLst>
                </p14:cNvPr>
                <p14:cNvContentPartPr/>
                <p14:nvPr/>
              </p14:nvContentPartPr>
              <p14:xfrm>
                <a:off x="2047817" y="6099994"/>
                <a:ext cx="162000" cy="25236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AB66316A-F8F5-7B73-932A-6C34E1C463E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38817" y="6091354"/>
                  <a:ext cx="1796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45D31C8D-03F9-AC0D-EF9F-29EB2D0C7D7C}"/>
                    </a:ext>
                  </a:extLst>
                </p14:cNvPr>
                <p14:cNvContentPartPr/>
                <p14:nvPr/>
              </p14:nvContentPartPr>
              <p14:xfrm>
                <a:off x="2271377" y="6144994"/>
                <a:ext cx="181080" cy="15264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45D31C8D-03F9-AC0D-EF9F-29EB2D0C7D7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62377" y="6135994"/>
                  <a:ext cx="198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52EED903-C2B3-2454-1E0F-21752255FD79}"/>
                    </a:ext>
                  </a:extLst>
                </p14:cNvPr>
                <p14:cNvContentPartPr/>
                <p14:nvPr/>
              </p14:nvContentPartPr>
              <p14:xfrm>
                <a:off x="2482697" y="6081634"/>
                <a:ext cx="144720" cy="20052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52EED903-C2B3-2454-1E0F-21752255FD7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74057" y="6072634"/>
                  <a:ext cx="1623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7F6AB5F1-FDFD-B5DF-19F1-3AB3FECC81A8}"/>
                    </a:ext>
                  </a:extLst>
                </p14:cNvPr>
                <p14:cNvContentPartPr/>
                <p14:nvPr/>
              </p14:nvContentPartPr>
              <p14:xfrm>
                <a:off x="2854937" y="5829274"/>
                <a:ext cx="358560" cy="55296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7F6AB5F1-FDFD-B5DF-19F1-3AB3FECC81A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46297" y="5820634"/>
                  <a:ext cx="37620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5BCA1455-DF67-93D6-5CBA-157ED51438DB}"/>
                    </a:ext>
                  </a:extLst>
                </p14:cNvPr>
                <p14:cNvContentPartPr/>
                <p14:nvPr/>
              </p14:nvContentPartPr>
              <p14:xfrm>
                <a:off x="3264977" y="6147514"/>
                <a:ext cx="204480" cy="22428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5BCA1455-DF67-93D6-5CBA-157ED51438D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56337" y="6138874"/>
                  <a:ext cx="222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C19510D9-8B1A-ADC0-5726-D617E8BF3A96}"/>
                    </a:ext>
                  </a:extLst>
                </p14:cNvPr>
                <p14:cNvContentPartPr/>
                <p14:nvPr/>
              </p14:nvContentPartPr>
              <p14:xfrm>
                <a:off x="3464417" y="6105394"/>
                <a:ext cx="100080" cy="25056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C19510D9-8B1A-ADC0-5726-D617E8BF3A9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55417" y="6096394"/>
                  <a:ext cx="1177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34C19EA7-7CFF-F08F-E422-BA6D6302FBB2}"/>
                    </a:ext>
                  </a:extLst>
                </p14:cNvPr>
                <p14:cNvContentPartPr/>
                <p14:nvPr/>
              </p14:nvContentPartPr>
              <p14:xfrm>
                <a:off x="3532097" y="6078394"/>
                <a:ext cx="286560" cy="23580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34C19EA7-7CFF-F08F-E422-BA6D6302FB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23097" y="6069754"/>
                  <a:ext cx="30420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751B27D5-D14C-B39B-4734-6B859D9EEE22}"/>
              </a:ext>
            </a:extLst>
          </p:cNvPr>
          <p:cNvGrpSpPr/>
          <p:nvPr/>
        </p:nvGrpSpPr>
        <p:grpSpPr>
          <a:xfrm>
            <a:off x="4855097" y="5806234"/>
            <a:ext cx="1175760" cy="477000"/>
            <a:chOff x="4855097" y="5806234"/>
            <a:chExt cx="1175760" cy="47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40690568-904E-F0C1-AA1D-9D0F18987A36}"/>
                    </a:ext>
                  </a:extLst>
                </p14:cNvPr>
                <p14:cNvContentPartPr/>
                <p14:nvPr/>
              </p14:nvContentPartPr>
              <p14:xfrm>
                <a:off x="4931777" y="5848354"/>
                <a:ext cx="154440" cy="37332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40690568-904E-F0C1-AA1D-9D0F18987A3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22777" y="5839714"/>
                  <a:ext cx="1720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03950003-3BB6-DEA0-6902-E1ADE4A4B02C}"/>
                    </a:ext>
                  </a:extLst>
                </p14:cNvPr>
                <p14:cNvContentPartPr/>
                <p14:nvPr/>
              </p14:nvContentPartPr>
              <p14:xfrm>
                <a:off x="4855097" y="5904154"/>
                <a:ext cx="322200" cy="374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03950003-3BB6-DEA0-6902-E1ADE4A4B02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46097" y="5895154"/>
                  <a:ext cx="339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8AF530CF-7273-B677-6040-18E0218A563B}"/>
                    </a:ext>
                  </a:extLst>
                </p14:cNvPr>
                <p14:cNvContentPartPr/>
                <p14:nvPr/>
              </p14:nvContentPartPr>
              <p14:xfrm>
                <a:off x="4915937" y="6094594"/>
                <a:ext cx="250560" cy="5580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8AF530CF-7273-B677-6040-18E0218A563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06937" y="6085954"/>
                  <a:ext cx="2682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F07BB8A8-2659-777B-B4C8-F731F5A4B01D}"/>
                    </a:ext>
                  </a:extLst>
                </p14:cNvPr>
                <p14:cNvContentPartPr/>
                <p14:nvPr/>
              </p14:nvContentPartPr>
              <p14:xfrm>
                <a:off x="5264057" y="5806234"/>
                <a:ext cx="76680" cy="47700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F07BB8A8-2659-777B-B4C8-F731F5A4B01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255417" y="5797594"/>
                  <a:ext cx="943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266B5699-DBCA-EA8E-E4A4-6785B133CD70}"/>
                    </a:ext>
                  </a:extLst>
                </p14:cNvPr>
                <p14:cNvContentPartPr/>
                <p14:nvPr/>
              </p14:nvContentPartPr>
              <p14:xfrm>
                <a:off x="5377097" y="5959954"/>
                <a:ext cx="66600" cy="16560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266B5699-DBCA-EA8E-E4A4-6785B133CD7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68097" y="5951314"/>
                  <a:ext cx="84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D8898975-C74B-6D46-8483-7927C5F8AE77}"/>
                    </a:ext>
                  </a:extLst>
                </p14:cNvPr>
                <p14:cNvContentPartPr/>
                <p14:nvPr/>
              </p14:nvContentPartPr>
              <p14:xfrm>
                <a:off x="5440097" y="5832154"/>
                <a:ext cx="197280" cy="37764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D8898975-C74B-6D46-8483-7927C5F8AE7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431457" y="5823154"/>
                  <a:ext cx="2149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E001E5D6-4934-B703-4CDC-BDBA1530C352}"/>
                    </a:ext>
                  </a:extLst>
                </p14:cNvPr>
                <p14:cNvContentPartPr/>
                <p14:nvPr/>
              </p14:nvContentPartPr>
              <p14:xfrm>
                <a:off x="5690297" y="6014314"/>
                <a:ext cx="128520" cy="1872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E001E5D6-4934-B703-4CDC-BDBA1530C35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681297" y="6005314"/>
                  <a:ext cx="146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3E6E7DBD-C22E-B04A-D8CD-8220E19E75AB}"/>
                    </a:ext>
                  </a:extLst>
                </p14:cNvPr>
                <p14:cNvContentPartPr/>
                <p14:nvPr/>
              </p14:nvContentPartPr>
              <p14:xfrm>
                <a:off x="5694257" y="6093514"/>
                <a:ext cx="155880" cy="3348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3E6E7DBD-C22E-B04A-D8CD-8220E19E75A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85257" y="6084514"/>
                  <a:ext cx="1735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89EF1C6F-CFDB-73D1-F7D1-342865B0A87E}"/>
                    </a:ext>
                  </a:extLst>
                </p14:cNvPr>
                <p14:cNvContentPartPr/>
                <p14:nvPr/>
              </p14:nvContentPartPr>
              <p14:xfrm>
                <a:off x="5901257" y="5949154"/>
                <a:ext cx="129600" cy="21888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89EF1C6F-CFDB-73D1-F7D1-342865B0A87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92257" y="5940514"/>
                  <a:ext cx="14724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89BED479-08B2-917F-509B-C76A9CEEF65E}"/>
              </a:ext>
            </a:extLst>
          </p:cNvPr>
          <p:cNvGrpSpPr/>
          <p:nvPr/>
        </p:nvGrpSpPr>
        <p:grpSpPr>
          <a:xfrm>
            <a:off x="6294737" y="5812354"/>
            <a:ext cx="1561680" cy="460800"/>
            <a:chOff x="6294737" y="5812354"/>
            <a:chExt cx="1561680" cy="46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0068F808-204B-9532-5284-7F21C7704F9C}"/>
                    </a:ext>
                  </a:extLst>
                </p14:cNvPr>
                <p14:cNvContentPartPr/>
                <p14:nvPr/>
              </p14:nvContentPartPr>
              <p14:xfrm>
                <a:off x="6294737" y="6150034"/>
                <a:ext cx="28440" cy="12312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0068F808-204B-9532-5284-7F21C7704F9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285737" y="6141034"/>
                  <a:ext cx="46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9F0AA711-314E-4BB4-A836-02DF3AB1653F}"/>
                    </a:ext>
                  </a:extLst>
                </p14:cNvPr>
                <p14:cNvContentPartPr/>
                <p14:nvPr/>
              </p14:nvContentPartPr>
              <p14:xfrm>
                <a:off x="6585977" y="5860954"/>
                <a:ext cx="91800" cy="32904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9F0AA711-314E-4BB4-A836-02DF3AB1653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577337" y="5852314"/>
                  <a:ext cx="1094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9AA07616-710E-FC71-A55D-958A3E5E5DCA}"/>
                    </a:ext>
                  </a:extLst>
                </p14:cNvPr>
                <p14:cNvContentPartPr/>
                <p14:nvPr/>
              </p14:nvContentPartPr>
              <p14:xfrm>
                <a:off x="6484817" y="5890114"/>
                <a:ext cx="276840" cy="4140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9AA07616-710E-FC71-A55D-958A3E5E5DC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75817" y="5881474"/>
                  <a:ext cx="294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E81D0DED-F125-5AD2-8826-E736A06D9BDE}"/>
                    </a:ext>
                  </a:extLst>
                </p14:cNvPr>
                <p14:cNvContentPartPr/>
                <p14:nvPr/>
              </p14:nvContentPartPr>
              <p14:xfrm>
                <a:off x="6551417" y="6019354"/>
                <a:ext cx="262440" cy="6624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E81D0DED-F125-5AD2-8826-E736A06D9BD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542777" y="6010714"/>
                  <a:ext cx="280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3765AAE8-8DD0-9F32-F85B-57798A3FA067}"/>
                    </a:ext>
                  </a:extLst>
                </p14:cNvPr>
                <p14:cNvContentPartPr/>
                <p14:nvPr/>
              </p14:nvContentPartPr>
              <p14:xfrm>
                <a:off x="6925097" y="5833234"/>
                <a:ext cx="54360" cy="33300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3765AAE8-8DD0-9F32-F85B-57798A3FA06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916097" y="5824594"/>
                  <a:ext cx="720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96D952D3-C2D3-D1E4-B7BB-71989C9406EE}"/>
                    </a:ext>
                  </a:extLst>
                </p14:cNvPr>
                <p14:cNvContentPartPr/>
                <p14:nvPr/>
              </p14:nvContentPartPr>
              <p14:xfrm>
                <a:off x="7038497" y="5887594"/>
                <a:ext cx="83160" cy="24264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96D952D3-C2D3-D1E4-B7BB-71989C9406E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029497" y="5878954"/>
                  <a:ext cx="1008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784197D9-62E6-9A38-F02B-1908EF9D4348}"/>
                    </a:ext>
                  </a:extLst>
                </p14:cNvPr>
                <p14:cNvContentPartPr/>
                <p14:nvPr/>
              </p14:nvContentPartPr>
              <p14:xfrm>
                <a:off x="7061897" y="6090634"/>
                <a:ext cx="175680" cy="4932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784197D9-62E6-9A38-F02B-1908EF9D434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53257" y="6081994"/>
                  <a:ext cx="1933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8845A5B7-8E69-258E-B4B5-523551533E78}"/>
                    </a:ext>
                  </a:extLst>
                </p14:cNvPr>
                <p14:cNvContentPartPr/>
                <p14:nvPr/>
              </p14:nvContentPartPr>
              <p14:xfrm>
                <a:off x="7106897" y="5812354"/>
                <a:ext cx="209880" cy="38700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8845A5B7-8E69-258E-B4B5-523551533E7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097897" y="5803354"/>
                  <a:ext cx="2275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1B307D5C-D3C0-792F-04FA-E8E19DE22DA0}"/>
                    </a:ext>
                  </a:extLst>
                </p14:cNvPr>
                <p14:cNvContentPartPr/>
                <p14:nvPr/>
              </p14:nvContentPartPr>
              <p14:xfrm>
                <a:off x="7320017" y="5953474"/>
                <a:ext cx="169920" cy="1872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1B307D5C-D3C0-792F-04FA-E8E19DE22DA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311377" y="5944834"/>
                  <a:ext cx="1875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7F5F9FCF-57A1-AA4F-294F-FF029CDEC013}"/>
                    </a:ext>
                  </a:extLst>
                </p14:cNvPr>
                <p14:cNvContentPartPr/>
                <p14:nvPr/>
              </p14:nvContentPartPr>
              <p14:xfrm>
                <a:off x="7386977" y="6006394"/>
                <a:ext cx="150120" cy="5328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7F5F9FCF-57A1-AA4F-294F-FF029CDEC01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378337" y="5997394"/>
                  <a:ext cx="1677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C93E9405-AA25-2D56-A684-AE57822A3BD1}"/>
                    </a:ext>
                  </a:extLst>
                </p14:cNvPr>
                <p14:cNvContentPartPr/>
                <p14:nvPr/>
              </p14:nvContentPartPr>
              <p14:xfrm>
                <a:off x="7665257" y="5883634"/>
                <a:ext cx="102600" cy="26640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C93E9405-AA25-2D56-A684-AE57822A3BD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656617" y="5874634"/>
                  <a:ext cx="120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76C5CCC1-1400-2612-CEA7-691C0CDFA011}"/>
                    </a:ext>
                  </a:extLst>
                </p14:cNvPr>
                <p14:cNvContentPartPr/>
                <p14:nvPr/>
              </p14:nvContentPartPr>
              <p14:xfrm>
                <a:off x="7631417" y="6138154"/>
                <a:ext cx="225000" cy="4248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76C5CCC1-1400-2612-CEA7-691C0CDFA01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622417" y="6129514"/>
                  <a:ext cx="24264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27D21B6E-B2E6-9C10-AEE8-597B5DB77E87}"/>
              </a:ext>
            </a:extLst>
          </p:cNvPr>
          <p:cNvGrpSpPr/>
          <p:nvPr/>
        </p:nvGrpSpPr>
        <p:grpSpPr>
          <a:xfrm>
            <a:off x="5864177" y="5315914"/>
            <a:ext cx="601920" cy="322560"/>
            <a:chOff x="5864177" y="5315914"/>
            <a:chExt cx="601920" cy="32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5C05930A-CEA4-235A-096A-188D7CCFDFBE}"/>
                    </a:ext>
                  </a:extLst>
                </p14:cNvPr>
                <p14:cNvContentPartPr/>
                <p14:nvPr/>
              </p14:nvContentPartPr>
              <p14:xfrm>
                <a:off x="5887217" y="5601034"/>
                <a:ext cx="12240" cy="1368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5C05930A-CEA4-235A-096A-188D7CCFDFB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878577" y="5592394"/>
                  <a:ext cx="298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7DBDF32C-CC32-6462-2C4C-4468D3DD754B}"/>
                    </a:ext>
                  </a:extLst>
                </p14:cNvPr>
                <p14:cNvContentPartPr/>
                <p14:nvPr/>
              </p14:nvContentPartPr>
              <p14:xfrm>
                <a:off x="5864177" y="5320594"/>
                <a:ext cx="264240" cy="31788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7DBDF32C-CC32-6462-2C4C-4468D3DD754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55177" y="5311594"/>
                  <a:ext cx="2818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B4C9D62C-9346-388E-3C5D-CD05E69DEDC7}"/>
                    </a:ext>
                  </a:extLst>
                </p14:cNvPr>
                <p14:cNvContentPartPr/>
                <p14:nvPr/>
              </p14:nvContentPartPr>
              <p14:xfrm>
                <a:off x="6104297" y="5315914"/>
                <a:ext cx="361800" cy="21312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B4C9D62C-9346-388E-3C5D-CD05E69DEDC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095297" y="5307274"/>
                  <a:ext cx="37944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D13D5716-7192-6B07-C0BF-BEA5963DDA8C}"/>
              </a:ext>
            </a:extLst>
          </p:cNvPr>
          <p:cNvGrpSpPr/>
          <p:nvPr/>
        </p:nvGrpSpPr>
        <p:grpSpPr>
          <a:xfrm>
            <a:off x="4542977" y="4781314"/>
            <a:ext cx="2603520" cy="434880"/>
            <a:chOff x="5298257" y="4669354"/>
            <a:chExt cx="2603520" cy="43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FC1D78CA-D7D2-5149-70CC-37A480CC21E0}"/>
                    </a:ext>
                  </a:extLst>
                </p14:cNvPr>
                <p14:cNvContentPartPr/>
                <p14:nvPr/>
              </p14:nvContentPartPr>
              <p14:xfrm>
                <a:off x="5322377" y="4809034"/>
                <a:ext cx="83880" cy="29520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FC1D78CA-D7D2-5149-70CC-37A480CC21E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313737" y="4800394"/>
                  <a:ext cx="1015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0A69AE88-A369-356A-3730-79C0887F4BB7}"/>
                    </a:ext>
                  </a:extLst>
                </p14:cNvPr>
                <p14:cNvContentPartPr/>
                <p14:nvPr/>
              </p14:nvContentPartPr>
              <p14:xfrm>
                <a:off x="5304737" y="4832074"/>
                <a:ext cx="225360" cy="2520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0A69AE88-A369-356A-3730-79C0887F4BB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296097" y="4823074"/>
                  <a:ext cx="243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2E08EB87-22ED-9E9A-6B0E-4C3B0617278B}"/>
                    </a:ext>
                  </a:extLst>
                </p14:cNvPr>
                <p14:cNvContentPartPr/>
                <p14:nvPr/>
              </p14:nvContentPartPr>
              <p14:xfrm>
                <a:off x="5298257" y="4990114"/>
                <a:ext cx="213120" cy="5040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2E08EB87-22ED-9E9A-6B0E-4C3B0617278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89257" y="4981114"/>
                  <a:ext cx="230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DA4378F7-1886-3139-19CC-512B0783931E}"/>
                    </a:ext>
                  </a:extLst>
                </p14:cNvPr>
                <p14:cNvContentPartPr/>
                <p14:nvPr/>
              </p14:nvContentPartPr>
              <p14:xfrm>
                <a:off x="5595617" y="4765834"/>
                <a:ext cx="106920" cy="28080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DA4378F7-1886-3139-19CC-512B0783931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586617" y="4756834"/>
                  <a:ext cx="1245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F0989C79-70F4-AC0E-1D00-EF100CE8CD37}"/>
                    </a:ext>
                  </a:extLst>
                </p14:cNvPr>
                <p14:cNvContentPartPr/>
                <p14:nvPr/>
              </p14:nvContentPartPr>
              <p14:xfrm>
                <a:off x="5719817" y="4875994"/>
                <a:ext cx="211320" cy="15300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F0989C79-70F4-AC0E-1D00-EF100CE8CD3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710817" y="4866994"/>
                  <a:ext cx="2289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759DF158-6C88-0617-9D5A-E913B0CF61C7}"/>
                    </a:ext>
                  </a:extLst>
                </p14:cNvPr>
                <p14:cNvContentPartPr/>
                <p14:nvPr/>
              </p14:nvContentPartPr>
              <p14:xfrm>
                <a:off x="5855177" y="4748554"/>
                <a:ext cx="149040" cy="31356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759DF158-6C88-0617-9D5A-E913B0CF61C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46177" y="4739554"/>
                  <a:ext cx="1666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8A63166B-898E-A20E-35A9-30CADF7BDD6C}"/>
                    </a:ext>
                  </a:extLst>
                </p14:cNvPr>
                <p14:cNvContentPartPr/>
                <p14:nvPr/>
              </p14:nvContentPartPr>
              <p14:xfrm>
                <a:off x="6114017" y="4906954"/>
                <a:ext cx="173880" cy="4248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8A63166B-898E-A20E-35A9-30CADF7BDD6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105017" y="4897954"/>
                  <a:ext cx="1915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F0DB097B-BC46-8A4A-5E6B-16AEA088E6FF}"/>
                    </a:ext>
                  </a:extLst>
                </p14:cNvPr>
                <p14:cNvContentPartPr/>
                <p14:nvPr/>
              </p14:nvContentPartPr>
              <p14:xfrm>
                <a:off x="6151457" y="5025754"/>
                <a:ext cx="155880" cy="1080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F0DB097B-BC46-8A4A-5E6B-16AEA088E6F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142457" y="5016754"/>
                  <a:ext cx="173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5F006B10-706C-67DC-07B6-EDE2283A186C}"/>
                    </a:ext>
                  </a:extLst>
                </p14:cNvPr>
                <p14:cNvContentPartPr/>
                <p14:nvPr/>
              </p14:nvContentPartPr>
              <p14:xfrm>
                <a:off x="6394097" y="4778794"/>
                <a:ext cx="111600" cy="28620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5F006B10-706C-67DC-07B6-EDE2283A186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85457" y="4770154"/>
                  <a:ext cx="1292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2B35BD7A-050E-6B8B-CEF8-0DD9C0DB2A9E}"/>
                    </a:ext>
                  </a:extLst>
                </p14:cNvPr>
                <p14:cNvContentPartPr/>
                <p14:nvPr/>
              </p14:nvContentPartPr>
              <p14:xfrm>
                <a:off x="6330377" y="4801474"/>
                <a:ext cx="293400" cy="7056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2B35BD7A-050E-6B8B-CEF8-0DD9C0DB2A9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321377" y="4792834"/>
                  <a:ext cx="311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FF2FB6DC-7B3D-1B90-C2B4-711A9B717A66}"/>
                    </a:ext>
                  </a:extLst>
                </p14:cNvPr>
                <p14:cNvContentPartPr/>
                <p14:nvPr/>
              </p14:nvContentPartPr>
              <p14:xfrm>
                <a:off x="6419297" y="4927834"/>
                <a:ext cx="211320" cy="2268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FF2FB6DC-7B3D-1B90-C2B4-711A9B717A6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410657" y="4919194"/>
                  <a:ext cx="228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407F7636-666B-C136-C225-8C90C2661CDF}"/>
                    </a:ext>
                  </a:extLst>
                </p14:cNvPr>
                <p14:cNvContentPartPr/>
                <p14:nvPr/>
              </p14:nvContentPartPr>
              <p14:xfrm>
                <a:off x="6671297" y="4725874"/>
                <a:ext cx="102600" cy="31824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407F7636-666B-C136-C225-8C90C2661CD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662657" y="4717234"/>
                  <a:ext cx="120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A707013B-48C7-3CF1-B616-03EE0AF6357C}"/>
                    </a:ext>
                  </a:extLst>
                </p14:cNvPr>
                <p14:cNvContentPartPr/>
                <p14:nvPr/>
              </p14:nvContentPartPr>
              <p14:xfrm>
                <a:off x="6831857" y="4840714"/>
                <a:ext cx="59040" cy="12204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A707013B-48C7-3CF1-B616-03EE0AF6357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823217" y="4832074"/>
                  <a:ext cx="766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0D4FEB57-CE30-A74A-B9CA-EDB25688CB30}"/>
                    </a:ext>
                  </a:extLst>
                </p14:cNvPr>
                <p14:cNvContentPartPr/>
                <p14:nvPr/>
              </p14:nvContentPartPr>
              <p14:xfrm>
                <a:off x="6872177" y="4743154"/>
                <a:ext cx="132840" cy="2595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0D4FEB57-CE30-A74A-B9CA-EDB25688CB3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863537" y="4734514"/>
                  <a:ext cx="1504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E40FD2D2-F67F-A2D0-6F1F-A9EA85DA44FE}"/>
                    </a:ext>
                  </a:extLst>
                </p14:cNvPr>
                <p14:cNvContentPartPr/>
                <p14:nvPr/>
              </p14:nvContentPartPr>
              <p14:xfrm>
                <a:off x="7128497" y="4762954"/>
                <a:ext cx="59760" cy="23976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E40FD2D2-F67F-A2D0-6F1F-A9EA85DA44F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119497" y="4754314"/>
                  <a:ext cx="774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2196512A-C0E7-B3FB-C017-A7320ED26CC6}"/>
                    </a:ext>
                  </a:extLst>
                </p14:cNvPr>
                <p14:cNvContentPartPr/>
                <p14:nvPr/>
              </p14:nvContentPartPr>
              <p14:xfrm>
                <a:off x="7053977" y="4889674"/>
                <a:ext cx="185760" cy="3204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2196512A-C0E7-B3FB-C017-A7320ED26CC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045337" y="4881034"/>
                  <a:ext cx="2034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7267F6AA-43D0-C382-48CB-FFEDB34D6AB3}"/>
                    </a:ext>
                  </a:extLst>
                </p14:cNvPr>
                <p14:cNvContentPartPr/>
                <p14:nvPr/>
              </p14:nvContentPartPr>
              <p14:xfrm>
                <a:off x="7295897" y="4692394"/>
                <a:ext cx="83520" cy="25344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7267F6AA-43D0-C382-48CB-FFEDB34D6AB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286897" y="4683754"/>
                  <a:ext cx="1011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C0DBF680-291B-BBE2-7AE3-0CE70A1B92AC}"/>
                    </a:ext>
                  </a:extLst>
                </p14:cNvPr>
                <p14:cNvContentPartPr/>
                <p14:nvPr/>
              </p14:nvContentPartPr>
              <p14:xfrm>
                <a:off x="7268897" y="4707514"/>
                <a:ext cx="185400" cy="3600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C0DBF680-291B-BBE2-7AE3-0CE70A1B92A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259897" y="4698514"/>
                  <a:ext cx="2030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66CD3B03-9C08-DCEE-F804-1F52F1C69235}"/>
                    </a:ext>
                  </a:extLst>
                </p14:cNvPr>
                <p14:cNvContentPartPr/>
                <p14:nvPr/>
              </p14:nvContentPartPr>
              <p14:xfrm>
                <a:off x="7312097" y="4773394"/>
                <a:ext cx="169920" cy="5184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66CD3B03-9C08-DCEE-F804-1F52F1C6923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303457" y="4764754"/>
                  <a:ext cx="1875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9302750F-FBAE-1BF9-77A7-777918F5442D}"/>
                    </a:ext>
                  </a:extLst>
                </p14:cNvPr>
                <p14:cNvContentPartPr/>
                <p14:nvPr/>
              </p14:nvContentPartPr>
              <p14:xfrm>
                <a:off x="7517657" y="4689154"/>
                <a:ext cx="106200" cy="27612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9302750F-FBAE-1BF9-77A7-777918F5442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509017" y="4680154"/>
                  <a:ext cx="1238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F6005980-69ED-0A21-ED7E-6B15383062A8}"/>
                    </a:ext>
                  </a:extLst>
                </p14:cNvPr>
                <p14:cNvContentPartPr/>
                <p14:nvPr/>
              </p14:nvContentPartPr>
              <p14:xfrm>
                <a:off x="7634297" y="4763314"/>
                <a:ext cx="102960" cy="19044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F6005980-69ED-0A21-ED7E-6B15383062A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625657" y="4754674"/>
                  <a:ext cx="120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C5040E62-0A13-5BC5-DC29-DC78B226BF0E}"/>
                    </a:ext>
                  </a:extLst>
                </p14:cNvPr>
                <p14:cNvContentPartPr/>
                <p14:nvPr/>
              </p14:nvContentPartPr>
              <p14:xfrm>
                <a:off x="7651217" y="4905514"/>
                <a:ext cx="167760" cy="5976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C5040E62-0A13-5BC5-DC29-DC78B226BF0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642217" y="4896874"/>
                  <a:ext cx="185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E18918BB-C2DE-A2F3-DF97-C748596A2474}"/>
                    </a:ext>
                  </a:extLst>
                </p14:cNvPr>
                <p14:cNvContentPartPr/>
                <p14:nvPr/>
              </p14:nvContentPartPr>
              <p14:xfrm>
                <a:off x="7723217" y="4669354"/>
                <a:ext cx="178560" cy="33264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E18918BB-C2DE-A2F3-DF97-C748596A247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714217" y="4660354"/>
                  <a:ext cx="196200" cy="35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94" name="Entrada de lápiz 93">
                <a:extLst>
                  <a:ext uri="{FF2B5EF4-FFF2-40B4-BE49-F238E27FC236}">
                    <a16:creationId xmlns:a16="http://schemas.microsoft.com/office/drawing/2014/main" id="{2323B544-A549-66BB-C517-8C68C0BCDC95}"/>
                  </a:ext>
                </a:extLst>
              </p14:cNvPr>
              <p14:cNvContentPartPr/>
              <p14:nvPr/>
            </p14:nvContentPartPr>
            <p14:xfrm>
              <a:off x="7053977" y="4022434"/>
              <a:ext cx="689760" cy="1425600"/>
            </p14:xfrm>
          </p:contentPart>
        </mc:Choice>
        <mc:Fallback>
          <p:pic>
            <p:nvPicPr>
              <p:cNvPr id="94" name="Entrada de lápiz 93">
                <a:extLst>
                  <a:ext uri="{FF2B5EF4-FFF2-40B4-BE49-F238E27FC236}">
                    <a16:creationId xmlns:a16="http://schemas.microsoft.com/office/drawing/2014/main" id="{2323B544-A549-66BB-C517-8C68C0BCDC95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045337" y="4013794"/>
                <a:ext cx="707400" cy="144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upo 124">
            <a:extLst>
              <a:ext uri="{FF2B5EF4-FFF2-40B4-BE49-F238E27FC236}">
                <a16:creationId xmlns:a16="http://schemas.microsoft.com/office/drawing/2014/main" id="{D053FF55-8F75-FBEC-6674-110E493C2220}"/>
              </a:ext>
            </a:extLst>
          </p:cNvPr>
          <p:cNvGrpSpPr/>
          <p:nvPr/>
        </p:nvGrpSpPr>
        <p:grpSpPr>
          <a:xfrm>
            <a:off x="5887885" y="3463028"/>
            <a:ext cx="3344040" cy="1097966"/>
            <a:chOff x="5887885" y="3463028"/>
            <a:chExt cx="3344040" cy="109796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294867D1-5272-7CA0-0741-C143D0D5F431}"/>
                    </a:ext>
                  </a:extLst>
                </p14:cNvPr>
                <p14:cNvContentPartPr/>
                <p14:nvPr/>
              </p14:nvContentPartPr>
              <p14:xfrm>
                <a:off x="6839417" y="4058074"/>
                <a:ext cx="262440" cy="50292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294867D1-5272-7CA0-0741-C143D0D5F43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830417" y="4049434"/>
                  <a:ext cx="28008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23C62E8D-5664-F2E8-7ACA-31254868DDB7}"/>
                    </a:ext>
                  </a:extLst>
                </p14:cNvPr>
                <p14:cNvContentPartPr/>
                <p14:nvPr/>
              </p14:nvContentPartPr>
              <p14:xfrm>
                <a:off x="5937565" y="3741308"/>
                <a:ext cx="124920" cy="39996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23C62E8D-5664-F2E8-7ACA-31254868DDB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928925" y="3732308"/>
                  <a:ext cx="14256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C80CED45-BA19-235C-70C9-B0B230C75ECF}"/>
                    </a:ext>
                  </a:extLst>
                </p14:cNvPr>
                <p14:cNvContentPartPr/>
                <p14:nvPr/>
              </p14:nvContentPartPr>
              <p14:xfrm>
                <a:off x="5887885" y="3670028"/>
                <a:ext cx="276120" cy="10188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C80CED45-BA19-235C-70C9-B0B230C75EC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878885" y="3661388"/>
                  <a:ext cx="2937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E4EA8785-39B6-DB99-3CEA-288EF16B2D66}"/>
                    </a:ext>
                  </a:extLst>
                </p14:cNvPr>
                <p14:cNvContentPartPr/>
                <p14:nvPr/>
              </p14:nvContentPartPr>
              <p14:xfrm>
                <a:off x="5909485" y="3847148"/>
                <a:ext cx="270360" cy="4932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E4EA8785-39B6-DB99-3CEA-288EF16B2D6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900845" y="3838148"/>
                  <a:ext cx="2880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29597828-210D-9B6C-4B71-5991489C9B0C}"/>
                    </a:ext>
                  </a:extLst>
                </p14:cNvPr>
                <p14:cNvContentPartPr/>
                <p14:nvPr/>
              </p14:nvContentPartPr>
              <p14:xfrm>
                <a:off x="6323845" y="3637268"/>
                <a:ext cx="187200" cy="38700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29597828-210D-9B6C-4B71-5991489C9B0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314845" y="3628268"/>
                  <a:ext cx="2048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B4A2D355-A270-DAF5-FD70-AEFF25EFE60A}"/>
                    </a:ext>
                  </a:extLst>
                </p14:cNvPr>
                <p14:cNvContentPartPr/>
                <p14:nvPr/>
              </p14:nvContentPartPr>
              <p14:xfrm>
                <a:off x="6461005" y="3717908"/>
                <a:ext cx="171360" cy="25596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B4A2D355-A270-DAF5-FD70-AEFF25EFE60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452005" y="3709268"/>
                  <a:ext cx="1890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897323B3-A821-0FE5-8CCE-0F0B908ACC02}"/>
                    </a:ext>
                  </a:extLst>
                </p14:cNvPr>
                <p14:cNvContentPartPr/>
                <p14:nvPr/>
              </p14:nvContentPartPr>
              <p14:xfrm>
                <a:off x="6579085" y="3600548"/>
                <a:ext cx="243360" cy="42084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897323B3-A821-0FE5-8CCE-0F0B908ACC0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570445" y="3591548"/>
                  <a:ext cx="26100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012E6FF7-F795-AE36-3E67-AF2F9C6452C3}"/>
                    </a:ext>
                  </a:extLst>
                </p14:cNvPr>
                <p14:cNvContentPartPr/>
                <p14:nvPr/>
              </p14:nvContentPartPr>
              <p14:xfrm>
                <a:off x="6922525" y="3766508"/>
                <a:ext cx="181800" cy="5436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012E6FF7-F795-AE36-3E67-AF2F9C6452C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913525" y="3757508"/>
                  <a:ext cx="1994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DA7C1B20-220D-93E3-4E5F-8A3FEF416C05}"/>
                    </a:ext>
                  </a:extLst>
                </p14:cNvPr>
                <p14:cNvContentPartPr/>
                <p14:nvPr/>
              </p14:nvContentPartPr>
              <p14:xfrm>
                <a:off x="6967885" y="3887828"/>
                <a:ext cx="165960" cy="3996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DA7C1B20-220D-93E3-4E5F-8A3FEF416C0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958885" y="3879188"/>
                  <a:ext cx="1836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403DE2D3-752B-0218-7A9E-7AD14CAFF34C}"/>
                    </a:ext>
                  </a:extLst>
                </p14:cNvPr>
                <p14:cNvContentPartPr/>
                <p14:nvPr/>
              </p14:nvContentPartPr>
              <p14:xfrm>
                <a:off x="7223845" y="3672908"/>
                <a:ext cx="133560" cy="29304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403DE2D3-752B-0218-7A9E-7AD14CAFF34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215205" y="3663908"/>
                  <a:ext cx="1512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718B46C1-48D0-A354-101B-CE2A7C5F9D84}"/>
                    </a:ext>
                  </a:extLst>
                </p14:cNvPr>
                <p14:cNvContentPartPr/>
                <p14:nvPr/>
              </p14:nvContentPartPr>
              <p14:xfrm>
                <a:off x="7214125" y="3680828"/>
                <a:ext cx="219240" cy="9396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718B46C1-48D0-A354-101B-CE2A7C5F9D8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205485" y="3671828"/>
                  <a:ext cx="2368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5C02F721-71F1-4526-8B1C-FD9E246E498B}"/>
                    </a:ext>
                  </a:extLst>
                </p14:cNvPr>
                <p14:cNvContentPartPr/>
                <p14:nvPr/>
              </p14:nvContentPartPr>
              <p14:xfrm>
                <a:off x="7233925" y="3833828"/>
                <a:ext cx="205200" cy="7704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5C02F721-71F1-4526-8B1C-FD9E246E498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224925" y="3824828"/>
                  <a:ext cx="222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BD585012-AEC4-71F6-F131-50D43FC5844A}"/>
                    </a:ext>
                  </a:extLst>
                </p14:cNvPr>
                <p14:cNvContentPartPr/>
                <p14:nvPr/>
              </p14:nvContentPartPr>
              <p14:xfrm>
                <a:off x="7517245" y="3613508"/>
                <a:ext cx="146880" cy="38196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BD585012-AEC4-71F6-F131-50D43FC5844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508605" y="3604868"/>
                  <a:ext cx="1645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25712C0A-AF97-36AA-5229-601573C0B98F}"/>
                    </a:ext>
                  </a:extLst>
                </p14:cNvPr>
                <p14:cNvContentPartPr/>
                <p14:nvPr/>
              </p14:nvContentPartPr>
              <p14:xfrm>
                <a:off x="7652245" y="3697028"/>
                <a:ext cx="224280" cy="19044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25712C0A-AF97-36AA-5229-601573C0B98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643605" y="3688028"/>
                  <a:ext cx="241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70543606-D474-EF96-B95E-D3D200B6CFF5}"/>
                    </a:ext>
                  </a:extLst>
                </p14:cNvPr>
                <p14:cNvContentPartPr/>
                <p14:nvPr/>
              </p14:nvContentPartPr>
              <p14:xfrm>
                <a:off x="7816765" y="3627188"/>
                <a:ext cx="222120" cy="35676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70543606-D474-EF96-B95E-D3D200B6CFF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808125" y="3618188"/>
                  <a:ext cx="2397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32AD0417-D247-6042-859B-C46816B41115}"/>
                    </a:ext>
                  </a:extLst>
                </p14:cNvPr>
                <p14:cNvContentPartPr/>
                <p14:nvPr/>
              </p14:nvContentPartPr>
              <p14:xfrm>
                <a:off x="8156245" y="3675428"/>
                <a:ext cx="135000" cy="21240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32AD0417-D247-6042-859B-C46816B4111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147245" y="3666788"/>
                  <a:ext cx="1526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6CF373C1-F84E-069B-8BED-8D86941E6462}"/>
                    </a:ext>
                  </a:extLst>
                </p14:cNvPr>
                <p14:cNvContentPartPr/>
                <p14:nvPr/>
              </p14:nvContentPartPr>
              <p14:xfrm>
                <a:off x="8144365" y="3753188"/>
                <a:ext cx="197280" cy="5724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6CF373C1-F84E-069B-8BED-8D86941E646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135365" y="3744548"/>
                  <a:ext cx="2149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6803A8C9-CBF5-C92C-F70F-FB2EB7562939}"/>
                    </a:ext>
                  </a:extLst>
                </p14:cNvPr>
                <p14:cNvContentPartPr/>
                <p14:nvPr/>
              </p14:nvContentPartPr>
              <p14:xfrm>
                <a:off x="8345245" y="3637268"/>
                <a:ext cx="162000" cy="28584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6803A8C9-CBF5-C92C-F70F-FB2EB756293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336605" y="3628628"/>
                  <a:ext cx="1796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909CB385-6B33-72F4-E452-CCFB7F86ED41}"/>
                    </a:ext>
                  </a:extLst>
                </p14:cNvPr>
                <p14:cNvContentPartPr/>
                <p14:nvPr/>
              </p14:nvContentPartPr>
              <p14:xfrm>
                <a:off x="8288365" y="3635828"/>
                <a:ext cx="225000" cy="7020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909CB385-6B33-72F4-E452-CCFB7F86ED4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279365" y="3627188"/>
                  <a:ext cx="242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B8FDF2BA-6A33-4B23-B9CA-01B709836C79}"/>
                    </a:ext>
                  </a:extLst>
                </p14:cNvPr>
                <p14:cNvContentPartPr/>
                <p14:nvPr/>
              </p14:nvContentPartPr>
              <p14:xfrm>
                <a:off x="8365045" y="3707108"/>
                <a:ext cx="185760" cy="6120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B8FDF2BA-6A33-4B23-B9CA-01B709836C7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356405" y="3698108"/>
                  <a:ext cx="203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7AC9A825-3F4B-FD6C-17BA-686602CEB00A}"/>
                    </a:ext>
                  </a:extLst>
                </p14:cNvPr>
                <p14:cNvContentPartPr/>
                <p14:nvPr/>
              </p14:nvContentPartPr>
              <p14:xfrm>
                <a:off x="8619565" y="3573188"/>
                <a:ext cx="173520" cy="32400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7AC9A825-3F4B-FD6C-17BA-686602CEB00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610565" y="3564548"/>
                  <a:ext cx="1911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9C9B3DEA-815B-4309-CA2A-9818D51FC2C8}"/>
                    </a:ext>
                  </a:extLst>
                </p14:cNvPr>
                <p14:cNvContentPartPr/>
                <p14:nvPr/>
              </p14:nvContentPartPr>
              <p14:xfrm>
                <a:off x="8818645" y="3637988"/>
                <a:ext cx="131760" cy="20304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9C9B3DEA-815B-4309-CA2A-9818D51FC2C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809645" y="3628988"/>
                  <a:ext cx="149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B60801D4-52D0-0F46-6C06-85FE6ACB8452}"/>
                    </a:ext>
                  </a:extLst>
                </p14:cNvPr>
                <p14:cNvContentPartPr/>
                <p14:nvPr/>
              </p14:nvContentPartPr>
              <p14:xfrm>
                <a:off x="8865805" y="3779828"/>
                <a:ext cx="187560" cy="8496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B60801D4-52D0-0F46-6C06-85FE6ACB845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856805" y="3770828"/>
                  <a:ext cx="205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7CF13621-60AD-7269-4CA3-0967FE6D9BB0}"/>
                    </a:ext>
                  </a:extLst>
                </p14:cNvPr>
                <p14:cNvContentPartPr/>
                <p14:nvPr/>
              </p14:nvContentPartPr>
              <p14:xfrm>
                <a:off x="8869765" y="3463028"/>
                <a:ext cx="362160" cy="49644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7CF13621-60AD-7269-4CA3-0967FE6D9BB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860765" y="3454028"/>
                  <a:ext cx="379800" cy="514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24515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E2C02-9A2C-B2BE-88AA-636133E75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4D1961B0-A6B5-A62A-7F4D-0B127EB5D255}"/>
              </a:ext>
            </a:extLst>
          </p:cNvPr>
          <p:cNvSpPr/>
          <p:nvPr/>
        </p:nvSpPr>
        <p:spPr>
          <a:xfrm>
            <a:off x="4118665" y="2108518"/>
            <a:ext cx="3649192" cy="7437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EBAD3B0-FC52-26F4-E821-890926D281D0}"/>
              </a:ext>
            </a:extLst>
          </p:cNvPr>
          <p:cNvSpPr/>
          <p:nvPr/>
        </p:nvSpPr>
        <p:spPr>
          <a:xfrm>
            <a:off x="5726785" y="3416279"/>
            <a:ext cx="3649192" cy="7437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E004323-BCFB-68FF-010D-A92DC47A6170}"/>
              </a:ext>
            </a:extLst>
          </p:cNvPr>
          <p:cNvSpPr/>
          <p:nvPr/>
        </p:nvSpPr>
        <p:spPr>
          <a:xfrm>
            <a:off x="4366431" y="4580794"/>
            <a:ext cx="2871146" cy="7437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60CD290-526D-5B07-6675-1188C5E32A66}"/>
              </a:ext>
            </a:extLst>
          </p:cNvPr>
          <p:cNvSpPr/>
          <p:nvPr/>
        </p:nvSpPr>
        <p:spPr>
          <a:xfrm>
            <a:off x="6401837" y="5634514"/>
            <a:ext cx="1545480" cy="7437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9C43C962-DDCA-3461-1971-72A547FA779B}"/>
              </a:ext>
            </a:extLst>
          </p:cNvPr>
          <p:cNvSpPr/>
          <p:nvPr/>
        </p:nvSpPr>
        <p:spPr>
          <a:xfrm>
            <a:off x="4666637" y="5638474"/>
            <a:ext cx="1545480" cy="7437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C3CA27B3-2F09-2F2B-930A-9B82BA13417E}"/>
                  </a:ext>
                </a:extLst>
              </p14:cNvPr>
              <p14:cNvContentPartPr/>
              <p14:nvPr/>
            </p14:nvContentPartPr>
            <p14:xfrm>
              <a:off x="1434377" y="5854474"/>
              <a:ext cx="282960" cy="482400"/>
            </p14:xfrm>
          </p:contentPart>
        </mc:Choice>
        <mc:Fallback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C3CA27B3-2F09-2F2B-930A-9B82BA1341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5737" y="5845834"/>
                <a:ext cx="300600" cy="50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upo 23">
            <a:extLst>
              <a:ext uri="{FF2B5EF4-FFF2-40B4-BE49-F238E27FC236}">
                <a16:creationId xmlns:a16="http://schemas.microsoft.com/office/drawing/2014/main" id="{CA059A46-524F-CBB8-3F2E-46566571D62E}"/>
              </a:ext>
            </a:extLst>
          </p:cNvPr>
          <p:cNvGrpSpPr/>
          <p:nvPr/>
        </p:nvGrpSpPr>
        <p:grpSpPr>
          <a:xfrm>
            <a:off x="1702577" y="5829274"/>
            <a:ext cx="2116080" cy="552960"/>
            <a:chOff x="1702577" y="5829274"/>
            <a:chExt cx="2116080" cy="55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37C9AF58-4B72-A694-036A-22A73B797450}"/>
                    </a:ext>
                  </a:extLst>
                </p14:cNvPr>
                <p14:cNvContentPartPr/>
                <p14:nvPr/>
              </p14:nvContentPartPr>
              <p14:xfrm>
                <a:off x="1702577" y="6085594"/>
                <a:ext cx="298080" cy="28044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37C9AF58-4B72-A694-036A-22A73B79745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93937" y="6076954"/>
                  <a:ext cx="3157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96500B4A-4AE1-F5DE-D1A6-89FB3E5385A6}"/>
                    </a:ext>
                  </a:extLst>
                </p14:cNvPr>
                <p14:cNvContentPartPr/>
                <p14:nvPr/>
              </p14:nvContentPartPr>
              <p14:xfrm>
                <a:off x="2047817" y="6099994"/>
                <a:ext cx="162000" cy="25236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96500B4A-4AE1-F5DE-D1A6-89FB3E5385A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38817" y="6091354"/>
                  <a:ext cx="1796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2560DAFD-C36B-53D4-636E-540E2BE858B5}"/>
                    </a:ext>
                  </a:extLst>
                </p14:cNvPr>
                <p14:cNvContentPartPr/>
                <p14:nvPr/>
              </p14:nvContentPartPr>
              <p14:xfrm>
                <a:off x="2271377" y="6144994"/>
                <a:ext cx="181080" cy="15264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2560DAFD-C36B-53D4-636E-540E2BE858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62377" y="6135994"/>
                  <a:ext cx="198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26F75D98-186F-06A6-4082-B6F070C206FD}"/>
                    </a:ext>
                  </a:extLst>
                </p14:cNvPr>
                <p14:cNvContentPartPr/>
                <p14:nvPr/>
              </p14:nvContentPartPr>
              <p14:xfrm>
                <a:off x="2482697" y="6081634"/>
                <a:ext cx="144720" cy="20052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26F75D98-186F-06A6-4082-B6F070C206F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74057" y="6072634"/>
                  <a:ext cx="1623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3161DF2C-D023-EB45-97B5-9DE59E7F7766}"/>
                    </a:ext>
                  </a:extLst>
                </p14:cNvPr>
                <p14:cNvContentPartPr/>
                <p14:nvPr/>
              </p14:nvContentPartPr>
              <p14:xfrm>
                <a:off x="2854937" y="5829274"/>
                <a:ext cx="358560" cy="55296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3161DF2C-D023-EB45-97B5-9DE59E7F776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46297" y="5820634"/>
                  <a:ext cx="37620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6F20F783-9E7B-276E-DA63-A35DAF7B52D3}"/>
                    </a:ext>
                  </a:extLst>
                </p14:cNvPr>
                <p14:cNvContentPartPr/>
                <p14:nvPr/>
              </p14:nvContentPartPr>
              <p14:xfrm>
                <a:off x="3264977" y="6147514"/>
                <a:ext cx="204480" cy="22428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6F20F783-9E7B-276E-DA63-A35DAF7B52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56337" y="6138874"/>
                  <a:ext cx="222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E188CEE8-2B1F-D0A4-4082-3DABA2F82D02}"/>
                    </a:ext>
                  </a:extLst>
                </p14:cNvPr>
                <p14:cNvContentPartPr/>
                <p14:nvPr/>
              </p14:nvContentPartPr>
              <p14:xfrm>
                <a:off x="3464417" y="6105394"/>
                <a:ext cx="100080" cy="25056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E188CEE8-2B1F-D0A4-4082-3DABA2F82D0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55417" y="6096394"/>
                  <a:ext cx="1177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1336FDD0-A700-83BF-CE2E-5460CA169A79}"/>
                    </a:ext>
                  </a:extLst>
                </p14:cNvPr>
                <p14:cNvContentPartPr/>
                <p14:nvPr/>
              </p14:nvContentPartPr>
              <p14:xfrm>
                <a:off x="3532097" y="6078394"/>
                <a:ext cx="286560" cy="23580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1336FDD0-A700-83BF-CE2E-5460CA169A7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23097" y="6069754"/>
                  <a:ext cx="30420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1CD1EF6D-A613-B641-37FA-9F456A87865D}"/>
              </a:ext>
            </a:extLst>
          </p:cNvPr>
          <p:cNvGrpSpPr/>
          <p:nvPr/>
        </p:nvGrpSpPr>
        <p:grpSpPr>
          <a:xfrm>
            <a:off x="4855097" y="5806234"/>
            <a:ext cx="1175760" cy="477000"/>
            <a:chOff x="4855097" y="5806234"/>
            <a:chExt cx="1175760" cy="47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8A5A3B34-F825-E49C-12EB-21EAD41F95D0}"/>
                    </a:ext>
                  </a:extLst>
                </p14:cNvPr>
                <p14:cNvContentPartPr/>
                <p14:nvPr/>
              </p14:nvContentPartPr>
              <p14:xfrm>
                <a:off x="4931777" y="5848354"/>
                <a:ext cx="154440" cy="37332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8A5A3B34-F825-E49C-12EB-21EAD41F95D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22777" y="5839714"/>
                  <a:ext cx="1720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9F881BF6-99C3-2356-41DB-510D2BE024FA}"/>
                    </a:ext>
                  </a:extLst>
                </p14:cNvPr>
                <p14:cNvContentPartPr/>
                <p14:nvPr/>
              </p14:nvContentPartPr>
              <p14:xfrm>
                <a:off x="4855097" y="5904154"/>
                <a:ext cx="322200" cy="374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9F881BF6-99C3-2356-41DB-510D2BE024F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46097" y="5895154"/>
                  <a:ext cx="339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1C75E802-D40C-4170-3802-39766ABE569D}"/>
                    </a:ext>
                  </a:extLst>
                </p14:cNvPr>
                <p14:cNvContentPartPr/>
                <p14:nvPr/>
              </p14:nvContentPartPr>
              <p14:xfrm>
                <a:off x="4915937" y="6094594"/>
                <a:ext cx="250560" cy="5580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1C75E802-D40C-4170-3802-39766ABE569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06937" y="6085954"/>
                  <a:ext cx="2682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F11A5E65-3AEC-CA1A-C1BC-E2AC1A49B2CC}"/>
                    </a:ext>
                  </a:extLst>
                </p14:cNvPr>
                <p14:cNvContentPartPr/>
                <p14:nvPr/>
              </p14:nvContentPartPr>
              <p14:xfrm>
                <a:off x="5264057" y="5806234"/>
                <a:ext cx="76680" cy="47700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F11A5E65-3AEC-CA1A-C1BC-E2AC1A49B2C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255417" y="5797594"/>
                  <a:ext cx="943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94EAED7C-6C25-A044-612C-691564CAF467}"/>
                    </a:ext>
                  </a:extLst>
                </p14:cNvPr>
                <p14:cNvContentPartPr/>
                <p14:nvPr/>
              </p14:nvContentPartPr>
              <p14:xfrm>
                <a:off x="5377097" y="5959954"/>
                <a:ext cx="66600" cy="16560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94EAED7C-6C25-A044-612C-691564CAF46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68097" y="5951314"/>
                  <a:ext cx="84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AD11CD81-6ACF-070F-A6C6-C83DF86D7A29}"/>
                    </a:ext>
                  </a:extLst>
                </p14:cNvPr>
                <p14:cNvContentPartPr/>
                <p14:nvPr/>
              </p14:nvContentPartPr>
              <p14:xfrm>
                <a:off x="5440097" y="5832154"/>
                <a:ext cx="197280" cy="37764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AD11CD81-6ACF-070F-A6C6-C83DF86D7A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431457" y="5823154"/>
                  <a:ext cx="2149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E34F1C5A-47F2-619C-59C1-771ECAE24CD0}"/>
                    </a:ext>
                  </a:extLst>
                </p14:cNvPr>
                <p14:cNvContentPartPr/>
                <p14:nvPr/>
              </p14:nvContentPartPr>
              <p14:xfrm>
                <a:off x="5690297" y="6014314"/>
                <a:ext cx="128520" cy="1872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E34F1C5A-47F2-619C-59C1-771ECAE24CD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681297" y="6005314"/>
                  <a:ext cx="146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EBA96A5B-7EFE-B27D-A520-237995087318}"/>
                    </a:ext>
                  </a:extLst>
                </p14:cNvPr>
                <p14:cNvContentPartPr/>
                <p14:nvPr/>
              </p14:nvContentPartPr>
              <p14:xfrm>
                <a:off x="5694257" y="6093514"/>
                <a:ext cx="155880" cy="3348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EBA96A5B-7EFE-B27D-A520-23799508731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85257" y="6084514"/>
                  <a:ext cx="1735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5E6537D0-8BAB-0854-3E56-55EB62347A01}"/>
                    </a:ext>
                  </a:extLst>
                </p14:cNvPr>
                <p14:cNvContentPartPr/>
                <p14:nvPr/>
              </p14:nvContentPartPr>
              <p14:xfrm>
                <a:off x="5901257" y="5949154"/>
                <a:ext cx="129600" cy="21888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5E6537D0-8BAB-0854-3E56-55EB62347A0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92257" y="5940514"/>
                  <a:ext cx="14724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4D7E02CD-41F9-4EB2-272E-45AC2E89A829}"/>
              </a:ext>
            </a:extLst>
          </p:cNvPr>
          <p:cNvGrpSpPr/>
          <p:nvPr/>
        </p:nvGrpSpPr>
        <p:grpSpPr>
          <a:xfrm>
            <a:off x="6294737" y="5812354"/>
            <a:ext cx="1561680" cy="460800"/>
            <a:chOff x="6294737" y="5812354"/>
            <a:chExt cx="1561680" cy="46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AEE7D153-6D1D-44D5-5B38-9866F19C3030}"/>
                    </a:ext>
                  </a:extLst>
                </p14:cNvPr>
                <p14:cNvContentPartPr/>
                <p14:nvPr/>
              </p14:nvContentPartPr>
              <p14:xfrm>
                <a:off x="6294737" y="6150034"/>
                <a:ext cx="28440" cy="12312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AEE7D153-6D1D-44D5-5B38-9866F19C303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285737" y="6141034"/>
                  <a:ext cx="46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EFE9D46C-3892-AF72-01A6-3B197B7EB9FD}"/>
                    </a:ext>
                  </a:extLst>
                </p14:cNvPr>
                <p14:cNvContentPartPr/>
                <p14:nvPr/>
              </p14:nvContentPartPr>
              <p14:xfrm>
                <a:off x="6585977" y="5860954"/>
                <a:ext cx="91800" cy="32904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EFE9D46C-3892-AF72-01A6-3B197B7EB9F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577337" y="5852314"/>
                  <a:ext cx="1094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388A5339-0E4C-6055-4AC5-5A682A9717A7}"/>
                    </a:ext>
                  </a:extLst>
                </p14:cNvPr>
                <p14:cNvContentPartPr/>
                <p14:nvPr/>
              </p14:nvContentPartPr>
              <p14:xfrm>
                <a:off x="6484817" y="5890114"/>
                <a:ext cx="276840" cy="4140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388A5339-0E4C-6055-4AC5-5A682A9717A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75817" y="5881474"/>
                  <a:ext cx="294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B6748ABA-9F37-1DD5-555C-EC0D91E595E0}"/>
                    </a:ext>
                  </a:extLst>
                </p14:cNvPr>
                <p14:cNvContentPartPr/>
                <p14:nvPr/>
              </p14:nvContentPartPr>
              <p14:xfrm>
                <a:off x="6551417" y="6019354"/>
                <a:ext cx="262440" cy="6624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B6748ABA-9F37-1DD5-555C-EC0D91E595E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542777" y="6010714"/>
                  <a:ext cx="280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B1E46463-C618-5A58-EE3C-EDC0E6D1AC4A}"/>
                    </a:ext>
                  </a:extLst>
                </p14:cNvPr>
                <p14:cNvContentPartPr/>
                <p14:nvPr/>
              </p14:nvContentPartPr>
              <p14:xfrm>
                <a:off x="6925097" y="5833234"/>
                <a:ext cx="54360" cy="33300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B1E46463-C618-5A58-EE3C-EDC0E6D1AC4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916097" y="5824594"/>
                  <a:ext cx="720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A918DC41-EB94-776C-45BD-6DDD6320234A}"/>
                    </a:ext>
                  </a:extLst>
                </p14:cNvPr>
                <p14:cNvContentPartPr/>
                <p14:nvPr/>
              </p14:nvContentPartPr>
              <p14:xfrm>
                <a:off x="7038497" y="5887594"/>
                <a:ext cx="83160" cy="24264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A918DC41-EB94-776C-45BD-6DDD6320234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029497" y="5878954"/>
                  <a:ext cx="1008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D27DF9B3-A590-DE70-2800-C104DD769FF1}"/>
                    </a:ext>
                  </a:extLst>
                </p14:cNvPr>
                <p14:cNvContentPartPr/>
                <p14:nvPr/>
              </p14:nvContentPartPr>
              <p14:xfrm>
                <a:off x="7061897" y="6090634"/>
                <a:ext cx="175680" cy="4932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D27DF9B3-A590-DE70-2800-C104DD769FF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53257" y="6081994"/>
                  <a:ext cx="1933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75CCAA22-E2A4-EACC-32D7-9A016478A304}"/>
                    </a:ext>
                  </a:extLst>
                </p14:cNvPr>
                <p14:cNvContentPartPr/>
                <p14:nvPr/>
              </p14:nvContentPartPr>
              <p14:xfrm>
                <a:off x="7106897" y="5812354"/>
                <a:ext cx="209880" cy="38700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75CCAA22-E2A4-EACC-32D7-9A016478A30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097897" y="5803354"/>
                  <a:ext cx="2275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761A8F93-4565-C2E9-3393-6123034C2D44}"/>
                    </a:ext>
                  </a:extLst>
                </p14:cNvPr>
                <p14:cNvContentPartPr/>
                <p14:nvPr/>
              </p14:nvContentPartPr>
              <p14:xfrm>
                <a:off x="7320017" y="5953474"/>
                <a:ext cx="169920" cy="1872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761A8F93-4565-C2E9-3393-6123034C2D4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311377" y="5944834"/>
                  <a:ext cx="1875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5CBEB2EC-E856-BFC2-9674-7578629E66EB}"/>
                    </a:ext>
                  </a:extLst>
                </p14:cNvPr>
                <p14:cNvContentPartPr/>
                <p14:nvPr/>
              </p14:nvContentPartPr>
              <p14:xfrm>
                <a:off x="7386977" y="6006394"/>
                <a:ext cx="150120" cy="5328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5CBEB2EC-E856-BFC2-9674-7578629E66E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378337" y="5997394"/>
                  <a:ext cx="1677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32A25BB2-5FC2-9632-30AF-6D2BFB279C0E}"/>
                    </a:ext>
                  </a:extLst>
                </p14:cNvPr>
                <p14:cNvContentPartPr/>
                <p14:nvPr/>
              </p14:nvContentPartPr>
              <p14:xfrm>
                <a:off x="7665257" y="5883634"/>
                <a:ext cx="102600" cy="26640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32A25BB2-5FC2-9632-30AF-6D2BFB279C0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656617" y="5874634"/>
                  <a:ext cx="120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A8062BE4-BA85-EDC5-F5FF-E921DF801813}"/>
                    </a:ext>
                  </a:extLst>
                </p14:cNvPr>
                <p14:cNvContentPartPr/>
                <p14:nvPr/>
              </p14:nvContentPartPr>
              <p14:xfrm>
                <a:off x="7631417" y="6138154"/>
                <a:ext cx="225000" cy="4248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A8062BE4-BA85-EDC5-F5FF-E921DF80181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622417" y="6129514"/>
                  <a:ext cx="24264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B1F31FC6-CB77-ECBD-F378-8D6F1482A9D3}"/>
              </a:ext>
            </a:extLst>
          </p:cNvPr>
          <p:cNvGrpSpPr/>
          <p:nvPr/>
        </p:nvGrpSpPr>
        <p:grpSpPr>
          <a:xfrm>
            <a:off x="5864177" y="5315914"/>
            <a:ext cx="601920" cy="322560"/>
            <a:chOff x="5864177" y="5315914"/>
            <a:chExt cx="601920" cy="32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122B28A0-F6FE-39D0-7BF7-307619F8A620}"/>
                    </a:ext>
                  </a:extLst>
                </p14:cNvPr>
                <p14:cNvContentPartPr/>
                <p14:nvPr/>
              </p14:nvContentPartPr>
              <p14:xfrm>
                <a:off x="5887217" y="5601034"/>
                <a:ext cx="12240" cy="1368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122B28A0-F6FE-39D0-7BF7-307619F8A62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878577" y="5592394"/>
                  <a:ext cx="298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84E75346-13FF-21BD-8738-FAA7D5710B47}"/>
                    </a:ext>
                  </a:extLst>
                </p14:cNvPr>
                <p14:cNvContentPartPr/>
                <p14:nvPr/>
              </p14:nvContentPartPr>
              <p14:xfrm>
                <a:off x="5864177" y="5320594"/>
                <a:ext cx="264240" cy="31788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84E75346-13FF-21BD-8738-FAA7D5710B4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55177" y="5311594"/>
                  <a:ext cx="2818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CC5C84A9-8F67-1E23-82CC-CDA85C8499BE}"/>
                    </a:ext>
                  </a:extLst>
                </p14:cNvPr>
                <p14:cNvContentPartPr/>
                <p14:nvPr/>
              </p14:nvContentPartPr>
              <p14:xfrm>
                <a:off x="6104297" y="5315914"/>
                <a:ext cx="361800" cy="21312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CC5C84A9-8F67-1E23-82CC-CDA85C8499B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095297" y="5307274"/>
                  <a:ext cx="37944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D4898C9F-7FF6-FB5B-DA55-661819205BDA}"/>
              </a:ext>
            </a:extLst>
          </p:cNvPr>
          <p:cNvGrpSpPr/>
          <p:nvPr/>
        </p:nvGrpSpPr>
        <p:grpSpPr>
          <a:xfrm>
            <a:off x="4542977" y="4781314"/>
            <a:ext cx="2603520" cy="434880"/>
            <a:chOff x="5298257" y="4669354"/>
            <a:chExt cx="2603520" cy="43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72BEB018-91C1-9AFF-0C2D-61FA1EC05F3A}"/>
                    </a:ext>
                  </a:extLst>
                </p14:cNvPr>
                <p14:cNvContentPartPr/>
                <p14:nvPr/>
              </p14:nvContentPartPr>
              <p14:xfrm>
                <a:off x="5322377" y="4809034"/>
                <a:ext cx="83880" cy="29520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72BEB018-91C1-9AFF-0C2D-61FA1EC05F3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313737" y="4800394"/>
                  <a:ext cx="1015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0D560262-1990-101C-20F0-55A311E86A95}"/>
                    </a:ext>
                  </a:extLst>
                </p14:cNvPr>
                <p14:cNvContentPartPr/>
                <p14:nvPr/>
              </p14:nvContentPartPr>
              <p14:xfrm>
                <a:off x="5304737" y="4832074"/>
                <a:ext cx="225360" cy="2520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0D560262-1990-101C-20F0-55A311E86A9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296097" y="4823074"/>
                  <a:ext cx="243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2F4B3DF8-B0FD-00C1-F7D7-2CA568952C4F}"/>
                    </a:ext>
                  </a:extLst>
                </p14:cNvPr>
                <p14:cNvContentPartPr/>
                <p14:nvPr/>
              </p14:nvContentPartPr>
              <p14:xfrm>
                <a:off x="5298257" y="4990114"/>
                <a:ext cx="213120" cy="5040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2F4B3DF8-B0FD-00C1-F7D7-2CA568952C4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89257" y="4981114"/>
                  <a:ext cx="230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40036125-156E-E459-B8F9-1E2C33F02825}"/>
                    </a:ext>
                  </a:extLst>
                </p14:cNvPr>
                <p14:cNvContentPartPr/>
                <p14:nvPr/>
              </p14:nvContentPartPr>
              <p14:xfrm>
                <a:off x="5595617" y="4765834"/>
                <a:ext cx="106920" cy="28080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40036125-156E-E459-B8F9-1E2C33F0282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586617" y="4756834"/>
                  <a:ext cx="1245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D06F1182-2EC0-8BFF-2A8D-6FC56B1E60F0}"/>
                    </a:ext>
                  </a:extLst>
                </p14:cNvPr>
                <p14:cNvContentPartPr/>
                <p14:nvPr/>
              </p14:nvContentPartPr>
              <p14:xfrm>
                <a:off x="5719817" y="4875994"/>
                <a:ext cx="211320" cy="15300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D06F1182-2EC0-8BFF-2A8D-6FC56B1E60F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710817" y="4866994"/>
                  <a:ext cx="2289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9133FBC3-1F55-30E9-37A7-5F1E8DE09A65}"/>
                    </a:ext>
                  </a:extLst>
                </p14:cNvPr>
                <p14:cNvContentPartPr/>
                <p14:nvPr/>
              </p14:nvContentPartPr>
              <p14:xfrm>
                <a:off x="5855177" y="4748554"/>
                <a:ext cx="149040" cy="31356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9133FBC3-1F55-30E9-37A7-5F1E8DE09A6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46177" y="4739554"/>
                  <a:ext cx="1666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2F2195DA-4E60-F188-E9C7-4F6F7B7291D2}"/>
                    </a:ext>
                  </a:extLst>
                </p14:cNvPr>
                <p14:cNvContentPartPr/>
                <p14:nvPr/>
              </p14:nvContentPartPr>
              <p14:xfrm>
                <a:off x="6114017" y="4906954"/>
                <a:ext cx="173880" cy="4248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2F2195DA-4E60-F188-E9C7-4F6F7B7291D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105017" y="4897954"/>
                  <a:ext cx="1915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F723E8C6-FAC8-4610-D509-D5F854D6FFA4}"/>
                    </a:ext>
                  </a:extLst>
                </p14:cNvPr>
                <p14:cNvContentPartPr/>
                <p14:nvPr/>
              </p14:nvContentPartPr>
              <p14:xfrm>
                <a:off x="6151457" y="5025754"/>
                <a:ext cx="155880" cy="1080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F723E8C6-FAC8-4610-D509-D5F854D6FFA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142457" y="5016754"/>
                  <a:ext cx="173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F2E957E0-BB4E-DEC7-37F6-41EE64705FD5}"/>
                    </a:ext>
                  </a:extLst>
                </p14:cNvPr>
                <p14:cNvContentPartPr/>
                <p14:nvPr/>
              </p14:nvContentPartPr>
              <p14:xfrm>
                <a:off x="6394097" y="4778794"/>
                <a:ext cx="111600" cy="28620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F2E957E0-BB4E-DEC7-37F6-41EE64705FD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85457" y="4770154"/>
                  <a:ext cx="1292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8C91E207-69B1-342B-D35E-0564BC307756}"/>
                    </a:ext>
                  </a:extLst>
                </p14:cNvPr>
                <p14:cNvContentPartPr/>
                <p14:nvPr/>
              </p14:nvContentPartPr>
              <p14:xfrm>
                <a:off x="6330377" y="4801474"/>
                <a:ext cx="293400" cy="7056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8C91E207-69B1-342B-D35E-0564BC30775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321377" y="4792834"/>
                  <a:ext cx="311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770C3AEA-7CEB-662C-76DA-62291EFFA35C}"/>
                    </a:ext>
                  </a:extLst>
                </p14:cNvPr>
                <p14:cNvContentPartPr/>
                <p14:nvPr/>
              </p14:nvContentPartPr>
              <p14:xfrm>
                <a:off x="6419297" y="4927834"/>
                <a:ext cx="211320" cy="2268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770C3AEA-7CEB-662C-76DA-62291EFFA35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410657" y="4919194"/>
                  <a:ext cx="228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14D7DCEE-4703-28AF-1F3F-91C5371326AF}"/>
                    </a:ext>
                  </a:extLst>
                </p14:cNvPr>
                <p14:cNvContentPartPr/>
                <p14:nvPr/>
              </p14:nvContentPartPr>
              <p14:xfrm>
                <a:off x="6671297" y="4725874"/>
                <a:ext cx="102600" cy="31824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14D7DCEE-4703-28AF-1F3F-91C5371326A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662657" y="4717234"/>
                  <a:ext cx="120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1B129EAF-903F-82C5-9379-872B31022674}"/>
                    </a:ext>
                  </a:extLst>
                </p14:cNvPr>
                <p14:cNvContentPartPr/>
                <p14:nvPr/>
              </p14:nvContentPartPr>
              <p14:xfrm>
                <a:off x="6831857" y="4840714"/>
                <a:ext cx="59040" cy="12204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1B129EAF-903F-82C5-9379-872B3102267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823217" y="4832074"/>
                  <a:ext cx="766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43540262-0A11-B468-8FCD-89225A2366AA}"/>
                    </a:ext>
                  </a:extLst>
                </p14:cNvPr>
                <p14:cNvContentPartPr/>
                <p14:nvPr/>
              </p14:nvContentPartPr>
              <p14:xfrm>
                <a:off x="6872177" y="4743154"/>
                <a:ext cx="132840" cy="2595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43540262-0A11-B468-8FCD-89225A2366A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863537" y="4734514"/>
                  <a:ext cx="1504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F5F4EDAF-D0D1-4798-1A46-86CB8118D9DC}"/>
                    </a:ext>
                  </a:extLst>
                </p14:cNvPr>
                <p14:cNvContentPartPr/>
                <p14:nvPr/>
              </p14:nvContentPartPr>
              <p14:xfrm>
                <a:off x="7128497" y="4762954"/>
                <a:ext cx="59760" cy="23976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F5F4EDAF-D0D1-4798-1A46-86CB8118D9D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119497" y="4754314"/>
                  <a:ext cx="774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9D8CDAD5-BDDB-C69D-C5B0-99E0234A3099}"/>
                    </a:ext>
                  </a:extLst>
                </p14:cNvPr>
                <p14:cNvContentPartPr/>
                <p14:nvPr/>
              </p14:nvContentPartPr>
              <p14:xfrm>
                <a:off x="7053977" y="4889674"/>
                <a:ext cx="185760" cy="3204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9D8CDAD5-BDDB-C69D-C5B0-99E0234A309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045337" y="4881034"/>
                  <a:ext cx="2034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28347FAE-65A0-E629-7873-C3B8A8C8A7C8}"/>
                    </a:ext>
                  </a:extLst>
                </p14:cNvPr>
                <p14:cNvContentPartPr/>
                <p14:nvPr/>
              </p14:nvContentPartPr>
              <p14:xfrm>
                <a:off x="7295897" y="4692394"/>
                <a:ext cx="83520" cy="25344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28347FAE-65A0-E629-7873-C3B8A8C8A7C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286897" y="4683754"/>
                  <a:ext cx="1011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F57A6EF6-5014-1BA8-D686-4767C0AD425A}"/>
                    </a:ext>
                  </a:extLst>
                </p14:cNvPr>
                <p14:cNvContentPartPr/>
                <p14:nvPr/>
              </p14:nvContentPartPr>
              <p14:xfrm>
                <a:off x="7268897" y="4707514"/>
                <a:ext cx="185400" cy="3600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F57A6EF6-5014-1BA8-D686-4767C0AD425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259897" y="4698514"/>
                  <a:ext cx="2030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581765B1-8955-7393-52B1-4C8FC2179642}"/>
                    </a:ext>
                  </a:extLst>
                </p14:cNvPr>
                <p14:cNvContentPartPr/>
                <p14:nvPr/>
              </p14:nvContentPartPr>
              <p14:xfrm>
                <a:off x="7312097" y="4773394"/>
                <a:ext cx="169920" cy="5184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581765B1-8955-7393-52B1-4C8FC217964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303457" y="4764754"/>
                  <a:ext cx="1875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BA7BB105-D528-6189-56F6-91B7D2707AAB}"/>
                    </a:ext>
                  </a:extLst>
                </p14:cNvPr>
                <p14:cNvContentPartPr/>
                <p14:nvPr/>
              </p14:nvContentPartPr>
              <p14:xfrm>
                <a:off x="7517657" y="4689154"/>
                <a:ext cx="106200" cy="27612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BA7BB105-D528-6189-56F6-91B7D2707AA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509017" y="4680154"/>
                  <a:ext cx="1238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11CEA6B4-D660-AC07-804B-014039EC50BD}"/>
                    </a:ext>
                  </a:extLst>
                </p14:cNvPr>
                <p14:cNvContentPartPr/>
                <p14:nvPr/>
              </p14:nvContentPartPr>
              <p14:xfrm>
                <a:off x="7634297" y="4763314"/>
                <a:ext cx="102960" cy="19044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11CEA6B4-D660-AC07-804B-014039EC50B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625657" y="4754674"/>
                  <a:ext cx="120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752D0137-B3FB-FF1D-D007-3AFC61C32926}"/>
                    </a:ext>
                  </a:extLst>
                </p14:cNvPr>
                <p14:cNvContentPartPr/>
                <p14:nvPr/>
              </p14:nvContentPartPr>
              <p14:xfrm>
                <a:off x="7651217" y="4905514"/>
                <a:ext cx="167760" cy="5976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752D0137-B3FB-FF1D-D007-3AFC61C3292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642217" y="4896874"/>
                  <a:ext cx="185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613665EB-8F67-F49D-C82A-295BDF008E07}"/>
                    </a:ext>
                  </a:extLst>
                </p14:cNvPr>
                <p14:cNvContentPartPr/>
                <p14:nvPr/>
              </p14:nvContentPartPr>
              <p14:xfrm>
                <a:off x="7723217" y="4669354"/>
                <a:ext cx="178560" cy="33264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613665EB-8F67-F49D-C82A-295BDF008E0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714217" y="4660354"/>
                  <a:ext cx="196200" cy="35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94" name="Entrada de lápiz 93">
                <a:extLst>
                  <a:ext uri="{FF2B5EF4-FFF2-40B4-BE49-F238E27FC236}">
                    <a16:creationId xmlns:a16="http://schemas.microsoft.com/office/drawing/2014/main" id="{6B3B180B-CCA4-E8BA-670A-7950BAFF000C}"/>
                  </a:ext>
                </a:extLst>
              </p14:cNvPr>
              <p14:cNvContentPartPr/>
              <p14:nvPr/>
            </p14:nvContentPartPr>
            <p14:xfrm>
              <a:off x="7053977" y="4022434"/>
              <a:ext cx="689760" cy="1425600"/>
            </p14:xfrm>
          </p:contentPart>
        </mc:Choice>
        <mc:Fallback>
          <p:pic>
            <p:nvPicPr>
              <p:cNvPr id="94" name="Entrada de lápiz 93">
                <a:extLst>
                  <a:ext uri="{FF2B5EF4-FFF2-40B4-BE49-F238E27FC236}">
                    <a16:creationId xmlns:a16="http://schemas.microsoft.com/office/drawing/2014/main" id="{6B3B180B-CCA4-E8BA-670A-7950BAFF000C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045337" y="4013794"/>
                <a:ext cx="707400" cy="144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upo 124">
            <a:extLst>
              <a:ext uri="{FF2B5EF4-FFF2-40B4-BE49-F238E27FC236}">
                <a16:creationId xmlns:a16="http://schemas.microsoft.com/office/drawing/2014/main" id="{96AE284C-EE7E-4F0D-84F0-7AC4D5273567}"/>
              </a:ext>
            </a:extLst>
          </p:cNvPr>
          <p:cNvGrpSpPr/>
          <p:nvPr/>
        </p:nvGrpSpPr>
        <p:grpSpPr>
          <a:xfrm>
            <a:off x="5181308" y="2866114"/>
            <a:ext cx="4050617" cy="1694880"/>
            <a:chOff x="5181308" y="2866114"/>
            <a:chExt cx="4050617" cy="169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E1B0AC3E-2D36-38A4-7335-156CB49F874A}"/>
                    </a:ext>
                  </a:extLst>
                </p14:cNvPr>
                <p14:cNvContentPartPr/>
                <p14:nvPr/>
              </p14:nvContentPartPr>
              <p14:xfrm>
                <a:off x="6839417" y="4058074"/>
                <a:ext cx="262440" cy="50292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E1B0AC3E-2D36-38A4-7335-156CB49F874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830417" y="4049434"/>
                  <a:ext cx="28008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B51A728E-383B-9AF5-12CC-077F0A44420A}"/>
                    </a:ext>
                  </a:extLst>
                </p14:cNvPr>
                <p14:cNvContentPartPr/>
                <p14:nvPr/>
              </p14:nvContentPartPr>
              <p14:xfrm>
                <a:off x="5937565" y="3741308"/>
                <a:ext cx="124920" cy="39996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B51A728E-383B-9AF5-12CC-077F0A44420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928925" y="3732308"/>
                  <a:ext cx="14256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5C26AF47-F5A0-D3CF-17E8-6ADF3B8753AB}"/>
                    </a:ext>
                  </a:extLst>
                </p14:cNvPr>
                <p14:cNvContentPartPr/>
                <p14:nvPr/>
              </p14:nvContentPartPr>
              <p14:xfrm>
                <a:off x="5887885" y="3670028"/>
                <a:ext cx="276120" cy="10188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5C26AF47-F5A0-D3CF-17E8-6ADF3B8753A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878885" y="3661388"/>
                  <a:ext cx="2937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A4A5F02F-7D67-5378-3CD8-160CCEE2124E}"/>
                    </a:ext>
                  </a:extLst>
                </p14:cNvPr>
                <p14:cNvContentPartPr/>
                <p14:nvPr/>
              </p14:nvContentPartPr>
              <p14:xfrm>
                <a:off x="5909485" y="3847148"/>
                <a:ext cx="270360" cy="4932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A4A5F02F-7D67-5378-3CD8-160CCEE2124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900845" y="3838148"/>
                  <a:ext cx="2880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4DFE776E-1031-3E49-89B6-9DFCA02019E5}"/>
                    </a:ext>
                  </a:extLst>
                </p14:cNvPr>
                <p14:cNvContentPartPr/>
                <p14:nvPr/>
              </p14:nvContentPartPr>
              <p14:xfrm>
                <a:off x="6323845" y="3637268"/>
                <a:ext cx="187200" cy="38700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4DFE776E-1031-3E49-89B6-9DFCA02019E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314845" y="3628268"/>
                  <a:ext cx="2048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F4D79024-34AD-9683-F3A8-D4F3EE73909D}"/>
                    </a:ext>
                  </a:extLst>
                </p14:cNvPr>
                <p14:cNvContentPartPr/>
                <p14:nvPr/>
              </p14:nvContentPartPr>
              <p14:xfrm>
                <a:off x="6461005" y="3717908"/>
                <a:ext cx="171360" cy="25596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F4D79024-34AD-9683-F3A8-D4F3EE73909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452005" y="3709268"/>
                  <a:ext cx="1890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36E081EA-7730-0890-A91C-3FFEAAC9DF30}"/>
                    </a:ext>
                  </a:extLst>
                </p14:cNvPr>
                <p14:cNvContentPartPr/>
                <p14:nvPr/>
              </p14:nvContentPartPr>
              <p14:xfrm>
                <a:off x="6579085" y="3600548"/>
                <a:ext cx="243360" cy="42084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36E081EA-7730-0890-A91C-3FFEAAC9DF3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570445" y="3591548"/>
                  <a:ext cx="26100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BC576B7F-07BD-190A-471E-1B765DFB8E36}"/>
                    </a:ext>
                  </a:extLst>
                </p14:cNvPr>
                <p14:cNvContentPartPr/>
                <p14:nvPr/>
              </p14:nvContentPartPr>
              <p14:xfrm>
                <a:off x="6922525" y="3766508"/>
                <a:ext cx="181800" cy="5436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BC576B7F-07BD-190A-471E-1B765DFB8E3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913525" y="3757508"/>
                  <a:ext cx="1994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A7C06A33-5E31-0498-07A9-2CDA2C9998A4}"/>
                    </a:ext>
                  </a:extLst>
                </p14:cNvPr>
                <p14:cNvContentPartPr/>
                <p14:nvPr/>
              </p14:nvContentPartPr>
              <p14:xfrm>
                <a:off x="6967885" y="3887828"/>
                <a:ext cx="165960" cy="3996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A7C06A33-5E31-0498-07A9-2CDA2C9998A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958885" y="3879188"/>
                  <a:ext cx="1836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7D365BAF-405A-FE41-1FDA-1713089A3DD9}"/>
                    </a:ext>
                  </a:extLst>
                </p14:cNvPr>
                <p14:cNvContentPartPr/>
                <p14:nvPr/>
              </p14:nvContentPartPr>
              <p14:xfrm>
                <a:off x="7223845" y="3672908"/>
                <a:ext cx="133560" cy="29304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7D365BAF-405A-FE41-1FDA-1713089A3DD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215205" y="3663908"/>
                  <a:ext cx="1512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F4306E7B-C931-CE50-5171-E9BEFAB41F78}"/>
                    </a:ext>
                  </a:extLst>
                </p14:cNvPr>
                <p14:cNvContentPartPr/>
                <p14:nvPr/>
              </p14:nvContentPartPr>
              <p14:xfrm>
                <a:off x="7214125" y="3680828"/>
                <a:ext cx="219240" cy="9396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F4306E7B-C931-CE50-5171-E9BEFAB41F7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205485" y="3671828"/>
                  <a:ext cx="2368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36D9598E-C239-050B-DE68-62EC94008548}"/>
                    </a:ext>
                  </a:extLst>
                </p14:cNvPr>
                <p14:cNvContentPartPr/>
                <p14:nvPr/>
              </p14:nvContentPartPr>
              <p14:xfrm>
                <a:off x="7233925" y="3833828"/>
                <a:ext cx="205200" cy="7704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36D9598E-C239-050B-DE68-62EC9400854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224925" y="3824828"/>
                  <a:ext cx="222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11A9EF56-E235-EA59-B077-7F745B7EEA2A}"/>
                    </a:ext>
                  </a:extLst>
                </p14:cNvPr>
                <p14:cNvContentPartPr/>
                <p14:nvPr/>
              </p14:nvContentPartPr>
              <p14:xfrm>
                <a:off x="7517245" y="3613508"/>
                <a:ext cx="146880" cy="38196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11A9EF56-E235-EA59-B077-7F745B7EEA2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508605" y="3604868"/>
                  <a:ext cx="1645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BAC83DC0-F0E4-6B5E-4FAF-71A7F315EB93}"/>
                    </a:ext>
                  </a:extLst>
                </p14:cNvPr>
                <p14:cNvContentPartPr/>
                <p14:nvPr/>
              </p14:nvContentPartPr>
              <p14:xfrm>
                <a:off x="7652245" y="3697028"/>
                <a:ext cx="224280" cy="19044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BAC83DC0-F0E4-6B5E-4FAF-71A7F315EB9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643605" y="3688028"/>
                  <a:ext cx="241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B138F38C-D2CB-AF0A-8FCE-BD1AFC8A5687}"/>
                    </a:ext>
                  </a:extLst>
                </p14:cNvPr>
                <p14:cNvContentPartPr/>
                <p14:nvPr/>
              </p14:nvContentPartPr>
              <p14:xfrm>
                <a:off x="7816765" y="3627188"/>
                <a:ext cx="222120" cy="35676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B138F38C-D2CB-AF0A-8FCE-BD1AFC8A568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808125" y="3618188"/>
                  <a:ext cx="2397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19C6E6CC-9B2B-1F3B-D137-2878E7BCB7F4}"/>
                    </a:ext>
                  </a:extLst>
                </p14:cNvPr>
                <p14:cNvContentPartPr/>
                <p14:nvPr/>
              </p14:nvContentPartPr>
              <p14:xfrm>
                <a:off x="8156245" y="3675428"/>
                <a:ext cx="135000" cy="21240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19C6E6CC-9B2B-1F3B-D137-2878E7BCB7F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147245" y="3666788"/>
                  <a:ext cx="1526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889B81FD-FAFF-EE29-B041-CFDDB4657D94}"/>
                    </a:ext>
                  </a:extLst>
                </p14:cNvPr>
                <p14:cNvContentPartPr/>
                <p14:nvPr/>
              </p14:nvContentPartPr>
              <p14:xfrm>
                <a:off x="8144365" y="3753188"/>
                <a:ext cx="197280" cy="5724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889B81FD-FAFF-EE29-B041-CFDDB4657D9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135365" y="3744548"/>
                  <a:ext cx="2149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1ACF201F-FF88-593F-2CE9-4E413D24827F}"/>
                    </a:ext>
                  </a:extLst>
                </p14:cNvPr>
                <p14:cNvContentPartPr/>
                <p14:nvPr/>
              </p14:nvContentPartPr>
              <p14:xfrm>
                <a:off x="8345245" y="3637268"/>
                <a:ext cx="162000" cy="28584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1ACF201F-FF88-593F-2CE9-4E413D24827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336605" y="3628628"/>
                  <a:ext cx="1796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FAC40BA1-2ED8-8A50-FEE3-859336267564}"/>
                    </a:ext>
                  </a:extLst>
                </p14:cNvPr>
                <p14:cNvContentPartPr/>
                <p14:nvPr/>
              </p14:nvContentPartPr>
              <p14:xfrm>
                <a:off x="8288365" y="3635828"/>
                <a:ext cx="225000" cy="7020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FAC40BA1-2ED8-8A50-FEE3-85933626756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279365" y="3627188"/>
                  <a:ext cx="242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A54C2351-1226-2AC0-C117-95B44729BAA3}"/>
                    </a:ext>
                  </a:extLst>
                </p14:cNvPr>
                <p14:cNvContentPartPr/>
                <p14:nvPr/>
              </p14:nvContentPartPr>
              <p14:xfrm>
                <a:off x="8365045" y="3707108"/>
                <a:ext cx="185760" cy="6120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A54C2351-1226-2AC0-C117-95B44729BAA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356405" y="3698108"/>
                  <a:ext cx="203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072A2DEB-2F27-0A83-1271-C5AC96039F59}"/>
                    </a:ext>
                  </a:extLst>
                </p14:cNvPr>
                <p14:cNvContentPartPr/>
                <p14:nvPr/>
              </p14:nvContentPartPr>
              <p14:xfrm>
                <a:off x="8619565" y="3573188"/>
                <a:ext cx="173520" cy="32400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072A2DEB-2F27-0A83-1271-C5AC96039F5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610565" y="3564548"/>
                  <a:ext cx="1911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EE26DE8C-1647-E5FD-299D-24E39BB1728C}"/>
                    </a:ext>
                  </a:extLst>
                </p14:cNvPr>
                <p14:cNvContentPartPr/>
                <p14:nvPr/>
              </p14:nvContentPartPr>
              <p14:xfrm>
                <a:off x="8818645" y="3637988"/>
                <a:ext cx="131760" cy="20304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EE26DE8C-1647-E5FD-299D-24E39BB1728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809645" y="3628988"/>
                  <a:ext cx="149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C1A3D703-3E59-DF2F-0668-C4EACF530355}"/>
                    </a:ext>
                  </a:extLst>
                </p14:cNvPr>
                <p14:cNvContentPartPr/>
                <p14:nvPr/>
              </p14:nvContentPartPr>
              <p14:xfrm>
                <a:off x="8865805" y="3779828"/>
                <a:ext cx="187560" cy="8496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C1A3D703-3E59-DF2F-0668-C4EACF53035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856805" y="3770828"/>
                  <a:ext cx="205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91F034CC-D9B5-3105-3A5E-4ED5EB5355D0}"/>
                    </a:ext>
                  </a:extLst>
                </p14:cNvPr>
                <p14:cNvContentPartPr/>
                <p14:nvPr/>
              </p14:nvContentPartPr>
              <p14:xfrm>
                <a:off x="8869765" y="3463028"/>
                <a:ext cx="362160" cy="49644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91F034CC-D9B5-3105-3A5E-4ED5EB5355D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860765" y="3454028"/>
                  <a:ext cx="37980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F73FE9C8-EA63-978E-D551-008FD64B7A2B}"/>
                    </a:ext>
                  </a:extLst>
                </p14:cNvPr>
                <p14:cNvContentPartPr/>
                <p14:nvPr/>
              </p14:nvContentPartPr>
              <p14:xfrm>
                <a:off x="5181308" y="2866114"/>
                <a:ext cx="1134360" cy="151416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F73FE9C8-EA63-978E-D551-008FD64B7A2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172668" y="2857474"/>
                  <a:ext cx="1152000" cy="153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F598492A-9742-9984-E376-22766C57AE8F}"/>
              </a:ext>
            </a:extLst>
          </p:cNvPr>
          <p:cNvGrpSpPr/>
          <p:nvPr/>
        </p:nvGrpSpPr>
        <p:grpSpPr>
          <a:xfrm>
            <a:off x="4210517" y="2289958"/>
            <a:ext cx="985680" cy="529920"/>
            <a:chOff x="4264157" y="2045913"/>
            <a:chExt cx="985680" cy="52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1F17EDA0-750C-0ACE-F452-CBD7ADF07A24}"/>
                    </a:ext>
                  </a:extLst>
                </p14:cNvPr>
                <p14:cNvContentPartPr/>
                <p14:nvPr/>
              </p14:nvContentPartPr>
              <p14:xfrm>
                <a:off x="4339757" y="2208633"/>
                <a:ext cx="137520" cy="36720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1F17EDA0-750C-0ACE-F452-CBD7ADF07A2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331117" y="2199633"/>
                  <a:ext cx="1551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3F657895-34F4-DBA0-505E-3C18433A76CC}"/>
                    </a:ext>
                  </a:extLst>
                </p14:cNvPr>
                <p14:cNvContentPartPr/>
                <p14:nvPr/>
              </p14:nvContentPartPr>
              <p14:xfrm>
                <a:off x="4264157" y="2148873"/>
                <a:ext cx="351000" cy="8748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3F657895-34F4-DBA0-505E-3C18433A76C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255157" y="2139873"/>
                  <a:ext cx="368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D4FF4605-C89D-EBDC-A797-98C3163FB1B8}"/>
                    </a:ext>
                  </a:extLst>
                </p14:cNvPr>
                <p14:cNvContentPartPr/>
                <p14:nvPr/>
              </p14:nvContentPartPr>
              <p14:xfrm>
                <a:off x="4339037" y="2311233"/>
                <a:ext cx="266400" cy="8604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D4FF4605-C89D-EBDC-A797-98C3163FB1B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330037" y="2302233"/>
                  <a:ext cx="2840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CEA53DAF-B04D-A521-66FF-D0E258D2CF6D}"/>
                    </a:ext>
                  </a:extLst>
                </p14:cNvPr>
                <p14:cNvContentPartPr/>
                <p14:nvPr/>
              </p14:nvContentPartPr>
              <p14:xfrm>
                <a:off x="4720277" y="2086593"/>
                <a:ext cx="135360" cy="44532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CEA53DAF-B04D-A521-66FF-D0E258D2CF6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711277" y="2077593"/>
                  <a:ext cx="1530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2F1DF152-2A1B-9973-FA29-EE73A2644C94}"/>
                    </a:ext>
                  </a:extLst>
                </p14:cNvPr>
                <p14:cNvContentPartPr/>
                <p14:nvPr/>
              </p14:nvContentPartPr>
              <p14:xfrm>
                <a:off x="4934117" y="2139513"/>
                <a:ext cx="137520" cy="30600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2F1DF152-2A1B-9973-FA29-EE73A2644C9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925117" y="2130873"/>
                  <a:ext cx="1551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36C6EAB7-2FC3-6371-0847-91001535146C}"/>
                    </a:ext>
                  </a:extLst>
                </p14:cNvPr>
                <p14:cNvContentPartPr/>
                <p14:nvPr/>
              </p14:nvContentPartPr>
              <p14:xfrm>
                <a:off x="4852757" y="2148873"/>
                <a:ext cx="178200" cy="16812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36C6EAB7-2FC3-6371-0847-91001535146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843757" y="2139873"/>
                  <a:ext cx="1958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0B8C2E9F-1D26-470F-F96D-DEAF88F5B072}"/>
                    </a:ext>
                  </a:extLst>
                </p14:cNvPr>
                <p14:cNvContentPartPr/>
                <p14:nvPr/>
              </p14:nvContentPartPr>
              <p14:xfrm>
                <a:off x="4957877" y="2045913"/>
                <a:ext cx="291960" cy="41508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0B8C2E9F-1D26-470F-F96D-DEAF88F5B07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948877" y="2036913"/>
                  <a:ext cx="309600" cy="43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upo 157">
            <a:extLst>
              <a:ext uri="{FF2B5EF4-FFF2-40B4-BE49-F238E27FC236}">
                <a16:creationId xmlns:a16="http://schemas.microsoft.com/office/drawing/2014/main" id="{289EC1F1-1452-E289-3BDD-6EE7BB0BA6CD}"/>
              </a:ext>
            </a:extLst>
          </p:cNvPr>
          <p:cNvGrpSpPr/>
          <p:nvPr/>
        </p:nvGrpSpPr>
        <p:grpSpPr>
          <a:xfrm>
            <a:off x="5290157" y="2258278"/>
            <a:ext cx="2179440" cy="495000"/>
            <a:chOff x="5290157" y="2258278"/>
            <a:chExt cx="2179440" cy="49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6C13D825-9E77-4374-A50C-34A45441C82D}"/>
                    </a:ext>
                  </a:extLst>
                </p14:cNvPr>
                <p14:cNvContentPartPr/>
                <p14:nvPr/>
              </p14:nvContentPartPr>
              <p14:xfrm>
                <a:off x="5290157" y="2595958"/>
                <a:ext cx="234720" cy="2016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6C13D825-9E77-4374-A50C-34A45441C82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281517" y="2587318"/>
                  <a:ext cx="252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1AED0AAB-F5DF-DF0C-AA9F-8C37220F76EF}"/>
                    </a:ext>
                  </a:extLst>
                </p14:cNvPr>
                <p14:cNvContentPartPr/>
                <p14:nvPr/>
              </p14:nvContentPartPr>
              <p14:xfrm>
                <a:off x="5379077" y="2679118"/>
                <a:ext cx="177840" cy="5328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1AED0AAB-F5DF-DF0C-AA9F-8C37220F76E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370077" y="2670478"/>
                  <a:ext cx="195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3037D577-32F5-DD05-9FD0-A2FE684EE98C}"/>
                    </a:ext>
                  </a:extLst>
                </p14:cNvPr>
                <p14:cNvContentPartPr/>
                <p14:nvPr/>
              </p14:nvContentPartPr>
              <p14:xfrm>
                <a:off x="5664557" y="2370238"/>
                <a:ext cx="173520" cy="38304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3037D577-32F5-DD05-9FD0-A2FE684EE98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655917" y="2361598"/>
                  <a:ext cx="1911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A7F74C30-5F8B-4560-03E5-DFFF2D16DD3E}"/>
                    </a:ext>
                  </a:extLst>
                </p14:cNvPr>
                <p14:cNvContentPartPr/>
                <p14:nvPr/>
              </p14:nvContentPartPr>
              <p14:xfrm>
                <a:off x="5635037" y="2427118"/>
                <a:ext cx="276120" cy="78120"/>
              </p14:xfrm>
            </p:contentPart>
          </mc:Choice>
          <mc:Fallback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A7F74C30-5F8B-4560-03E5-DFFF2D16DD3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626397" y="2418478"/>
                  <a:ext cx="2937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19B5A62C-CF2F-2A70-A517-5AF27709F328}"/>
                    </a:ext>
                  </a:extLst>
                </p14:cNvPr>
                <p14:cNvContentPartPr/>
                <p14:nvPr/>
              </p14:nvContentPartPr>
              <p14:xfrm>
                <a:off x="5670677" y="2556358"/>
                <a:ext cx="228960" cy="92880"/>
              </p14:xfrm>
            </p:contentPart>
          </mc:Choice>
          <mc:Fallback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19B5A62C-CF2F-2A70-A517-5AF27709F32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662037" y="2547718"/>
                  <a:ext cx="246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B6D85FE9-0B55-C9CA-229B-432C0B1EA9D9}"/>
                    </a:ext>
                  </a:extLst>
                </p14:cNvPr>
                <p14:cNvContentPartPr/>
                <p14:nvPr/>
              </p14:nvContentPartPr>
              <p14:xfrm>
                <a:off x="6029957" y="2369158"/>
                <a:ext cx="174960" cy="322920"/>
              </p14:xfrm>
            </p:contentPart>
          </mc:Choice>
          <mc:Fallback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B6D85FE9-0B55-C9CA-229B-432C0B1EA9D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021317" y="2360158"/>
                  <a:ext cx="1926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DC2700F1-9699-338A-5FDC-A24A2360F731}"/>
                    </a:ext>
                  </a:extLst>
                </p14:cNvPr>
                <p14:cNvContentPartPr/>
                <p14:nvPr/>
              </p14:nvContentPartPr>
              <p14:xfrm>
                <a:off x="6115997" y="2435038"/>
                <a:ext cx="220680" cy="230760"/>
              </p14:xfrm>
            </p:contentPart>
          </mc:Choice>
          <mc:Fallback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DC2700F1-9699-338A-5FDC-A24A2360F73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107357" y="2426038"/>
                  <a:ext cx="2383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E86D8DB3-F86F-0A79-F1EE-5FEDB55B0950}"/>
                    </a:ext>
                  </a:extLst>
                </p14:cNvPr>
                <p14:cNvContentPartPr/>
                <p14:nvPr/>
              </p14:nvContentPartPr>
              <p14:xfrm>
                <a:off x="6437477" y="2400838"/>
                <a:ext cx="97920" cy="244080"/>
              </p14:xfrm>
            </p:contentPart>
          </mc:Choice>
          <mc:Fallback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E86D8DB3-F86F-0A79-F1EE-5FEDB55B095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428477" y="2391838"/>
                  <a:ext cx="1155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2BFD1313-4131-AC9B-3533-4AFD58E54697}"/>
                    </a:ext>
                  </a:extLst>
                </p14:cNvPr>
                <p14:cNvContentPartPr/>
                <p14:nvPr/>
              </p14:nvContentPartPr>
              <p14:xfrm>
                <a:off x="6411557" y="2499838"/>
                <a:ext cx="181800" cy="49320"/>
              </p14:xfrm>
            </p:contentPart>
          </mc:Choice>
          <mc:Fallback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2BFD1313-4131-AC9B-3533-4AFD58E5469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402917" y="2490838"/>
                  <a:ext cx="1994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75EF20DC-4A5B-8742-1735-49676E43376B}"/>
                    </a:ext>
                  </a:extLst>
                </p14:cNvPr>
                <p14:cNvContentPartPr/>
                <p14:nvPr/>
              </p14:nvContentPartPr>
              <p14:xfrm>
                <a:off x="6212117" y="2306878"/>
                <a:ext cx="256680" cy="41508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75EF20DC-4A5B-8742-1735-49676E43376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203477" y="2298238"/>
                  <a:ext cx="27432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186979AF-8B0E-E3C6-5AEE-D64F21EA9C18}"/>
                    </a:ext>
                  </a:extLst>
                </p14:cNvPr>
                <p14:cNvContentPartPr/>
                <p14:nvPr/>
              </p14:nvContentPartPr>
              <p14:xfrm>
                <a:off x="6653117" y="2323078"/>
                <a:ext cx="136800" cy="32184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186979AF-8B0E-E3C6-5AEE-D64F21EA9C1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644117" y="2314078"/>
                  <a:ext cx="1544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CD8B8062-8EDB-4B13-5950-52E8D89A3610}"/>
                    </a:ext>
                  </a:extLst>
                </p14:cNvPr>
                <p14:cNvContentPartPr/>
                <p14:nvPr/>
              </p14:nvContentPartPr>
              <p14:xfrm>
                <a:off x="6638357" y="2393998"/>
                <a:ext cx="246600" cy="4140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CD8B8062-8EDB-4B13-5950-52E8D89A361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629357" y="2385358"/>
                  <a:ext cx="2642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1680A028-7332-2C5E-EE08-8B082070D749}"/>
                    </a:ext>
                  </a:extLst>
                </p14:cNvPr>
                <p14:cNvContentPartPr/>
                <p14:nvPr/>
              </p14:nvContentPartPr>
              <p14:xfrm>
                <a:off x="6713237" y="2478598"/>
                <a:ext cx="181800" cy="88920"/>
              </p14:xfrm>
            </p:contentPart>
          </mc:Choice>
          <mc:Fallback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1680A028-7332-2C5E-EE08-8B082070D74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704237" y="2469598"/>
                  <a:ext cx="199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C3ECC0F7-E8B9-2445-E255-78E6C3C3AD7D}"/>
                    </a:ext>
                  </a:extLst>
                </p14:cNvPr>
                <p14:cNvContentPartPr/>
                <p14:nvPr/>
              </p14:nvContentPartPr>
              <p14:xfrm>
                <a:off x="6931397" y="2336038"/>
                <a:ext cx="156600" cy="297000"/>
              </p14:xfrm>
            </p:contentPart>
          </mc:Choice>
          <mc:Fallback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C3ECC0F7-E8B9-2445-E255-78E6C3C3AD7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922397" y="2327398"/>
                  <a:ext cx="1742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E3ABCE65-AA6A-0DB8-BE48-3F303F897251}"/>
                    </a:ext>
                  </a:extLst>
                </p14:cNvPr>
                <p14:cNvContentPartPr/>
                <p14:nvPr/>
              </p14:nvContentPartPr>
              <p14:xfrm>
                <a:off x="7091597" y="2409478"/>
                <a:ext cx="254520" cy="207720"/>
              </p14:xfrm>
            </p:contentPart>
          </mc:Choice>
          <mc:Fallback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E3ABCE65-AA6A-0DB8-BE48-3F303F89725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082957" y="2400838"/>
                  <a:ext cx="272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57B13234-BE91-10D8-7DAD-7F536D19D16D}"/>
                    </a:ext>
                  </a:extLst>
                </p14:cNvPr>
                <p14:cNvContentPartPr/>
                <p14:nvPr/>
              </p14:nvContentPartPr>
              <p14:xfrm>
                <a:off x="7221557" y="2258278"/>
                <a:ext cx="248040" cy="459000"/>
              </p14:xfrm>
            </p:contentPart>
          </mc:Choice>
          <mc:Fallback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57B13234-BE91-10D8-7DAD-7F536D19D16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212917" y="2249278"/>
                  <a:ext cx="265680" cy="47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6746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E0D79-44B2-0887-6ED7-111BEA66B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818CD9C2-D577-5BB0-5779-9AC160811F55}"/>
              </a:ext>
            </a:extLst>
          </p:cNvPr>
          <p:cNvGrpSpPr/>
          <p:nvPr/>
        </p:nvGrpSpPr>
        <p:grpSpPr>
          <a:xfrm>
            <a:off x="1579010" y="823183"/>
            <a:ext cx="1144800" cy="305280"/>
            <a:chOff x="1579010" y="823183"/>
            <a:chExt cx="114480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AB7D5EFE-B6F8-AC15-14FB-65A8E915099E}"/>
                    </a:ext>
                  </a:extLst>
                </p14:cNvPr>
                <p14:cNvContentPartPr/>
                <p14:nvPr/>
              </p14:nvContentPartPr>
              <p14:xfrm>
                <a:off x="1579010" y="877183"/>
                <a:ext cx="190080" cy="21888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AB7D5EFE-B6F8-AC15-14FB-65A8E915099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72890" y="871063"/>
                  <a:ext cx="2023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39765993-2E43-1774-2235-7B24FACAE070}"/>
                    </a:ext>
                  </a:extLst>
                </p14:cNvPr>
                <p14:cNvContentPartPr/>
                <p14:nvPr/>
              </p14:nvContentPartPr>
              <p14:xfrm>
                <a:off x="1823090" y="996343"/>
                <a:ext cx="175680" cy="12132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39765993-2E43-1774-2235-7B24FACAE07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16970" y="990223"/>
                  <a:ext cx="187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E3AC9D07-036C-4E36-40E1-CBB7459E9DF5}"/>
                    </a:ext>
                  </a:extLst>
                </p14:cNvPr>
                <p14:cNvContentPartPr/>
                <p14:nvPr/>
              </p14:nvContentPartPr>
              <p14:xfrm>
                <a:off x="2014250" y="823183"/>
                <a:ext cx="137520" cy="30528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E3AC9D07-036C-4E36-40E1-CBB7459E9DF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08130" y="817063"/>
                  <a:ext cx="1497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85758806-5EC2-447D-CC9D-2411F38A6794}"/>
                    </a:ext>
                  </a:extLst>
                </p14:cNvPr>
                <p14:cNvContentPartPr/>
                <p14:nvPr/>
              </p14:nvContentPartPr>
              <p14:xfrm>
                <a:off x="2192810" y="835423"/>
                <a:ext cx="104400" cy="26208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85758806-5EC2-447D-CC9D-2411F38A679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86690" y="829303"/>
                  <a:ext cx="1166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4D65204D-6672-CFC2-A0FA-4BAE335E1E44}"/>
                    </a:ext>
                  </a:extLst>
                </p14:cNvPr>
                <p14:cNvContentPartPr/>
                <p14:nvPr/>
              </p14:nvContentPartPr>
              <p14:xfrm>
                <a:off x="2117210" y="924343"/>
                <a:ext cx="253080" cy="7596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4D65204D-6672-CFC2-A0FA-4BAE335E1E4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11090" y="918223"/>
                  <a:ext cx="2653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348EFE2E-AE69-77E8-2944-93D928874AD5}"/>
                    </a:ext>
                  </a:extLst>
                </p14:cNvPr>
                <p14:cNvContentPartPr/>
                <p14:nvPr/>
              </p14:nvContentPartPr>
              <p14:xfrm>
                <a:off x="2412050" y="938023"/>
                <a:ext cx="153720" cy="12312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348EFE2E-AE69-77E8-2944-93D928874AD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05930" y="931903"/>
                  <a:ext cx="1659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8447CDA0-B808-5EF8-3EE7-6E11626CD2EB}"/>
                    </a:ext>
                  </a:extLst>
                </p14:cNvPr>
                <p14:cNvContentPartPr/>
                <p14:nvPr/>
              </p14:nvContentPartPr>
              <p14:xfrm>
                <a:off x="2606450" y="903463"/>
                <a:ext cx="117360" cy="16488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8447CDA0-B808-5EF8-3EE7-6E11626CD2E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00330" y="897343"/>
                  <a:ext cx="12960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45660226-F9CA-7472-50E0-781C411F58E9}"/>
                  </a:ext>
                </a:extLst>
              </p14:cNvPr>
              <p14:cNvContentPartPr/>
              <p14:nvPr/>
            </p14:nvContentPartPr>
            <p14:xfrm>
              <a:off x="3029090" y="873583"/>
              <a:ext cx="205200" cy="203040"/>
            </p14:xfrm>
          </p:contentPart>
        </mc:Choice>
        <mc:Fallback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45660226-F9CA-7472-50E0-781C411F58E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022970" y="867463"/>
                <a:ext cx="217440" cy="21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upo 30">
            <a:extLst>
              <a:ext uri="{FF2B5EF4-FFF2-40B4-BE49-F238E27FC236}">
                <a16:creationId xmlns:a16="http://schemas.microsoft.com/office/drawing/2014/main" id="{959631C6-3D9A-EA39-8334-644DCD5ED977}"/>
              </a:ext>
            </a:extLst>
          </p:cNvPr>
          <p:cNvGrpSpPr/>
          <p:nvPr/>
        </p:nvGrpSpPr>
        <p:grpSpPr>
          <a:xfrm>
            <a:off x="3673130" y="741103"/>
            <a:ext cx="959040" cy="284040"/>
            <a:chOff x="3673130" y="741103"/>
            <a:chExt cx="959040" cy="28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753F6E29-A3C0-7D7A-A8BF-5FBC7CE0D076}"/>
                    </a:ext>
                  </a:extLst>
                </p14:cNvPr>
                <p14:cNvContentPartPr/>
                <p14:nvPr/>
              </p14:nvContentPartPr>
              <p14:xfrm>
                <a:off x="3673130" y="784303"/>
                <a:ext cx="162000" cy="2138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753F6E29-A3C0-7D7A-A8BF-5FBC7CE0D07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67010" y="778183"/>
                  <a:ext cx="1742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CCAEBFB1-4FA9-E4E2-B155-6DEDF1DD8AE5}"/>
                    </a:ext>
                  </a:extLst>
                </p14:cNvPr>
                <p14:cNvContentPartPr/>
                <p14:nvPr/>
              </p14:nvContentPartPr>
              <p14:xfrm>
                <a:off x="3894170" y="869983"/>
                <a:ext cx="173880" cy="12240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CCAEBFB1-4FA9-E4E2-B155-6DEDF1DD8AE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88050" y="863863"/>
                  <a:ext cx="186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F71828F3-3143-8FDA-D40C-F523C8B4BFB6}"/>
                    </a:ext>
                  </a:extLst>
                </p14:cNvPr>
                <p14:cNvContentPartPr/>
                <p14:nvPr/>
              </p14:nvContentPartPr>
              <p14:xfrm>
                <a:off x="4073450" y="868903"/>
                <a:ext cx="48960" cy="11700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F71828F3-3143-8FDA-D40C-F523C8B4BFB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67330" y="862783"/>
                  <a:ext cx="61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2E5040EE-8EDF-F00E-232B-F891FD7B4544}"/>
                    </a:ext>
                  </a:extLst>
                </p14:cNvPr>
                <p14:cNvContentPartPr/>
                <p14:nvPr/>
              </p14:nvContentPartPr>
              <p14:xfrm>
                <a:off x="4216010" y="741103"/>
                <a:ext cx="140400" cy="27864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2E5040EE-8EDF-F00E-232B-F891FD7B454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209890" y="734983"/>
                  <a:ext cx="1526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83139541-78F2-23AD-4852-CD06E966A39A}"/>
                    </a:ext>
                  </a:extLst>
                </p14:cNvPr>
                <p14:cNvContentPartPr/>
                <p14:nvPr/>
              </p14:nvContentPartPr>
              <p14:xfrm>
                <a:off x="4383410" y="871783"/>
                <a:ext cx="248760" cy="15336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83139541-78F2-23AD-4852-CD06E966A39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77290" y="865663"/>
                  <a:ext cx="26100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0C33854A-2006-AD25-87FC-E0C896E36B72}"/>
              </a:ext>
            </a:extLst>
          </p:cNvPr>
          <p:cNvGrpSpPr/>
          <p:nvPr/>
        </p:nvGrpSpPr>
        <p:grpSpPr>
          <a:xfrm>
            <a:off x="1608530" y="1257703"/>
            <a:ext cx="321120" cy="311760"/>
            <a:chOff x="4921250" y="715183"/>
            <a:chExt cx="32112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31127669-9D2E-A167-C12A-361A72DDFD7A}"/>
                    </a:ext>
                  </a:extLst>
                </p14:cNvPr>
                <p14:cNvContentPartPr/>
                <p14:nvPr/>
              </p14:nvContentPartPr>
              <p14:xfrm>
                <a:off x="4921250" y="896983"/>
                <a:ext cx="219960" cy="12456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31127669-9D2E-A167-C12A-361A72DDFD7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915130" y="890863"/>
                  <a:ext cx="232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D424ABAB-F5ED-40B8-05B0-7C7074262C0D}"/>
                    </a:ext>
                  </a:extLst>
                </p14:cNvPr>
                <p14:cNvContentPartPr/>
                <p14:nvPr/>
              </p14:nvContentPartPr>
              <p14:xfrm>
                <a:off x="5139770" y="715183"/>
                <a:ext cx="102600" cy="31176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D424ABAB-F5ED-40B8-05B0-7C7074262C0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133650" y="709063"/>
                  <a:ext cx="114840" cy="32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86F3222C-7EF6-FFA4-6E09-FD8B5F457999}"/>
              </a:ext>
            </a:extLst>
          </p:cNvPr>
          <p:cNvGrpSpPr/>
          <p:nvPr/>
        </p:nvGrpSpPr>
        <p:grpSpPr>
          <a:xfrm>
            <a:off x="2332490" y="1262383"/>
            <a:ext cx="1217160" cy="311760"/>
            <a:chOff x="5645210" y="719863"/>
            <a:chExt cx="121716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17A522D8-22F9-43B4-C383-76AFF041E2ED}"/>
                    </a:ext>
                  </a:extLst>
                </p14:cNvPr>
                <p14:cNvContentPartPr/>
                <p14:nvPr/>
              </p14:nvContentPartPr>
              <p14:xfrm>
                <a:off x="5645210" y="867463"/>
                <a:ext cx="225360" cy="15516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17A522D8-22F9-43B4-C383-76AFF041E2E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639090" y="861343"/>
                  <a:ext cx="237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D1FB02E0-F066-C7C8-A70C-6CCEBADD109C}"/>
                    </a:ext>
                  </a:extLst>
                </p14:cNvPr>
                <p14:cNvContentPartPr/>
                <p14:nvPr/>
              </p14:nvContentPartPr>
              <p14:xfrm>
                <a:off x="5838890" y="854503"/>
                <a:ext cx="75600" cy="14724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D1FB02E0-F066-C7C8-A70C-6CCEBADD109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832770" y="848383"/>
                  <a:ext cx="87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91F2F368-CA06-A0D1-E6C0-C4B7304617CD}"/>
                    </a:ext>
                  </a:extLst>
                </p14:cNvPr>
                <p14:cNvContentPartPr/>
                <p14:nvPr/>
              </p14:nvContentPartPr>
              <p14:xfrm>
                <a:off x="5987210" y="876823"/>
                <a:ext cx="130320" cy="13608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91F2F368-CA06-A0D1-E6C0-C4B7304617C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981090" y="870703"/>
                  <a:ext cx="142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37E7568E-348F-1103-EFAC-07E854BB6003}"/>
                    </a:ext>
                  </a:extLst>
                </p14:cNvPr>
                <p14:cNvContentPartPr/>
                <p14:nvPr/>
              </p14:nvContentPartPr>
              <p14:xfrm>
                <a:off x="6115370" y="917863"/>
                <a:ext cx="221760" cy="10584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37E7568E-348F-1103-EFAC-07E854BB600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09250" y="911743"/>
                  <a:ext cx="234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93CEEC6F-41DC-F68A-64D5-CE4DBA76BCC4}"/>
                    </a:ext>
                  </a:extLst>
                </p14:cNvPr>
                <p14:cNvContentPartPr/>
                <p14:nvPr/>
              </p14:nvContentPartPr>
              <p14:xfrm>
                <a:off x="6331370" y="719863"/>
                <a:ext cx="90360" cy="27576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93CEEC6F-41DC-F68A-64D5-CE4DBA76BCC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325250" y="713743"/>
                  <a:ext cx="1026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641AABDF-65F4-0B25-937A-043971C6EF6E}"/>
                    </a:ext>
                  </a:extLst>
                </p14:cNvPr>
                <p14:cNvContentPartPr/>
                <p14:nvPr/>
              </p14:nvContentPartPr>
              <p14:xfrm>
                <a:off x="6510290" y="902383"/>
                <a:ext cx="113760" cy="10728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641AABDF-65F4-0B25-937A-043971C6EF6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504170" y="896263"/>
                  <a:ext cx="1260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A5A5362E-B196-46ED-A46A-1B7E7C805031}"/>
                    </a:ext>
                  </a:extLst>
                </p14:cNvPr>
                <p14:cNvContentPartPr/>
                <p14:nvPr/>
              </p14:nvContentPartPr>
              <p14:xfrm>
                <a:off x="6692450" y="881863"/>
                <a:ext cx="169920" cy="14976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A5A5362E-B196-46ED-A46A-1B7E7C80503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686330" y="875743"/>
                  <a:ext cx="18216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088F7F7-126C-5BA5-B02D-33DB615B1F3B}"/>
              </a:ext>
            </a:extLst>
          </p:cNvPr>
          <p:cNvGrpSpPr/>
          <p:nvPr/>
        </p:nvGrpSpPr>
        <p:grpSpPr>
          <a:xfrm>
            <a:off x="3889130" y="1372183"/>
            <a:ext cx="728640" cy="211680"/>
            <a:chOff x="7201850" y="829663"/>
            <a:chExt cx="728640" cy="21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041D66BA-BF92-184F-9534-E2C20B4749B2}"/>
                    </a:ext>
                  </a:extLst>
                </p14:cNvPr>
                <p14:cNvContentPartPr/>
                <p14:nvPr/>
              </p14:nvContentPartPr>
              <p14:xfrm>
                <a:off x="7201850" y="857023"/>
                <a:ext cx="169200" cy="17316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041D66BA-BF92-184F-9534-E2C20B4749B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195730" y="850903"/>
                  <a:ext cx="181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DE97E6C8-4C9C-0E14-72C4-18934BFB5436}"/>
                    </a:ext>
                  </a:extLst>
                </p14:cNvPr>
                <p14:cNvContentPartPr/>
                <p14:nvPr/>
              </p14:nvContentPartPr>
              <p14:xfrm>
                <a:off x="7448810" y="936943"/>
                <a:ext cx="137520" cy="2448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DE97E6C8-4C9C-0E14-72C4-18934BFB543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42690" y="930823"/>
                  <a:ext cx="1497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262DB059-4241-4A99-98DC-BD46AACD39B0}"/>
                    </a:ext>
                  </a:extLst>
                </p14:cNvPr>
                <p14:cNvContentPartPr/>
                <p14:nvPr/>
              </p14:nvContentPartPr>
              <p14:xfrm>
                <a:off x="7669850" y="829663"/>
                <a:ext cx="260640" cy="21168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262DB059-4241-4A99-98DC-BD46AACD39B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663730" y="823543"/>
                  <a:ext cx="272880" cy="22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47" name="Entrada de lápiz 46">
                <a:extLst>
                  <a:ext uri="{FF2B5EF4-FFF2-40B4-BE49-F238E27FC236}">
                    <a16:creationId xmlns:a16="http://schemas.microsoft.com/office/drawing/2014/main" id="{A802E52F-D9BE-25DF-F227-530A9E2AD850}"/>
                  </a:ext>
                </a:extLst>
              </p14:cNvPr>
              <p14:cNvContentPartPr/>
              <p14:nvPr/>
            </p14:nvContentPartPr>
            <p14:xfrm>
              <a:off x="4210871" y="2428299"/>
              <a:ext cx="194400" cy="2616840"/>
            </p14:xfrm>
          </p:contentPart>
        </mc:Choice>
        <mc:Fallback>
          <p:pic>
            <p:nvPicPr>
              <p:cNvPr id="47" name="Entrada de lápiz 46">
                <a:extLst>
                  <a:ext uri="{FF2B5EF4-FFF2-40B4-BE49-F238E27FC236}">
                    <a16:creationId xmlns:a16="http://schemas.microsoft.com/office/drawing/2014/main" id="{A802E52F-D9BE-25DF-F227-530A9E2AD85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204751" y="2422179"/>
                <a:ext cx="206640" cy="262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48" name="Entrada de lápiz 47">
                <a:extLst>
                  <a:ext uri="{FF2B5EF4-FFF2-40B4-BE49-F238E27FC236}">
                    <a16:creationId xmlns:a16="http://schemas.microsoft.com/office/drawing/2014/main" id="{A6330C87-DACA-AF93-72FB-69572B70153E}"/>
                  </a:ext>
                </a:extLst>
              </p14:cNvPr>
              <p14:cNvContentPartPr/>
              <p14:nvPr/>
            </p14:nvContentPartPr>
            <p14:xfrm>
              <a:off x="4216631" y="2467539"/>
              <a:ext cx="472680" cy="2160"/>
            </p14:xfrm>
          </p:contentPart>
        </mc:Choice>
        <mc:Fallback>
          <p:pic>
            <p:nvPicPr>
              <p:cNvPr id="48" name="Entrada de lápiz 47">
                <a:extLst>
                  <a:ext uri="{FF2B5EF4-FFF2-40B4-BE49-F238E27FC236}">
                    <a16:creationId xmlns:a16="http://schemas.microsoft.com/office/drawing/2014/main" id="{A6330C87-DACA-AF93-72FB-69572B70153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210511" y="2461419"/>
                <a:ext cx="48492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E77DEDCC-15C8-CF72-C940-6CB6E567A90E}"/>
                  </a:ext>
                </a:extLst>
              </p14:cNvPr>
              <p14:cNvContentPartPr/>
              <p14:nvPr/>
            </p14:nvContentPartPr>
            <p14:xfrm>
              <a:off x="4688951" y="2461779"/>
              <a:ext cx="720" cy="2525400"/>
            </p14:xfrm>
          </p:contentPart>
        </mc:Choice>
        <mc:Fallback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E77DEDCC-15C8-CF72-C940-6CB6E567A90E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676711" y="2455659"/>
                <a:ext cx="25200" cy="25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50" name="Entrada de lápiz 49">
                <a:extLst>
                  <a:ext uri="{FF2B5EF4-FFF2-40B4-BE49-F238E27FC236}">
                    <a16:creationId xmlns:a16="http://schemas.microsoft.com/office/drawing/2014/main" id="{342C1F70-3D74-F329-66BE-CC38D027CDC2}"/>
                  </a:ext>
                </a:extLst>
              </p14:cNvPr>
              <p14:cNvContentPartPr/>
              <p14:nvPr/>
            </p14:nvContentPartPr>
            <p14:xfrm>
              <a:off x="3884351" y="2795139"/>
              <a:ext cx="392400" cy="2283480"/>
            </p14:xfrm>
          </p:contentPart>
        </mc:Choice>
        <mc:Fallback>
          <p:pic>
            <p:nvPicPr>
              <p:cNvPr id="50" name="Entrada de lápiz 49">
                <a:extLst>
                  <a:ext uri="{FF2B5EF4-FFF2-40B4-BE49-F238E27FC236}">
                    <a16:creationId xmlns:a16="http://schemas.microsoft.com/office/drawing/2014/main" id="{342C1F70-3D74-F329-66BE-CC38D027CDC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878231" y="2789019"/>
                <a:ext cx="404640" cy="22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51" name="Entrada de lápiz 50">
                <a:extLst>
                  <a:ext uri="{FF2B5EF4-FFF2-40B4-BE49-F238E27FC236}">
                    <a16:creationId xmlns:a16="http://schemas.microsoft.com/office/drawing/2014/main" id="{F6F9A49C-3B61-F5C4-8BDB-3146E03D8270}"/>
                  </a:ext>
                </a:extLst>
              </p14:cNvPr>
              <p14:cNvContentPartPr/>
              <p14:nvPr/>
            </p14:nvContentPartPr>
            <p14:xfrm>
              <a:off x="3480071" y="3109779"/>
              <a:ext cx="417240" cy="1949040"/>
            </p14:xfrm>
          </p:contentPart>
        </mc:Choice>
        <mc:Fallback>
          <p:pic>
            <p:nvPicPr>
              <p:cNvPr id="51" name="Entrada de lápiz 50">
                <a:extLst>
                  <a:ext uri="{FF2B5EF4-FFF2-40B4-BE49-F238E27FC236}">
                    <a16:creationId xmlns:a16="http://schemas.microsoft.com/office/drawing/2014/main" id="{F6F9A49C-3B61-F5C4-8BDB-3146E03D827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473951" y="3103659"/>
                <a:ext cx="429480" cy="19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52" name="Entrada de lápiz 51">
                <a:extLst>
                  <a:ext uri="{FF2B5EF4-FFF2-40B4-BE49-F238E27FC236}">
                    <a16:creationId xmlns:a16="http://schemas.microsoft.com/office/drawing/2014/main" id="{76924779-D992-61F2-5FDC-E4B7C535E624}"/>
                  </a:ext>
                </a:extLst>
              </p14:cNvPr>
              <p14:cNvContentPartPr/>
              <p14:nvPr/>
            </p14:nvContentPartPr>
            <p14:xfrm>
              <a:off x="2010911" y="4521699"/>
              <a:ext cx="405000" cy="64080"/>
            </p14:xfrm>
          </p:contentPart>
        </mc:Choice>
        <mc:Fallback>
          <p:pic>
            <p:nvPicPr>
              <p:cNvPr id="52" name="Entrada de lápiz 51">
                <a:extLst>
                  <a:ext uri="{FF2B5EF4-FFF2-40B4-BE49-F238E27FC236}">
                    <a16:creationId xmlns:a16="http://schemas.microsoft.com/office/drawing/2014/main" id="{76924779-D992-61F2-5FDC-E4B7C535E62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004791" y="4515579"/>
                <a:ext cx="4172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E25C84C6-BDCD-3DD3-3071-D0ECDF5E3C78}"/>
                  </a:ext>
                </a:extLst>
              </p14:cNvPr>
              <p14:cNvContentPartPr/>
              <p14:nvPr/>
            </p14:nvContentPartPr>
            <p14:xfrm>
              <a:off x="3065711" y="3523419"/>
              <a:ext cx="408960" cy="1559880"/>
            </p14:xfrm>
          </p:contentPart>
        </mc:Choice>
        <mc:Fallback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E25C84C6-BDCD-3DD3-3071-D0ECDF5E3C7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059591" y="3517299"/>
                <a:ext cx="421200" cy="15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B65B6F9C-4EB0-B599-B637-8AAE6D582CA6}"/>
                  </a:ext>
                </a:extLst>
              </p14:cNvPr>
              <p14:cNvContentPartPr/>
              <p14:nvPr/>
            </p14:nvContentPartPr>
            <p14:xfrm>
              <a:off x="2702471" y="3836979"/>
              <a:ext cx="396720" cy="1315080"/>
            </p14:xfrm>
          </p:contentPart>
        </mc:Choice>
        <mc:Fallback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B65B6F9C-4EB0-B599-B637-8AAE6D582CA6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696351" y="3830859"/>
                <a:ext cx="408960" cy="13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55" name="Entrada de lápiz 54">
                <a:extLst>
                  <a:ext uri="{FF2B5EF4-FFF2-40B4-BE49-F238E27FC236}">
                    <a16:creationId xmlns:a16="http://schemas.microsoft.com/office/drawing/2014/main" id="{2EB6833B-B896-6A16-0A81-1294871FD23E}"/>
                  </a:ext>
                </a:extLst>
              </p14:cNvPr>
              <p14:cNvContentPartPr/>
              <p14:nvPr/>
            </p14:nvContentPartPr>
            <p14:xfrm>
              <a:off x="2362631" y="4151619"/>
              <a:ext cx="384120" cy="978120"/>
            </p14:xfrm>
          </p:contentPart>
        </mc:Choice>
        <mc:Fallback>
          <p:pic>
            <p:nvPicPr>
              <p:cNvPr id="55" name="Entrada de lápiz 54">
                <a:extLst>
                  <a:ext uri="{FF2B5EF4-FFF2-40B4-BE49-F238E27FC236}">
                    <a16:creationId xmlns:a16="http://schemas.microsoft.com/office/drawing/2014/main" id="{2EB6833B-B896-6A16-0A81-1294871FD23E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356511" y="4145499"/>
                <a:ext cx="396360" cy="9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56" name="Entrada de lápiz 55">
                <a:extLst>
                  <a:ext uri="{FF2B5EF4-FFF2-40B4-BE49-F238E27FC236}">
                    <a16:creationId xmlns:a16="http://schemas.microsoft.com/office/drawing/2014/main" id="{EDD19016-F8A3-F538-3197-CBD891CF9DE1}"/>
                  </a:ext>
                </a:extLst>
              </p14:cNvPr>
              <p14:cNvContentPartPr/>
              <p14:nvPr/>
            </p14:nvContentPartPr>
            <p14:xfrm>
              <a:off x="1995791" y="4586139"/>
              <a:ext cx="65880" cy="699840"/>
            </p14:xfrm>
          </p:contentPart>
        </mc:Choice>
        <mc:Fallback>
          <p:pic>
            <p:nvPicPr>
              <p:cNvPr id="56" name="Entrada de lápiz 55">
                <a:extLst>
                  <a:ext uri="{FF2B5EF4-FFF2-40B4-BE49-F238E27FC236}">
                    <a16:creationId xmlns:a16="http://schemas.microsoft.com/office/drawing/2014/main" id="{EDD19016-F8A3-F538-3197-CBD891CF9DE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989671" y="4580019"/>
                <a:ext cx="78120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57" name="Entrada de lápiz 56">
                <a:extLst>
                  <a:ext uri="{FF2B5EF4-FFF2-40B4-BE49-F238E27FC236}">
                    <a16:creationId xmlns:a16="http://schemas.microsoft.com/office/drawing/2014/main" id="{695C4A95-3EE6-C082-B577-08A62D99D68C}"/>
                  </a:ext>
                </a:extLst>
              </p14:cNvPr>
              <p14:cNvContentPartPr/>
              <p14:nvPr/>
            </p14:nvContentPartPr>
            <p14:xfrm>
              <a:off x="1563791" y="4857939"/>
              <a:ext cx="442440" cy="378720"/>
            </p14:xfrm>
          </p:contentPart>
        </mc:Choice>
        <mc:Fallback>
          <p:pic>
            <p:nvPicPr>
              <p:cNvPr id="57" name="Entrada de lápiz 56">
                <a:extLst>
                  <a:ext uri="{FF2B5EF4-FFF2-40B4-BE49-F238E27FC236}">
                    <a16:creationId xmlns:a16="http://schemas.microsoft.com/office/drawing/2014/main" id="{695C4A95-3EE6-C082-B577-08A62D99D68C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557671" y="4851819"/>
                <a:ext cx="45468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58" name="Entrada de lápiz 57">
                <a:extLst>
                  <a:ext uri="{FF2B5EF4-FFF2-40B4-BE49-F238E27FC236}">
                    <a16:creationId xmlns:a16="http://schemas.microsoft.com/office/drawing/2014/main" id="{33C02573-D4BF-956F-9289-5321F03BA745}"/>
                  </a:ext>
                </a:extLst>
              </p14:cNvPr>
              <p14:cNvContentPartPr/>
              <p14:nvPr/>
            </p14:nvContentPartPr>
            <p14:xfrm>
              <a:off x="1657751" y="4992579"/>
              <a:ext cx="3022920" cy="198360"/>
            </p14:xfrm>
          </p:contentPart>
        </mc:Choice>
        <mc:Fallback>
          <p:pic>
            <p:nvPicPr>
              <p:cNvPr id="58" name="Entrada de lápiz 57">
                <a:extLst>
                  <a:ext uri="{FF2B5EF4-FFF2-40B4-BE49-F238E27FC236}">
                    <a16:creationId xmlns:a16="http://schemas.microsoft.com/office/drawing/2014/main" id="{33C02573-D4BF-956F-9289-5321F03BA745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651631" y="4986459"/>
                <a:ext cx="303516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59" name="Entrada de lápiz 58">
                <a:extLst>
                  <a:ext uri="{FF2B5EF4-FFF2-40B4-BE49-F238E27FC236}">
                    <a16:creationId xmlns:a16="http://schemas.microsoft.com/office/drawing/2014/main" id="{F88D94B2-C41D-2E86-EE08-55E30EB020AC}"/>
                  </a:ext>
                </a:extLst>
              </p14:cNvPr>
              <p14:cNvContentPartPr/>
              <p14:nvPr/>
            </p14:nvContentPartPr>
            <p14:xfrm>
              <a:off x="4492031" y="5175099"/>
              <a:ext cx="215280" cy="204480"/>
            </p14:xfrm>
          </p:contentPart>
        </mc:Choice>
        <mc:Fallback>
          <p:pic>
            <p:nvPicPr>
              <p:cNvPr id="59" name="Entrada de lápiz 58">
                <a:extLst>
                  <a:ext uri="{FF2B5EF4-FFF2-40B4-BE49-F238E27FC236}">
                    <a16:creationId xmlns:a16="http://schemas.microsoft.com/office/drawing/2014/main" id="{F88D94B2-C41D-2E86-EE08-55E30EB020AC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485911" y="5168979"/>
                <a:ext cx="22752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61" name="Entrada de lápiz 60">
                <a:extLst>
                  <a:ext uri="{FF2B5EF4-FFF2-40B4-BE49-F238E27FC236}">
                    <a16:creationId xmlns:a16="http://schemas.microsoft.com/office/drawing/2014/main" id="{788DB430-8F64-4F33-8474-799B906C691E}"/>
                  </a:ext>
                </a:extLst>
              </p14:cNvPr>
              <p14:cNvContentPartPr/>
              <p14:nvPr/>
            </p14:nvContentPartPr>
            <p14:xfrm>
              <a:off x="3673130" y="2164183"/>
              <a:ext cx="777240" cy="738000"/>
            </p14:xfrm>
          </p:contentPart>
        </mc:Choice>
        <mc:Fallback>
          <p:pic>
            <p:nvPicPr>
              <p:cNvPr id="61" name="Entrada de lápiz 60">
                <a:extLst>
                  <a:ext uri="{FF2B5EF4-FFF2-40B4-BE49-F238E27FC236}">
                    <a16:creationId xmlns:a16="http://schemas.microsoft.com/office/drawing/2014/main" id="{788DB430-8F64-4F33-8474-799B906C691E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667010" y="2158063"/>
                <a:ext cx="789480" cy="75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upo 124">
            <a:extLst>
              <a:ext uri="{FF2B5EF4-FFF2-40B4-BE49-F238E27FC236}">
                <a16:creationId xmlns:a16="http://schemas.microsoft.com/office/drawing/2014/main" id="{36018C19-C4CA-5A2E-7BC5-0D000A866021}"/>
              </a:ext>
            </a:extLst>
          </p:cNvPr>
          <p:cNvGrpSpPr/>
          <p:nvPr/>
        </p:nvGrpSpPr>
        <p:grpSpPr>
          <a:xfrm>
            <a:off x="3651170" y="5216263"/>
            <a:ext cx="411840" cy="183240"/>
            <a:chOff x="3651170" y="5216263"/>
            <a:chExt cx="411840" cy="18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95F68837-6D43-6C91-C504-B8EE74BA7AF6}"/>
                    </a:ext>
                  </a:extLst>
                </p14:cNvPr>
                <p14:cNvContentPartPr/>
                <p14:nvPr/>
              </p14:nvContentPartPr>
              <p14:xfrm>
                <a:off x="3651170" y="5216263"/>
                <a:ext cx="128880" cy="18324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95F68837-6D43-6C91-C504-B8EE74BA7AF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645050" y="5210143"/>
                  <a:ext cx="1411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0DF6B48B-C918-56C5-2329-693A27076D12}"/>
                    </a:ext>
                  </a:extLst>
                </p14:cNvPr>
                <p14:cNvContentPartPr/>
                <p14:nvPr/>
              </p14:nvContentPartPr>
              <p14:xfrm>
                <a:off x="3828290" y="5293303"/>
                <a:ext cx="134640" cy="2124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0DF6B48B-C918-56C5-2329-693A27076D1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822170" y="5287183"/>
                  <a:ext cx="1468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2387C757-DEEE-0464-803C-CECC70CD6366}"/>
                    </a:ext>
                  </a:extLst>
                </p14:cNvPr>
                <p14:cNvContentPartPr/>
                <p14:nvPr/>
              </p14:nvContentPartPr>
              <p14:xfrm>
                <a:off x="3946730" y="5232823"/>
                <a:ext cx="116280" cy="13752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2387C757-DEEE-0464-803C-CECC70CD636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940610" y="5226703"/>
                  <a:ext cx="12852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upo 172">
            <a:extLst>
              <a:ext uri="{FF2B5EF4-FFF2-40B4-BE49-F238E27FC236}">
                <a16:creationId xmlns:a16="http://schemas.microsoft.com/office/drawing/2014/main" id="{936D7783-1C3C-1EFA-775D-32FB8A49721F}"/>
              </a:ext>
            </a:extLst>
          </p:cNvPr>
          <p:cNvGrpSpPr/>
          <p:nvPr/>
        </p:nvGrpSpPr>
        <p:grpSpPr>
          <a:xfrm>
            <a:off x="875570" y="127303"/>
            <a:ext cx="1342080" cy="430200"/>
            <a:chOff x="875570" y="127303"/>
            <a:chExt cx="134208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BCE69EDF-3BA5-C98A-E15E-FB1BD037C606}"/>
                    </a:ext>
                  </a:extLst>
                </p14:cNvPr>
                <p14:cNvContentPartPr/>
                <p14:nvPr/>
              </p14:nvContentPartPr>
              <p14:xfrm>
                <a:off x="961250" y="196423"/>
                <a:ext cx="66960" cy="361080"/>
              </p14:xfrm>
            </p:contentPart>
          </mc:Choice>
          <mc:Fallback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BCE69EDF-3BA5-C98A-E15E-FB1BD037C60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55130" y="190303"/>
                  <a:ext cx="7920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A4022D58-6D15-3967-D190-7062DB8B2829}"/>
                    </a:ext>
                  </a:extLst>
                </p14:cNvPr>
                <p14:cNvContentPartPr/>
                <p14:nvPr/>
              </p14:nvContentPartPr>
              <p14:xfrm>
                <a:off x="875570" y="127303"/>
                <a:ext cx="297000" cy="265680"/>
              </p14:xfrm>
            </p:contentPart>
          </mc:Choice>
          <mc:Fallback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A4022D58-6D15-3967-D190-7062DB8B282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69450" y="121183"/>
                  <a:ext cx="309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9B49B707-71C6-0060-5313-35552CDB64EA}"/>
                    </a:ext>
                  </a:extLst>
                </p14:cNvPr>
                <p14:cNvContentPartPr/>
                <p14:nvPr/>
              </p14:nvContentPartPr>
              <p14:xfrm>
                <a:off x="1267250" y="272743"/>
                <a:ext cx="286560" cy="20664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9B49B707-71C6-0060-5313-35552CDB64E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261130" y="266623"/>
                  <a:ext cx="2988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8A4AF0DC-50BA-607A-D451-401707E56ABA}"/>
                    </a:ext>
                  </a:extLst>
                </p14:cNvPr>
                <p14:cNvContentPartPr/>
                <p14:nvPr/>
              </p14:nvContentPartPr>
              <p14:xfrm>
                <a:off x="1531490" y="273103"/>
                <a:ext cx="225000" cy="20016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8A4AF0DC-50BA-607A-D451-401707E56AB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525370" y="266983"/>
                  <a:ext cx="237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D99894D3-9F27-F4C9-5A4F-FC7C4A95A40E}"/>
                    </a:ext>
                  </a:extLst>
                </p14:cNvPr>
                <p14:cNvContentPartPr/>
                <p14:nvPr/>
              </p14:nvContentPartPr>
              <p14:xfrm>
                <a:off x="1791770" y="151063"/>
                <a:ext cx="281520" cy="28260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D99894D3-9F27-F4C9-5A4F-FC7C4A95A40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85650" y="144943"/>
                  <a:ext cx="293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A35F42A1-4290-057E-F37C-B75598F61FFD}"/>
                    </a:ext>
                  </a:extLst>
                </p14:cNvPr>
                <p14:cNvContentPartPr/>
                <p14:nvPr/>
              </p14:nvContentPartPr>
              <p14:xfrm>
                <a:off x="2069330" y="296503"/>
                <a:ext cx="148320" cy="126000"/>
              </p14:xfrm>
            </p:contentPart>
          </mc:Choice>
          <mc:Fallback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A35F42A1-4290-057E-F37C-B75598F61FF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063210" y="290383"/>
                  <a:ext cx="16056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upo 171">
            <a:extLst>
              <a:ext uri="{FF2B5EF4-FFF2-40B4-BE49-F238E27FC236}">
                <a16:creationId xmlns:a16="http://schemas.microsoft.com/office/drawing/2014/main" id="{56D248AA-97F7-B999-2DE0-64D583C3D668}"/>
              </a:ext>
            </a:extLst>
          </p:cNvPr>
          <p:cNvGrpSpPr/>
          <p:nvPr/>
        </p:nvGrpSpPr>
        <p:grpSpPr>
          <a:xfrm>
            <a:off x="2426810" y="169423"/>
            <a:ext cx="1245960" cy="317520"/>
            <a:chOff x="2426810" y="169423"/>
            <a:chExt cx="1245960" cy="31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C1A2972A-2588-89E0-F887-3F67A779988F}"/>
                    </a:ext>
                  </a:extLst>
                </p14:cNvPr>
                <p14:cNvContentPartPr/>
                <p14:nvPr/>
              </p14:nvContentPartPr>
              <p14:xfrm>
                <a:off x="2426810" y="175183"/>
                <a:ext cx="358560" cy="311760"/>
              </p14:xfrm>
            </p:contentPart>
          </mc:Choice>
          <mc:Fallback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C1A2972A-2588-89E0-F887-3F67A779988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420690" y="169063"/>
                  <a:ext cx="3708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5C149BC1-AFBC-B757-DAE0-CD417738C26B}"/>
                    </a:ext>
                  </a:extLst>
                </p14:cNvPr>
                <p14:cNvContentPartPr/>
                <p14:nvPr/>
              </p14:nvContentPartPr>
              <p14:xfrm>
                <a:off x="2743970" y="280303"/>
                <a:ext cx="192600" cy="194040"/>
              </p14:xfrm>
            </p:contentPart>
          </mc:Choice>
          <mc:Fallback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5C149BC1-AFBC-B757-DAE0-CD417738C26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737850" y="274183"/>
                  <a:ext cx="2048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5DF5B5CA-3AF1-8AA6-A557-2CD8C9E00AB0}"/>
                    </a:ext>
                  </a:extLst>
                </p14:cNvPr>
                <p14:cNvContentPartPr/>
                <p14:nvPr/>
              </p14:nvContentPartPr>
              <p14:xfrm>
                <a:off x="2940530" y="169423"/>
                <a:ext cx="215280" cy="297720"/>
              </p14:xfrm>
            </p:contentPart>
          </mc:Choice>
          <mc:Fallback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5DF5B5CA-3AF1-8AA6-A557-2CD8C9E00AB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934410" y="163303"/>
                  <a:ext cx="2275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E36C1EE3-E7ED-B2FE-360F-5DE7628CE599}"/>
                    </a:ext>
                  </a:extLst>
                </p14:cNvPr>
                <p14:cNvContentPartPr/>
                <p14:nvPr/>
              </p14:nvContentPartPr>
              <p14:xfrm>
                <a:off x="3237890" y="269143"/>
                <a:ext cx="203760" cy="196200"/>
              </p14:xfrm>
            </p:contentPart>
          </mc:Choice>
          <mc:Fallback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E36C1EE3-E7ED-B2FE-360F-5DE7628CE59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231770" y="263023"/>
                  <a:ext cx="216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20CF9160-99CA-4586-2B84-953513BE0B6F}"/>
                    </a:ext>
                  </a:extLst>
                </p14:cNvPr>
                <p14:cNvContentPartPr/>
                <p14:nvPr/>
              </p14:nvContentPartPr>
              <p14:xfrm>
                <a:off x="3444170" y="257263"/>
                <a:ext cx="228600" cy="18720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20CF9160-99CA-4586-2B84-953513BE0B6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438050" y="251143"/>
                  <a:ext cx="24084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upo 170">
            <a:extLst>
              <a:ext uri="{FF2B5EF4-FFF2-40B4-BE49-F238E27FC236}">
                <a16:creationId xmlns:a16="http://schemas.microsoft.com/office/drawing/2014/main" id="{C8803507-90BE-AD02-0769-20227DF1666F}"/>
              </a:ext>
            </a:extLst>
          </p:cNvPr>
          <p:cNvGrpSpPr/>
          <p:nvPr/>
        </p:nvGrpSpPr>
        <p:grpSpPr>
          <a:xfrm>
            <a:off x="3890930" y="147463"/>
            <a:ext cx="1317960" cy="413640"/>
            <a:chOff x="3890930" y="147463"/>
            <a:chExt cx="1317960" cy="41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B9035008-B9ED-6C0A-7178-0012A9161F4F}"/>
                    </a:ext>
                  </a:extLst>
                </p14:cNvPr>
                <p14:cNvContentPartPr/>
                <p14:nvPr/>
              </p14:nvContentPartPr>
              <p14:xfrm>
                <a:off x="3890930" y="169423"/>
                <a:ext cx="120240" cy="33696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B9035008-B9ED-6C0A-7178-0012A9161F4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884810" y="163303"/>
                  <a:ext cx="1324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47CA3BEE-CD61-6CEB-CE44-1019F5473DD9}"/>
                    </a:ext>
                  </a:extLst>
                </p14:cNvPr>
                <p14:cNvContentPartPr/>
                <p14:nvPr/>
              </p14:nvContentPartPr>
              <p14:xfrm>
                <a:off x="4005050" y="147463"/>
                <a:ext cx="133200" cy="308160"/>
              </p14:xfrm>
            </p:contentPart>
          </mc:Choice>
          <mc:Fallback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47CA3BEE-CD61-6CEB-CE44-1019F5473DD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998930" y="141343"/>
                  <a:ext cx="145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F7D419EE-A03D-7EB8-A10F-3396D067337C}"/>
                    </a:ext>
                  </a:extLst>
                </p14:cNvPr>
                <p14:cNvContentPartPr/>
                <p14:nvPr/>
              </p14:nvContentPartPr>
              <p14:xfrm>
                <a:off x="4089650" y="249343"/>
                <a:ext cx="177120" cy="183600"/>
              </p14:xfrm>
            </p:contentPart>
          </mc:Choice>
          <mc:Fallback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F7D419EE-A03D-7EB8-A10F-3396D067337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083530" y="243223"/>
                  <a:ext cx="189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0152C7D3-8080-F8EB-B69A-B3B1D61A32EF}"/>
                    </a:ext>
                  </a:extLst>
                </p14:cNvPr>
                <p14:cNvContentPartPr/>
                <p14:nvPr/>
              </p14:nvContentPartPr>
              <p14:xfrm>
                <a:off x="4292330" y="275623"/>
                <a:ext cx="181800" cy="285480"/>
              </p14:xfrm>
            </p:contentPart>
          </mc:Choice>
          <mc:Fallback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0152C7D3-8080-F8EB-B69A-B3B1D61A32E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286210" y="269503"/>
                  <a:ext cx="1940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617EAF3F-B78C-77B6-3823-43E973F059DA}"/>
                    </a:ext>
                  </a:extLst>
                </p14:cNvPr>
                <p14:cNvContentPartPr/>
                <p14:nvPr/>
              </p14:nvContentPartPr>
              <p14:xfrm>
                <a:off x="4527410" y="332863"/>
                <a:ext cx="225720" cy="164520"/>
              </p14:xfrm>
            </p:contentPart>
          </mc:Choice>
          <mc:Fallback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617EAF3F-B78C-77B6-3823-43E973F059D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521290" y="326743"/>
                  <a:ext cx="237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F8FF1A20-731F-496B-81C3-532E2C2F3501}"/>
                    </a:ext>
                  </a:extLst>
                </p14:cNvPr>
                <p14:cNvContentPartPr/>
                <p14:nvPr/>
              </p14:nvContentPartPr>
              <p14:xfrm>
                <a:off x="4803170" y="169423"/>
                <a:ext cx="168120" cy="240120"/>
              </p14:xfrm>
            </p:contentPart>
          </mc:Choice>
          <mc:Fallback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F8FF1A20-731F-496B-81C3-532E2C2F350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797050" y="163303"/>
                  <a:ext cx="1803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10069B3D-43C4-9DF5-8F01-8E555C0874DD}"/>
                    </a:ext>
                  </a:extLst>
                </p14:cNvPr>
                <p14:cNvContentPartPr/>
                <p14:nvPr/>
              </p14:nvContentPartPr>
              <p14:xfrm>
                <a:off x="5049050" y="308023"/>
                <a:ext cx="159840" cy="125640"/>
              </p14:xfrm>
            </p:contentPart>
          </mc:Choice>
          <mc:Fallback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10069B3D-43C4-9DF5-8F01-8E555C0874D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042930" y="301903"/>
                  <a:ext cx="17208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upo 169">
            <a:extLst>
              <a:ext uri="{FF2B5EF4-FFF2-40B4-BE49-F238E27FC236}">
                <a16:creationId xmlns:a16="http://schemas.microsoft.com/office/drawing/2014/main" id="{391B2D77-CFE3-2BB2-BE06-92897D679A27}"/>
              </a:ext>
            </a:extLst>
          </p:cNvPr>
          <p:cNvGrpSpPr/>
          <p:nvPr/>
        </p:nvGrpSpPr>
        <p:grpSpPr>
          <a:xfrm>
            <a:off x="5525690" y="173383"/>
            <a:ext cx="1910520" cy="284760"/>
            <a:chOff x="5525690" y="173383"/>
            <a:chExt cx="1910520" cy="28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2A43E548-C118-5357-DDBC-FA46B05344DB}"/>
                    </a:ext>
                  </a:extLst>
                </p14:cNvPr>
                <p14:cNvContentPartPr/>
                <p14:nvPr/>
              </p14:nvContentPartPr>
              <p14:xfrm>
                <a:off x="5525690" y="264823"/>
                <a:ext cx="212400" cy="166680"/>
              </p14:xfrm>
            </p:contentPart>
          </mc:Choice>
          <mc:Fallback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2A43E548-C118-5357-DDBC-FA46B05344D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519570" y="258703"/>
                  <a:ext cx="2246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25E1570C-FCB9-61E8-CCB4-D8A24D59D624}"/>
                    </a:ext>
                  </a:extLst>
                </p14:cNvPr>
                <p14:cNvContentPartPr/>
                <p14:nvPr/>
              </p14:nvContentPartPr>
              <p14:xfrm>
                <a:off x="5787050" y="173383"/>
                <a:ext cx="130680" cy="28476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25E1570C-FCB9-61E8-CCB4-D8A24D59D62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780930" y="167263"/>
                  <a:ext cx="1429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4FAC1C2B-C0C8-D32A-DF14-C26E81603DBE}"/>
                    </a:ext>
                  </a:extLst>
                </p14:cNvPr>
                <p14:cNvContentPartPr/>
                <p14:nvPr/>
              </p14:nvContentPartPr>
              <p14:xfrm>
                <a:off x="6118970" y="275623"/>
                <a:ext cx="266760" cy="17676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4FAC1C2B-C0C8-D32A-DF14-C26E81603DB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112850" y="269503"/>
                  <a:ext cx="279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24AAA827-F87F-FCD7-849D-71128BA40A61}"/>
                    </a:ext>
                  </a:extLst>
                </p14:cNvPr>
                <p14:cNvContentPartPr/>
                <p14:nvPr/>
              </p14:nvContentPartPr>
              <p14:xfrm>
                <a:off x="6405890" y="276343"/>
                <a:ext cx="69480" cy="176040"/>
              </p14:xfrm>
            </p:contentPart>
          </mc:Choice>
          <mc:Fallback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24AAA827-F87F-FCD7-849D-71128BA40A6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399770" y="270223"/>
                  <a:ext cx="81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638FD6F9-C03F-45BC-A833-21F3CAB1876A}"/>
                    </a:ext>
                  </a:extLst>
                </p14:cNvPr>
                <p14:cNvContentPartPr/>
                <p14:nvPr/>
              </p14:nvContentPartPr>
              <p14:xfrm>
                <a:off x="6546650" y="280303"/>
                <a:ext cx="160200" cy="173520"/>
              </p14:xfrm>
            </p:contentPart>
          </mc:Choice>
          <mc:Fallback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638FD6F9-C03F-45BC-A833-21F3CAB1876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540530" y="274183"/>
                  <a:ext cx="172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675DA307-A73D-9105-7614-037DF3F7BE6B}"/>
                    </a:ext>
                  </a:extLst>
                </p14:cNvPr>
                <p14:cNvContentPartPr/>
                <p14:nvPr/>
              </p14:nvContentPartPr>
              <p14:xfrm>
                <a:off x="6724130" y="309823"/>
                <a:ext cx="205560" cy="131400"/>
              </p14:xfrm>
            </p:contentPart>
          </mc:Choice>
          <mc:Fallback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675DA307-A73D-9105-7614-037DF3F7BE6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718010" y="303703"/>
                  <a:ext cx="217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1E73A09B-AF59-8033-D5FC-F05DE56948C1}"/>
                    </a:ext>
                  </a:extLst>
                </p14:cNvPr>
                <p14:cNvContentPartPr/>
                <p14:nvPr/>
              </p14:nvContentPartPr>
              <p14:xfrm>
                <a:off x="6941930" y="183823"/>
                <a:ext cx="115920" cy="226800"/>
              </p14:xfrm>
            </p:contentPart>
          </mc:Choice>
          <mc:Fallback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1E73A09B-AF59-8033-D5FC-F05DE56948C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935810" y="177703"/>
                  <a:ext cx="1281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3840C564-6B24-43BD-06A1-C9E157B8BD23}"/>
                    </a:ext>
                  </a:extLst>
                </p14:cNvPr>
                <p14:cNvContentPartPr/>
                <p14:nvPr/>
              </p14:nvContentPartPr>
              <p14:xfrm>
                <a:off x="7094570" y="296503"/>
                <a:ext cx="129600" cy="140040"/>
              </p14:xfrm>
            </p:contentPart>
          </mc:Choice>
          <mc:Fallback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3840C564-6B24-43BD-06A1-C9E157B8BD2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088450" y="290383"/>
                  <a:ext cx="141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DAE99A75-E8E1-3E19-0475-30CEAF518818}"/>
                    </a:ext>
                  </a:extLst>
                </p14:cNvPr>
                <p14:cNvContentPartPr/>
                <p14:nvPr/>
              </p14:nvContentPartPr>
              <p14:xfrm>
                <a:off x="7291850" y="292183"/>
                <a:ext cx="144360" cy="148680"/>
              </p14:xfrm>
            </p:contentPart>
          </mc:Choice>
          <mc:Fallback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DAE99A75-E8E1-3E19-0475-30CEAF51881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285730" y="286063"/>
                  <a:ext cx="156600" cy="16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68" name="Entrada de lápiz 167">
                <a:extLst>
                  <a:ext uri="{FF2B5EF4-FFF2-40B4-BE49-F238E27FC236}">
                    <a16:creationId xmlns:a16="http://schemas.microsoft.com/office/drawing/2014/main" id="{07C5D143-699A-02B7-42A2-BEBD2C0CFD30}"/>
                  </a:ext>
                </a:extLst>
              </p14:cNvPr>
              <p14:cNvContentPartPr/>
              <p14:nvPr/>
            </p14:nvContentPartPr>
            <p14:xfrm>
              <a:off x="7788290" y="255463"/>
              <a:ext cx="211680" cy="210600"/>
            </p14:xfrm>
          </p:contentPart>
        </mc:Choice>
        <mc:Fallback>
          <p:pic>
            <p:nvPicPr>
              <p:cNvPr id="168" name="Entrada de lápiz 167">
                <a:extLst>
                  <a:ext uri="{FF2B5EF4-FFF2-40B4-BE49-F238E27FC236}">
                    <a16:creationId xmlns:a16="http://schemas.microsoft.com/office/drawing/2014/main" id="{07C5D143-699A-02B7-42A2-BEBD2C0CFD30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7782170" y="249343"/>
                <a:ext cx="223920" cy="22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upo 178">
            <a:extLst>
              <a:ext uri="{FF2B5EF4-FFF2-40B4-BE49-F238E27FC236}">
                <a16:creationId xmlns:a16="http://schemas.microsoft.com/office/drawing/2014/main" id="{581B73EF-6C98-F05C-ACC1-71F0E89B727D}"/>
              </a:ext>
            </a:extLst>
          </p:cNvPr>
          <p:cNvGrpSpPr/>
          <p:nvPr/>
        </p:nvGrpSpPr>
        <p:grpSpPr>
          <a:xfrm>
            <a:off x="8317490" y="260143"/>
            <a:ext cx="771120" cy="266760"/>
            <a:chOff x="8317490" y="260143"/>
            <a:chExt cx="77112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666A70C6-BEE7-42F8-AC76-924A49999621}"/>
                    </a:ext>
                  </a:extLst>
                </p14:cNvPr>
                <p14:cNvContentPartPr/>
                <p14:nvPr/>
              </p14:nvContentPartPr>
              <p14:xfrm>
                <a:off x="8317490" y="279943"/>
                <a:ext cx="203400" cy="219960"/>
              </p14:xfrm>
            </p:contentPart>
          </mc:Choice>
          <mc:Fallback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666A70C6-BEE7-42F8-AC76-924A4999962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311370" y="273823"/>
                  <a:ext cx="2156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5B262672-CE5A-AFBD-38E7-9429B1ABF563}"/>
                    </a:ext>
                  </a:extLst>
                </p14:cNvPr>
                <p14:cNvContentPartPr/>
                <p14:nvPr/>
              </p14:nvContentPartPr>
              <p14:xfrm>
                <a:off x="8512610" y="301183"/>
                <a:ext cx="124200" cy="189000"/>
              </p14:xfrm>
            </p:contentPart>
          </mc:Choice>
          <mc:Fallback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5B262672-CE5A-AFBD-38E7-9429B1ABF56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506490" y="295063"/>
                  <a:ext cx="136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59081253-AE99-C7F2-6818-B7A790EE875B}"/>
                    </a:ext>
                  </a:extLst>
                </p14:cNvPr>
                <p14:cNvContentPartPr/>
                <p14:nvPr/>
              </p14:nvContentPartPr>
              <p14:xfrm>
                <a:off x="8710250" y="364543"/>
                <a:ext cx="221400" cy="162360"/>
              </p14:xfrm>
            </p:contentPart>
          </mc:Choice>
          <mc:Fallback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59081253-AE99-C7F2-6818-B7A790EE875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704130" y="358423"/>
                  <a:ext cx="2336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CC86D01E-B763-5204-1989-38A9363D3856}"/>
                    </a:ext>
                  </a:extLst>
                </p14:cNvPr>
                <p14:cNvContentPartPr/>
                <p14:nvPr/>
              </p14:nvContentPartPr>
              <p14:xfrm>
                <a:off x="9019490" y="260143"/>
                <a:ext cx="69120" cy="61200"/>
              </p14:xfrm>
            </p:contentPart>
          </mc:Choice>
          <mc:Fallback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CC86D01E-B763-5204-1989-38A9363D385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013370" y="254023"/>
                  <a:ext cx="81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1478A576-2BF5-67F8-3F84-D9A0C3503431}"/>
                    </a:ext>
                  </a:extLst>
                </p14:cNvPr>
                <p14:cNvContentPartPr/>
                <p14:nvPr/>
              </p14:nvContentPartPr>
              <p14:xfrm>
                <a:off x="9010490" y="403063"/>
                <a:ext cx="38880" cy="49680"/>
              </p14:xfrm>
            </p:contentPart>
          </mc:Choice>
          <mc:Fallback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1478A576-2BF5-67F8-3F84-D9A0C350343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004370" y="396943"/>
                  <a:ext cx="5112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upo 185">
            <a:extLst>
              <a:ext uri="{FF2B5EF4-FFF2-40B4-BE49-F238E27FC236}">
                <a16:creationId xmlns:a16="http://schemas.microsoft.com/office/drawing/2014/main" id="{D9FDE474-4897-59EF-F051-D15EC3DA3160}"/>
              </a:ext>
            </a:extLst>
          </p:cNvPr>
          <p:cNvGrpSpPr/>
          <p:nvPr/>
        </p:nvGrpSpPr>
        <p:grpSpPr>
          <a:xfrm>
            <a:off x="1106330" y="852703"/>
            <a:ext cx="320400" cy="307800"/>
            <a:chOff x="1106330" y="852703"/>
            <a:chExt cx="320400" cy="30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3E6615DB-D1D9-9A48-0B1A-49E42BDEFC0E}"/>
                    </a:ext>
                  </a:extLst>
                </p14:cNvPr>
                <p14:cNvContentPartPr/>
                <p14:nvPr/>
              </p14:nvContentPartPr>
              <p14:xfrm>
                <a:off x="1106330" y="986263"/>
                <a:ext cx="157680" cy="121680"/>
              </p14:xfrm>
            </p:contentPart>
          </mc:Choice>
          <mc:Fallback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3E6615DB-D1D9-9A48-0B1A-49E42BDEFC0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100210" y="980143"/>
                  <a:ext cx="169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99BF4920-61C6-60DC-56D2-DC02A72A5766}"/>
                    </a:ext>
                  </a:extLst>
                </p14:cNvPr>
                <p14:cNvContentPartPr/>
                <p14:nvPr/>
              </p14:nvContentPartPr>
              <p14:xfrm>
                <a:off x="1180490" y="868183"/>
                <a:ext cx="20160" cy="28080"/>
              </p14:xfrm>
            </p:contentPart>
          </mc:Choice>
          <mc:Fallback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99BF4920-61C6-60DC-56D2-DC02A72A576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74370" y="862063"/>
                  <a:ext cx="32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381F5373-2473-10A7-7FB7-5CEAD3BBD85E}"/>
                    </a:ext>
                  </a:extLst>
                </p14:cNvPr>
                <p14:cNvContentPartPr/>
                <p14:nvPr/>
              </p14:nvContentPartPr>
              <p14:xfrm>
                <a:off x="1292810" y="852703"/>
                <a:ext cx="133920" cy="307800"/>
              </p14:xfrm>
            </p:contentPart>
          </mc:Choice>
          <mc:Fallback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381F5373-2473-10A7-7FB7-5CEAD3BBD85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286690" y="846583"/>
                  <a:ext cx="146160" cy="320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74457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615BB-5400-E184-5B3A-D63E6FD72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69CE4306-D64D-394D-3D94-6B843830CC34}"/>
              </a:ext>
            </a:extLst>
          </p:cNvPr>
          <p:cNvSpPr/>
          <p:nvPr/>
        </p:nvSpPr>
        <p:spPr>
          <a:xfrm>
            <a:off x="5655261" y="320914"/>
            <a:ext cx="4577310" cy="7437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728B68A-4129-0AB9-E810-318482DF42CE}"/>
              </a:ext>
            </a:extLst>
          </p:cNvPr>
          <p:cNvSpPr/>
          <p:nvPr/>
        </p:nvSpPr>
        <p:spPr>
          <a:xfrm>
            <a:off x="4118665" y="2108518"/>
            <a:ext cx="3649192" cy="7437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267B08E-A2F0-1D8E-D685-E7F6AFE78165}"/>
              </a:ext>
            </a:extLst>
          </p:cNvPr>
          <p:cNvSpPr/>
          <p:nvPr/>
        </p:nvSpPr>
        <p:spPr>
          <a:xfrm>
            <a:off x="5726785" y="3416279"/>
            <a:ext cx="3649192" cy="7437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A7B3E7D-4832-D3A7-A6F7-39A1E3013A8C}"/>
              </a:ext>
            </a:extLst>
          </p:cNvPr>
          <p:cNvSpPr/>
          <p:nvPr/>
        </p:nvSpPr>
        <p:spPr>
          <a:xfrm>
            <a:off x="4366431" y="4580794"/>
            <a:ext cx="2871146" cy="7437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DC3DB3F1-F4DB-4262-55B0-3485C758ABB1}"/>
              </a:ext>
            </a:extLst>
          </p:cNvPr>
          <p:cNvSpPr/>
          <p:nvPr/>
        </p:nvSpPr>
        <p:spPr>
          <a:xfrm>
            <a:off x="6401837" y="5634514"/>
            <a:ext cx="1545480" cy="7437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96396F6-CB82-3EFB-5C48-028BAAE8B980}"/>
              </a:ext>
            </a:extLst>
          </p:cNvPr>
          <p:cNvSpPr/>
          <p:nvPr/>
        </p:nvSpPr>
        <p:spPr>
          <a:xfrm>
            <a:off x="4666637" y="5638474"/>
            <a:ext cx="1545480" cy="7437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DE81E232-E637-D70E-3F01-D30AB05C8CAB}"/>
                  </a:ext>
                </a:extLst>
              </p14:cNvPr>
              <p14:cNvContentPartPr/>
              <p14:nvPr/>
            </p14:nvContentPartPr>
            <p14:xfrm>
              <a:off x="1434377" y="5854474"/>
              <a:ext cx="282960" cy="482400"/>
            </p14:xfrm>
          </p:contentPart>
        </mc:Choice>
        <mc:Fallback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DE81E232-E637-D70E-3F01-D30AB05C8C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5737" y="5845834"/>
                <a:ext cx="300600" cy="50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upo 23">
            <a:extLst>
              <a:ext uri="{FF2B5EF4-FFF2-40B4-BE49-F238E27FC236}">
                <a16:creationId xmlns:a16="http://schemas.microsoft.com/office/drawing/2014/main" id="{EA978597-0337-CB6A-F3A1-CF5236F08A98}"/>
              </a:ext>
            </a:extLst>
          </p:cNvPr>
          <p:cNvGrpSpPr/>
          <p:nvPr/>
        </p:nvGrpSpPr>
        <p:grpSpPr>
          <a:xfrm>
            <a:off x="1702577" y="5829274"/>
            <a:ext cx="2116080" cy="552960"/>
            <a:chOff x="1702577" y="5829274"/>
            <a:chExt cx="2116080" cy="55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4600C50D-24D8-495D-5C4F-0911F0193DAA}"/>
                    </a:ext>
                  </a:extLst>
                </p14:cNvPr>
                <p14:cNvContentPartPr/>
                <p14:nvPr/>
              </p14:nvContentPartPr>
              <p14:xfrm>
                <a:off x="1702577" y="6085594"/>
                <a:ext cx="298080" cy="28044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4600C50D-24D8-495D-5C4F-0911F0193DA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93937" y="6076954"/>
                  <a:ext cx="3157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A6E09453-8CC0-BB58-FB3A-236D92697D7F}"/>
                    </a:ext>
                  </a:extLst>
                </p14:cNvPr>
                <p14:cNvContentPartPr/>
                <p14:nvPr/>
              </p14:nvContentPartPr>
              <p14:xfrm>
                <a:off x="2047817" y="6099994"/>
                <a:ext cx="162000" cy="25236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A6E09453-8CC0-BB58-FB3A-236D92697D7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38817" y="6091354"/>
                  <a:ext cx="1796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889DA7C2-2AED-F056-6940-59E961B512DC}"/>
                    </a:ext>
                  </a:extLst>
                </p14:cNvPr>
                <p14:cNvContentPartPr/>
                <p14:nvPr/>
              </p14:nvContentPartPr>
              <p14:xfrm>
                <a:off x="2271377" y="6144994"/>
                <a:ext cx="181080" cy="15264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889DA7C2-2AED-F056-6940-59E961B512D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62377" y="6135994"/>
                  <a:ext cx="198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3E18AC01-18C1-9D86-ABA3-DFA873E3EF76}"/>
                    </a:ext>
                  </a:extLst>
                </p14:cNvPr>
                <p14:cNvContentPartPr/>
                <p14:nvPr/>
              </p14:nvContentPartPr>
              <p14:xfrm>
                <a:off x="2482697" y="6081634"/>
                <a:ext cx="144720" cy="20052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3E18AC01-18C1-9D86-ABA3-DFA873E3EF7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74057" y="6072634"/>
                  <a:ext cx="1623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050A9431-845A-65DA-C3B6-5325780295E5}"/>
                    </a:ext>
                  </a:extLst>
                </p14:cNvPr>
                <p14:cNvContentPartPr/>
                <p14:nvPr/>
              </p14:nvContentPartPr>
              <p14:xfrm>
                <a:off x="2854937" y="5829274"/>
                <a:ext cx="358560" cy="55296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050A9431-845A-65DA-C3B6-5325780295E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46297" y="5820634"/>
                  <a:ext cx="37620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B69DB44D-8094-665C-C641-E28553D1801B}"/>
                    </a:ext>
                  </a:extLst>
                </p14:cNvPr>
                <p14:cNvContentPartPr/>
                <p14:nvPr/>
              </p14:nvContentPartPr>
              <p14:xfrm>
                <a:off x="3264977" y="6147514"/>
                <a:ext cx="204480" cy="22428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B69DB44D-8094-665C-C641-E28553D1801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56337" y="6138874"/>
                  <a:ext cx="222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F01B9568-A1D8-0C37-C41E-462DBE2DB85B}"/>
                    </a:ext>
                  </a:extLst>
                </p14:cNvPr>
                <p14:cNvContentPartPr/>
                <p14:nvPr/>
              </p14:nvContentPartPr>
              <p14:xfrm>
                <a:off x="3464417" y="6105394"/>
                <a:ext cx="100080" cy="25056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F01B9568-A1D8-0C37-C41E-462DBE2DB85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55417" y="6096394"/>
                  <a:ext cx="1177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939DB19F-4E4B-F5AC-B2BA-F2B52369F824}"/>
                    </a:ext>
                  </a:extLst>
                </p14:cNvPr>
                <p14:cNvContentPartPr/>
                <p14:nvPr/>
              </p14:nvContentPartPr>
              <p14:xfrm>
                <a:off x="3532097" y="6078394"/>
                <a:ext cx="286560" cy="23580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939DB19F-4E4B-F5AC-B2BA-F2B52369F82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23097" y="6069754"/>
                  <a:ext cx="30420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EB49D9A7-16C5-D31C-6EEF-2C04284CE324}"/>
              </a:ext>
            </a:extLst>
          </p:cNvPr>
          <p:cNvGrpSpPr/>
          <p:nvPr/>
        </p:nvGrpSpPr>
        <p:grpSpPr>
          <a:xfrm>
            <a:off x="4855097" y="5806234"/>
            <a:ext cx="1175760" cy="477000"/>
            <a:chOff x="4855097" y="5806234"/>
            <a:chExt cx="1175760" cy="47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3498B047-CB44-0CE6-E8F9-021301612F8B}"/>
                    </a:ext>
                  </a:extLst>
                </p14:cNvPr>
                <p14:cNvContentPartPr/>
                <p14:nvPr/>
              </p14:nvContentPartPr>
              <p14:xfrm>
                <a:off x="4931777" y="5848354"/>
                <a:ext cx="154440" cy="37332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3498B047-CB44-0CE6-E8F9-021301612F8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22777" y="5839714"/>
                  <a:ext cx="1720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05C3C1F4-542C-2BC0-E3F8-6626D21E286A}"/>
                    </a:ext>
                  </a:extLst>
                </p14:cNvPr>
                <p14:cNvContentPartPr/>
                <p14:nvPr/>
              </p14:nvContentPartPr>
              <p14:xfrm>
                <a:off x="4855097" y="5904154"/>
                <a:ext cx="322200" cy="374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05C3C1F4-542C-2BC0-E3F8-6626D21E286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46097" y="5895154"/>
                  <a:ext cx="339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B11ADDD3-8700-9A22-D1AD-EE1707CD2BC2}"/>
                    </a:ext>
                  </a:extLst>
                </p14:cNvPr>
                <p14:cNvContentPartPr/>
                <p14:nvPr/>
              </p14:nvContentPartPr>
              <p14:xfrm>
                <a:off x="4915937" y="6094594"/>
                <a:ext cx="250560" cy="5580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B11ADDD3-8700-9A22-D1AD-EE1707CD2BC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06937" y="6085954"/>
                  <a:ext cx="2682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BD95CE3C-5947-A3CE-ED93-DD4726EBE270}"/>
                    </a:ext>
                  </a:extLst>
                </p14:cNvPr>
                <p14:cNvContentPartPr/>
                <p14:nvPr/>
              </p14:nvContentPartPr>
              <p14:xfrm>
                <a:off x="5264057" y="5806234"/>
                <a:ext cx="76680" cy="47700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BD95CE3C-5947-A3CE-ED93-DD4726EBE2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255417" y="5797594"/>
                  <a:ext cx="943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1393FA68-916F-482E-072B-667FB1DE30C2}"/>
                    </a:ext>
                  </a:extLst>
                </p14:cNvPr>
                <p14:cNvContentPartPr/>
                <p14:nvPr/>
              </p14:nvContentPartPr>
              <p14:xfrm>
                <a:off x="5377097" y="5959954"/>
                <a:ext cx="66600" cy="16560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1393FA68-916F-482E-072B-667FB1DE30C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68097" y="5951314"/>
                  <a:ext cx="84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38C1BA7E-AACE-6454-F2E4-580719F84B89}"/>
                    </a:ext>
                  </a:extLst>
                </p14:cNvPr>
                <p14:cNvContentPartPr/>
                <p14:nvPr/>
              </p14:nvContentPartPr>
              <p14:xfrm>
                <a:off x="5440097" y="5832154"/>
                <a:ext cx="197280" cy="37764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38C1BA7E-AACE-6454-F2E4-580719F84B8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431457" y="5823154"/>
                  <a:ext cx="2149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2E7596EC-3230-BEDD-9FC2-69C003355271}"/>
                    </a:ext>
                  </a:extLst>
                </p14:cNvPr>
                <p14:cNvContentPartPr/>
                <p14:nvPr/>
              </p14:nvContentPartPr>
              <p14:xfrm>
                <a:off x="5690297" y="6014314"/>
                <a:ext cx="128520" cy="1872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2E7596EC-3230-BEDD-9FC2-69C00335527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681297" y="6005314"/>
                  <a:ext cx="146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A763D6AE-B40D-CD7C-D559-18A4F88859AC}"/>
                    </a:ext>
                  </a:extLst>
                </p14:cNvPr>
                <p14:cNvContentPartPr/>
                <p14:nvPr/>
              </p14:nvContentPartPr>
              <p14:xfrm>
                <a:off x="5694257" y="6093514"/>
                <a:ext cx="155880" cy="3348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A763D6AE-B40D-CD7C-D559-18A4F88859A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85257" y="6084514"/>
                  <a:ext cx="1735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3A439A3D-737A-5E3E-C62F-4D369CE4D4AB}"/>
                    </a:ext>
                  </a:extLst>
                </p14:cNvPr>
                <p14:cNvContentPartPr/>
                <p14:nvPr/>
              </p14:nvContentPartPr>
              <p14:xfrm>
                <a:off x="5901257" y="5949154"/>
                <a:ext cx="129600" cy="21888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3A439A3D-737A-5E3E-C62F-4D369CE4D4A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92257" y="5940514"/>
                  <a:ext cx="14724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3997F56D-86B4-2D92-1B6A-DE2661AFA745}"/>
              </a:ext>
            </a:extLst>
          </p:cNvPr>
          <p:cNvGrpSpPr/>
          <p:nvPr/>
        </p:nvGrpSpPr>
        <p:grpSpPr>
          <a:xfrm>
            <a:off x="6294737" y="5812354"/>
            <a:ext cx="1561680" cy="460800"/>
            <a:chOff x="6294737" y="5812354"/>
            <a:chExt cx="1561680" cy="46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23F59762-EEB7-FDEC-8BA2-984E38596B31}"/>
                    </a:ext>
                  </a:extLst>
                </p14:cNvPr>
                <p14:cNvContentPartPr/>
                <p14:nvPr/>
              </p14:nvContentPartPr>
              <p14:xfrm>
                <a:off x="6294737" y="6150034"/>
                <a:ext cx="28440" cy="12312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23F59762-EEB7-FDEC-8BA2-984E38596B3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285737" y="6141034"/>
                  <a:ext cx="46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230D2B6C-E66C-E6E2-F1A0-EE0E7D8B96FD}"/>
                    </a:ext>
                  </a:extLst>
                </p14:cNvPr>
                <p14:cNvContentPartPr/>
                <p14:nvPr/>
              </p14:nvContentPartPr>
              <p14:xfrm>
                <a:off x="6585977" y="5860954"/>
                <a:ext cx="91800" cy="32904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230D2B6C-E66C-E6E2-F1A0-EE0E7D8B96F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577337" y="5852314"/>
                  <a:ext cx="1094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90D4A70C-8BE7-999B-EAF0-F1279298365E}"/>
                    </a:ext>
                  </a:extLst>
                </p14:cNvPr>
                <p14:cNvContentPartPr/>
                <p14:nvPr/>
              </p14:nvContentPartPr>
              <p14:xfrm>
                <a:off x="6484817" y="5890114"/>
                <a:ext cx="276840" cy="4140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90D4A70C-8BE7-999B-EAF0-F1279298365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75817" y="5881474"/>
                  <a:ext cx="294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9EDF82B8-7445-D1E0-057C-3E1F5F4C645E}"/>
                    </a:ext>
                  </a:extLst>
                </p14:cNvPr>
                <p14:cNvContentPartPr/>
                <p14:nvPr/>
              </p14:nvContentPartPr>
              <p14:xfrm>
                <a:off x="6551417" y="6019354"/>
                <a:ext cx="262440" cy="6624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9EDF82B8-7445-D1E0-057C-3E1F5F4C645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542777" y="6010714"/>
                  <a:ext cx="280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EDF2DA14-20E8-F40F-C0C1-DEAC63ADE3BD}"/>
                    </a:ext>
                  </a:extLst>
                </p14:cNvPr>
                <p14:cNvContentPartPr/>
                <p14:nvPr/>
              </p14:nvContentPartPr>
              <p14:xfrm>
                <a:off x="6925097" y="5833234"/>
                <a:ext cx="54360" cy="33300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EDF2DA14-20E8-F40F-C0C1-DEAC63ADE3B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916097" y="5824594"/>
                  <a:ext cx="720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63E944A4-A6B5-4131-FE5E-B64A237F6546}"/>
                    </a:ext>
                  </a:extLst>
                </p14:cNvPr>
                <p14:cNvContentPartPr/>
                <p14:nvPr/>
              </p14:nvContentPartPr>
              <p14:xfrm>
                <a:off x="7038497" y="5887594"/>
                <a:ext cx="83160" cy="24264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63E944A4-A6B5-4131-FE5E-B64A237F654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029497" y="5878954"/>
                  <a:ext cx="1008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FE79C3C8-520A-C510-6496-F9D6F10C5418}"/>
                    </a:ext>
                  </a:extLst>
                </p14:cNvPr>
                <p14:cNvContentPartPr/>
                <p14:nvPr/>
              </p14:nvContentPartPr>
              <p14:xfrm>
                <a:off x="7061897" y="6090634"/>
                <a:ext cx="175680" cy="4932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FE79C3C8-520A-C510-6496-F9D6F10C541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53257" y="6081994"/>
                  <a:ext cx="1933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E806704C-BCD5-BA3D-5112-99D47AAFB27A}"/>
                    </a:ext>
                  </a:extLst>
                </p14:cNvPr>
                <p14:cNvContentPartPr/>
                <p14:nvPr/>
              </p14:nvContentPartPr>
              <p14:xfrm>
                <a:off x="7106897" y="5812354"/>
                <a:ext cx="209880" cy="38700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E806704C-BCD5-BA3D-5112-99D47AAFB27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097897" y="5803354"/>
                  <a:ext cx="2275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C8478C7C-0E40-026A-4ABC-79E8EE8E69E0}"/>
                    </a:ext>
                  </a:extLst>
                </p14:cNvPr>
                <p14:cNvContentPartPr/>
                <p14:nvPr/>
              </p14:nvContentPartPr>
              <p14:xfrm>
                <a:off x="7320017" y="5953474"/>
                <a:ext cx="169920" cy="1872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C8478C7C-0E40-026A-4ABC-79E8EE8E69E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311377" y="5944834"/>
                  <a:ext cx="1875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323CE27A-E656-4D0E-0C4A-0DDD2B838B59}"/>
                    </a:ext>
                  </a:extLst>
                </p14:cNvPr>
                <p14:cNvContentPartPr/>
                <p14:nvPr/>
              </p14:nvContentPartPr>
              <p14:xfrm>
                <a:off x="7386977" y="6006394"/>
                <a:ext cx="150120" cy="5328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323CE27A-E656-4D0E-0C4A-0DDD2B838B5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378337" y="5997394"/>
                  <a:ext cx="1677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9E354CFB-40A3-E1A4-6D6E-CE74F7A76F7F}"/>
                    </a:ext>
                  </a:extLst>
                </p14:cNvPr>
                <p14:cNvContentPartPr/>
                <p14:nvPr/>
              </p14:nvContentPartPr>
              <p14:xfrm>
                <a:off x="7665257" y="5883634"/>
                <a:ext cx="102600" cy="26640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9E354CFB-40A3-E1A4-6D6E-CE74F7A76F7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656617" y="5874634"/>
                  <a:ext cx="120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64D46A1C-8209-2073-133C-B72CB06F4028}"/>
                    </a:ext>
                  </a:extLst>
                </p14:cNvPr>
                <p14:cNvContentPartPr/>
                <p14:nvPr/>
              </p14:nvContentPartPr>
              <p14:xfrm>
                <a:off x="7631417" y="6138154"/>
                <a:ext cx="225000" cy="4248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64D46A1C-8209-2073-133C-B72CB06F402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622417" y="6129514"/>
                  <a:ext cx="24264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23F8F9F7-43FE-150D-A378-39751C95A41D}"/>
              </a:ext>
            </a:extLst>
          </p:cNvPr>
          <p:cNvGrpSpPr/>
          <p:nvPr/>
        </p:nvGrpSpPr>
        <p:grpSpPr>
          <a:xfrm>
            <a:off x="5864177" y="5315914"/>
            <a:ext cx="601920" cy="322560"/>
            <a:chOff x="5864177" y="5315914"/>
            <a:chExt cx="601920" cy="32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6D5CDF13-B125-7740-BF93-586E6C3DF338}"/>
                    </a:ext>
                  </a:extLst>
                </p14:cNvPr>
                <p14:cNvContentPartPr/>
                <p14:nvPr/>
              </p14:nvContentPartPr>
              <p14:xfrm>
                <a:off x="5887217" y="5601034"/>
                <a:ext cx="12240" cy="1368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6D5CDF13-B125-7740-BF93-586E6C3DF33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878577" y="5592394"/>
                  <a:ext cx="298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B9543B13-560F-1F8C-BE92-1740317B2BF5}"/>
                    </a:ext>
                  </a:extLst>
                </p14:cNvPr>
                <p14:cNvContentPartPr/>
                <p14:nvPr/>
              </p14:nvContentPartPr>
              <p14:xfrm>
                <a:off x="5864177" y="5320594"/>
                <a:ext cx="264240" cy="31788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B9543B13-560F-1F8C-BE92-1740317B2BF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55177" y="5311594"/>
                  <a:ext cx="2818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4DD90765-124B-32F5-B73F-52DAD6C58385}"/>
                    </a:ext>
                  </a:extLst>
                </p14:cNvPr>
                <p14:cNvContentPartPr/>
                <p14:nvPr/>
              </p14:nvContentPartPr>
              <p14:xfrm>
                <a:off x="6104297" y="5315914"/>
                <a:ext cx="361800" cy="21312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4DD90765-124B-32F5-B73F-52DAD6C5838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095297" y="5307274"/>
                  <a:ext cx="37944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E44E27A9-2DFA-0C19-E52F-43F430508D7A}"/>
              </a:ext>
            </a:extLst>
          </p:cNvPr>
          <p:cNvGrpSpPr/>
          <p:nvPr/>
        </p:nvGrpSpPr>
        <p:grpSpPr>
          <a:xfrm>
            <a:off x="4542977" y="4781314"/>
            <a:ext cx="2603520" cy="434880"/>
            <a:chOff x="5298257" y="4669354"/>
            <a:chExt cx="2603520" cy="43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86FA784E-8AF7-AECE-2B0D-052AD0A7D03D}"/>
                    </a:ext>
                  </a:extLst>
                </p14:cNvPr>
                <p14:cNvContentPartPr/>
                <p14:nvPr/>
              </p14:nvContentPartPr>
              <p14:xfrm>
                <a:off x="5322377" y="4809034"/>
                <a:ext cx="83880" cy="29520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86FA784E-8AF7-AECE-2B0D-052AD0A7D03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313737" y="4800394"/>
                  <a:ext cx="1015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C90C89F0-EADC-47F8-2C83-5A064491C350}"/>
                    </a:ext>
                  </a:extLst>
                </p14:cNvPr>
                <p14:cNvContentPartPr/>
                <p14:nvPr/>
              </p14:nvContentPartPr>
              <p14:xfrm>
                <a:off x="5304737" y="4832074"/>
                <a:ext cx="225360" cy="2520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C90C89F0-EADC-47F8-2C83-5A064491C35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296097" y="4823074"/>
                  <a:ext cx="243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DAB2F1B1-8E34-8FA3-06DC-942F246CCCD1}"/>
                    </a:ext>
                  </a:extLst>
                </p14:cNvPr>
                <p14:cNvContentPartPr/>
                <p14:nvPr/>
              </p14:nvContentPartPr>
              <p14:xfrm>
                <a:off x="5298257" y="4990114"/>
                <a:ext cx="213120" cy="5040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DAB2F1B1-8E34-8FA3-06DC-942F246CCCD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89257" y="4981114"/>
                  <a:ext cx="230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B6222766-BCE6-3E19-A9E0-17F0096864B9}"/>
                    </a:ext>
                  </a:extLst>
                </p14:cNvPr>
                <p14:cNvContentPartPr/>
                <p14:nvPr/>
              </p14:nvContentPartPr>
              <p14:xfrm>
                <a:off x="5595617" y="4765834"/>
                <a:ext cx="106920" cy="28080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B6222766-BCE6-3E19-A9E0-17F0096864B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586617" y="4756834"/>
                  <a:ext cx="1245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3601ACCB-7CB5-43C2-1AC1-DE46D5155168}"/>
                    </a:ext>
                  </a:extLst>
                </p14:cNvPr>
                <p14:cNvContentPartPr/>
                <p14:nvPr/>
              </p14:nvContentPartPr>
              <p14:xfrm>
                <a:off x="5719817" y="4875994"/>
                <a:ext cx="211320" cy="15300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3601ACCB-7CB5-43C2-1AC1-DE46D515516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710817" y="4866994"/>
                  <a:ext cx="2289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F5864D34-5047-B1A1-7337-2430D6CD8F4A}"/>
                    </a:ext>
                  </a:extLst>
                </p14:cNvPr>
                <p14:cNvContentPartPr/>
                <p14:nvPr/>
              </p14:nvContentPartPr>
              <p14:xfrm>
                <a:off x="5855177" y="4748554"/>
                <a:ext cx="149040" cy="31356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F5864D34-5047-B1A1-7337-2430D6CD8F4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46177" y="4739554"/>
                  <a:ext cx="1666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E6AB0380-4B13-1511-43BF-430EC0761784}"/>
                    </a:ext>
                  </a:extLst>
                </p14:cNvPr>
                <p14:cNvContentPartPr/>
                <p14:nvPr/>
              </p14:nvContentPartPr>
              <p14:xfrm>
                <a:off x="6114017" y="4906954"/>
                <a:ext cx="173880" cy="4248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E6AB0380-4B13-1511-43BF-430EC076178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105017" y="4897954"/>
                  <a:ext cx="1915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B7894101-66E4-9157-C1DD-D1650B94BFD9}"/>
                    </a:ext>
                  </a:extLst>
                </p14:cNvPr>
                <p14:cNvContentPartPr/>
                <p14:nvPr/>
              </p14:nvContentPartPr>
              <p14:xfrm>
                <a:off x="6151457" y="5025754"/>
                <a:ext cx="155880" cy="1080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B7894101-66E4-9157-C1DD-D1650B94BFD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142457" y="5016754"/>
                  <a:ext cx="173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FDB28B3D-A8CB-D2E7-D856-CEE2BF73B5F7}"/>
                    </a:ext>
                  </a:extLst>
                </p14:cNvPr>
                <p14:cNvContentPartPr/>
                <p14:nvPr/>
              </p14:nvContentPartPr>
              <p14:xfrm>
                <a:off x="6394097" y="4778794"/>
                <a:ext cx="111600" cy="28620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FDB28B3D-A8CB-D2E7-D856-CEE2BF73B5F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85457" y="4770154"/>
                  <a:ext cx="1292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CBF1E820-1547-2B70-D79F-45A117B43B27}"/>
                    </a:ext>
                  </a:extLst>
                </p14:cNvPr>
                <p14:cNvContentPartPr/>
                <p14:nvPr/>
              </p14:nvContentPartPr>
              <p14:xfrm>
                <a:off x="6330377" y="4801474"/>
                <a:ext cx="293400" cy="7056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CBF1E820-1547-2B70-D79F-45A117B43B2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321377" y="4792834"/>
                  <a:ext cx="311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30C69312-CB66-CB00-C6F1-7E89020098C8}"/>
                    </a:ext>
                  </a:extLst>
                </p14:cNvPr>
                <p14:cNvContentPartPr/>
                <p14:nvPr/>
              </p14:nvContentPartPr>
              <p14:xfrm>
                <a:off x="6419297" y="4927834"/>
                <a:ext cx="211320" cy="2268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30C69312-CB66-CB00-C6F1-7E89020098C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410657" y="4919194"/>
                  <a:ext cx="228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802BB83E-344E-E755-0928-03060A2F5200}"/>
                    </a:ext>
                  </a:extLst>
                </p14:cNvPr>
                <p14:cNvContentPartPr/>
                <p14:nvPr/>
              </p14:nvContentPartPr>
              <p14:xfrm>
                <a:off x="6671297" y="4725874"/>
                <a:ext cx="102600" cy="31824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802BB83E-344E-E755-0928-03060A2F520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662657" y="4717234"/>
                  <a:ext cx="120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15B2652F-6060-E960-49DB-4F295C6CE7F1}"/>
                    </a:ext>
                  </a:extLst>
                </p14:cNvPr>
                <p14:cNvContentPartPr/>
                <p14:nvPr/>
              </p14:nvContentPartPr>
              <p14:xfrm>
                <a:off x="6831857" y="4840714"/>
                <a:ext cx="59040" cy="12204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15B2652F-6060-E960-49DB-4F295C6CE7F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823217" y="4832074"/>
                  <a:ext cx="766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34B7377B-D2DC-41F9-67F4-08BB18505814}"/>
                    </a:ext>
                  </a:extLst>
                </p14:cNvPr>
                <p14:cNvContentPartPr/>
                <p14:nvPr/>
              </p14:nvContentPartPr>
              <p14:xfrm>
                <a:off x="6872177" y="4743154"/>
                <a:ext cx="132840" cy="2595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34B7377B-D2DC-41F9-67F4-08BB1850581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863537" y="4734514"/>
                  <a:ext cx="1504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82C0CC23-E78E-4EE6-8A20-62AAF27F7AD3}"/>
                    </a:ext>
                  </a:extLst>
                </p14:cNvPr>
                <p14:cNvContentPartPr/>
                <p14:nvPr/>
              </p14:nvContentPartPr>
              <p14:xfrm>
                <a:off x="7128497" y="4762954"/>
                <a:ext cx="59760" cy="23976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82C0CC23-E78E-4EE6-8A20-62AAF27F7AD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119497" y="4754314"/>
                  <a:ext cx="774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82468CE0-4749-7F02-13B5-AEC8EE4186DD}"/>
                    </a:ext>
                  </a:extLst>
                </p14:cNvPr>
                <p14:cNvContentPartPr/>
                <p14:nvPr/>
              </p14:nvContentPartPr>
              <p14:xfrm>
                <a:off x="7053977" y="4889674"/>
                <a:ext cx="185760" cy="3204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82468CE0-4749-7F02-13B5-AEC8EE4186D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045337" y="4881034"/>
                  <a:ext cx="2034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19EBEA7F-3194-6D19-82EF-FA1BDD9A7B85}"/>
                    </a:ext>
                  </a:extLst>
                </p14:cNvPr>
                <p14:cNvContentPartPr/>
                <p14:nvPr/>
              </p14:nvContentPartPr>
              <p14:xfrm>
                <a:off x="7295897" y="4692394"/>
                <a:ext cx="83520" cy="25344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19EBEA7F-3194-6D19-82EF-FA1BDD9A7B8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286897" y="4683754"/>
                  <a:ext cx="1011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19C53FF3-9782-CB25-B71B-187995DCFE69}"/>
                    </a:ext>
                  </a:extLst>
                </p14:cNvPr>
                <p14:cNvContentPartPr/>
                <p14:nvPr/>
              </p14:nvContentPartPr>
              <p14:xfrm>
                <a:off x="7268897" y="4707514"/>
                <a:ext cx="185400" cy="3600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19C53FF3-9782-CB25-B71B-187995DCFE6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259897" y="4698514"/>
                  <a:ext cx="2030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41C3F97A-6BC1-CFC2-0F61-AD4C1D34CAE2}"/>
                    </a:ext>
                  </a:extLst>
                </p14:cNvPr>
                <p14:cNvContentPartPr/>
                <p14:nvPr/>
              </p14:nvContentPartPr>
              <p14:xfrm>
                <a:off x="7312097" y="4773394"/>
                <a:ext cx="169920" cy="5184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41C3F97A-6BC1-CFC2-0F61-AD4C1D34CAE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303457" y="4764754"/>
                  <a:ext cx="1875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AE1A0E09-8D82-3B4E-85F0-C0BCC9E6C3C8}"/>
                    </a:ext>
                  </a:extLst>
                </p14:cNvPr>
                <p14:cNvContentPartPr/>
                <p14:nvPr/>
              </p14:nvContentPartPr>
              <p14:xfrm>
                <a:off x="7517657" y="4689154"/>
                <a:ext cx="106200" cy="27612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AE1A0E09-8D82-3B4E-85F0-C0BCC9E6C3C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509017" y="4680154"/>
                  <a:ext cx="1238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A4684F70-33D4-C073-DEA0-C2014163B898}"/>
                    </a:ext>
                  </a:extLst>
                </p14:cNvPr>
                <p14:cNvContentPartPr/>
                <p14:nvPr/>
              </p14:nvContentPartPr>
              <p14:xfrm>
                <a:off x="7634297" y="4763314"/>
                <a:ext cx="102960" cy="19044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A4684F70-33D4-C073-DEA0-C2014163B89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625657" y="4754674"/>
                  <a:ext cx="120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4AB7C570-D4A8-E817-830C-D7CB1A2B15B5}"/>
                    </a:ext>
                  </a:extLst>
                </p14:cNvPr>
                <p14:cNvContentPartPr/>
                <p14:nvPr/>
              </p14:nvContentPartPr>
              <p14:xfrm>
                <a:off x="7651217" y="4905514"/>
                <a:ext cx="167760" cy="5976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4AB7C570-D4A8-E817-830C-D7CB1A2B15B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642217" y="4896874"/>
                  <a:ext cx="185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5A7D004D-D420-5A31-B5C5-AC30EC0111FF}"/>
                    </a:ext>
                  </a:extLst>
                </p14:cNvPr>
                <p14:cNvContentPartPr/>
                <p14:nvPr/>
              </p14:nvContentPartPr>
              <p14:xfrm>
                <a:off x="7723217" y="4669354"/>
                <a:ext cx="178560" cy="33264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5A7D004D-D420-5A31-B5C5-AC30EC0111F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714217" y="4660354"/>
                  <a:ext cx="196200" cy="35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94" name="Entrada de lápiz 93">
                <a:extLst>
                  <a:ext uri="{FF2B5EF4-FFF2-40B4-BE49-F238E27FC236}">
                    <a16:creationId xmlns:a16="http://schemas.microsoft.com/office/drawing/2014/main" id="{4B91120D-F8C7-10B6-8897-0DF9ED45778D}"/>
                  </a:ext>
                </a:extLst>
              </p14:cNvPr>
              <p14:cNvContentPartPr/>
              <p14:nvPr/>
            </p14:nvContentPartPr>
            <p14:xfrm>
              <a:off x="7053977" y="4022434"/>
              <a:ext cx="689760" cy="1425600"/>
            </p14:xfrm>
          </p:contentPart>
        </mc:Choice>
        <mc:Fallback>
          <p:pic>
            <p:nvPicPr>
              <p:cNvPr id="94" name="Entrada de lápiz 93">
                <a:extLst>
                  <a:ext uri="{FF2B5EF4-FFF2-40B4-BE49-F238E27FC236}">
                    <a16:creationId xmlns:a16="http://schemas.microsoft.com/office/drawing/2014/main" id="{4B91120D-F8C7-10B6-8897-0DF9ED45778D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045337" y="4013794"/>
                <a:ext cx="707400" cy="144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upo 124">
            <a:extLst>
              <a:ext uri="{FF2B5EF4-FFF2-40B4-BE49-F238E27FC236}">
                <a16:creationId xmlns:a16="http://schemas.microsoft.com/office/drawing/2014/main" id="{5A483FA4-65BC-071B-E28B-3BFB03DC7B18}"/>
              </a:ext>
            </a:extLst>
          </p:cNvPr>
          <p:cNvGrpSpPr/>
          <p:nvPr/>
        </p:nvGrpSpPr>
        <p:grpSpPr>
          <a:xfrm>
            <a:off x="5181308" y="2866114"/>
            <a:ext cx="4050617" cy="1694880"/>
            <a:chOff x="5181308" y="2866114"/>
            <a:chExt cx="4050617" cy="169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AC694E26-F677-2E54-E041-E4DBE9EEBFDA}"/>
                    </a:ext>
                  </a:extLst>
                </p14:cNvPr>
                <p14:cNvContentPartPr/>
                <p14:nvPr/>
              </p14:nvContentPartPr>
              <p14:xfrm>
                <a:off x="6839417" y="4058074"/>
                <a:ext cx="262440" cy="50292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AC694E26-F677-2E54-E041-E4DBE9EEBFD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830417" y="4049434"/>
                  <a:ext cx="28008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FB911B31-952B-F87A-101D-782E21099463}"/>
                    </a:ext>
                  </a:extLst>
                </p14:cNvPr>
                <p14:cNvContentPartPr/>
                <p14:nvPr/>
              </p14:nvContentPartPr>
              <p14:xfrm>
                <a:off x="5937565" y="3741308"/>
                <a:ext cx="124920" cy="39996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FB911B31-952B-F87A-101D-782E2109946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928925" y="3732308"/>
                  <a:ext cx="14256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6FE8C420-89DE-D04F-5B7C-65E7F676F5FE}"/>
                    </a:ext>
                  </a:extLst>
                </p14:cNvPr>
                <p14:cNvContentPartPr/>
                <p14:nvPr/>
              </p14:nvContentPartPr>
              <p14:xfrm>
                <a:off x="5887885" y="3670028"/>
                <a:ext cx="276120" cy="10188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6FE8C420-89DE-D04F-5B7C-65E7F676F5F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878885" y="3661388"/>
                  <a:ext cx="2937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61FAB4F2-8028-8487-D0E5-BF1F4D87E558}"/>
                    </a:ext>
                  </a:extLst>
                </p14:cNvPr>
                <p14:cNvContentPartPr/>
                <p14:nvPr/>
              </p14:nvContentPartPr>
              <p14:xfrm>
                <a:off x="5909485" y="3847148"/>
                <a:ext cx="270360" cy="4932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61FAB4F2-8028-8487-D0E5-BF1F4D87E55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900845" y="3838148"/>
                  <a:ext cx="2880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B0AFE515-7FBC-C2D7-E32F-AF5D2A1D346C}"/>
                    </a:ext>
                  </a:extLst>
                </p14:cNvPr>
                <p14:cNvContentPartPr/>
                <p14:nvPr/>
              </p14:nvContentPartPr>
              <p14:xfrm>
                <a:off x="6323845" y="3637268"/>
                <a:ext cx="187200" cy="38700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B0AFE515-7FBC-C2D7-E32F-AF5D2A1D346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314845" y="3628268"/>
                  <a:ext cx="2048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F56D1E5C-8AA8-E902-EBB6-2C2A7D2799FD}"/>
                    </a:ext>
                  </a:extLst>
                </p14:cNvPr>
                <p14:cNvContentPartPr/>
                <p14:nvPr/>
              </p14:nvContentPartPr>
              <p14:xfrm>
                <a:off x="6461005" y="3717908"/>
                <a:ext cx="171360" cy="25596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F56D1E5C-8AA8-E902-EBB6-2C2A7D2799F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452005" y="3709268"/>
                  <a:ext cx="1890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030CF53B-BB59-7768-AFAE-2BE4D0948C84}"/>
                    </a:ext>
                  </a:extLst>
                </p14:cNvPr>
                <p14:cNvContentPartPr/>
                <p14:nvPr/>
              </p14:nvContentPartPr>
              <p14:xfrm>
                <a:off x="6579085" y="3600548"/>
                <a:ext cx="243360" cy="42084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030CF53B-BB59-7768-AFAE-2BE4D0948C8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570445" y="3591548"/>
                  <a:ext cx="26100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9459EDDC-B77B-8F01-4BCF-365E07B12ACA}"/>
                    </a:ext>
                  </a:extLst>
                </p14:cNvPr>
                <p14:cNvContentPartPr/>
                <p14:nvPr/>
              </p14:nvContentPartPr>
              <p14:xfrm>
                <a:off x="6922525" y="3766508"/>
                <a:ext cx="181800" cy="5436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9459EDDC-B77B-8F01-4BCF-365E07B12AC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913525" y="3757508"/>
                  <a:ext cx="1994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BCF9839A-9040-C756-2141-C917F610ECB1}"/>
                    </a:ext>
                  </a:extLst>
                </p14:cNvPr>
                <p14:cNvContentPartPr/>
                <p14:nvPr/>
              </p14:nvContentPartPr>
              <p14:xfrm>
                <a:off x="6967885" y="3887828"/>
                <a:ext cx="165960" cy="3996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BCF9839A-9040-C756-2141-C917F610ECB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958885" y="3879188"/>
                  <a:ext cx="1836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F93C24F9-A6B1-3321-CAE2-1523E26E10AB}"/>
                    </a:ext>
                  </a:extLst>
                </p14:cNvPr>
                <p14:cNvContentPartPr/>
                <p14:nvPr/>
              </p14:nvContentPartPr>
              <p14:xfrm>
                <a:off x="7223845" y="3672908"/>
                <a:ext cx="133560" cy="29304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F93C24F9-A6B1-3321-CAE2-1523E26E10A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215205" y="3663908"/>
                  <a:ext cx="1512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8C480AE8-99D9-DA6F-9474-5B4DD9B88F5B}"/>
                    </a:ext>
                  </a:extLst>
                </p14:cNvPr>
                <p14:cNvContentPartPr/>
                <p14:nvPr/>
              </p14:nvContentPartPr>
              <p14:xfrm>
                <a:off x="7214125" y="3680828"/>
                <a:ext cx="219240" cy="9396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8C480AE8-99D9-DA6F-9474-5B4DD9B88F5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205485" y="3671828"/>
                  <a:ext cx="2368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84F5D35D-8DB6-BE4F-EE96-C192A06A2FE6}"/>
                    </a:ext>
                  </a:extLst>
                </p14:cNvPr>
                <p14:cNvContentPartPr/>
                <p14:nvPr/>
              </p14:nvContentPartPr>
              <p14:xfrm>
                <a:off x="7233925" y="3833828"/>
                <a:ext cx="205200" cy="7704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84F5D35D-8DB6-BE4F-EE96-C192A06A2FE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224925" y="3824828"/>
                  <a:ext cx="222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E7DEC9A1-F554-5E56-37E7-4914008BF13D}"/>
                    </a:ext>
                  </a:extLst>
                </p14:cNvPr>
                <p14:cNvContentPartPr/>
                <p14:nvPr/>
              </p14:nvContentPartPr>
              <p14:xfrm>
                <a:off x="7517245" y="3613508"/>
                <a:ext cx="146880" cy="38196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E7DEC9A1-F554-5E56-37E7-4914008BF13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508605" y="3604868"/>
                  <a:ext cx="1645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02C0AA38-4DAA-5866-6804-2438D244ED15}"/>
                    </a:ext>
                  </a:extLst>
                </p14:cNvPr>
                <p14:cNvContentPartPr/>
                <p14:nvPr/>
              </p14:nvContentPartPr>
              <p14:xfrm>
                <a:off x="7652245" y="3697028"/>
                <a:ext cx="224280" cy="19044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02C0AA38-4DAA-5866-6804-2438D244ED1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643605" y="3688028"/>
                  <a:ext cx="241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86CD3B79-4027-2CF4-AB63-4B7B1CB21960}"/>
                    </a:ext>
                  </a:extLst>
                </p14:cNvPr>
                <p14:cNvContentPartPr/>
                <p14:nvPr/>
              </p14:nvContentPartPr>
              <p14:xfrm>
                <a:off x="7816765" y="3627188"/>
                <a:ext cx="222120" cy="35676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86CD3B79-4027-2CF4-AB63-4B7B1CB2196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808125" y="3618188"/>
                  <a:ext cx="2397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70262111-0D71-5545-8E9C-41A9E7DA9D6C}"/>
                    </a:ext>
                  </a:extLst>
                </p14:cNvPr>
                <p14:cNvContentPartPr/>
                <p14:nvPr/>
              </p14:nvContentPartPr>
              <p14:xfrm>
                <a:off x="8156245" y="3675428"/>
                <a:ext cx="135000" cy="21240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70262111-0D71-5545-8E9C-41A9E7DA9D6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147245" y="3666788"/>
                  <a:ext cx="1526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4091DF15-E907-9525-4606-2CC13DFF0970}"/>
                    </a:ext>
                  </a:extLst>
                </p14:cNvPr>
                <p14:cNvContentPartPr/>
                <p14:nvPr/>
              </p14:nvContentPartPr>
              <p14:xfrm>
                <a:off x="8144365" y="3753188"/>
                <a:ext cx="197280" cy="5724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4091DF15-E907-9525-4606-2CC13DFF097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135365" y="3744548"/>
                  <a:ext cx="2149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26524EFA-1235-9B28-06F9-D89C10906A6E}"/>
                    </a:ext>
                  </a:extLst>
                </p14:cNvPr>
                <p14:cNvContentPartPr/>
                <p14:nvPr/>
              </p14:nvContentPartPr>
              <p14:xfrm>
                <a:off x="8345245" y="3637268"/>
                <a:ext cx="162000" cy="28584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26524EFA-1235-9B28-06F9-D89C10906A6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336605" y="3628628"/>
                  <a:ext cx="1796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D1D91413-3341-70C1-9035-4974E3D0F212}"/>
                    </a:ext>
                  </a:extLst>
                </p14:cNvPr>
                <p14:cNvContentPartPr/>
                <p14:nvPr/>
              </p14:nvContentPartPr>
              <p14:xfrm>
                <a:off x="8288365" y="3635828"/>
                <a:ext cx="225000" cy="7020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D1D91413-3341-70C1-9035-4974E3D0F21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279365" y="3627188"/>
                  <a:ext cx="242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787D8B8F-AEA7-1959-D4F4-615B2316DA82}"/>
                    </a:ext>
                  </a:extLst>
                </p14:cNvPr>
                <p14:cNvContentPartPr/>
                <p14:nvPr/>
              </p14:nvContentPartPr>
              <p14:xfrm>
                <a:off x="8365045" y="3707108"/>
                <a:ext cx="185760" cy="6120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787D8B8F-AEA7-1959-D4F4-615B2316DA8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356405" y="3698108"/>
                  <a:ext cx="203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B7EA599F-A497-3E02-3BD3-7A13162A5FC9}"/>
                    </a:ext>
                  </a:extLst>
                </p14:cNvPr>
                <p14:cNvContentPartPr/>
                <p14:nvPr/>
              </p14:nvContentPartPr>
              <p14:xfrm>
                <a:off x="8619565" y="3573188"/>
                <a:ext cx="173520" cy="32400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B7EA599F-A497-3E02-3BD3-7A13162A5FC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610565" y="3564548"/>
                  <a:ext cx="1911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B0C8B646-5D3F-DE68-2070-19EA30F1EB35}"/>
                    </a:ext>
                  </a:extLst>
                </p14:cNvPr>
                <p14:cNvContentPartPr/>
                <p14:nvPr/>
              </p14:nvContentPartPr>
              <p14:xfrm>
                <a:off x="8818645" y="3637988"/>
                <a:ext cx="131760" cy="20304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B0C8B646-5D3F-DE68-2070-19EA30F1EB3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809645" y="3628988"/>
                  <a:ext cx="149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8DC3463B-B927-D511-8AE4-C6CAF1A2772E}"/>
                    </a:ext>
                  </a:extLst>
                </p14:cNvPr>
                <p14:cNvContentPartPr/>
                <p14:nvPr/>
              </p14:nvContentPartPr>
              <p14:xfrm>
                <a:off x="8865805" y="3779828"/>
                <a:ext cx="187560" cy="8496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8DC3463B-B927-D511-8AE4-C6CAF1A2772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856805" y="3770828"/>
                  <a:ext cx="205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D3DD619D-16E9-9876-982C-6547F670F830}"/>
                    </a:ext>
                  </a:extLst>
                </p14:cNvPr>
                <p14:cNvContentPartPr/>
                <p14:nvPr/>
              </p14:nvContentPartPr>
              <p14:xfrm>
                <a:off x="8869765" y="3463028"/>
                <a:ext cx="362160" cy="49644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D3DD619D-16E9-9876-982C-6547F670F83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860765" y="3454028"/>
                  <a:ext cx="37980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CC287F5B-F2B1-F622-EDD8-55DE76A2BF77}"/>
                    </a:ext>
                  </a:extLst>
                </p14:cNvPr>
                <p14:cNvContentPartPr/>
                <p14:nvPr/>
              </p14:nvContentPartPr>
              <p14:xfrm>
                <a:off x="5181308" y="2866114"/>
                <a:ext cx="1134360" cy="151416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CC287F5B-F2B1-F622-EDD8-55DE76A2BF7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172668" y="2857474"/>
                  <a:ext cx="1152000" cy="153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1CAFA362-1F6F-15CF-8532-04BEBF52496C}"/>
              </a:ext>
            </a:extLst>
          </p:cNvPr>
          <p:cNvGrpSpPr/>
          <p:nvPr/>
        </p:nvGrpSpPr>
        <p:grpSpPr>
          <a:xfrm>
            <a:off x="4210517" y="2289958"/>
            <a:ext cx="985680" cy="529920"/>
            <a:chOff x="4264157" y="2045913"/>
            <a:chExt cx="985680" cy="52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4D4E6691-B341-886C-10CD-F939E64B5F77}"/>
                    </a:ext>
                  </a:extLst>
                </p14:cNvPr>
                <p14:cNvContentPartPr/>
                <p14:nvPr/>
              </p14:nvContentPartPr>
              <p14:xfrm>
                <a:off x="4339757" y="2208633"/>
                <a:ext cx="137520" cy="36720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4D4E6691-B341-886C-10CD-F939E64B5F7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331117" y="2199633"/>
                  <a:ext cx="1551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B105232F-9883-6FDB-5735-A6D528224556}"/>
                    </a:ext>
                  </a:extLst>
                </p14:cNvPr>
                <p14:cNvContentPartPr/>
                <p14:nvPr/>
              </p14:nvContentPartPr>
              <p14:xfrm>
                <a:off x="4264157" y="2148873"/>
                <a:ext cx="351000" cy="8748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B105232F-9883-6FDB-5735-A6D52822455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255157" y="2139873"/>
                  <a:ext cx="368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E681A208-6815-1428-2162-27F50C2CC530}"/>
                    </a:ext>
                  </a:extLst>
                </p14:cNvPr>
                <p14:cNvContentPartPr/>
                <p14:nvPr/>
              </p14:nvContentPartPr>
              <p14:xfrm>
                <a:off x="4339037" y="2311233"/>
                <a:ext cx="266400" cy="8604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E681A208-6815-1428-2162-27F50C2CC53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330037" y="2302233"/>
                  <a:ext cx="2840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3FD80838-5D11-9200-F16F-40EA41B45343}"/>
                    </a:ext>
                  </a:extLst>
                </p14:cNvPr>
                <p14:cNvContentPartPr/>
                <p14:nvPr/>
              </p14:nvContentPartPr>
              <p14:xfrm>
                <a:off x="4720277" y="2086593"/>
                <a:ext cx="135360" cy="44532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3FD80838-5D11-9200-F16F-40EA41B4534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711277" y="2077593"/>
                  <a:ext cx="1530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CC0516A1-3681-3EC0-79C6-3632E13E4032}"/>
                    </a:ext>
                  </a:extLst>
                </p14:cNvPr>
                <p14:cNvContentPartPr/>
                <p14:nvPr/>
              </p14:nvContentPartPr>
              <p14:xfrm>
                <a:off x="4934117" y="2139513"/>
                <a:ext cx="137520" cy="30600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CC0516A1-3681-3EC0-79C6-3632E13E403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925117" y="2130873"/>
                  <a:ext cx="1551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F32F8963-CD6F-03C5-A65E-EAD61A0B85D8}"/>
                    </a:ext>
                  </a:extLst>
                </p14:cNvPr>
                <p14:cNvContentPartPr/>
                <p14:nvPr/>
              </p14:nvContentPartPr>
              <p14:xfrm>
                <a:off x="4852757" y="2148873"/>
                <a:ext cx="178200" cy="16812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F32F8963-CD6F-03C5-A65E-EAD61A0B85D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843757" y="2139873"/>
                  <a:ext cx="1958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D56BB09E-FAB8-A3A0-18E3-C1B6F38A0818}"/>
                    </a:ext>
                  </a:extLst>
                </p14:cNvPr>
                <p14:cNvContentPartPr/>
                <p14:nvPr/>
              </p14:nvContentPartPr>
              <p14:xfrm>
                <a:off x="4957877" y="2045913"/>
                <a:ext cx="291960" cy="41508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D56BB09E-FAB8-A3A0-18E3-C1B6F38A081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948877" y="2036913"/>
                  <a:ext cx="309600" cy="43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upo 157">
            <a:extLst>
              <a:ext uri="{FF2B5EF4-FFF2-40B4-BE49-F238E27FC236}">
                <a16:creationId xmlns:a16="http://schemas.microsoft.com/office/drawing/2014/main" id="{78871954-4B2A-53A8-4017-F14111D66E38}"/>
              </a:ext>
            </a:extLst>
          </p:cNvPr>
          <p:cNvGrpSpPr/>
          <p:nvPr/>
        </p:nvGrpSpPr>
        <p:grpSpPr>
          <a:xfrm>
            <a:off x="5290157" y="1657594"/>
            <a:ext cx="2925540" cy="1487520"/>
            <a:chOff x="5290157" y="1657594"/>
            <a:chExt cx="2925540" cy="148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20D2BFB2-0819-78A7-22C5-301DCBBF46BC}"/>
                    </a:ext>
                  </a:extLst>
                </p14:cNvPr>
                <p14:cNvContentPartPr/>
                <p14:nvPr/>
              </p14:nvContentPartPr>
              <p14:xfrm>
                <a:off x="5290157" y="2595958"/>
                <a:ext cx="234720" cy="2016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20D2BFB2-0819-78A7-22C5-301DCBBF46B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281517" y="2587318"/>
                  <a:ext cx="252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0AD9A8E8-878C-CCBE-154F-5ABE37C3ED42}"/>
                    </a:ext>
                  </a:extLst>
                </p14:cNvPr>
                <p14:cNvContentPartPr/>
                <p14:nvPr/>
              </p14:nvContentPartPr>
              <p14:xfrm>
                <a:off x="5379077" y="2679118"/>
                <a:ext cx="177840" cy="5328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0AD9A8E8-878C-CCBE-154F-5ABE37C3ED4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370077" y="2670478"/>
                  <a:ext cx="195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892AC75B-0257-6523-1D0D-F49AF99DB92C}"/>
                    </a:ext>
                  </a:extLst>
                </p14:cNvPr>
                <p14:cNvContentPartPr/>
                <p14:nvPr/>
              </p14:nvContentPartPr>
              <p14:xfrm>
                <a:off x="5664557" y="2370238"/>
                <a:ext cx="173520" cy="38304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892AC75B-0257-6523-1D0D-F49AF99DB92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655917" y="2361598"/>
                  <a:ext cx="1911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2B4B8035-B0EF-84BE-3E53-50471CF2E703}"/>
                    </a:ext>
                  </a:extLst>
                </p14:cNvPr>
                <p14:cNvContentPartPr/>
                <p14:nvPr/>
              </p14:nvContentPartPr>
              <p14:xfrm>
                <a:off x="5635037" y="2427118"/>
                <a:ext cx="276120" cy="78120"/>
              </p14:xfrm>
            </p:contentPart>
          </mc:Choice>
          <mc:Fallback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2B4B8035-B0EF-84BE-3E53-50471CF2E70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626397" y="2418478"/>
                  <a:ext cx="2937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419AD0E3-5480-33F3-1195-144A8A4083D7}"/>
                    </a:ext>
                  </a:extLst>
                </p14:cNvPr>
                <p14:cNvContentPartPr/>
                <p14:nvPr/>
              </p14:nvContentPartPr>
              <p14:xfrm>
                <a:off x="5670677" y="2556358"/>
                <a:ext cx="228960" cy="92880"/>
              </p14:xfrm>
            </p:contentPart>
          </mc:Choice>
          <mc:Fallback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419AD0E3-5480-33F3-1195-144A8A4083D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662037" y="2547718"/>
                  <a:ext cx="246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8B4B3014-9BC7-2252-6902-0D3E4516CBB7}"/>
                    </a:ext>
                  </a:extLst>
                </p14:cNvPr>
                <p14:cNvContentPartPr/>
                <p14:nvPr/>
              </p14:nvContentPartPr>
              <p14:xfrm>
                <a:off x="6029957" y="2369158"/>
                <a:ext cx="174960" cy="322920"/>
              </p14:xfrm>
            </p:contentPart>
          </mc:Choice>
          <mc:Fallback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8B4B3014-9BC7-2252-6902-0D3E4516CBB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021317" y="2360158"/>
                  <a:ext cx="1926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843928C4-1360-6095-5ED6-3A865A91B927}"/>
                    </a:ext>
                  </a:extLst>
                </p14:cNvPr>
                <p14:cNvContentPartPr/>
                <p14:nvPr/>
              </p14:nvContentPartPr>
              <p14:xfrm>
                <a:off x="6115997" y="2435038"/>
                <a:ext cx="220680" cy="230760"/>
              </p14:xfrm>
            </p:contentPart>
          </mc:Choice>
          <mc:Fallback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843928C4-1360-6095-5ED6-3A865A91B92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107357" y="2426038"/>
                  <a:ext cx="2383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F4F572C3-F871-DD38-C177-4D79339DC334}"/>
                    </a:ext>
                  </a:extLst>
                </p14:cNvPr>
                <p14:cNvContentPartPr/>
                <p14:nvPr/>
              </p14:nvContentPartPr>
              <p14:xfrm>
                <a:off x="6437477" y="2400838"/>
                <a:ext cx="97920" cy="244080"/>
              </p14:xfrm>
            </p:contentPart>
          </mc:Choice>
          <mc:Fallback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F4F572C3-F871-DD38-C177-4D79339DC33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428477" y="2391838"/>
                  <a:ext cx="1155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77CBA5FC-2D78-3988-CE2A-55239FED4157}"/>
                    </a:ext>
                  </a:extLst>
                </p14:cNvPr>
                <p14:cNvContentPartPr/>
                <p14:nvPr/>
              </p14:nvContentPartPr>
              <p14:xfrm>
                <a:off x="6411557" y="2499838"/>
                <a:ext cx="181800" cy="49320"/>
              </p14:xfrm>
            </p:contentPart>
          </mc:Choice>
          <mc:Fallback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77CBA5FC-2D78-3988-CE2A-55239FED415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402917" y="2490838"/>
                  <a:ext cx="1994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97D8C313-9B0C-6451-452B-35C548AB40C9}"/>
                    </a:ext>
                  </a:extLst>
                </p14:cNvPr>
                <p14:cNvContentPartPr/>
                <p14:nvPr/>
              </p14:nvContentPartPr>
              <p14:xfrm>
                <a:off x="6212117" y="2306878"/>
                <a:ext cx="256680" cy="41508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97D8C313-9B0C-6451-452B-35C548AB40C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203477" y="2298238"/>
                  <a:ext cx="27432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D23836CE-0466-7B8E-8D8E-C1B981B75DFB}"/>
                    </a:ext>
                  </a:extLst>
                </p14:cNvPr>
                <p14:cNvContentPartPr/>
                <p14:nvPr/>
              </p14:nvContentPartPr>
              <p14:xfrm>
                <a:off x="6653117" y="2323078"/>
                <a:ext cx="136800" cy="32184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D23836CE-0466-7B8E-8D8E-C1B981B75DF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644117" y="2314078"/>
                  <a:ext cx="1544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D2C9047A-B791-A73F-7814-72EB80C31A46}"/>
                    </a:ext>
                  </a:extLst>
                </p14:cNvPr>
                <p14:cNvContentPartPr/>
                <p14:nvPr/>
              </p14:nvContentPartPr>
              <p14:xfrm>
                <a:off x="6638357" y="2393998"/>
                <a:ext cx="246600" cy="4140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D2C9047A-B791-A73F-7814-72EB80C31A4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629357" y="2385358"/>
                  <a:ext cx="2642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A553B1A9-C3E4-7C72-AC8A-78F4AA1DD6D0}"/>
                    </a:ext>
                  </a:extLst>
                </p14:cNvPr>
                <p14:cNvContentPartPr/>
                <p14:nvPr/>
              </p14:nvContentPartPr>
              <p14:xfrm>
                <a:off x="6713237" y="2478598"/>
                <a:ext cx="181800" cy="88920"/>
              </p14:xfrm>
            </p:contentPart>
          </mc:Choice>
          <mc:Fallback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A553B1A9-C3E4-7C72-AC8A-78F4AA1DD6D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704237" y="2469598"/>
                  <a:ext cx="199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82CF5174-5F2F-6294-B02F-1CFD62309CD7}"/>
                    </a:ext>
                  </a:extLst>
                </p14:cNvPr>
                <p14:cNvContentPartPr/>
                <p14:nvPr/>
              </p14:nvContentPartPr>
              <p14:xfrm>
                <a:off x="6931397" y="2336038"/>
                <a:ext cx="156600" cy="297000"/>
              </p14:xfrm>
            </p:contentPart>
          </mc:Choice>
          <mc:Fallback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82CF5174-5F2F-6294-B02F-1CFD62309CD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922397" y="2327398"/>
                  <a:ext cx="1742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74FB4FC3-15FE-B7A9-9F54-A8293DBAFBE3}"/>
                    </a:ext>
                  </a:extLst>
                </p14:cNvPr>
                <p14:cNvContentPartPr/>
                <p14:nvPr/>
              </p14:nvContentPartPr>
              <p14:xfrm>
                <a:off x="7091597" y="2409478"/>
                <a:ext cx="254520" cy="207720"/>
              </p14:xfrm>
            </p:contentPart>
          </mc:Choice>
          <mc:Fallback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74FB4FC3-15FE-B7A9-9F54-A8293DBAFBE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082957" y="2400838"/>
                  <a:ext cx="272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7329BC97-044E-3970-899B-F67A3C82C17F}"/>
                    </a:ext>
                  </a:extLst>
                </p14:cNvPr>
                <p14:cNvContentPartPr/>
                <p14:nvPr/>
              </p14:nvContentPartPr>
              <p14:xfrm>
                <a:off x="7221557" y="2258278"/>
                <a:ext cx="248040" cy="459000"/>
              </p14:xfrm>
            </p:contentPart>
          </mc:Choice>
          <mc:Fallback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7329BC97-044E-3970-899B-F67A3C82C17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212917" y="2249278"/>
                  <a:ext cx="26568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4A9AC14A-BAE5-64EB-C0EB-C450AF98664C}"/>
                    </a:ext>
                  </a:extLst>
                </p14:cNvPr>
                <p14:cNvContentPartPr/>
                <p14:nvPr/>
              </p14:nvContentPartPr>
              <p14:xfrm>
                <a:off x="7036337" y="1657594"/>
                <a:ext cx="1179360" cy="1487520"/>
              </p14:xfrm>
            </p:contentPart>
          </mc:Choice>
          <mc:Fallback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4A9AC14A-BAE5-64EB-C0EB-C450AF98664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027337" y="1648594"/>
                  <a:ext cx="1197000" cy="150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upo 190">
            <a:extLst>
              <a:ext uri="{FF2B5EF4-FFF2-40B4-BE49-F238E27FC236}">
                <a16:creationId xmlns:a16="http://schemas.microsoft.com/office/drawing/2014/main" id="{B387ACBA-D001-5328-1B9B-6518E5701D33}"/>
              </a:ext>
            </a:extLst>
          </p:cNvPr>
          <p:cNvGrpSpPr/>
          <p:nvPr/>
        </p:nvGrpSpPr>
        <p:grpSpPr>
          <a:xfrm>
            <a:off x="5788937" y="498394"/>
            <a:ext cx="4221360" cy="885600"/>
            <a:chOff x="5788937" y="498394"/>
            <a:chExt cx="4221360" cy="88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024F7201-A05F-92A8-5AD6-E67B31D0F97D}"/>
                    </a:ext>
                  </a:extLst>
                </p14:cNvPr>
                <p14:cNvContentPartPr/>
                <p14:nvPr/>
              </p14:nvContentPartPr>
              <p14:xfrm>
                <a:off x="7174577" y="1336834"/>
                <a:ext cx="70920" cy="47160"/>
              </p14:xfrm>
            </p:contentPart>
          </mc:Choice>
          <mc:Fallback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024F7201-A05F-92A8-5AD6-E67B31D0F97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165937" y="1328194"/>
                  <a:ext cx="885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CF6EA091-8AE0-63B2-BDA4-84F3D2382B53}"/>
                    </a:ext>
                  </a:extLst>
                </p14:cNvPr>
                <p14:cNvContentPartPr/>
                <p14:nvPr/>
              </p14:nvContentPartPr>
              <p14:xfrm>
                <a:off x="7363217" y="1308034"/>
                <a:ext cx="99360" cy="7344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CF6EA091-8AE0-63B2-BDA4-84F3D2382B5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354217" y="1299034"/>
                  <a:ext cx="1170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001C7B38-6418-2FB5-3CFB-70F2261D6696}"/>
                    </a:ext>
                  </a:extLst>
                </p14:cNvPr>
                <p14:cNvContentPartPr/>
                <p14:nvPr/>
              </p14:nvContentPartPr>
              <p14:xfrm>
                <a:off x="7582097" y="1297594"/>
                <a:ext cx="83160" cy="8640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001C7B38-6418-2FB5-3CFB-70F2261D669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573457" y="1288954"/>
                  <a:ext cx="1008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4085562E-3471-2FAA-B8D1-C319F6766224}"/>
                    </a:ext>
                  </a:extLst>
                </p14:cNvPr>
                <p14:cNvContentPartPr/>
                <p14:nvPr/>
              </p14:nvContentPartPr>
              <p14:xfrm>
                <a:off x="6496697" y="972154"/>
                <a:ext cx="456120" cy="331560"/>
              </p14:xfrm>
            </p:contentPart>
          </mc:Choice>
          <mc:Fallback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4085562E-3471-2FAA-B8D1-C319F676622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487697" y="963514"/>
                  <a:ext cx="4737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AE8D7293-2B2F-3C75-EBE3-55C81A6FE128}"/>
                    </a:ext>
                  </a:extLst>
                </p14:cNvPr>
                <p14:cNvContentPartPr/>
                <p14:nvPr/>
              </p14:nvContentPartPr>
              <p14:xfrm>
                <a:off x="5857697" y="532594"/>
                <a:ext cx="163800" cy="328680"/>
              </p14:xfrm>
            </p:contentPart>
          </mc:Choice>
          <mc:Fallback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AE8D7293-2B2F-3C75-EBE3-55C81A6FE12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849057" y="523954"/>
                  <a:ext cx="1814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0851D6F9-B237-A33D-E800-2DE94C7E266A}"/>
                    </a:ext>
                  </a:extLst>
                </p14:cNvPr>
                <p14:cNvContentPartPr/>
                <p14:nvPr/>
              </p14:nvContentPartPr>
              <p14:xfrm>
                <a:off x="5788937" y="560314"/>
                <a:ext cx="412200" cy="71640"/>
              </p14:xfrm>
            </p:contentPart>
          </mc:Choice>
          <mc:Fallback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0851D6F9-B237-A33D-E800-2DE94C7E266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779937" y="551674"/>
                  <a:ext cx="4298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7E23F7F7-1787-5C2D-DF13-65162D68DEC2}"/>
                    </a:ext>
                  </a:extLst>
                </p14:cNvPr>
                <p14:cNvContentPartPr/>
                <p14:nvPr/>
              </p14:nvContentPartPr>
              <p14:xfrm>
                <a:off x="5877497" y="702874"/>
                <a:ext cx="248760" cy="79560"/>
              </p14:xfrm>
            </p:contentPart>
          </mc:Choice>
          <mc:Fallback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7E23F7F7-1787-5C2D-DF13-65162D68DEC2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868857" y="694234"/>
                  <a:ext cx="266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ACEC55D1-211F-68A4-1433-56D87F5E4C35}"/>
                    </a:ext>
                  </a:extLst>
                </p14:cNvPr>
                <p14:cNvContentPartPr/>
                <p14:nvPr/>
              </p14:nvContentPartPr>
              <p14:xfrm>
                <a:off x="6219497" y="563194"/>
                <a:ext cx="198360" cy="269640"/>
              </p14:xfrm>
            </p:contentPart>
          </mc:Choice>
          <mc:Fallback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ACEC55D1-211F-68A4-1433-56D87F5E4C3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210497" y="554194"/>
                  <a:ext cx="2160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1AC25E62-0054-8950-1438-51D869474FC7}"/>
                    </a:ext>
                  </a:extLst>
                </p14:cNvPr>
                <p14:cNvContentPartPr/>
                <p14:nvPr/>
              </p14:nvContentPartPr>
              <p14:xfrm>
                <a:off x="6362417" y="611074"/>
                <a:ext cx="244440" cy="173520"/>
              </p14:xfrm>
            </p:contentPart>
          </mc:Choice>
          <mc:Fallback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1AC25E62-0054-8950-1438-51D869474FC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353417" y="602434"/>
                  <a:ext cx="262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4F65614F-EC28-36E4-5A46-8A36A02F2271}"/>
                    </a:ext>
                  </a:extLst>
                </p14:cNvPr>
                <p14:cNvContentPartPr/>
                <p14:nvPr/>
              </p14:nvContentPartPr>
              <p14:xfrm>
                <a:off x="6529097" y="543034"/>
                <a:ext cx="215280" cy="342360"/>
              </p14:xfrm>
            </p:contentPart>
          </mc:Choice>
          <mc:Fallback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4F65614F-EC28-36E4-5A46-8A36A02F227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520457" y="534394"/>
                  <a:ext cx="2329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AB6A57B3-C33E-98B6-F877-E81C79E29B1E}"/>
                    </a:ext>
                  </a:extLst>
                </p14:cNvPr>
                <p14:cNvContentPartPr/>
                <p14:nvPr/>
              </p14:nvContentPartPr>
              <p14:xfrm>
                <a:off x="6807737" y="690994"/>
                <a:ext cx="288000" cy="16200"/>
              </p14:xfrm>
            </p:contentPart>
          </mc:Choice>
          <mc:Fallback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AB6A57B3-C33E-98B6-F877-E81C79E29B1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798737" y="682354"/>
                  <a:ext cx="3056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DE1254A6-54E7-D8EB-CF57-4355D6B3D1C2}"/>
                    </a:ext>
                  </a:extLst>
                </p14:cNvPr>
                <p14:cNvContentPartPr/>
                <p14:nvPr/>
              </p14:nvContentPartPr>
              <p14:xfrm>
                <a:off x="6917897" y="773074"/>
                <a:ext cx="183600" cy="51840"/>
              </p14:xfrm>
            </p:contentPart>
          </mc:Choice>
          <mc:Fallback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DE1254A6-54E7-D8EB-CF57-4355D6B3D1C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909257" y="764074"/>
                  <a:ext cx="2012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7CEE8426-7B3E-FDE3-4BD3-8CA90F4A4A52}"/>
                    </a:ext>
                  </a:extLst>
                </p14:cNvPr>
                <p14:cNvContentPartPr/>
                <p14:nvPr/>
              </p14:nvContentPartPr>
              <p14:xfrm>
                <a:off x="7229297" y="569674"/>
                <a:ext cx="94680" cy="240120"/>
              </p14:xfrm>
            </p:contentPart>
          </mc:Choice>
          <mc:Fallback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7CEE8426-7B3E-FDE3-4BD3-8CA90F4A4A5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220657" y="560674"/>
                  <a:ext cx="112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296ACEFF-6A69-759E-A7DA-F70DFF949F63}"/>
                    </a:ext>
                  </a:extLst>
                </p14:cNvPr>
                <p14:cNvContentPartPr/>
                <p14:nvPr/>
              </p14:nvContentPartPr>
              <p14:xfrm>
                <a:off x="7158377" y="582994"/>
                <a:ext cx="306000" cy="24120"/>
              </p14:xfrm>
            </p:contentPart>
          </mc:Choice>
          <mc:Fallback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296ACEFF-6A69-759E-A7DA-F70DFF949F6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149737" y="573994"/>
                  <a:ext cx="323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E2E3845A-5FBD-E329-2ED5-190274670A5C}"/>
                    </a:ext>
                  </a:extLst>
                </p14:cNvPr>
                <p14:cNvContentPartPr/>
                <p14:nvPr/>
              </p14:nvContentPartPr>
              <p14:xfrm>
                <a:off x="7274657" y="702874"/>
                <a:ext cx="205200" cy="58320"/>
              </p14:xfrm>
            </p:contentPart>
          </mc:Choice>
          <mc:Fallback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E2E3845A-5FBD-E329-2ED5-190274670A5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266017" y="694234"/>
                  <a:ext cx="2228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1BFF07C6-5ED4-59D9-9A92-BA9FC120490E}"/>
                    </a:ext>
                  </a:extLst>
                </p14:cNvPr>
                <p14:cNvContentPartPr/>
                <p14:nvPr/>
              </p14:nvContentPartPr>
              <p14:xfrm>
                <a:off x="7613777" y="565714"/>
                <a:ext cx="100800" cy="259560"/>
              </p14:xfrm>
            </p:contentPart>
          </mc:Choice>
          <mc:Fallback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1BFF07C6-5ED4-59D9-9A92-BA9FC120490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604777" y="556714"/>
                  <a:ext cx="1184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F95942F3-E483-3D25-C35B-6F5E4AD73A2F}"/>
                    </a:ext>
                  </a:extLst>
                </p14:cNvPr>
                <p14:cNvContentPartPr/>
                <p14:nvPr/>
              </p14:nvContentPartPr>
              <p14:xfrm>
                <a:off x="7737977" y="629074"/>
                <a:ext cx="230760" cy="158040"/>
              </p14:xfrm>
            </p:contentPart>
          </mc:Choice>
          <mc:Fallback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F95942F3-E483-3D25-C35B-6F5E4AD73A2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728977" y="620074"/>
                  <a:ext cx="248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18EED2EE-E1B2-EC58-8EB5-5BE68EEF2A0B}"/>
                    </a:ext>
                  </a:extLst>
                </p14:cNvPr>
                <p14:cNvContentPartPr/>
                <p14:nvPr/>
              </p14:nvContentPartPr>
              <p14:xfrm>
                <a:off x="8019857" y="687034"/>
                <a:ext cx="122400" cy="37440"/>
              </p14:xfrm>
            </p:contentPart>
          </mc:Choice>
          <mc:Fallback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18EED2EE-E1B2-EC58-8EB5-5BE68EEF2A0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010857" y="678394"/>
                  <a:ext cx="1400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5B111D06-302C-EFA6-9193-796A71082517}"/>
                    </a:ext>
                  </a:extLst>
                </p14:cNvPr>
                <p14:cNvContentPartPr/>
                <p14:nvPr/>
              </p14:nvContentPartPr>
              <p14:xfrm>
                <a:off x="8149817" y="598834"/>
                <a:ext cx="84600" cy="171000"/>
              </p14:xfrm>
            </p:contentPart>
          </mc:Choice>
          <mc:Fallback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5B111D06-302C-EFA6-9193-796A7108251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140817" y="589834"/>
                  <a:ext cx="102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7D3276C5-E434-370F-7920-E04C397F1D0F}"/>
                    </a:ext>
                  </a:extLst>
                </p14:cNvPr>
                <p14:cNvContentPartPr/>
                <p14:nvPr/>
              </p14:nvContentPartPr>
              <p14:xfrm>
                <a:off x="8178977" y="502354"/>
                <a:ext cx="208440" cy="356040"/>
              </p14:xfrm>
            </p:contentPart>
          </mc:Choice>
          <mc:Fallback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7D3276C5-E434-370F-7920-E04C397F1D0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169977" y="493354"/>
                  <a:ext cx="2260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0FD9D036-21BA-847C-F382-CF7F95E38A17}"/>
                    </a:ext>
                  </a:extLst>
                </p14:cNvPr>
                <p14:cNvContentPartPr/>
                <p14:nvPr/>
              </p14:nvContentPartPr>
              <p14:xfrm>
                <a:off x="8520257" y="622594"/>
                <a:ext cx="53640" cy="177120"/>
              </p14:xfrm>
            </p:contentPart>
          </mc:Choice>
          <mc:Fallback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0FD9D036-21BA-847C-F382-CF7F95E38A1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511617" y="613594"/>
                  <a:ext cx="712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1B03EDA6-EA52-AEA8-A8D7-51F974C96EF4}"/>
                    </a:ext>
                  </a:extLst>
                </p14:cNvPr>
                <p14:cNvContentPartPr/>
                <p14:nvPr/>
              </p14:nvContentPartPr>
              <p14:xfrm>
                <a:off x="8512337" y="640954"/>
                <a:ext cx="177840" cy="51840"/>
              </p14:xfrm>
            </p:contentPart>
          </mc:Choice>
          <mc:Fallback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1B03EDA6-EA52-AEA8-A8D7-51F974C96EF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03697" y="631954"/>
                  <a:ext cx="1954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CA1640EC-D857-3290-8B69-006767DE189C}"/>
                    </a:ext>
                  </a:extLst>
                </p14:cNvPr>
                <p14:cNvContentPartPr/>
                <p14:nvPr/>
              </p14:nvContentPartPr>
              <p14:xfrm>
                <a:off x="8744897" y="537994"/>
                <a:ext cx="144720" cy="288720"/>
              </p14:xfrm>
            </p:contentPart>
          </mc:Choice>
          <mc:Fallback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CA1640EC-D857-3290-8B69-006767DE189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36257" y="528994"/>
                  <a:ext cx="1623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6E730CC7-3856-356E-8C50-D70F7F6DDE6C}"/>
                    </a:ext>
                  </a:extLst>
                </p14:cNvPr>
                <p14:cNvContentPartPr/>
                <p14:nvPr/>
              </p14:nvContentPartPr>
              <p14:xfrm>
                <a:off x="8687657" y="543394"/>
                <a:ext cx="282240" cy="46440"/>
              </p14:xfrm>
            </p:contentPart>
          </mc:Choice>
          <mc:Fallback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6E730CC7-3856-356E-8C50-D70F7F6DDE6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79017" y="534394"/>
                  <a:ext cx="2998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89DEC12C-8884-2F81-4AB1-EA5055BCC21B}"/>
                    </a:ext>
                  </a:extLst>
                </p14:cNvPr>
                <p14:cNvContentPartPr/>
                <p14:nvPr/>
              </p14:nvContentPartPr>
              <p14:xfrm>
                <a:off x="8788457" y="623674"/>
                <a:ext cx="189720" cy="92880"/>
              </p14:xfrm>
            </p:contentPart>
          </mc:Choice>
          <mc:Fallback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89DEC12C-8884-2F81-4AB1-EA5055BCC21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779457" y="615034"/>
                  <a:ext cx="207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0E5E2D7D-88C0-E2E6-A6A8-97A6E2B60BCC}"/>
                    </a:ext>
                  </a:extLst>
                </p14:cNvPr>
                <p14:cNvContentPartPr/>
                <p14:nvPr/>
              </p14:nvContentPartPr>
              <p14:xfrm>
                <a:off x="9065657" y="530074"/>
                <a:ext cx="160560" cy="311400"/>
              </p14:xfrm>
            </p:contentPart>
          </mc:Choice>
          <mc:Fallback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0E5E2D7D-88C0-E2E6-A6A8-97A6E2B60BC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056657" y="521074"/>
                  <a:ext cx="1782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80EB1930-9AEA-5127-606C-4E18B444BAD0}"/>
                    </a:ext>
                  </a:extLst>
                </p14:cNvPr>
                <p14:cNvContentPartPr/>
                <p14:nvPr/>
              </p14:nvContentPartPr>
              <p14:xfrm>
                <a:off x="9206057" y="606754"/>
                <a:ext cx="169920" cy="181800"/>
              </p14:xfrm>
            </p:contentPart>
          </mc:Choice>
          <mc:Fallback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80EB1930-9AEA-5127-606C-4E18B444BAD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197417" y="598114"/>
                  <a:ext cx="1875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C3B0B7F5-3D7C-7412-DB5C-E7D762BA5F40}"/>
                    </a:ext>
                  </a:extLst>
                </p14:cNvPr>
                <p14:cNvContentPartPr/>
                <p14:nvPr/>
              </p14:nvContentPartPr>
              <p14:xfrm>
                <a:off x="9387497" y="708274"/>
                <a:ext cx="171720" cy="16200"/>
              </p14:xfrm>
            </p:contentPart>
          </mc:Choice>
          <mc:Fallback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C3B0B7F5-3D7C-7412-DB5C-E7D762BA5F40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378497" y="699274"/>
                  <a:ext cx="1893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51FDA023-EC5B-743A-A885-05C81B59D07E}"/>
                    </a:ext>
                  </a:extLst>
                </p14:cNvPr>
                <p14:cNvContentPartPr/>
                <p14:nvPr/>
              </p14:nvContentPartPr>
              <p14:xfrm>
                <a:off x="9572537" y="597754"/>
                <a:ext cx="246600" cy="190800"/>
              </p14:xfrm>
            </p:contentPart>
          </mc:Choice>
          <mc:Fallback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51FDA023-EC5B-743A-A885-05C81B59D07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563897" y="589114"/>
                  <a:ext cx="264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449A6CD1-9319-3B9F-A783-6B60801A3607}"/>
                    </a:ext>
                  </a:extLst>
                </p14:cNvPr>
                <p14:cNvContentPartPr/>
                <p14:nvPr/>
              </p14:nvContentPartPr>
              <p14:xfrm>
                <a:off x="9738137" y="498394"/>
                <a:ext cx="272160" cy="347760"/>
              </p14:xfrm>
            </p:contentPart>
          </mc:Choice>
          <mc:Fallback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449A6CD1-9319-3B9F-A783-6B60801A360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729497" y="489394"/>
                  <a:ext cx="289800" cy="365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9888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F684A-5A2D-030C-BBA2-987395116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234FABF7-158A-ABC0-3BE7-4441D13296CF}"/>
              </a:ext>
            </a:extLst>
          </p:cNvPr>
          <p:cNvSpPr/>
          <p:nvPr/>
        </p:nvSpPr>
        <p:spPr>
          <a:xfrm>
            <a:off x="5655261" y="320914"/>
            <a:ext cx="4577310" cy="7437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D74265C2-2B13-1B59-1A4C-856919AAC3AE}"/>
              </a:ext>
            </a:extLst>
          </p:cNvPr>
          <p:cNvSpPr/>
          <p:nvPr/>
        </p:nvSpPr>
        <p:spPr>
          <a:xfrm>
            <a:off x="4118665" y="2108518"/>
            <a:ext cx="3649192" cy="7437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B35086D-2EB1-004A-C4F1-203700D50659}"/>
              </a:ext>
            </a:extLst>
          </p:cNvPr>
          <p:cNvSpPr/>
          <p:nvPr/>
        </p:nvSpPr>
        <p:spPr>
          <a:xfrm>
            <a:off x="5726785" y="3416279"/>
            <a:ext cx="3649192" cy="7437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C5D204F-7447-5664-8A34-55CF868F5C73}"/>
              </a:ext>
            </a:extLst>
          </p:cNvPr>
          <p:cNvSpPr/>
          <p:nvPr/>
        </p:nvSpPr>
        <p:spPr>
          <a:xfrm>
            <a:off x="4366431" y="4580794"/>
            <a:ext cx="2871146" cy="7437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372E7CE0-882D-E40F-22F0-E0821D7E08BD}"/>
              </a:ext>
            </a:extLst>
          </p:cNvPr>
          <p:cNvSpPr/>
          <p:nvPr/>
        </p:nvSpPr>
        <p:spPr>
          <a:xfrm>
            <a:off x="6401837" y="5634514"/>
            <a:ext cx="1545480" cy="7437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891455C2-35D5-7737-DEC0-DBF5A0A14BFC}"/>
              </a:ext>
            </a:extLst>
          </p:cNvPr>
          <p:cNvSpPr/>
          <p:nvPr/>
        </p:nvSpPr>
        <p:spPr>
          <a:xfrm>
            <a:off x="4666637" y="5638474"/>
            <a:ext cx="1545480" cy="7437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4968931F-10EE-F477-CB99-4CACDC086704}"/>
                  </a:ext>
                </a:extLst>
              </p14:cNvPr>
              <p14:cNvContentPartPr/>
              <p14:nvPr/>
            </p14:nvContentPartPr>
            <p14:xfrm>
              <a:off x="1434377" y="5854474"/>
              <a:ext cx="282960" cy="482400"/>
            </p14:xfrm>
          </p:contentPart>
        </mc:Choice>
        <mc:Fallback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4968931F-10EE-F477-CB99-4CACDC0867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5737" y="5845834"/>
                <a:ext cx="300600" cy="50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upo 23">
            <a:extLst>
              <a:ext uri="{FF2B5EF4-FFF2-40B4-BE49-F238E27FC236}">
                <a16:creationId xmlns:a16="http://schemas.microsoft.com/office/drawing/2014/main" id="{ACAD3962-279C-FF7D-5E29-5D2E4EBA8B42}"/>
              </a:ext>
            </a:extLst>
          </p:cNvPr>
          <p:cNvGrpSpPr/>
          <p:nvPr/>
        </p:nvGrpSpPr>
        <p:grpSpPr>
          <a:xfrm>
            <a:off x="1702577" y="5829274"/>
            <a:ext cx="2116080" cy="552960"/>
            <a:chOff x="1702577" y="5829274"/>
            <a:chExt cx="2116080" cy="55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029627A6-3669-6BBE-FD1A-2A013F7AD4B3}"/>
                    </a:ext>
                  </a:extLst>
                </p14:cNvPr>
                <p14:cNvContentPartPr/>
                <p14:nvPr/>
              </p14:nvContentPartPr>
              <p14:xfrm>
                <a:off x="1702577" y="6085594"/>
                <a:ext cx="298080" cy="28044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029627A6-3669-6BBE-FD1A-2A013F7AD4B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93937" y="6076954"/>
                  <a:ext cx="3157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11068646-5C51-B0FE-BFF9-873A623F2025}"/>
                    </a:ext>
                  </a:extLst>
                </p14:cNvPr>
                <p14:cNvContentPartPr/>
                <p14:nvPr/>
              </p14:nvContentPartPr>
              <p14:xfrm>
                <a:off x="2047817" y="6099994"/>
                <a:ext cx="162000" cy="25236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11068646-5C51-B0FE-BFF9-873A623F202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38817" y="6091354"/>
                  <a:ext cx="1796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EB5F3882-C17E-7DD8-6338-4E5C4D0E01EA}"/>
                    </a:ext>
                  </a:extLst>
                </p14:cNvPr>
                <p14:cNvContentPartPr/>
                <p14:nvPr/>
              </p14:nvContentPartPr>
              <p14:xfrm>
                <a:off x="2271377" y="6144994"/>
                <a:ext cx="181080" cy="15264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EB5F3882-C17E-7DD8-6338-4E5C4D0E01E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62377" y="6135994"/>
                  <a:ext cx="198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FB760B80-2404-D958-951F-F057AEE2FF03}"/>
                    </a:ext>
                  </a:extLst>
                </p14:cNvPr>
                <p14:cNvContentPartPr/>
                <p14:nvPr/>
              </p14:nvContentPartPr>
              <p14:xfrm>
                <a:off x="2482697" y="6081634"/>
                <a:ext cx="144720" cy="20052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FB760B80-2404-D958-951F-F057AEE2FF0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74057" y="6072634"/>
                  <a:ext cx="1623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54951735-D5E7-C8E0-1350-9E603BBBE5D1}"/>
                    </a:ext>
                  </a:extLst>
                </p14:cNvPr>
                <p14:cNvContentPartPr/>
                <p14:nvPr/>
              </p14:nvContentPartPr>
              <p14:xfrm>
                <a:off x="2854937" y="5829274"/>
                <a:ext cx="358560" cy="55296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54951735-D5E7-C8E0-1350-9E603BBBE5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46297" y="5820634"/>
                  <a:ext cx="37620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0CB3103D-6C9C-1BFF-BD37-C06EF0584641}"/>
                    </a:ext>
                  </a:extLst>
                </p14:cNvPr>
                <p14:cNvContentPartPr/>
                <p14:nvPr/>
              </p14:nvContentPartPr>
              <p14:xfrm>
                <a:off x="3264977" y="6147514"/>
                <a:ext cx="204480" cy="22428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0CB3103D-6C9C-1BFF-BD37-C06EF058464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56337" y="6138874"/>
                  <a:ext cx="222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492851B7-0287-09E5-2DED-3ADF2A75C8A4}"/>
                    </a:ext>
                  </a:extLst>
                </p14:cNvPr>
                <p14:cNvContentPartPr/>
                <p14:nvPr/>
              </p14:nvContentPartPr>
              <p14:xfrm>
                <a:off x="3464417" y="6105394"/>
                <a:ext cx="100080" cy="25056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492851B7-0287-09E5-2DED-3ADF2A75C8A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55417" y="6096394"/>
                  <a:ext cx="1177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4A325FEE-F329-FA19-BA7A-ABF7C508F7C9}"/>
                    </a:ext>
                  </a:extLst>
                </p14:cNvPr>
                <p14:cNvContentPartPr/>
                <p14:nvPr/>
              </p14:nvContentPartPr>
              <p14:xfrm>
                <a:off x="3532097" y="6078394"/>
                <a:ext cx="286560" cy="23580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4A325FEE-F329-FA19-BA7A-ABF7C508F7C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23097" y="6069754"/>
                  <a:ext cx="30420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C658339E-6D56-6074-1C7D-6FEB448BBC2A}"/>
              </a:ext>
            </a:extLst>
          </p:cNvPr>
          <p:cNvGrpSpPr/>
          <p:nvPr/>
        </p:nvGrpSpPr>
        <p:grpSpPr>
          <a:xfrm>
            <a:off x="4855097" y="5806234"/>
            <a:ext cx="1175760" cy="477000"/>
            <a:chOff x="4855097" y="5806234"/>
            <a:chExt cx="1175760" cy="47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C7B023AE-6355-3AE2-CA9E-31D93D957940}"/>
                    </a:ext>
                  </a:extLst>
                </p14:cNvPr>
                <p14:cNvContentPartPr/>
                <p14:nvPr/>
              </p14:nvContentPartPr>
              <p14:xfrm>
                <a:off x="4931777" y="5848354"/>
                <a:ext cx="154440" cy="37332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C7B023AE-6355-3AE2-CA9E-31D93D95794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22777" y="5839714"/>
                  <a:ext cx="1720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7465DCCC-4C1C-72A1-631C-ECE7FE2F8C15}"/>
                    </a:ext>
                  </a:extLst>
                </p14:cNvPr>
                <p14:cNvContentPartPr/>
                <p14:nvPr/>
              </p14:nvContentPartPr>
              <p14:xfrm>
                <a:off x="4855097" y="5904154"/>
                <a:ext cx="322200" cy="374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7465DCCC-4C1C-72A1-631C-ECE7FE2F8C1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46097" y="5895154"/>
                  <a:ext cx="339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34B10FA4-7AD3-E89B-F265-546D9925F4BD}"/>
                    </a:ext>
                  </a:extLst>
                </p14:cNvPr>
                <p14:cNvContentPartPr/>
                <p14:nvPr/>
              </p14:nvContentPartPr>
              <p14:xfrm>
                <a:off x="4915937" y="6094594"/>
                <a:ext cx="250560" cy="5580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34B10FA4-7AD3-E89B-F265-546D9925F4B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06937" y="6085954"/>
                  <a:ext cx="2682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82AE39E4-BA2A-A431-1654-8F01D401B754}"/>
                    </a:ext>
                  </a:extLst>
                </p14:cNvPr>
                <p14:cNvContentPartPr/>
                <p14:nvPr/>
              </p14:nvContentPartPr>
              <p14:xfrm>
                <a:off x="5264057" y="5806234"/>
                <a:ext cx="76680" cy="47700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82AE39E4-BA2A-A431-1654-8F01D401B75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255417" y="5797594"/>
                  <a:ext cx="943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EBBA3833-430A-77BC-B272-ACBD58EA917A}"/>
                    </a:ext>
                  </a:extLst>
                </p14:cNvPr>
                <p14:cNvContentPartPr/>
                <p14:nvPr/>
              </p14:nvContentPartPr>
              <p14:xfrm>
                <a:off x="5377097" y="5959954"/>
                <a:ext cx="66600" cy="16560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EBBA3833-430A-77BC-B272-ACBD58EA917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68097" y="5951314"/>
                  <a:ext cx="84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080124B5-6637-D8AA-3E04-AB6C2464D913}"/>
                    </a:ext>
                  </a:extLst>
                </p14:cNvPr>
                <p14:cNvContentPartPr/>
                <p14:nvPr/>
              </p14:nvContentPartPr>
              <p14:xfrm>
                <a:off x="5440097" y="5832154"/>
                <a:ext cx="197280" cy="37764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080124B5-6637-D8AA-3E04-AB6C2464D91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431457" y="5823154"/>
                  <a:ext cx="2149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AC45CD23-AC39-2515-822D-C5DB69E25A53}"/>
                    </a:ext>
                  </a:extLst>
                </p14:cNvPr>
                <p14:cNvContentPartPr/>
                <p14:nvPr/>
              </p14:nvContentPartPr>
              <p14:xfrm>
                <a:off x="5690297" y="6014314"/>
                <a:ext cx="128520" cy="1872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AC45CD23-AC39-2515-822D-C5DB69E25A5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681297" y="6005314"/>
                  <a:ext cx="146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FCEFE262-4B76-C323-FEBA-82D073954B43}"/>
                    </a:ext>
                  </a:extLst>
                </p14:cNvPr>
                <p14:cNvContentPartPr/>
                <p14:nvPr/>
              </p14:nvContentPartPr>
              <p14:xfrm>
                <a:off x="5694257" y="6093514"/>
                <a:ext cx="155880" cy="3348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FCEFE262-4B76-C323-FEBA-82D073954B4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85257" y="6084514"/>
                  <a:ext cx="1735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050F586A-F605-BAA1-FEED-810664B7B5BF}"/>
                    </a:ext>
                  </a:extLst>
                </p14:cNvPr>
                <p14:cNvContentPartPr/>
                <p14:nvPr/>
              </p14:nvContentPartPr>
              <p14:xfrm>
                <a:off x="5901257" y="5949154"/>
                <a:ext cx="129600" cy="21888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050F586A-F605-BAA1-FEED-810664B7B5B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92257" y="5940514"/>
                  <a:ext cx="14724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B9BBDFE7-6992-B4B4-4C28-15C483B74D1B}"/>
              </a:ext>
            </a:extLst>
          </p:cNvPr>
          <p:cNvGrpSpPr/>
          <p:nvPr/>
        </p:nvGrpSpPr>
        <p:grpSpPr>
          <a:xfrm>
            <a:off x="6294737" y="5812354"/>
            <a:ext cx="1561680" cy="460800"/>
            <a:chOff x="6294737" y="5812354"/>
            <a:chExt cx="1561680" cy="46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6FE545BD-ED11-143A-BC03-9692DF8F1710}"/>
                    </a:ext>
                  </a:extLst>
                </p14:cNvPr>
                <p14:cNvContentPartPr/>
                <p14:nvPr/>
              </p14:nvContentPartPr>
              <p14:xfrm>
                <a:off x="6294737" y="6150034"/>
                <a:ext cx="28440" cy="12312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6FE545BD-ED11-143A-BC03-9692DF8F171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285737" y="6141034"/>
                  <a:ext cx="46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63C3A12C-2BAB-E9B3-CAE1-0391313DF007}"/>
                    </a:ext>
                  </a:extLst>
                </p14:cNvPr>
                <p14:cNvContentPartPr/>
                <p14:nvPr/>
              </p14:nvContentPartPr>
              <p14:xfrm>
                <a:off x="6585977" y="5860954"/>
                <a:ext cx="91800" cy="32904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63C3A12C-2BAB-E9B3-CAE1-0391313DF00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577337" y="5852314"/>
                  <a:ext cx="1094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448939E5-F9A6-6884-2A65-5053CCF7ACE9}"/>
                    </a:ext>
                  </a:extLst>
                </p14:cNvPr>
                <p14:cNvContentPartPr/>
                <p14:nvPr/>
              </p14:nvContentPartPr>
              <p14:xfrm>
                <a:off x="6484817" y="5890114"/>
                <a:ext cx="276840" cy="4140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448939E5-F9A6-6884-2A65-5053CCF7ACE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75817" y="5881474"/>
                  <a:ext cx="294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1976C6E3-9AFE-0D1E-72EB-229BF25B337F}"/>
                    </a:ext>
                  </a:extLst>
                </p14:cNvPr>
                <p14:cNvContentPartPr/>
                <p14:nvPr/>
              </p14:nvContentPartPr>
              <p14:xfrm>
                <a:off x="6551417" y="6019354"/>
                <a:ext cx="262440" cy="6624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1976C6E3-9AFE-0D1E-72EB-229BF25B337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542777" y="6010714"/>
                  <a:ext cx="280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74EE241E-68E7-F1E7-B80A-90F864276FE1}"/>
                    </a:ext>
                  </a:extLst>
                </p14:cNvPr>
                <p14:cNvContentPartPr/>
                <p14:nvPr/>
              </p14:nvContentPartPr>
              <p14:xfrm>
                <a:off x="6925097" y="5833234"/>
                <a:ext cx="54360" cy="33300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74EE241E-68E7-F1E7-B80A-90F864276FE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916097" y="5824594"/>
                  <a:ext cx="720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3F662945-66B6-F544-ABF6-FADFDFB0E54F}"/>
                    </a:ext>
                  </a:extLst>
                </p14:cNvPr>
                <p14:cNvContentPartPr/>
                <p14:nvPr/>
              </p14:nvContentPartPr>
              <p14:xfrm>
                <a:off x="7038497" y="5887594"/>
                <a:ext cx="83160" cy="24264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3F662945-66B6-F544-ABF6-FADFDFB0E54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029497" y="5878954"/>
                  <a:ext cx="1008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C39DF006-1F15-43A8-936A-F3CC85BC049C}"/>
                    </a:ext>
                  </a:extLst>
                </p14:cNvPr>
                <p14:cNvContentPartPr/>
                <p14:nvPr/>
              </p14:nvContentPartPr>
              <p14:xfrm>
                <a:off x="7061897" y="6090634"/>
                <a:ext cx="175680" cy="4932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C39DF006-1F15-43A8-936A-F3CC85BC049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53257" y="6081994"/>
                  <a:ext cx="1933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B7A4D0C8-1942-C078-2143-16C45E8C5ED6}"/>
                    </a:ext>
                  </a:extLst>
                </p14:cNvPr>
                <p14:cNvContentPartPr/>
                <p14:nvPr/>
              </p14:nvContentPartPr>
              <p14:xfrm>
                <a:off x="7106897" y="5812354"/>
                <a:ext cx="209880" cy="38700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B7A4D0C8-1942-C078-2143-16C45E8C5ED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097897" y="5803354"/>
                  <a:ext cx="2275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3BBDF93E-B779-CFA1-7860-CAC12060AEB3}"/>
                    </a:ext>
                  </a:extLst>
                </p14:cNvPr>
                <p14:cNvContentPartPr/>
                <p14:nvPr/>
              </p14:nvContentPartPr>
              <p14:xfrm>
                <a:off x="7320017" y="5953474"/>
                <a:ext cx="169920" cy="1872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3BBDF93E-B779-CFA1-7860-CAC12060AEB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311377" y="5944834"/>
                  <a:ext cx="1875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16ED0094-941E-250E-1DF1-25393C3CB0A9}"/>
                    </a:ext>
                  </a:extLst>
                </p14:cNvPr>
                <p14:cNvContentPartPr/>
                <p14:nvPr/>
              </p14:nvContentPartPr>
              <p14:xfrm>
                <a:off x="7386977" y="6006394"/>
                <a:ext cx="150120" cy="5328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16ED0094-941E-250E-1DF1-25393C3CB0A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378337" y="5997394"/>
                  <a:ext cx="1677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422345D3-EC04-2B42-C492-EB8B8709CF0C}"/>
                    </a:ext>
                  </a:extLst>
                </p14:cNvPr>
                <p14:cNvContentPartPr/>
                <p14:nvPr/>
              </p14:nvContentPartPr>
              <p14:xfrm>
                <a:off x="7665257" y="5883634"/>
                <a:ext cx="102600" cy="26640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422345D3-EC04-2B42-C492-EB8B8709CF0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656617" y="5874634"/>
                  <a:ext cx="120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95CF51FF-2D78-4369-9126-1A6C76E0FFC5}"/>
                    </a:ext>
                  </a:extLst>
                </p14:cNvPr>
                <p14:cNvContentPartPr/>
                <p14:nvPr/>
              </p14:nvContentPartPr>
              <p14:xfrm>
                <a:off x="7631417" y="6138154"/>
                <a:ext cx="225000" cy="4248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95CF51FF-2D78-4369-9126-1A6C76E0FFC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622417" y="6129514"/>
                  <a:ext cx="24264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A1E9B8E5-0548-62E8-B495-1D87780BE3B5}"/>
              </a:ext>
            </a:extLst>
          </p:cNvPr>
          <p:cNvGrpSpPr/>
          <p:nvPr/>
        </p:nvGrpSpPr>
        <p:grpSpPr>
          <a:xfrm>
            <a:off x="5864177" y="5315914"/>
            <a:ext cx="601920" cy="322560"/>
            <a:chOff x="5864177" y="5315914"/>
            <a:chExt cx="601920" cy="32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7AF88C22-66B0-FAE3-4EF2-F6419C3445C9}"/>
                    </a:ext>
                  </a:extLst>
                </p14:cNvPr>
                <p14:cNvContentPartPr/>
                <p14:nvPr/>
              </p14:nvContentPartPr>
              <p14:xfrm>
                <a:off x="5887217" y="5601034"/>
                <a:ext cx="12240" cy="1368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7AF88C22-66B0-FAE3-4EF2-F6419C3445C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878577" y="5592394"/>
                  <a:ext cx="298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988A0514-5313-F1DF-A392-97090EE97967}"/>
                    </a:ext>
                  </a:extLst>
                </p14:cNvPr>
                <p14:cNvContentPartPr/>
                <p14:nvPr/>
              </p14:nvContentPartPr>
              <p14:xfrm>
                <a:off x="5864177" y="5320594"/>
                <a:ext cx="264240" cy="31788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988A0514-5313-F1DF-A392-97090EE9796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55177" y="5311594"/>
                  <a:ext cx="2818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2E2A3D97-6E02-1E99-FD64-53F7A50EC288}"/>
                    </a:ext>
                  </a:extLst>
                </p14:cNvPr>
                <p14:cNvContentPartPr/>
                <p14:nvPr/>
              </p14:nvContentPartPr>
              <p14:xfrm>
                <a:off x="6104297" y="5315914"/>
                <a:ext cx="361800" cy="21312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2E2A3D97-6E02-1E99-FD64-53F7A50EC28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095297" y="5307274"/>
                  <a:ext cx="37944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99ED3F2C-3E13-888B-13E4-1B2803D096F6}"/>
              </a:ext>
            </a:extLst>
          </p:cNvPr>
          <p:cNvGrpSpPr/>
          <p:nvPr/>
        </p:nvGrpSpPr>
        <p:grpSpPr>
          <a:xfrm>
            <a:off x="4542977" y="4781314"/>
            <a:ext cx="2603520" cy="434880"/>
            <a:chOff x="5298257" y="4669354"/>
            <a:chExt cx="2603520" cy="43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DA624721-DADB-978A-4020-3BDB2F981F9C}"/>
                    </a:ext>
                  </a:extLst>
                </p14:cNvPr>
                <p14:cNvContentPartPr/>
                <p14:nvPr/>
              </p14:nvContentPartPr>
              <p14:xfrm>
                <a:off x="5322377" y="4809034"/>
                <a:ext cx="83880" cy="29520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DA624721-DADB-978A-4020-3BDB2F981F9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313737" y="4800394"/>
                  <a:ext cx="1015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54B4C5E8-81FB-7220-4419-1951E615E452}"/>
                    </a:ext>
                  </a:extLst>
                </p14:cNvPr>
                <p14:cNvContentPartPr/>
                <p14:nvPr/>
              </p14:nvContentPartPr>
              <p14:xfrm>
                <a:off x="5304737" y="4832074"/>
                <a:ext cx="225360" cy="2520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54B4C5E8-81FB-7220-4419-1951E615E45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296097" y="4823074"/>
                  <a:ext cx="243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1CFCADA2-040E-D786-E063-3AEFFC8D2281}"/>
                    </a:ext>
                  </a:extLst>
                </p14:cNvPr>
                <p14:cNvContentPartPr/>
                <p14:nvPr/>
              </p14:nvContentPartPr>
              <p14:xfrm>
                <a:off x="5298257" y="4990114"/>
                <a:ext cx="213120" cy="5040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1CFCADA2-040E-D786-E063-3AEFFC8D228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89257" y="4981114"/>
                  <a:ext cx="230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25CFD55F-D827-2166-EA49-691F5E761F8A}"/>
                    </a:ext>
                  </a:extLst>
                </p14:cNvPr>
                <p14:cNvContentPartPr/>
                <p14:nvPr/>
              </p14:nvContentPartPr>
              <p14:xfrm>
                <a:off x="5595617" y="4765834"/>
                <a:ext cx="106920" cy="28080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25CFD55F-D827-2166-EA49-691F5E761F8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586617" y="4756834"/>
                  <a:ext cx="1245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EB3EBDAA-7D56-8312-D846-F4C7E976B73A}"/>
                    </a:ext>
                  </a:extLst>
                </p14:cNvPr>
                <p14:cNvContentPartPr/>
                <p14:nvPr/>
              </p14:nvContentPartPr>
              <p14:xfrm>
                <a:off x="5719817" y="4875994"/>
                <a:ext cx="211320" cy="15300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EB3EBDAA-7D56-8312-D846-F4C7E976B73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710817" y="4866994"/>
                  <a:ext cx="2289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33F4FEF7-13BF-8F36-F936-29292CECF7CC}"/>
                    </a:ext>
                  </a:extLst>
                </p14:cNvPr>
                <p14:cNvContentPartPr/>
                <p14:nvPr/>
              </p14:nvContentPartPr>
              <p14:xfrm>
                <a:off x="5855177" y="4748554"/>
                <a:ext cx="149040" cy="31356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33F4FEF7-13BF-8F36-F936-29292CECF7C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46177" y="4739554"/>
                  <a:ext cx="1666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1A9A8352-A773-EB9E-7401-8B9FB12F7926}"/>
                    </a:ext>
                  </a:extLst>
                </p14:cNvPr>
                <p14:cNvContentPartPr/>
                <p14:nvPr/>
              </p14:nvContentPartPr>
              <p14:xfrm>
                <a:off x="6114017" y="4906954"/>
                <a:ext cx="173880" cy="4248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1A9A8352-A773-EB9E-7401-8B9FB12F792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105017" y="4897954"/>
                  <a:ext cx="1915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B0017D6B-1094-CEAA-7980-D3AB4932AE51}"/>
                    </a:ext>
                  </a:extLst>
                </p14:cNvPr>
                <p14:cNvContentPartPr/>
                <p14:nvPr/>
              </p14:nvContentPartPr>
              <p14:xfrm>
                <a:off x="6151457" y="5025754"/>
                <a:ext cx="155880" cy="1080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B0017D6B-1094-CEAA-7980-D3AB4932AE5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142457" y="5016754"/>
                  <a:ext cx="173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778B1AAE-2879-CFDC-4617-89F10C4FD238}"/>
                    </a:ext>
                  </a:extLst>
                </p14:cNvPr>
                <p14:cNvContentPartPr/>
                <p14:nvPr/>
              </p14:nvContentPartPr>
              <p14:xfrm>
                <a:off x="6394097" y="4778794"/>
                <a:ext cx="111600" cy="28620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778B1AAE-2879-CFDC-4617-89F10C4FD23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85457" y="4770154"/>
                  <a:ext cx="1292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00116FB1-0392-AE4C-64F1-30E69B061A76}"/>
                    </a:ext>
                  </a:extLst>
                </p14:cNvPr>
                <p14:cNvContentPartPr/>
                <p14:nvPr/>
              </p14:nvContentPartPr>
              <p14:xfrm>
                <a:off x="6330377" y="4801474"/>
                <a:ext cx="293400" cy="7056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00116FB1-0392-AE4C-64F1-30E69B061A7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321377" y="4792834"/>
                  <a:ext cx="311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34090E57-4C5C-0A8D-A883-898FBDC84A97}"/>
                    </a:ext>
                  </a:extLst>
                </p14:cNvPr>
                <p14:cNvContentPartPr/>
                <p14:nvPr/>
              </p14:nvContentPartPr>
              <p14:xfrm>
                <a:off x="6419297" y="4927834"/>
                <a:ext cx="211320" cy="2268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34090E57-4C5C-0A8D-A883-898FBDC84A9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410657" y="4919194"/>
                  <a:ext cx="228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3E00F641-5157-743A-2599-15AA6BB4D3D8}"/>
                    </a:ext>
                  </a:extLst>
                </p14:cNvPr>
                <p14:cNvContentPartPr/>
                <p14:nvPr/>
              </p14:nvContentPartPr>
              <p14:xfrm>
                <a:off x="6671297" y="4725874"/>
                <a:ext cx="102600" cy="31824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3E00F641-5157-743A-2599-15AA6BB4D3D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662657" y="4717234"/>
                  <a:ext cx="120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CB5B9369-8BF9-670E-AD18-2C1947CB1626}"/>
                    </a:ext>
                  </a:extLst>
                </p14:cNvPr>
                <p14:cNvContentPartPr/>
                <p14:nvPr/>
              </p14:nvContentPartPr>
              <p14:xfrm>
                <a:off x="6831857" y="4840714"/>
                <a:ext cx="59040" cy="12204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CB5B9369-8BF9-670E-AD18-2C1947CB162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823217" y="4832074"/>
                  <a:ext cx="766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44407057-A924-4A6E-9335-739EDB99B902}"/>
                    </a:ext>
                  </a:extLst>
                </p14:cNvPr>
                <p14:cNvContentPartPr/>
                <p14:nvPr/>
              </p14:nvContentPartPr>
              <p14:xfrm>
                <a:off x="6872177" y="4743154"/>
                <a:ext cx="132840" cy="2595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44407057-A924-4A6E-9335-739EDB99B90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863537" y="4734514"/>
                  <a:ext cx="1504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6EA74CDF-90D4-174C-64E3-7E67336FD160}"/>
                    </a:ext>
                  </a:extLst>
                </p14:cNvPr>
                <p14:cNvContentPartPr/>
                <p14:nvPr/>
              </p14:nvContentPartPr>
              <p14:xfrm>
                <a:off x="7128497" y="4762954"/>
                <a:ext cx="59760" cy="23976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6EA74CDF-90D4-174C-64E3-7E67336FD16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119497" y="4754314"/>
                  <a:ext cx="774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AB20ABE4-FCD7-700D-A024-EC63DF25A9A6}"/>
                    </a:ext>
                  </a:extLst>
                </p14:cNvPr>
                <p14:cNvContentPartPr/>
                <p14:nvPr/>
              </p14:nvContentPartPr>
              <p14:xfrm>
                <a:off x="7053977" y="4889674"/>
                <a:ext cx="185760" cy="3204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AB20ABE4-FCD7-700D-A024-EC63DF25A9A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045337" y="4881034"/>
                  <a:ext cx="2034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FE1C9311-EAB0-50A8-941C-2B5347841269}"/>
                    </a:ext>
                  </a:extLst>
                </p14:cNvPr>
                <p14:cNvContentPartPr/>
                <p14:nvPr/>
              </p14:nvContentPartPr>
              <p14:xfrm>
                <a:off x="7295897" y="4692394"/>
                <a:ext cx="83520" cy="25344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FE1C9311-EAB0-50A8-941C-2B534784126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286897" y="4683754"/>
                  <a:ext cx="1011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2FF8C5F3-8F23-4EDF-9749-BA8E2BA6EFB6}"/>
                    </a:ext>
                  </a:extLst>
                </p14:cNvPr>
                <p14:cNvContentPartPr/>
                <p14:nvPr/>
              </p14:nvContentPartPr>
              <p14:xfrm>
                <a:off x="7268897" y="4707514"/>
                <a:ext cx="185400" cy="3600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2FF8C5F3-8F23-4EDF-9749-BA8E2BA6EFB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259897" y="4698514"/>
                  <a:ext cx="2030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2F6D16FF-C5A5-658C-061E-2E53B413A50C}"/>
                    </a:ext>
                  </a:extLst>
                </p14:cNvPr>
                <p14:cNvContentPartPr/>
                <p14:nvPr/>
              </p14:nvContentPartPr>
              <p14:xfrm>
                <a:off x="7312097" y="4773394"/>
                <a:ext cx="169920" cy="5184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2F6D16FF-C5A5-658C-061E-2E53B413A50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303457" y="4764754"/>
                  <a:ext cx="1875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067919B6-5B47-3535-62A1-C7507E07F562}"/>
                    </a:ext>
                  </a:extLst>
                </p14:cNvPr>
                <p14:cNvContentPartPr/>
                <p14:nvPr/>
              </p14:nvContentPartPr>
              <p14:xfrm>
                <a:off x="7517657" y="4689154"/>
                <a:ext cx="106200" cy="27612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067919B6-5B47-3535-62A1-C7507E07F56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509017" y="4680154"/>
                  <a:ext cx="1238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8901BFAF-8E0B-4A3A-8782-5D9985F8D83E}"/>
                    </a:ext>
                  </a:extLst>
                </p14:cNvPr>
                <p14:cNvContentPartPr/>
                <p14:nvPr/>
              </p14:nvContentPartPr>
              <p14:xfrm>
                <a:off x="7634297" y="4763314"/>
                <a:ext cx="102960" cy="19044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8901BFAF-8E0B-4A3A-8782-5D9985F8D83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625657" y="4754674"/>
                  <a:ext cx="120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6EBFD3A7-B2C1-1D58-43B9-4833E36235D9}"/>
                    </a:ext>
                  </a:extLst>
                </p14:cNvPr>
                <p14:cNvContentPartPr/>
                <p14:nvPr/>
              </p14:nvContentPartPr>
              <p14:xfrm>
                <a:off x="7651217" y="4905514"/>
                <a:ext cx="167760" cy="5976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6EBFD3A7-B2C1-1D58-43B9-4833E36235D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642217" y="4896874"/>
                  <a:ext cx="185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28199656-E933-A1EB-C925-BEA1BF6DF883}"/>
                    </a:ext>
                  </a:extLst>
                </p14:cNvPr>
                <p14:cNvContentPartPr/>
                <p14:nvPr/>
              </p14:nvContentPartPr>
              <p14:xfrm>
                <a:off x="7723217" y="4669354"/>
                <a:ext cx="178560" cy="33264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28199656-E933-A1EB-C925-BEA1BF6DF88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714217" y="4660354"/>
                  <a:ext cx="196200" cy="35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94" name="Entrada de lápiz 93">
                <a:extLst>
                  <a:ext uri="{FF2B5EF4-FFF2-40B4-BE49-F238E27FC236}">
                    <a16:creationId xmlns:a16="http://schemas.microsoft.com/office/drawing/2014/main" id="{571CE47A-349F-1D2D-DCE0-0589DE0C20FE}"/>
                  </a:ext>
                </a:extLst>
              </p14:cNvPr>
              <p14:cNvContentPartPr/>
              <p14:nvPr/>
            </p14:nvContentPartPr>
            <p14:xfrm>
              <a:off x="7053977" y="4022434"/>
              <a:ext cx="689760" cy="1425600"/>
            </p14:xfrm>
          </p:contentPart>
        </mc:Choice>
        <mc:Fallback>
          <p:pic>
            <p:nvPicPr>
              <p:cNvPr id="94" name="Entrada de lápiz 93">
                <a:extLst>
                  <a:ext uri="{FF2B5EF4-FFF2-40B4-BE49-F238E27FC236}">
                    <a16:creationId xmlns:a16="http://schemas.microsoft.com/office/drawing/2014/main" id="{571CE47A-349F-1D2D-DCE0-0589DE0C20FE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045337" y="4013794"/>
                <a:ext cx="707400" cy="144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upo 124">
            <a:extLst>
              <a:ext uri="{FF2B5EF4-FFF2-40B4-BE49-F238E27FC236}">
                <a16:creationId xmlns:a16="http://schemas.microsoft.com/office/drawing/2014/main" id="{81FCFCA0-F800-D5AE-541F-01E07571C968}"/>
              </a:ext>
            </a:extLst>
          </p:cNvPr>
          <p:cNvGrpSpPr/>
          <p:nvPr/>
        </p:nvGrpSpPr>
        <p:grpSpPr>
          <a:xfrm>
            <a:off x="5181308" y="2866114"/>
            <a:ext cx="4050617" cy="1694880"/>
            <a:chOff x="5181308" y="2866114"/>
            <a:chExt cx="4050617" cy="169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160745B6-A353-A31A-C5E4-3D06FEFA7F67}"/>
                    </a:ext>
                  </a:extLst>
                </p14:cNvPr>
                <p14:cNvContentPartPr/>
                <p14:nvPr/>
              </p14:nvContentPartPr>
              <p14:xfrm>
                <a:off x="6839417" y="4058074"/>
                <a:ext cx="262440" cy="50292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160745B6-A353-A31A-C5E4-3D06FEFA7F6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830417" y="4049434"/>
                  <a:ext cx="28008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8D7B8CA4-BAFF-085E-7A6E-E8CDF2DA74B3}"/>
                    </a:ext>
                  </a:extLst>
                </p14:cNvPr>
                <p14:cNvContentPartPr/>
                <p14:nvPr/>
              </p14:nvContentPartPr>
              <p14:xfrm>
                <a:off x="5937565" y="3741308"/>
                <a:ext cx="124920" cy="39996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8D7B8CA4-BAFF-085E-7A6E-E8CDF2DA74B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928925" y="3732308"/>
                  <a:ext cx="14256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A658630C-6538-9A2C-8EC0-505EDB919161}"/>
                    </a:ext>
                  </a:extLst>
                </p14:cNvPr>
                <p14:cNvContentPartPr/>
                <p14:nvPr/>
              </p14:nvContentPartPr>
              <p14:xfrm>
                <a:off x="5887885" y="3670028"/>
                <a:ext cx="276120" cy="10188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A658630C-6538-9A2C-8EC0-505EDB91916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878885" y="3661388"/>
                  <a:ext cx="2937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0EC872C9-9D37-41F2-1D26-6BCAE1BE0EFB}"/>
                    </a:ext>
                  </a:extLst>
                </p14:cNvPr>
                <p14:cNvContentPartPr/>
                <p14:nvPr/>
              </p14:nvContentPartPr>
              <p14:xfrm>
                <a:off x="5909485" y="3847148"/>
                <a:ext cx="270360" cy="4932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0EC872C9-9D37-41F2-1D26-6BCAE1BE0EF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900845" y="3838148"/>
                  <a:ext cx="2880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829FCB97-92C4-3819-175F-162907E84679}"/>
                    </a:ext>
                  </a:extLst>
                </p14:cNvPr>
                <p14:cNvContentPartPr/>
                <p14:nvPr/>
              </p14:nvContentPartPr>
              <p14:xfrm>
                <a:off x="6323845" y="3637268"/>
                <a:ext cx="187200" cy="38700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829FCB97-92C4-3819-175F-162907E8467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314845" y="3628268"/>
                  <a:ext cx="2048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001B2D21-04F2-4CD5-71E3-872A89FA03A9}"/>
                    </a:ext>
                  </a:extLst>
                </p14:cNvPr>
                <p14:cNvContentPartPr/>
                <p14:nvPr/>
              </p14:nvContentPartPr>
              <p14:xfrm>
                <a:off x="6461005" y="3717908"/>
                <a:ext cx="171360" cy="25596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001B2D21-04F2-4CD5-71E3-872A89FA03A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452005" y="3709268"/>
                  <a:ext cx="1890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04B13E90-EB7D-BF2E-C2C7-1EAAC0D8599E}"/>
                    </a:ext>
                  </a:extLst>
                </p14:cNvPr>
                <p14:cNvContentPartPr/>
                <p14:nvPr/>
              </p14:nvContentPartPr>
              <p14:xfrm>
                <a:off x="6579085" y="3600548"/>
                <a:ext cx="243360" cy="42084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04B13E90-EB7D-BF2E-C2C7-1EAAC0D8599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570445" y="3591548"/>
                  <a:ext cx="26100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2AC21623-8B9C-A17A-5F95-7F2BEA2836D9}"/>
                    </a:ext>
                  </a:extLst>
                </p14:cNvPr>
                <p14:cNvContentPartPr/>
                <p14:nvPr/>
              </p14:nvContentPartPr>
              <p14:xfrm>
                <a:off x="6922525" y="3766508"/>
                <a:ext cx="181800" cy="5436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2AC21623-8B9C-A17A-5F95-7F2BEA2836D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913525" y="3757508"/>
                  <a:ext cx="1994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C2C46DD0-804B-B0D0-35CC-098B3C4A443F}"/>
                    </a:ext>
                  </a:extLst>
                </p14:cNvPr>
                <p14:cNvContentPartPr/>
                <p14:nvPr/>
              </p14:nvContentPartPr>
              <p14:xfrm>
                <a:off x="6967885" y="3887828"/>
                <a:ext cx="165960" cy="3996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C2C46DD0-804B-B0D0-35CC-098B3C4A443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958885" y="3879188"/>
                  <a:ext cx="1836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92272838-DECB-489B-A63D-A7544815902F}"/>
                    </a:ext>
                  </a:extLst>
                </p14:cNvPr>
                <p14:cNvContentPartPr/>
                <p14:nvPr/>
              </p14:nvContentPartPr>
              <p14:xfrm>
                <a:off x="7223845" y="3672908"/>
                <a:ext cx="133560" cy="29304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92272838-DECB-489B-A63D-A7544815902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215205" y="3663908"/>
                  <a:ext cx="1512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0BF6E770-6948-E3B9-346B-FDA1DA881EDB}"/>
                    </a:ext>
                  </a:extLst>
                </p14:cNvPr>
                <p14:cNvContentPartPr/>
                <p14:nvPr/>
              </p14:nvContentPartPr>
              <p14:xfrm>
                <a:off x="7214125" y="3680828"/>
                <a:ext cx="219240" cy="9396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0BF6E770-6948-E3B9-346B-FDA1DA881ED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205485" y="3671828"/>
                  <a:ext cx="2368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A709EEA8-A4D1-675F-E1EB-E590575CBCFD}"/>
                    </a:ext>
                  </a:extLst>
                </p14:cNvPr>
                <p14:cNvContentPartPr/>
                <p14:nvPr/>
              </p14:nvContentPartPr>
              <p14:xfrm>
                <a:off x="7233925" y="3833828"/>
                <a:ext cx="205200" cy="7704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A709EEA8-A4D1-675F-E1EB-E590575CBCF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224925" y="3824828"/>
                  <a:ext cx="222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E6A0FAC6-71C0-3363-08A6-1C9FC204E429}"/>
                    </a:ext>
                  </a:extLst>
                </p14:cNvPr>
                <p14:cNvContentPartPr/>
                <p14:nvPr/>
              </p14:nvContentPartPr>
              <p14:xfrm>
                <a:off x="7517245" y="3613508"/>
                <a:ext cx="146880" cy="38196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E6A0FAC6-71C0-3363-08A6-1C9FC204E42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508605" y="3604868"/>
                  <a:ext cx="1645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8A73B35F-7FF3-044C-C8C4-024F35BAC00D}"/>
                    </a:ext>
                  </a:extLst>
                </p14:cNvPr>
                <p14:cNvContentPartPr/>
                <p14:nvPr/>
              </p14:nvContentPartPr>
              <p14:xfrm>
                <a:off x="7652245" y="3697028"/>
                <a:ext cx="224280" cy="19044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8A73B35F-7FF3-044C-C8C4-024F35BAC00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643605" y="3688028"/>
                  <a:ext cx="241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B34EDB5E-7299-DB82-461D-1318B3AA56BE}"/>
                    </a:ext>
                  </a:extLst>
                </p14:cNvPr>
                <p14:cNvContentPartPr/>
                <p14:nvPr/>
              </p14:nvContentPartPr>
              <p14:xfrm>
                <a:off x="7816765" y="3627188"/>
                <a:ext cx="222120" cy="35676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B34EDB5E-7299-DB82-461D-1318B3AA56B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808125" y="3618188"/>
                  <a:ext cx="2397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E047FD43-B57E-0BCA-FC69-FA4DCC5168E3}"/>
                    </a:ext>
                  </a:extLst>
                </p14:cNvPr>
                <p14:cNvContentPartPr/>
                <p14:nvPr/>
              </p14:nvContentPartPr>
              <p14:xfrm>
                <a:off x="8156245" y="3675428"/>
                <a:ext cx="135000" cy="21240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E047FD43-B57E-0BCA-FC69-FA4DCC5168E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147245" y="3666788"/>
                  <a:ext cx="1526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ECE11333-2256-BA10-5CBC-AFDB2BACFA61}"/>
                    </a:ext>
                  </a:extLst>
                </p14:cNvPr>
                <p14:cNvContentPartPr/>
                <p14:nvPr/>
              </p14:nvContentPartPr>
              <p14:xfrm>
                <a:off x="8144365" y="3753188"/>
                <a:ext cx="197280" cy="5724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ECE11333-2256-BA10-5CBC-AFDB2BACFA6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135365" y="3744548"/>
                  <a:ext cx="2149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2BB31CD1-6C0B-E32C-6980-9AB9A464817B}"/>
                    </a:ext>
                  </a:extLst>
                </p14:cNvPr>
                <p14:cNvContentPartPr/>
                <p14:nvPr/>
              </p14:nvContentPartPr>
              <p14:xfrm>
                <a:off x="8345245" y="3637268"/>
                <a:ext cx="162000" cy="28584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2BB31CD1-6C0B-E32C-6980-9AB9A464817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336605" y="3628628"/>
                  <a:ext cx="1796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79E0EAEE-638D-F3C0-D12E-5ADCAE7FF9D3}"/>
                    </a:ext>
                  </a:extLst>
                </p14:cNvPr>
                <p14:cNvContentPartPr/>
                <p14:nvPr/>
              </p14:nvContentPartPr>
              <p14:xfrm>
                <a:off x="8288365" y="3635828"/>
                <a:ext cx="225000" cy="7020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79E0EAEE-638D-F3C0-D12E-5ADCAE7FF9D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279365" y="3627188"/>
                  <a:ext cx="242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634A5347-19B2-26FA-3AB8-69287710E472}"/>
                    </a:ext>
                  </a:extLst>
                </p14:cNvPr>
                <p14:cNvContentPartPr/>
                <p14:nvPr/>
              </p14:nvContentPartPr>
              <p14:xfrm>
                <a:off x="8365045" y="3707108"/>
                <a:ext cx="185760" cy="6120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634A5347-19B2-26FA-3AB8-69287710E47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356405" y="3698108"/>
                  <a:ext cx="203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565236BD-CB11-16BD-AC78-1FCFBA0A2405}"/>
                    </a:ext>
                  </a:extLst>
                </p14:cNvPr>
                <p14:cNvContentPartPr/>
                <p14:nvPr/>
              </p14:nvContentPartPr>
              <p14:xfrm>
                <a:off x="8619565" y="3573188"/>
                <a:ext cx="173520" cy="32400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565236BD-CB11-16BD-AC78-1FCFBA0A240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610565" y="3564548"/>
                  <a:ext cx="1911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93569E66-0664-7D62-FF40-A7E63F0B47AC}"/>
                    </a:ext>
                  </a:extLst>
                </p14:cNvPr>
                <p14:cNvContentPartPr/>
                <p14:nvPr/>
              </p14:nvContentPartPr>
              <p14:xfrm>
                <a:off x="8818645" y="3637988"/>
                <a:ext cx="131760" cy="20304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93569E66-0664-7D62-FF40-A7E63F0B47A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809645" y="3628988"/>
                  <a:ext cx="149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C5CE64B2-9EC6-1CFF-CBF1-2B1B4BDC0E52}"/>
                    </a:ext>
                  </a:extLst>
                </p14:cNvPr>
                <p14:cNvContentPartPr/>
                <p14:nvPr/>
              </p14:nvContentPartPr>
              <p14:xfrm>
                <a:off x="8865805" y="3779828"/>
                <a:ext cx="187560" cy="8496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C5CE64B2-9EC6-1CFF-CBF1-2B1B4BDC0E5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856805" y="3770828"/>
                  <a:ext cx="205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BB852206-13AB-9B81-DA50-ACC395D11A82}"/>
                    </a:ext>
                  </a:extLst>
                </p14:cNvPr>
                <p14:cNvContentPartPr/>
                <p14:nvPr/>
              </p14:nvContentPartPr>
              <p14:xfrm>
                <a:off x="8869765" y="3463028"/>
                <a:ext cx="362160" cy="49644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BB852206-13AB-9B81-DA50-ACC395D11A8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860765" y="3454028"/>
                  <a:ext cx="37980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78E1FB04-5FEC-4137-77A9-C5A65F7201CB}"/>
                    </a:ext>
                  </a:extLst>
                </p14:cNvPr>
                <p14:cNvContentPartPr/>
                <p14:nvPr/>
              </p14:nvContentPartPr>
              <p14:xfrm>
                <a:off x="5181308" y="2866114"/>
                <a:ext cx="1134360" cy="151416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78E1FB04-5FEC-4137-77A9-C5A65F7201C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172668" y="2857474"/>
                  <a:ext cx="1152000" cy="153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F1353AD2-7CDB-19B8-0E78-AB65CB532AC6}"/>
              </a:ext>
            </a:extLst>
          </p:cNvPr>
          <p:cNvGrpSpPr/>
          <p:nvPr/>
        </p:nvGrpSpPr>
        <p:grpSpPr>
          <a:xfrm>
            <a:off x="4210517" y="2289958"/>
            <a:ext cx="985680" cy="529920"/>
            <a:chOff x="4264157" y="2045913"/>
            <a:chExt cx="985680" cy="52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A9E14E7A-509B-4123-2567-FC4E9E48618C}"/>
                    </a:ext>
                  </a:extLst>
                </p14:cNvPr>
                <p14:cNvContentPartPr/>
                <p14:nvPr/>
              </p14:nvContentPartPr>
              <p14:xfrm>
                <a:off x="4339757" y="2208633"/>
                <a:ext cx="137520" cy="36720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A9E14E7A-509B-4123-2567-FC4E9E48618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331117" y="2199633"/>
                  <a:ext cx="1551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61030929-D684-E4BA-191C-FD65F641C4B5}"/>
                    </a:ext>
                  </a:extLst>
                </p14:cNvPr>
                <p14:cNvContentPartPr/>
                <p14:nvPr/>
              </p14:nvContentPartPr>
              <p14:xfrm>
                <a:off x="4264157" y="2148873"/>
                <a:ext cx="351000" cy="8748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61030929-D684-E4BA-191C-FD65F641C4B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255157" y="2139873"/>
                  <a:ext cx="368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21F1CD80-D5D6-1F50-15DC-1FADB5164D81}"/>
                    </a:ext>
                  </a:extLst>
                </p14:cNvPr>
                <p14:cNvContentPartPr/>
                <p14:nvPr/>
              </p14:nvContentPartPr>
              <p14:xfrm>
                <a:off x="4339037" y="2311233"/>
                <a:ext cx="266400" cy="8604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21F1CD80-D5D6-1F50-15DC-1FADB5164D8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330037" y="2302233"/>
                  <a:ext cx="2840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DBBF7037-0A57-B9E2-B07B-E5A90C8D8247}"/>
                    </a:ext>
                  </a:extLst>
                </p14:cNvPr>
                <p14:cNvContentPartPr/>
                <p14:nvPr/>
              </p14:nvContentPartPr>
              <p14:xfrm>
                <a:off x="4720277" y="2086593"/>
                <a:ext cx="135360" cy="44532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DBBF7037-0A57-B9E2-B07B-E5A90C8D824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711277" y="2077593"/>
                  <a:ext cx="1530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CE27E164-99C6-1CA0-4717-0275F7DDC375}"/>
                    </a:ext>
                  </a:extLst>
                </p14:cNvPr>
                <p14:cNvContentPartPr/>
                <p14:nvPr/>
              </p14:nvContentPartPr>
              <p14:xfrm>
                <a:off x="4934117" y="2139513"/>
                <a:ext cx="137520" cy="30600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CE27E164-99C6-1CA0-4717-0275F7DDC37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925117" y="2130873"/>
                  <a:ext cx="1551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ABE8D0FE-6E86-6EF0-36BC-A1BA47D7CDCF}"/>
                    </a:ext>
                  </a:extLst>
                </p14:cNvPr>
                <p14:cNvContentPartPr/>
                <p14:nvPr/>
              </p14:nvContentPartPr>
              <p14:xfrm>
                <a:off x="4852757" y="2148873"/>
                <a:ext cx="178200" cy="16812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ABE8D0FE-6E86-6EF0-36BC-A1BA47D7CDC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843757" y="2139873"/>
                  <a:ext cx="1958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75483F2D-1840-F10D-3857-6D94CAC6DFF8}"/>
                    </a:ext>
                  </a:extLst>
                </p14:cNvPr>
                <p14:cNvContentPartPr/>
                <p14:nvPr/>
              </p14:nvContentPartPr>
              <p14:xfrm>
                <a:off x="4957877" y="2045913"/>
                <a:ext cx="291960" cy="41508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75483F2D-1840-F10D-3857-6D94CAC6DFF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948877" y="2036913"/>
                  <a:ext cx="309600" cy="43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upo 157">
            <a:extLst>
              <a:ext uri="{FF2B5EF4-FFF2-40B4-BE49-F238E27FC236}">
                <a16:creationId xmlns:a16="http://schemas.microsoft.com/office/drawing/2014/main" id="{5B4037BF-8670-CB19-BB03-FEE15F966A6C}"/>
              </a:ext>
            </a:extLst>
          </p:cNvPr>
          <p:cNvGrpSpPr/>
          <p:nvPr/>
        </p:nvGrpSpPr>
        <p:grpSpPr>
          <a:xfrm>
            <a:off x="5290157" y="1657594"/>
            <a:ext cx="2925540" cy="1487520"/>
            <a:chOff x="5290157" y="1657594"/>
            <a:chExt cx="2925540" cy="148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CD638200-C291-7896-D16C-24CA0BB14FC0}"/>
                    </a:ext>
                  </a:extLst>
                </p14:cNvPr>
                <p14:cNvContentPartPr/>
                <p14:nvPr/>
              </p14:nvContentPartPr>
              <p14:xfrm>
                <a:off x="5290157" y="2595958"/>
                <a:ext cx="234720" cy="2016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CD638200-C291-7896-D16C-24CA0BB14FC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281517" y="2587318"/>
                  <a:ext cx="252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5A357F60-EB14-33FE-05AD-32D8F5C41093}"/>
                    </a:ext>
                  </a:extLst>
                </p14:cNvPr>
                <p14:cNvContentPartPr/>
                <p14:nvPr/>
              </p14:nvContentPartPr>
              <p14:xfrm>
                <a:off x="5379077" y="2679118"/>
                <a:ext cx="177840" cy="5328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5A357F60-EB14-33FE-05AD-32D8F5C4109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370077" y="2670478"/>
                  <a:ext cx="195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4FC12DEA-9744-2217-EA4C-F4620DE6C697}"/>
                    </a:ext>
                  </a:extLst>
                </p14:cNvPr>
                <p14:cNvContentPartPr/>
                <p14:nvPr/>
              </p14:nvContentPartPr>
              <p14:xfrm>
                <a:off x="5664557" y="2370238"/>
                <a:ext cx="173520" cy="38304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4FC12DEA-9744-2217-EA4C-F4620DE6C69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655917" y="2361598"/>
                  <a:ext cx="1911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2967D9A8-81C5-611C-D7B5-26D2FBD327DB}"/>
                    </a:ext>
                  </a:extLst>
                </p14:cNvPr>
                <p14:cNvContentPartPr/>
                <p14:nvPr/>
              </p14:nvContentPartPr>
              <p14:xfrm>
                <a:off x="5635037" y="2427118"/>
                <a:ext cx="276120" cy="78120"/>
              </p14:xfrm>
            </p:contentPart>
          </mc:Choice>
          <mc:Fallback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2967D9A8-81C5-611C-D7B5-26D2FBD327D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626397" y="2418478"/>
                  <a:ext cx="2937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F89DBD6C-BA84-8AD9-EB36-F8558E593CDA}"/>
                    </a:ext>
                  </a:extLst>
                </p14:cNvPr>
                <p14:cNvContentPartPr/>
                <p14:nvPr/>
              </p14:nvContentPartPr>
              <p14:xfrm>
                <a:off x="5670677" y="2556358"/>
                <a:ext cx="228960" cy="92880"/>
              </p14:xfrm>
            </p:contentPart>
          </mc:Choice>
          <mc:Fallback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F89DBD6C-BA84-8AD9-EB36-F8558E593CD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662037" y="2547718"/>
                  <a:ext cx="246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0B18FD69-2819-F84B-E24D-EA6CC3502533}"/>
                    </a:ext>
                  </a:extLst>
                </p14:cNvPr>
                <p14:cNvContentPartPr/>
                <p14:nvPr/>
              </p14:nvContentPartPr>
              <p14:xfrm>
                <a:off x="6029957" y="2369158"/>
                <a:ext cx="174960" cy="322920"/>
              </p14:xfrm>
            </p:contentPart>
          </mc:Choice>
          <mc:Fallback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0B18FD69-2819-F84B-E24D-EA6CC350253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021317" y="2360158"/>
                  <a:ext cx="1926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4D220A0C-F2CE-7AD9-43AF-1445C37D0440}"/>
                    </a:ext>
                  </a:extLst>
                </p14:cNvPr>
                <p14:cNvContentPartPr/>
                <p14:nvPr/>
              </p14:nvContentPartPr>
              <p14:xfrm>
                <a:off x="6115997" y="2435038"/>
                <a:ext cx="220680" cy="230760"/>
              </p14:xfrm>
            </p:contentPart>
          </mc:Choice>
          <mc:Fallback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4D220A0C-F2CE-7AD9-43AF-1445C37D044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107357" y="2426038"/>
                  <a:ext cx="2383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E29B9E5A-075A-749A-8AEE-DB244FFF918B}"/>
                    </a:ext>
                  </a:extLst>
                </p14:cNvPr>
                <p14:cNvContentPartPr/>
                <p14:nvPr/>
              </p14:nvContentPartPr>
              <p14:xfrm>
                <a:off x="6437477" y="2400838"/>
                <a:ext cx="97920" cy="244080"/>
              </p14:xfrm>
            </p:contentPart>
          </mc:Choice>
          <mc:Fallback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E29B9E5A-075A-749A-8AEE-DB244FFF918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428477" y="2391838"/>
                  <a:ext cx="1155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76829D2E-9A7C-C982-8361-00A6EC0F08B9}"/>
                    </a:ext>
                  </a:extLst>
                </p14:cNvPr>
                <p14:cNvContentPartPr/>
                <p14:nvPr/>
              </p14:nvContentPartPr>
              <p14:xfrm>
                <a:off x="6411557" y="2499838"/>
                <a:ext cx="181800" cy="49320"/>
              </p14:xfrm>
            </p:contentPart>
          </mc:Choice>
          <mc:Fallback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76829D2E-9A7C-C982-8361-00A6EC0F08B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402917" y="2490838"/>
                  <a:ext cx="1994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26BDA0E6-5E72-3980-4E56-A2A31386D8AA}"/>
                    </a:ext>
                  </a:extLst>
                </p14:cNvPr>
                <p14:cNvContentPartPr/>
                <p14:nvPr/>
              </p14:nvContentPartPr>
              <p14:xfrm>
                <a:off x="6212117" y="2306878"/>
                <a:ext cx="256680" cy="41508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26BDA0E6-5E72-3980-4E56-A2A31386D8A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203477" y="2298238"/>
                  <a:ext cx="27432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76A4BE74-556E-AE1D-D58B-CFD83F6586E4}"/>
                    </a:ext>
                  </a:extLst>
                </p14:cNvPr>
                <p14:cNvContentPartPr/>
                <p14:nvPr/>
              </p14:nvContentPartPr>
              <p14:xfrm>
                <a:off x="6653117" y="2323078"/>
                <a:ext cx="136800" cy="32184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76A4BE74-556E-AE1D-D58B-CFD83F6586E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644117" y="2314078"/>
                  <a:ext cx="1544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81481E4C-EFE3-079A-5D18-593A539E3ECE}"/>
                    </a:ext>
                  </a:extLst>
                </p14:cNvPr>
                <p14:cNvContentPartPr/>
                <p14:nvPr/>
              </p14:nvContentPartPr>
              <p14:xfrm>
                <a:off x="6638357" y="2393998"/>
                <a:ext cx="246600" cy="4140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81481E4C-EFE3-079A-5D18-593A539E3EC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629357" y="2385358"/>
                  <a:ext cx="2642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5B831E8D-5242-22FE-EBFB-E84780828E28}"/>
                    </a:ext>
                  </a:extLst>
                </p14:cNvPr>
                <p14:cNvContentPartPr/>
                <p14:nvPr/>
              </p14:nvContentPartPr>
              <p14:xfrm>
                <a:off x="6713237" y="2478598"/>
                <a:ext cx="181800" cy="88920"/>
              </p14:xfrm>
            </p:contentPart>
          </mc:Choice>
          <mc:Fallback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5B831E8D-5242-22FE-EBFB-E84780828E2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704237" y="2469598"/>
                  <a:ext cx="199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1D3527E2-CD65-C6CF-E7EE-4E6D1AF47BEA}"/>
                    </a:ext>
                  </a:extLst>
                </p14:cNvPr>
                <p14:cNvContentPartPr/>
                <p14:nvPr/>
              </p14:nvContentPartPr>
              <p14:xfrm>
                <a:off x="6931397" y="2336038"/>
                <a:ext cx="156600" cy="297000"/>
              </p14:xfrm>
            </p:contentPart>
          </mc:Choice>
          <mc:Fallback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1D3527E2-CD65-C6CF-E7EE-4E6D1AF47BE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922397" y="2327398"/>
                  <a:ext cx="1742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321D1B07-9B63-312B-442E-A17937E57C2C}"/>
                    </a:ext>
                  </a:extLst>
                </p14:cNvPr>
                <p14:cNvContentPartPr/>
                <p14:nvPr/>
              </p14:nvContentPartPr>
              <p14:xfrm>
                <a:off x="7091597" y="2409478"/>
                <a:ext cx="254520" cy="207720"/>
              </p14:xfrm>
            </p:contentPart>
          </mc:Choice>
          <mc:Fallback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321D1B07-9B63-312B-442E-A17937E57C2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082957" y="2400838"/>
                  <a:ext cx="272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B7E3AAD4-CBEC-68AC-5311-8280CFB902E3}"/>
                    </a:ext>
                  </a:extLst>
                </p14:cNvPr>
                <p14:cNvContentPartPr/>
                <p14:nvPr/>
              </p14:nvContentPartPr>
              <p14:xfrm>
                <a:off x="7221557" y="2258278"/>
                <a:ext cx="248040" cy="459000"/>
              </p14:xfrm>
            </p:contentPart>
          </mc:Choice>
          <mc:Fallback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B7E3AAD4-CBEC-68AC-5311-8280CFB902E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212917" y="2249278"/>
                  <a:ext cx="26568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2B606488-25B4-2F0B-AACA-02AEC7BD1605}"/>
                    </a:ext>
                  </a:extLst>
                </p14:cNvPr>
                <p14:cNvContentPartPr/>
                <p14:nvPr/>
              </p14:nvContentPartPr>
              <p14:xfrm>
                <a:off x="7036337" y="1657594"/>
                <a:ext cx="1179360" cy="1487520"/>
              </p14:xfrm>
            </p:contentPart>
          </mc:Choice>
          <mc:Fallback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2B606488-25B4-2F0B-AACA-02AEC7BD160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027337" y="1648594"/>
                  <a:ext cx="1197000" cy="150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upo 190">
            <a:extLst>
              <a:ext uri="{FF2B5EF4-FFF2-40B4-BE49-F238E27FC236}">
                <a16:creationId xmlns:a16="http://schemas.microsoft.com/office/drawing/2014/main" id="{5603DB94-642E-6A18-D7FD-C00A65E53FFD}"/>
              </a:ext>
            </a:extLst>
          </p:cNvPr>
          <p:cNvGrpSpPr/>
          <p:nvPr/>
        </p:nvGrpSpPr>
        <p:grpSpPr>
          <a:xfrm>
            <a:off x="5788937" y="498394"/>
            <a:ext cx="4221360" cy="885600"/>
            <a:chOff x="5788937" y="498394"/>
            <a:chExt cx="4221360" cy="88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C719538C-6BD4-B7F2-6EFA-652C868579C2}"/>
                    </a:ext>
                  </a:extLst>
                </p14:cNvPr>
                <p14:cNvContentPartPr/>
                <p14:nvPr/>
              </p14:nvContentPartPr>
              <p14:xfrm>
                <a:off x="7174577" y="1336834"/>
                <a:ext cx="70920" cy="47160"/>
              </p14:xfrm>
            </p:contentPart>
          </mc:Choice>
          <mc:Fallback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C719538C-6BD4-B7F2-6EFA-652C868579C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165937" y="1328194"/>
                  <a:ext cx="885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6E8AAE32-DA47-DB5F-0582-CA9A45254CCC}"/>
                    </a:ext>
                  </a:extLst>
                </p14:cNvPr>
                <p14:cNvContentPartPr/>
                <p14:nvPr/>
              </p14:nvContentPartPr>
              <p14:xfrm>
                <a:off x="7363217" y="1308034"/>
                <a:ext cx="99360" cy="7344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6E8AAE32-DA47-DB5F-0582-CA9A45254CC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354217" y="1299034"/>
                  <a:ext cx="1170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1D1674EE-390A-BEA1-0F78-4BB25420E5EC}"/>
                    </a:ext>
                  </a:extLst>
                </p14:cNvPr>
                <p14:cNvContentPartPr/>
                <p14:nvPr/>
              </p14:nvContentPartPr>
              <p14:xfrm>
                <a:off x="7582097" y="1297594"/>
                <a:ext cx="83160" cy="8640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1D1674EE-390A-BEA1-0F78-4BB25420E5E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573457" y="1288954"/>
                  <a:ext cx="1008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52BBE382-F9E1-37B2-19C1-2E56112238A0}"/>
                    </a:ext>
                  </a:extLst>
                </p14:cNvPr>
                <p14:cNvContentPartPr/>
                <p14:nvPr/>
              </p14:nvContentPartPr>
              <p14:xfrm>
                <a:off x="6496697" y="972154"/>
                <a:ext cx="456120" cy="331560"/>
              </p14:xfrm>
            </p:contentPart>
          </mc:Choice>
          <mc:Fallback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52BBE382-F9E1-37B2-19C1-2E56112238A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487697" y="963514"/>
                  <a:ext cx="4737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34C2CE46-0436-33BF-2A29-FB4AF8AA90CD}"/>
                    </a:ext>
                  </a:extLst>
                </p14:cNvPr>
                <p14:cNvContentPartPr/>
                <p14:nvPr/>
              </p14:nvContentPartPr>
              <p14:xfrm>
                <a:off x="5857697" y="532594"/>
                <a:ext cx="163800" cy="328680"/>
              </p14:xfrm>
            </p:contentPart>
          </mc:Choice>
          <mc:Fallback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34C2CE46-0436-33BF-2A29-FB4AF8AA90C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849057" y="523954"/>
                  <a:ext cx="1814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5C9DDA9B-54C7-4BFD-1287-6328597B5E6A}"/>
                    </a:ext>
                  </a:extLst>
                </p14:cNvPr>
                <p14:cNvContentPartPr/>
                <p14:nvPr/>
              </p14:nvContentPartPr>
              <p14:xfrm>
                <a:off x="5788937" y="560314"/>
                <a:ext cx="412200" cy="71640"/>
              </p14:xfrm>
            </p:contentPart>
          </mc:Choice>
          <mc:Fallback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5C9DDA9B-54C7-4BFD-1287-6328597B5E6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779937" y="551674"/>
                  <a:ext cx="4298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55748A35-E132-9EE6-BD30-8C7020CE24E9}"/>
                    </a:ext>
                  </a:extLst>
                </p14:cNvPr>
                <p14:cNvContentPartPr/>
                <p14:nvPr/>
              </p14:nvContentPartPr>
              <p14:xfrm>
                <a:off x="5877497" y="702874"/>
                <a:ext cx="248760" cy="79560"/>
              </p14:xfrm>
            </p:contentPart>
          </mc:Choice>
          <mc:Fallback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55748A35-E132-9EE6-BD30-8C7020CE24E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868857" y="694234"/>
                  <a:ext cx="266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7764EAB5-0DF8-2121-784A-0AB67A728F1B}"/>
                    </a:ext>
                  </a:extLst>
                </p14:cNvPr>
                <p14:cNvContentPartPr/>
                <p14:nvPr/>
              </p14:nvContentPartPr>
              <p14:xfrm>
                <a:off x="6219497" y="563194"/>
                <a:ext cx="198360" cy="269640"/>
              </p14:xfrm>
            </p:contentPart>
          </mc:Choice>
          <mc:Fallback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7764EAB5-0DF8-2121-784A-0AB67A728F1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210497" y="554194"/>
                  <a:ext cx="2160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046B87F9-1F16-1F76-7866-73D007072160}"/>
                    </a:ext>
                  </a:extLst>
                </p14:cNvPr>
                <p14:cNvContentPartPr/>
                <p14:nvPr/>
              </p14:nvContentPartPr>
              <p14:xfrm>
                <a:off x="6362417" y="611074"/>
                <a:ext cx="244440" cy="173520"/>
              </p14:xfrm>
            </p:contentPart>
          </mc:Choice>
          <mc:Fallback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046B87F9-1F16-1F76-7866-73D00707216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353417" y="602434"/>
                  <a:ext cx="262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A9CA9682-8890-1A1C-A581-C905C35B836A}"/>
                    </a:ext>
                  </a:extLst>
                </p14:cNvPr>
                <p14:cNvContentPartPr/>
                <p14:nvPr/>
              </p14:nvContentPartPr>
              <p14:xfrm>
                <a:off x="6529097" y="543034"/>
                <a:ext cx="215280" cy="342360"/>
              </p14:xfrm>
            </p:contentPart>
          </mc:Choice>
          <mc:Fallback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A9CA9682-8890-1A1C-A581-C905C35B836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520457" y="534394"/>
                  <a:ext cx="2329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FF2AEE9D-CC28-81E6-0250-84906979EC79}"/>
                    </a:ext>
                  </a:extLst>
                </p14:cNvPr>
                <p14:cNvContentPartPr/>
                <p14:nvPr/>
              </p14:nvContentPartPr>
              <p14:xfrm>
                <a:off x="6807737" y="690994"/>
                <a:ext cx="288000" cy="16200"/>
              </p14:xfrm>
            </p:contentPart>
          </mc:Choice>
          <mc:Fallback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FF2AEE9D-CC28-81E6-0250-84906979EC7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798737" y="682354"/>
                  <a:ext cx="3056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8375E950-641E-345D-CA36-FB62EF3D329D}"/>
                    </a:ext>
                  </a:extLst>
                </p14:cNvPr>
                <p14:cNvContentPartPr/>
                <p14:nvPr/>
              </p14:nvContentPartPr>
              <p14:xfrm>
                <a:off x="6917897" y="773074"/>
                <a:ext cx="183600" cy="51840"/>
              </p14:xfrm>
            </p:contentPart>
          </mc:Choice>
          <mc:Fallback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8375E950-641E-345D-CA36-FB62EF3D329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909257" y="764074"/>
                  <a:ext cx="2012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2C03415D-7C0E-C77A-A02F-D95B11A36698}"/>
                    </a:ext>
                  </a:extLst>
                </p14:cNvPr>
                <p14:cNvContentPartPr/>
                <p14:nvPr/>
              </p14:nvContentPartPr>
              <p14:xfrm>
                <a:off x="7229297" y="569674"/>
                <a:ext cx="94680" cy="240120"/>
              </p14:xfrm>
            </p:contentPart>
          </mc:Choice>
          <mc:Fallback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2C03415D-7C0E-C77A-A02F-D95B11A3669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220657" y="560674"/>
                  <a:ext cx="112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BCE1C5CC-79B8-3D6D-0588-A760609D36DC}"/>
                    </a:ext>
                  </a:extLst>
                </p14:cNvPr>
                <p14:cNvContentPartPr/>
                <p14:nvPr/>
              </p14:nvContentPartPr>
              <p14:xfrm>
                <a:off x="7158377" y="582994"/>
                <a:ext cx="306000" cy="24120"/>
              </p14:xfrm>
            </p:contentPart>
          </mc:Choice>
          <mc:Fallback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BCE1C5CC-79B8-3D6D-0588-A760609D36D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149737" y="573994"/>
                  <a:ext cx="323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D365DB54-AF1F-9D74-E198-5E2CFAFC1B13}"/>
                    </a:ext>
                  </a:extLst>
                </p14:cNvPr>
                <p14:cNvContentPartPr/>
                <p14:nvPr/>
              </p14:nvContentPartPr>
              <p14:xfrm>
                <a:off x="7274657" y="702874"/>
                <a:ext cx="205200" cy="58320"/>
              </p14:xfrm>
            </p:contentPart>
          </mc:Choice>
          <mc:Fallback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D365DB54-AF1F-9D74-E198-5E2CFAFC1B1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266017" y="694234"/>
                  <a:ext cx="2228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250AFCA8-9C47-6283-F3F4-CCBF172881E6}"/>
                    </a:ext>
                  </a:extLst>
                </p14:cNvPr>
                <p14:cNvContentPartPr/>
                <p14:nvPr/>
              </p14:nvContentPartPr>
              <p14:xfrm>
                <a:off x="7613777" y="565714"/>
                <a:ext cx="100800" cy="259560"/>
              </p14:xfrm>
            </p:contentPart>
          </mc:Choice>
          <mc:Fallback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250AFCA8-9C47-6283-F3F4-CCBF172881E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604777" y="556714"/>
                  <a:ext cx="1184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B4E2ED97-B922-640C-4768-9EC29E904422}"/>
                    </a:ext>
                  </a:extLst>
                </p14:cNvPr>
                <p14:cNvContentPartPr/>
                <p14:nvPr/>
              </p14:nvContentPartPr>
              <p14:xfrm>
                <a:off x="7737977" y="629074"/>
                <a:ext cx="230760" cy="158040"/>
              </p14:xfrm>
            </p:contentPart>
          </mc:Choice>
          <mc:Fallback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B4E2ED97-B922-640C-4768-9EC29E90442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728977" y="620074"/>
                  <a:ext cx="248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19CBBAA6-1060-88DA-7590-C5D76D9065D0}"/>
                    </a:ext>
                  </a:extLst>
                </p14:cNvPr>
                <p14:cNvContentPartPr/>
                <p14:nvPr/>
              </p14:nvContentPartPr>
              <p14:xfrm>
                <a:off x="8019857" y="687034"/>
                <a:ext cx="122400" cy="37440"/>
              </p14:xfrm>
            </p:contentPart>
          </mc:Choice>
          <mc:Fallback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19CBBAA6-1060-88DA-7590-C5D76D9065D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010857" y="678394"/>
                  <a:ext cx="1400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C02C92F9-C80C-E7D8-ECCE-5E2BA22C80A0}"/>
                    </a:ext>
                  </a:extLst>
                </p14:cNvPr>
                <p14:cNvContentPartPr/>
                <p14:nvPr/>
              </p14:nvContentPartPr>
              <p14:xfrm>
                <a:off x="8149817" y="598834"/>
                <a:ext cx="84600" cy="171000"/>
              </p14:xfrm>
            </p:contentPart>
          </mc:Choice>
          <mc:Fallback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C02C92F9-C80C-E7D8-ECCE-5E2BA22C80A0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140817" y="589834"/>
                  <a:ext cx="102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61D14F19-6440-1FC1-F527-8DE009A9BC2D}"/>
                    </a:ext>
                  </a:extLst>
                </p14:cNvPr>
                <p14:cNvContentPartPr/>
                <p14:nvPr/>
              </p14:nvContentPartPr>
              <p14:xfrm>
                <a:off x="8178977" y="502354"/>
                <a:ext cx="208440" cy="356040"/>
              </p14:xfrm>
            </p:contentPart>
          </mc:Choice>
          <mc:Fallback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61D14F19-6440-1FC1-F527-8DE009A9BC2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169977" y="493354"/>
                  <a:ext cx="2260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D93E00D3-9FD5-1C9C-48E3-5DDBB79398E3}"/>
                    </a:ext>
                  </a:extLst>
                </p14:cNvPr>
                <p14:cNvContentPartPr/>
                <p14:nvPr/>
              </p14:nvContentPartPr>
              <p14:xfrm>
                <a:off x="8520257" y="622594"/>
                <a:ext cx="53640" cy="177120"/>
              </p14:xfrm>
            </p:contentPart>
          </mc:Choice>
          <mc:Fallback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D93E00D3-9FD5-1C9C-48E3-5DDBB79398E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511617" y="613594"/>
                  <a:ext cx="712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76F1B12C-635F-1139-AD17-74A1E6D1DBAB}"/>
                    </a:ext>
                  </a:extLst>
                </p14:cNvPr>
                <p14:cNvContentPartPr/>
                <p14:nvPr/>
              </p14:nvContentPartPr>
              <p14:xfrm>
                <a:off x="8512337" y="640954"/>
                <a:ext cx="177840" cy="51840"/>
              </p14:xfrm>
            </p:contentPart>
          </mc:Choice>
          <mc:Fallback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76F1B12C-635F-1139-AD17-74A1E6D1DBA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03697" y="631954"/>
                  <a:ext cx="1954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05FCF761-025F-A6C1-8A92-2A552DE5A0D3}"/>
                    </a:ext>
                  </a:extLst>
                </p14:cNvPr>
                <p14:cNvContentPartPr/>
                <p14:nvPr/>
              </p14:nvContentPartPr>
              <p14:xfrm>
                <a:off x="8744897" y="537994"/>
                <a:ext cx="144720" cy="288720"/>
              </p14:xfrm>
            </p:contentPart>
          </mc:Choice>
          <mc:Fallback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05FCF761-025F-A6C1-8A92-2A552DE5A0D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36257" y="528994"/>
                  <a:ext cx="1623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7348FEBD-44DE-4770-689E-1FD3220F0E15}"/>
                    </a:ext>
                  </a:extLst>
                </p14:cNvPr>
                <p14:cNvContentPartPr/>
                <p14:nvPr/>
              </p14:nvContentPartPr>
              <p14:xfrm>
                <a:off x="8687657" y="543394"/>
                <a:ext cx="282240" cy="46440"/>
              </p14:xfrm>
            </p:contentPart>
          </mc:Choice>
          <mc:Fallback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7348FEBD-44DE-4770-689E-1FD3220F0E1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79017" y="534394"/>
                  <a:ext cx="2998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BC05917B-1593-C3DB-50AF-D4D818B95DFC}"/>
                    </a:ext>
                  </a:extLst>
                </p14:cNvPr>
                <p14:cNvContentPartPr/>
                <p14:nvPr/>
              </p14:nvContentPartPr>
              <p14:xfrm>
                <a:off x="8788457" y="623674"/>
                <a:ext cx="189720" cy="92880"/>
              </p14:xfrm>
            </p:contentPart>
          </mc:Choice>
          <mc:Fallback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BC05917B-1593-C3DB-50AF-D4D818B95DF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779457" y="615034"/>
                  <a:ext cx="207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1F5E6BF8-EAD5-6408-4676-2C5C0B908E10}"/>
                    </a:ext>
                  </a:extLst>
                </p14:cNvPr>
                <p14:cNvContentPartPr/>
                <p14:nvPr/>
              </p14:nvContentPartPr>
              <p14:xfrm>
                <a:off x="9065657" y="530074"/>
                <a:ext cx="160560" cy="311400"/>
              </p14:xfrm>
            </p:contentPart>
          </mc:Choice>
          <mc:Fallback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1F5E6BF8-EAD5-6408-4676-2C5C0B908E1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056657" y="521074"/>
                  <a:ext cx="1782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20C165D1-D662-0CD8-6DF8-4FD889615E15}"/>
                    </a:ext>
                  </a:extLst>
                </p14:cNvPr>
                <p14:cNvContentPartPr/>
                <p14:nvPr/>
              </p14:nvContentPartPr>
              <p14:xfrm>
                <a:off x="9206057" y="606754"/>
                <a:ext cx="169920" cy="181800"/>
              </p14:xfrm>
            </p:contentPart>
          </mc:Choice>
          <mc:Fallback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20C165D1-D662-0CD8-6DF8-4FD889615E15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197417" y="598114"/>
                  <a:ext cx="1875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FE73187B-1670-1603-24B7-F9077BAD10B5}"/>
                    </a:ext>
                  </a:extLst>
                </p14:cNvPr>
                <p14:cNvContentPartPr/>
                <p14:nvPr/>
              </p14:nvContentPartPr>
              <p14:xfrm>
                <a:off x="9387497" y="708274"/>
                <a:ext cx="171720" cy="16200"/>
              </p14:xfrm>
            </p:contentPart>
          </mc:Choice>
          <mc:Fallback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FE73187B-1670-1603-24B7-F9077BAD10B5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378497" y="699274"/>
                  <a:ext cx="1893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BFE6792B-E7B3-A505-3AA1-06245C7ED124}"/>
                    </a:ext>
                  </a:extLst>
                </p14:cNvPr>
                <p14:cNvContentPartPr/>
                <p14:nvPr/>
              </p14:nvContentPartPr>
              <p14:xfrm>
                <a:off x="9572537" y="597754"/>
                <a:ext cx="246600" cy="190800"/>
              </p14:xfrm>
            </p:contentPart>
          </mc:Choice>
          <mc:Fallback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BFE6792B-E7B3-A505-3AA1-06245C7ED12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563897" y="589114"/>
                  <a:ext cx="264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183D8CE9-E267-5698-6FFB-E856DD5064DE}"/>
                    </a:ext>
                  </a:extLst>
                </p14:cNvPr>
                <p14:cNvContentPartPr/>
                <p14:nvPr/>
              </p14:nvContentPartPr>
              <p14:xfrm>
                <a:off x="9738137" y="498394"/>
                <a:ext cx="272160" cy="347760"/>
              </p14:xfrm>
            </p:contentPart>
          </mc:Choice>
          <mc:Fallback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183D8CE9-E267-5698-6FFB-E856DD5064D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729497" y="489394"/>
                  <a:ext cx="289800" cy="365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92" name="Gráfico 191" descr="Flecha abajo con relleno sólido">
            <a:extLst>
              <a:ext uri="{FF2B5EF4-FFF2-40B4-BE49-F238E27FC236}">
                <a16:creationId xmlns:a16="http://schemas.microsoft.com/office/drawing/2014/main" id="{9BE31092-1840-6859-7E27-953B2D9FE801}"/>
              </a:ext>
            </a:extLst>
          </p:cNvPr>
          <p:cNvPicPr>
            <a:picLocks noChangeAspect="1"/>
          </p:cNvPicPr>
          <p:nvPr/>
        </p:nvPicPr>
        <p:blipFill>
          <a:blip r:embed="rId275">
            <a:extLst>
              <a:ext uri="{96DAC541-7B7A-43D3-8B79-37D633B846F1}">
                <asvg:svgBlip xmlns:asvg="http://schemas.microsoft.com/office/drawing/2016/SVG/main" r:embed="rId276"/>
              </a:ext>
            </a:extLst>
          </a:blip>
          <a:stretch>
            <a:fillRect/>
          </a:stretch>
        </p:blipFill>
        <p:spPr>
          <a:xfrm flipV="1">
            <a:off x="662777" y="1549284"/>
            <a:ext cx="2574686" cy="283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96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dirty="0" err="1"/>
              <a:t>Actividad</a:t>
            </a:r>
            <a:r>
              <a:rPr lang="en-US" dirty="0"/>
              <a:t> 14 de </a:t>
            </a:r>
            <a:r>
              <a:rPr lang="en-US" dirty="0" err="1"/>
              <a:t>febrero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813606"/>
            <a:ext cx="6766559" cy="2234642"/>
          </a:xfrm>
        </p:spPr>
        <p:txBody>
          <a:bodyPr>
            <a:normAutofit/>
          </a:bodyPr>
          <a:lstStyle/>
          <a:p>
            <a:r>
              <a:rPr lang="en-US" sz="3200" dirty="0" err="1"/>
              <a:t>Contesta</a:t>
            </a:r>
            <a:r>
              <a:rPr lang="en-US" sz="3200" dirty="0"/>
              <a:t> lo que se </a:t>
            </a:r>
            <a:r>
              <a:rPr lang="en-US" sz="3200" dirty="0" err="1"/>
              <a:t>te</a:t>
            </a:r>
            <a:r>
              <a:rPr lang="en-US" sz="3200" dirty="0"/>
              <a:t> </a:t>
            </a:r>
            <a:r>
              <a:rPr lang="en-US" sz="3200" dirty="0" err="1"/>
              <a:t>pide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archivo</a:t>
            </a:r>
            <a:r>
              <a:rPr lang="en-US" sz="3200" dirty="0"/>
              <a:t> </a:t>
            </a:r>
            <a:r>
              <a:rPr lang="en-US" sz="3200" dirty="0" err="1"/>
              <a:t>ProgramacionDinamica.ipynb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3B37D-74D3-C7CE-2444-28E4256F2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07A14167-D6FE-5D08-4BF7-E8E3CAAC2448}"/>
              </a:ext>
            </a:extLst>
          </p:cNvPr>
          <p:cNvGrpSpPr/>
          <p:nvPr/>
        </p:nvGrpSpPr>
        <p:grpSpPr>
          <a:xfrm>
            <a:off x="1579010" y="823183"/>
            <a:ext cx="1144800" cy="305280"/>
            <a:chOff x="1579010" y="823183"/>
            <a:chExt cx="114480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3C53F1AD-A2D3-8187-E426-7512E7851D2E}"/>
                    </a:ext>
                  </a:extLst>
                </p14:cNvPr>
                <p14:cNvContentPartPr/>
                <p14:nvPr/>
              </p14:nvContentPartPr>
              <p14:xfrm>
                <a:off x="1579010" y="877183"/>
                <a:ext cx="190080" cy="21888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3C53F1AD-A2D3-8187-E426-7512E7851D2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72890" y="871063"/>
                  <a:ext cx="2023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1BAA4D55-5422-5421-4DF5-FC4D14599BB0}"/>
                    </a:ext>
                  </a:extLst>
                </p14:cNvPr>
                <p14:cNvContentPartPr/>
                <p14:nvPr/>
              </p14:nvContentPartPr>
              <p14:xfrm>
                <a:off x="1823090" y="996343"/>
                <a:ext cx="175680" cy="12132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1BAA4D55-5422-5421-4DF5-FC4D14599BB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16970" y="990223"/>
                  <a:ext cx="187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17228164-A376-7A43-8F09-D91032D716CD}"/>
                    </a:ext>
                  </a:extLst>
                </p14:cNvPr>
                <p14:cNvContentPartPr/>
                <p14:nvPr/>
              </p14:nvContentPartPr>
              <p14:xfrm>
                <a:off x="2014250" y="823183"/>
                <a:ext cx="137520" cy="30528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17228164-A376-7A43-8F09-D91032D716C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08130" y="817063"/>
                  <a:ext cx="1497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B0BE9FD8-333B-53C9-C36C-37BC4020DE92}"/>
                    </a:ext>
                  </a:extLst>
                </p14:cNvPr>
                <p14:cNvContentPartPr/>
                <p14:nvPr/>
              </p14:nvContentPartPr>
              <p14:xfrm>
                <a:off x="2192810" y="835423"/>
                <a:ext cx="104400" cy="26208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B0BE9FD8-333B-53C9-C36C-37BC4020DE9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86690" y="829303"/>
                  <a:ext cx="1166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898A92A9-6064-E132-F15E-9347CEBAE738}"/>
                    </a:ext>
                  </a:extLst>
                </p14:cNvPr>
                <p14:cNvContentPartPr/>
                <p14:nvPr/>
              </p14:nvContentPartPr>
              <p14:xfrm>
                <a:off x="2117210" y="924343"/>
                <a:ext cx="253080" cy="7596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898A92A9-6064-E132-F15E-9347CEBAE7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11090" y="918223"/>
                  <a:ext cx="2653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C0E2114C-0976-E95C-C1C4-2E3796E11BDA}"/>
                    </a:ext>
                  </a:extLst>
                </p14:cNvPr>
                <p14:cNvContentPartPr/>
                <p14:nvPr/>
              </p14:nvContentPartPr>
              <p14:xfrm>
                <a:off x="2412050" y="938023"/>
                <a:ext cx="153720" cy="12312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C0E2114C-0976-E95C-C1C4-2E3796E11BD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05930" y="931903"/>
                  <a:ext cx="1659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9957613B-BE96-6999-37C7-2617A5D8D5C6}"/>
                    </a:ext>
                  </a:extLst>
                </p14:cNvPr>
                <p14:cNvContentPartPr/>
                <p14:nvPr/>
              </p14:nvContentPartPr>
              <p14:xfrm>
                <a:off x="2606450" y="903463"/>
                <a:ext cx="117360" cy="16488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9957613B-BE96-6999-37C7-2617A5D8D5C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00330" y="897343"/>
                  <a:ext cx="12960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9668A5AA-F171-3E79-63BE-65EFD0144109}"/>
                  </a:ext>
                </a:extLst>
              </p14:cNvPr>
              <p14:cNvContentPartPr/>
              <p14:nvPr/>
            </p14:nvContentPartPr>
            <p14:xfrm>
              <a:off x="3029090" y="873583"/>
              <a:ext cx="205200" cy="203040"/>
            </p14:xfrm>
          </p:contentPart>
        </mc:Choice>
        <mc:Fallback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9668A5AA-F171-3E79-63BE-65EFD014410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022970" y="867463"/>
                <a:ext cx="217440" cy="21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upo 30">
            <a:extLst>
              <a:ext uri="{FF2B5EF4-FFF2-40B4-BE49-F238E27FC236}">
                <a16:creationId xmlns:a16="http://schemas.microsoft.com/office/drawing/2014/main" id="{20D2CB60-6B43-2A94-50DF-A39632F5EF6A}"/>
              </a:ext>
            </a:extLst>
          </p:cNvPr>
          <p:cNvGrpSpPr/>
          <p:nvPr/>
        </p:nvGrpSpPr>
        <p:grpSpPr>
          <a:xfrm>
            <a:off x="3673130" y="741103"/>
            <a:ext cx="959040" cy="284040"/>
            <a:chOff x="3673130" y="741103"/>
            <a:chExt cx="959040" cy="28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ACEAD6B4-72AA-97A5-D22A-F6CDC2C5C3E5}"/>
                    </a:ext>
                  </a:extLst>
                </p14:cNvPr>
                <p14:cNvContentPartPr/>
                <p14:nvPr/>
              </p14:nvContentPartPr>
              <p14:xfrm>
                <a:off x="3673130" y="784303"/>
                <a:ext cx="162000" cy="2138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ACEAD6B4-72AA-97A5-D22A-F6CDC2C5C3E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67010" y="778183"/>
                  <a:ext cx="1742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3354DCAC-3FE8-362F-FCAB-34EB252480B5}"/>
                    </a:ext>
                  </a:extLst>
                </p14:cNvPr>
                <p14:cNvContentPartPr/>
                <p14:nvPr/>
              </p14:nvContentPartPr>
              <p14:xfrm>
                <a:off x="3894170" y="869983"/>
                <a:ext cx="173880" cy="12240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3354DCAC-3FE8-362F-FCAB-34EB252480B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88050" y="863863"/>
                  <a:ext cx="186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E6BAB002-7AED-2D6C-0C7C-2C60FEDCD30E}"/>
                    </a:ext>
                  </a:extLst>
                </p14:cNvPr>
                <p14:cNvContentPartPr/>
                <p14:nvPr/>
              </p14:nvContentPartPr>
              <p14:xfrm>
                <a:off x="4073450" y="868903"/>
                <a:ext cx="48960" cy="11700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E6BAB002-7AED-2D6C-0C7C-2C60FEDCD30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67330" y="862783"/>
                  <a:ext cx="61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6429E3A0-F7D4-B0C2-E5BA-236BACD26D5C}"/>
                    </a:ext>
                  </a:extLst>
                </p14:cNvPr>
                <p14:cNvContentPartPr/>
                <p14:nvPr/>
              </p14:nvContentPartPr>
              <p14:xfrm>
                <a:off x="4216010" y="741103"/>
                <a:ext cx="140400" cy="27864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6429E3A0-F7D4-B0C2-E5BA-236BACD26D5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209890" y="734983"/>
                  <a:ext cx="1526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4765DD1A-2324-093C-C14C-F2E9ABD0667C}"/>
                    </a:ext>
                  </a:extLst>
                </p14:cNvPr>
                <p14:cNvContentPartPr/>
                <p14:nvPr/>
              </p14:nvContentPartPr>
              <p14:xfrm>
                <a:off x="4383410" y="871783"/>
                <a:ext cx="248760" cy="15336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4765DD1A-2324-093C-C14C-F2E9ABD0667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77290" y="865663"/>
                  <a:ext cx="26100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CBB8DBE9-2C6E-5C60-4003-4ADCE6CC5C28}"/>
              </a:ext>
            </a:extLst>
          </p:cNvPr>
          <p:cNvGrpSpPr/>
          <p:nvPr/>
        </p:nvGrpSpPr>
        <p:grpSpPr>
          <a:xfrm>
            <a:off x="1608530" y="1257703"/>
            <a:ext cx="321120" cy="311760"/>
            <a:chOff x="4921250" y="715183"/>
            <a:chExt cx="32112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C4155CD1-D814-815C-549F-92112F9E0C8F}"/>
                    </a:ext>
                  </a:extLst>
                </p14:cNvPr>
                <p14:cNvContentPartPr/>
                <p14:nvPr/>
              </p14:nvContentPartPr>
              <p14:xfrm>
                <a:off x="4921250" y="896983"/>
                <a:ext cx="219960" cy="12456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C4155CD1-D814-815C-549F-92112F9E0C8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915130" y="890863"/>
                  <a:ext cx="232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AA96C53C-59FA-569D-15C4-B884202538DA}"/>
                    </a:ext>
                  </a:extLst>
                </p14:cNvPr>
                <p14:cNvContentPartPr/>
                <p14:nvPr/>
              </p14:nvContentPartPr>
              <p14:xfrm>
                <a:off x="5139770" y="715183"/>
                <a:ext cx="102600" cy="31176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AA96C53C-59FA-569D-15C4-B884202538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133650" y="709063"/>
                  <a:ext cx="114840" cy="32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082DB10F-EE53-C41C-400A-1178F8343D90}"/>
              </a:ext>
            </a:extLst>
          </p:cNvPr>
          <p:cNvGrpSpPr/>
          <p:nvPr/>
        </p:nvGrpSpPr>
        <p:grpSpPr>
          <a:xfrm>
            <a:off x="2332490" y="1262383"/>
            <a:ext cx="1217160" cy="311760"/>
            <a:chOff x="5645210" y="719863"/>
            <a:chExt cx="121716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581AE2FB-E525-550C-CC70-D5B683C19388}"/>
                    </a:ext>
                  </a:extLst>
                </p14:cNvPr>
                <p14:cNvContentPartPr/>
                <p14:nvPr/>
              </p14:nvContentPartPr>
              <p14:xfrm>
                <a:off x="5645210" y="867463"/>
                <a:ext cx="225360" cy="15516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581AE2FB-E525-550C-CC70-D5B683C1938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639090" y="861343"/>
                  <a:ext cx="237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B3FD9080-0A2E-22B6-9A47-DF3BC26DE66B}"/>
                    </a:ext>
                  </a:extLst>
                </p14:cNvPr>
                <p14:cNvContentPartPr/>
                <p14:nvPr/>
              </p14:nvContentPartPr>
              <p14:xfrm>
                <a:off x="5838890" y="854503"/>
                <a:ext cx="75600" cy="14724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B3FD9080-0A2E-22B6-9A47-DF3BC26DE66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832770" y="848383"/>
                  <a:ext cx="87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C5F5B7C1-AE71-2F4F-4B2B-98E6C9736CB9}"/>
                    </a:ext>
                  </a:extLst>
                </p14:cNvPr>
                <p14:cNvContentPartPr/>
                <p14:nvPr/>
              </p14:nvContentPartPr>
              <p14:xfrm>
                <a:off x="5987210" y="876823"/>
                <a:ext cx="130320" cy="13608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C5F5B7C1-AE71-2F4F-4B2B-98E6C9736CB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981090" y="870703"/>
                  <a:ext cx="142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89C13F41-97AE-732F-9EB3-73268DCE5F12}"/>
                    </a:ext>
                  </a:extLst>
                </p14:cNvPr>
                <p14:cNvContentPartPr/>
                <p14:nvPr/>
              </p14:nvContentPartPr>
              <p14:xfrm>
                <a:off x="6115370" y="917863"/>
                <a:ext cx="221760" cy="10584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89C13F41-97AE-732F-9EB3-73268DCE5F1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09250" y="911743"/>
                  <a:ext cx="234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8AEB010F-E656-6FC4-A341-E5881F1EAEFB}"/>
                    </a:ext>
                  </a:extLst>
                </p14:cNvPr>
                <p14:cNvContentPartPr/>
                <p14:nvPr/>
              </p14:nvContentPartPr>
              <p14:xfrm>
                <a:off x="6331370" y="719863"/>
                <a:ext cx="90360" cy="27576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8AEB010F-E656-6FC4-A341-E5881F1EAEF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325250" y="713743"/>
                  <a:ext cx="1026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38A016EB-23CA-C686-4E38-A4951D3459A4}"/>
                    </a:ext>
                  </a:extLst>
                </p14:cNvPr>
                <p14:cNvContentPartPr/>
                <p14:nvPr/>
              </p14:nvContentPartPr>
              <p14:xfrm>
                <a:off x="6510290" y="902383"/>
                <a:ext cx="113760" cy="10728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38A016EB-23CA-C686-4E38-A4951D3459A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504170" y="896263"/>
                  <a:ext cx="1260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B4E6C0AA-76FC-19D8-95F4-9E9F6ECF6E25}"/>
                    </a:ext>
                  </a:extLst>
                </p14:cNvPr>
                <p14:cNvContentPartPr/>
                <p14:nvPr/>
              </p14:nvContentPartPr>
              <p14:xfrm>
                <a:off x="6692450" y="881863"/>
                <a:ext cx="169920" cy="14976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B4E6C0AA-76FC-19D8-95F4-9E9F6ECF6E2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686330" y="875743"/>
                  <a:ext cx="18216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5D097C1F-CBFA-0444-D6D9-A4C3C9D4DE79}"/>
              </a:ext>
            </a:extLst>
          </p:cNvPr>
          <p:cNvGrpSpPr/>
          <p:nvPr/>
        </p:nvGrpSpPr>
        <p:grpSpPr>
          <a:xfrm>
            <a:off x="3889130" y="1372183"/>
            <a:ext cx="728640" cy="211680"/>
            <a:chOff x="7201850" y="829663"/>
            <a:chExt cx="728640" cy="21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590A2F07-5130-13B2-B03A-9BCC4E523237}"/>
                    </a:ext>
                  </a:extLst>
                </p14:cNvPr>
                <p14:cNvContentPartPr/>
                <p14:nvPr/>
              </p14:nvContentPartPr>
              <p14:xfrm>
                <a:off x="7201850" y="857023"/>
                <a:ext cx="169200" cy="17316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590A2F07-5130-13B2-B03A-9BCC4E52323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195730" y="850903"/>
                  <a:ext cx="181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C9E6EA75-CBAF-4A72-D224-F04CB083F366}"/>
                    </a:ext>
                  </a:extLst>
                </p14:cNvPr>
                <p14:cNvContentPartPr/>
                <p14:nvPr/>
              </p14:nvContentPartPr>
              <p14:xfrm>
                <a:off x="7448810" y="936943"/>
                <a:ext cx="137520" cy="2448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C9E6EA75-CBAF-4A72-D224-F04CB083F36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42690" y="930823"/>
                  <a:ext cx="1497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8FDBBA1E-7793-F7A2-FD2C-A073673514AD}"/>
                    </a:ext>
                  </a:extLst>
                </p14:cNvPr>
                <p14:cNvContentPartPr/>
                <p14:nvPr/>
              </p14:nvContentPartPr>
              <p14:xfrm>
                <a:off x="7669850" y="829663"/>
                <a:ext cx="260640" cy="21168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8FDBBA1E-7793-F7A2-FD2C-A073673514A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663730" y="823543"/>
                  <a:ext cx="272880" cy="22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47" name="Entrada de lápiz 46">
                <a:extLst>
                  <a:ext uri="{FF2B5EF4-FFF2-40B4-BE49-F238E27FC236}">
                    <a16:creationId xmlns:a16="http://schemas.microsoft.com/office/drawing/2014/main" id="{F27A730F-7E77-5742-9E56-BCD88B6CCA34}"/>
                  </a:ext>
                </a:extLst>
              </p14:cNvPr>
              <p14:cNvContentPartPr/>
              <p14:nvPr/>
            </p14:nvContentPartPr>
            <p14:xfrm>
              <a:off x="4210871" y="2428299"/>
              <a:ext cx="194400" cy="2616840"/>
            </p14:xfrm>
          </p:contentPart>
        </mc:Choice>
        <mc:Fallback>
          <p:pic>
            <p:nvPicPr>
              <p:cNvPr id="47" name="Entrada de lápiz 46">
                <a:extLst>
                  <a:ext uri="{FF2B5EF4-FFF2-40B4-BE49-F238E27FC236}">
                    <a16:creationId xmlns:a16="http://schemas.microsoft.com/office/drawing/2014/main" id="{F27A730F-7E77-5742-9E56-BCD88B6CCA3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204751" y="2422179"/>
                <a:ext cx="206640" cy="262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48" name="Entrada de lápiz 47">
                <a:extLst>
                  <a:ext uri="{FF2B5EF4-FFF2-40B4-BE49-F238E27FC236}">
                    <a16:creationId xmlns:a16="http://schemas.microsoft.com/office/drawing/2014/main" id="{824F4771-3AC2-7A16-C57C-B1BE9A230241}"/>
                  </a:ext>
                </a:extLst>
              </p14:cNvPr>
              <p14:cNvContentPartPr/>
              <p14:nvPr/>
            </p14:nvContentPartPr>
            <p14:xfrm>
              <a:off x="4216631" y="2467539"/>
              <a:ext cx="472680" cy="2160"/>
            </p14:xfrm>
          </p:contentPart>
        </mc:Choice>
        <mc:Fallback>
          <p:pic>
            <p:nvPicPr>
              <p:cNvPr id="48" name="Entrada de lápiz 47">
                <a:extLst>
                  <a:ext uri="{FF2B5EF4-FFF2-40B4-BE49-F238E27FC236}">
                    <a16:creationId xmlns:a16="http://schemas.microsoft.com/office/drawing/2014/main" id="{824F4771-3AC2-7A16-C57C-B1BE9A23024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210511" y="2461419"/>
                <a:ext cx="48492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EC4F9353-7D93-E68F-8E07-26DAED4EE553}"/>
                  </a:ext>
                </a:extLst>
              </p14:cNvPr>
              <p14:cNvContentPartPr/>
              <p14:nvPr/>
            </p14:nvContentPartPr>
            <p14:xfrm>
              <a:off x="4688951" y="2461779"/>
              <a:ext cx="720" cy="2525400"/>
            </p14:xfrm>
          </p:contentPart>
        </mc:Choice>
        <mc:Fallback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EC4F9353-7D93-E68F-8E07-26DAED4EE55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676711" y="2455659"/>
                <a:ext cx="25200" cy="25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50" name="Entrada de lápiz 49">
                <a:extLst>
                  <a:ext uri="{FF2B5EF4-FFF2-40B4-BE49-F238E27FC236}">
                    <a16:creationId xmlns:a16="http://schemas.microsoft.com/office/drawing/2014/main" id="{DC809F00-F982-C1D6-DA03-C45903C1C888}"/>
                  </a:ext>
                </a:extLst>
              </p14:cNvPr>
              <p14:cNvContentPartPr/>
              <p14:nvPr/>
            </p14:nvContentPartPr>
            <p14:xfrm>
              <a:off x="3884351" y="2795139"/>
              <a:ext cx="392400" cy="2283480"/>
            </p14:xfrm>
          </p:contentPart>
        </mc:Choice>
        <mc:Fallback>
          <p:pic>
            <p:nvPicPr>
              <p:cNvPr id="50" name="Entrada de lápiz 49">
                <a:extLst>
                  <a:ext uri="{FF2B5EF4-FFF2-40B4-BE49-F238E27FC236}">
                    <a16:creationId xmlns:a16="http://schemas.microsoft.com/office/drawing/2014/main" id="{DC809F00-F982-C1D6-DA03-C45903C1C88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878231" y="2789019"/>
                <a:ext cx="404640" cy="22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51" name="Entrada de lápiz 50">
                <a:extLst>
                  <a:ext uri="{FF2B5EF4-FFF2-40B4-BE49-F238E27FC236}">
                    <a16:creationId xmlns:a16="http://schemas.microsoft.com/office/drawing/2014/main" id="{D717A7AF-2887-AD18-F445-7C2B1C416FF3}"/>
                  </a:ext>
                </a:extLst>
              </p14:cNvPr>
              <p14:cNvContentPartPr/>
              <p14:nvPr/>
            </p14:nvContentPartPr>
            <p14:xfrm>
              <a:off x="3480071" y="3109779"/>
              <a:ext cx="417240" cy="1949040"/>
            </p14:xfrm>
          </p:contentPart>
        </mc:Choice>
        <mc:Fallback>
          <p:pic>
            <p:nvPicPr>
              <p:cNvPr id="51" name="Entrada de lápiz 50">
                <a:extLst>
                  <a:ext uri="{FF2B5EF4-FFF2-40B4-BE49-F238E27FC236}">
                    <a16:creationId xmlns:a16="http://schemas.microsoft.com/office/drawing/2014/main" id="{D717A7AF-2887-AD18-F445-7C2B1C416FF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473951" y="3103659"/>
                <a:ext cx="429480" cy="19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52" name="Entrada de lápiz 51">
                <a:extLst>
                  <a:ext uri="{FF2B5EF4-FFF2-40B4-BE49-F238E27FC236}">
                    <a16:creationId xmlns:a16="http://schemas.microsoft.com/office/drawing/2014/main" id="{6A3373CE-1FA8-7555-4241-F2CDDEEFA8D4}"/>
                  </a:ext>
                </a:extLst>
              </p14:cNvPr>
              <p14:cNvContentPartPr/>
              <p14:nvPr/>
            </p14:nvContentPartPr>
            <p14:xfrm>
              <a:off x="2010911" y="4521699"/>
              <a:ext cx="405000" cy="64080"/>
            </p14:xfrm>
          </p:contentPart>
        </mc:Choice>
        <mc:Fallback>
          <p:pic>
            <p:nvPicPr>
              <p:cNvPr id="52" name="Entrada de lápiz 51">
                <a:extLst>
                  <a:ext uri="{FF2B5EF4-FFF2-40B4-BE49-F238E27FC236}">
                    <a16:creationId xmlns:a16="http://schemas.microsoft.com/office/drawing/2014/main" id="{6A3373CE-1FA8-7555-4241-F2CDDEEFA8D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004791" y="4515579"/>
                <a:ext cx="4172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24EDE7D4-C58A-75CC-117B-9F690C4B9618}"/>
                  </a:ext>
                </a:extLst>
              </p14:cNvPr>
              <p14:cNvContentPartPr/>
              <p14:nvPr/>
            </p14:nvContentPartPr>
            <p14:xfrm>
              <a:off x="3065711" y="3523419"/>
              <a:ext cx="408960" cy="1559880"/>
            </p14:xfrm>
          </p:contentPart>
        </mc:Choice>
        <mc:Fallback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24EDE7D4-C58A-75CC-117B-9F690C4B961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059591" y="3517299"/>
                <a:ext cx="421200" cy="15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DE15C585-D5DE-D2DC-7A79-082346E0C40B}"/>
                  </a:ext>
                </a:extLst>
              </p14:cNvPr>
              <p14:cNvContentPartPr/>
              <p14:nvPr/>
            </p14:nvContentPartPr>
            <p14:xfrm>
              <a:off x="2702471" y="3836979"/>
              <a:ext cx="396720" cy="1315080"/>
            </p14:xfrm>
          </p:contentPart>
        </mc:Choice>
        <mc:Fallback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DE15C585-D5DE-D2DC-7A79-082346E0C40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696351" y="3830859"/>
                <a:ext cx="408960" cy="13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55" name="Entrada de lápiz 54">
                <a:extLst>
                  <a:ext uri="{FF2B5EF4-FFF2-40B4-BE49-F238E27FC236}">
                    <a16:creationId xmlns:a16="http://schemas.microsoft.com/office/drawing/2014/main" id="{95FF745A-A983-E6AB-9DDE-C82C825377D5}"/>
                  </a:ext>
                </a:extLst>
              </p14:cNvPr>
              <p14:cNvContentPartPr/>
              <p14:nvPr/>
            </p14:nvContentPartPr>
            <p14:xfrm>
              <a:off x="2362631" y="4151619"/>
              <a:ext cx="384120" cy="978120"/>
            </p14:xfrm>
          </p:contentPart>
        </mc:Choice>
        <mc:Fallback>
          <p:pic>
            <p:nvPicPr>
              <p:cNvPr id="55" name="Entrada de lápiz 54">
                <a:extLst>
                  <a:ext uri="{FF2B5EF4-FFF2-40B4-BE49-F238E27FC236}">
                    <a16:creationId xmlns:a16="http://schemas.microsoft.com/office/drawing/2014/main" id="{95FF745A-A983-E6AB-9DDE-C82C825377D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356511" y="4145499"/>
                <a:ext cx="396360" cy="9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56" name="Entrada de lápiz 55">
                <a:extLst>
                  <a:ext uri="{FF2B5EF4-FFF2-40B4-BE49-F238E27FC236}">
                    <a16:creationId xmlns:a16="http://schemas.microsoft.com/office/drawing/2014/main" id="{80C439A9-3A32-6803-D3C0-E0FE11448DFB}"/>
                  </a:ext>
                </a:extLst>
              </p14:cNvPr>
              <p14:cNvContentPartPr/>
              <p14:nvPr/>
            </p14:nvContentPartPr>
            <p14:xfrm>
              <a:off x="1995791" y="4586139"/>
              <a:ext cx="65880" cy="699840"/>
            </p14:xfrm>
          </p:contentPart>
        </mc:Choice>
        <mc:Fallback>
          <p:pic>
            <p:nvPicPr>
              <p:cNvPr id="56" name="Entrada de lápiz 55">
                <a:extLst>
                  <a:ext uri="{FF2B5EF4-FFF2-40B4-BE49-F238E27FC236}">
                    <a16:creationId xmlns:a16="http://schemas.microsoft.com/office/drawing/2014/main" id="{80C439A9-3A32-6803-D3C0-E0FE11448DFB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989671" y="4580019"/>
                <a:ext cx="78120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57" name="Entrada de lápiz 56">
                <a:extLst>
                  <a:ext uri="{FF2B5EF4-FFF2-40B4-BE49-F238E27FC236}">
                    <a16:creationId xmlns:a16="http://schemas.microsoft.com/office/drawing/2014/main" id="{5EB9CA57-040C-9E3D-7A6F-EDF8BB46C4EA}"/>
                  </a:ext>
                </a:extLst>
              </p14:cNvPr>
              <p14:cNvContentPartPr/>
              <p14:nvPr/>
            </p14:nvContentPartPr>
            <p14:xfrm>
              <a:off x="1563791" y="4857939"/>
              <a:ext cx="442440" cy="378720"/>
            </p14:xfrm>
          </p:contentPart>
        </mc:Choice>
        <mc:Fallback>
          <p:pic>
            <p:nvPicPr>
              <p:cNvPr id="57" name="Entrada de lápiz 56">
                <a:extLst>
                  <a:ext uri="{FF2B5EF4-FFF2-40B4-BE49-F238E27FC236}">
                    <a16:creationId xmlns:a16="http://schemas.microsoft.com/office/drawing/2014/main" id="{5EB9CA57-040C-9E3D-7A6F-EDF8BB46C4E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557671" y="4851819"/>
                <a:ext cx="45468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58" name="Entrada de lápiz 57">
                <a:extLst>
                  <a:ext uri="{FF2B5EF4-FFF2-40B4-BE49-F238E27FC236}">
                    <a16:creationId xmlns:a16="http://schemas.microsoft.com/office/drawing/2014/main" id="{8685B1A7-F3B5-D0CB-A6D5-FCFBD0E0945A}"/>
                  </a:ext>
                </a:extLst>
              </p14:cNvPr>
              <p14:cNvContentPartPr/>
              <p14:nvPr/>
            </p14:nvContentPartPr>
            <p14:xfrm>
              <a:off x="1657751" y="4992579"/>
              <a:ext cx="3022920" cy="198360"/>
            </p14:xfrm>
          </p:contentPart>
        </mc:Choice>
        <mc:Fallback>
          <p:pic>
            <p:nvPicPr>
              <p:cNvPr id="58" name="Entrada de lápiz 57">
                <a:extLst>
                  <a:ext uri="{FF2B5EF4-FFF2-40B4-BE49-F238E27FC236}">
                    <a16:creationId xmlns:a16="http://schemas.microsoft.com/office/drawing/2014/main" id="{8685B1A7-F3B5-D0CB-A6D5-FCFBD0E0945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651631" y="4986459"/>
                <a:ext cx="303516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59" name="Entrada de lápiz 58">
                <a:extLst>
                  <a:ext uri="{FF2B5EF4-FFF2-40B4-BE49-F238E27FC236}">
                    <a16:creationId xmlns:a16="http://schemas.microsoft.com/office/drawing/2014/main" id="{5A079190-B668-8F2B-C956-21CDFD889F9E}"/>
                  </a:ext>
                </a:extLst>
              </p14:cNvPr>
              <p14:cNvContentPartPr/>
              <p14:nvPr/>
            </p14:nvContentPartPr>
            <p14:xfrm>
              <a:off x="4492031" y="5175099"/>
              <a:ext cx="215280" cy="204480"/>
            </p14:xfrm>
          </p:contentPart>
        </mc:Choice>
        <mc:Fallback>
          <p:pic>
            <p:nvPicPr>
              <p:cNvPr id="59" name="Entrada de lápiz 58">
                <a:extLst>
                  <a:ext uri="{FF2B5EF4-FFF2-40B4-BE49-F238E27FC236}">
                    <a16:creationId xmlns:a16="http://schemas.microsoft.com/office/drawing/2014/main" id="{5A079190-B668-8F2B-C956-21CDFD889F9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485911" y="5168979"/>
                <a:ext cx="22752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61" name="Entrada de lápiz 60">
                <a:extLst>
                  <a:ext uri="{FF2B5EF4-FFF2-40B4-BE49-F238E27FC236}">
                    <a16:creationId xmlns:a16="http://schemas.microsoft.com/office/drawing/2014/main" id="{2D35718B-4AD6-2A7D-6885-3C42E1620C9E}"/>
                  </a:ext>
                </a:extLst>
              </p14:cNvPr>
              <p14:cNvContentPartPr/>
              <p14:nvPr/>
            </p14:nvContentPartPr>
            <p14:xfrm>
              <a:off x="3673130" y="2164183"/>
              <a:ext cx="777240" cy="738000"/>
            </p14:xfrm>
          </p:contentPart>
        </mc:Choice>
        <mc:Fallback>
          <p:pic>
            <p:nvPicPr>
              <p:cNvPr id="61" name="Entrada de lápiz 60">
                <a:extLst>
                  <a:ext uri="{FF2B5EF4-FFF2-40B4-BE49-F238E27FC236}">
                    <a16:creationId xmlns:a16="http://schemas.microsoft.com/office/drawing/2014/main" id="{2D35718B-4AD6-2A7D-6885-3C42E1620C9E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667010" y="2158063"/>
                <a:ext cx="789480" cy="75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upo 69">
            <a:extLst>
              <a:ext uri="{FF2B5EF4-FFF2-40B4-BE49-F238E27FC236}">
                <a16:creationId xmlns:a16="http://schemas.microsoft.com/office/drawing/2014/main" id="{2D5EA2B9-1326-FACA-A97E-96E1F8AC853F}"/>
              </a:ext>
            </a:extLst>
          </p:cNvPr>
          <p:cNvGrpSpPr/>
          <p:nvPr/>
        </p:nvGrpSpPr>
        <p:grpSpPr>
          <a:xfrm>
            <a:off x="5962730" y="624463"/>
            <a:ext cx="1269360" cy="358920"/>
            <a:chOff x="5962730" y="624463"/>
            <a:chExt cx="1269360" cy="35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A35977BA-3591-7CDC-44AA-378C3DA54CF9}"/>
                    </a:ext>
                  </a:extLst>
                </p14:cNvPr>
                <p14:cNvContentPartPr/>
                <p14:nvPr/>
              </p14:nvContentPartPr>
              <p14:xfrm>
                <a:off x="5962730" y="687103"/>
                <a:ext cx="271080" cy="26604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A35977BA-3591-7CDC-44AA-378C3DA54CF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956610" y="680983"/>
                  <a:ext cx="2833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7C537CBF-A3B3-5938-AFD0-D022D18BE960}"/>
                    </a:ext>
                  </a:extLst>
                </p14:cNvPr>
                <p14:cNvContentPartPr/>
                <p14:nvPr/>
              </p14:nvContentPartPr>
              <p14:xfrm>
                <a:off x="6299330" y="841903"/>
                <a:ext cx="185040" cy="13176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7C537CBF-A3B3-5938-AFD0-D022D18BE96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293210" y="835783"/>
                  <a:ext cx="197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D822E542-E3BC-D726-0062-68100844EF65}"/>
                    </a:ext>
                  </a:extLst>
                </p14:cNvPr>
                <p14:cNvContentPartPr/>
                <p14:nvPr/>
              </p14:nvContentPartPr>
              <p14:xfrm>
                <a:off x="6623330" y="624463"/>
                <a:ext cx="93600" cy="35892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D822E542-E3BC-D726-0062-68100844EF6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617210" y="618343"/>
                  <a:ext cx="1058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9BA22D74-6348-E8A6-003E-A41AFB3735CF}"/>
                    </a:ext>
                  </a:extLst>
                </p14:cNvPr>
                <p14:cNvContentPartPr/>
                <p14:nvPr/>
              </p14:nvContentPartPr>
              <p14:xfrm>
                <a:off x="6552410" y="813103"/>
                <a:ext cx="221400" cy="2088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9BA22D74-6348-E8A6-003E-A41AFB3735C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46290" y="806983"/>
                  <a:ext cx="2336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333BBC7C-2B62-1097-860A-A69AE3482EC6}"/>
                    </a:ext>
                  </a:extLst>
                </p14:cNvPr>
                <p14:cNvContentPartPr/>
                <p14:nvPr/>
              </p14:nvContentPartPr>
              <p14:xfrm>
                <a:off x="6824930" y="836143"/>
                <a:ext cx="183240" cy="11916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333BBC7C-2B62-1097-860A-A69AE3482EC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818810" y="830023"/>
                  <a:ext cx="1954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A2DDA9F7-259D-7302-1D59-698B7B78F5F8}"/>
                    </a:ext>
                  </a:extLst>
                </p14:cNvPr>
                <p14:cNvContentPartPr/>
                <p14:nvPr/>
              </p14:nvContentPartPr>
              <p14:xfrm>
                <a:off x="7063970" y="808783"/>
                <a:ext cx="168120" cy="16020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A2DDA9F7-259D-7302-1D59-698B7B78F5F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057850" y="802663"/>
                  <a:ext cx="180360" cy="17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71" name="Entrada de lápiz 70">
                <a:extLst>
                  <a:ext uri="{FF2B5EF4-FFF2-40B4-BE49-F238E27FC236}">
                    <a16:creationId xmlns:a16="http://schemas.microsoft.com/office/drawing/2014/main" id="{FA11A80C-81B4-749C-AB9B-5A4AFE03DA9B}"/>
                  </a:ext>
                </a:extLst>
              </p14:cNvPr>
              <p14:cNvContentPartPr/>
              <p14:nvPr/>
            </p14:nvContentPartPr>
            <p14:xfrm>
              <a:off x="7484810" y="711583"/>
              <a:ext cx="279360" cy="307080"/>
            </p14:xfrm>
          </p:contentPart>
        </mc:Choice>
        <mc:Fallback>
          <p:pic>
            <p:nvPicPr>
              <p:cNvPr id="71" name="Entrada de lápiz 70">
                <a:extLst>
                  <a:ext uri="{FF2B5EF4-FFF2-40B4-BE49-F238E27FC236}">
                    <a16:creationId xmlns:a16="http://schemas.microsoft.com/office/drawing/2014/main" id="{FA11A80C-81B4-749C-AB9B-5A4AFE03DA9B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478690" y="705463"/>
                <a:ext cx="291600" cy="31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upo 76">
            <a:extLst>
              <a:ext uri="{FF2B5EF4-FFF2-40B4-BE49-F238E27FC236}">
                <a16:creationId xmlns:a16="http://schemas.microsoft.com/office/drawing/2014/main" id="{208C3CDC-9F98-7E81-80AF-DCBF0EA0665B}"/>
              </a:ext>
            </a:extLst>
          </p:cNvPr>
          <p:cNvGrpSpPr/>
          <p:nvPr/>
        </p:nvGrpSpPr>
        <p:grpSpPr>
          <a:xfrm>
            <a:off x="8097170" y="645343"/>
            <a:ext cx="1059120" cy="387360"/>
            <a:chOff x="8097170" y="645343"/>
            <a:chExt cx="1059120" cy="38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EEAA785C-9D5A-98A4-BD5B-2CAADC944DD5}"/>
                    </a:ext>
                  </a:extLst>
                </p14:cNvPr>
                <p14:cNvContentPartPr/>
                <p14:nvPr/>
              </p14:nvContentPartPr>
              <p14:xfrm>
                <a:off x="8097170" y="673783"/>
                <a:ext cx="292320" cy="3009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EEAA785C-9D5A-98A4-BD5B-2CAADC944DD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091050" y="667663"/>
                  <a:ext cx="3045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11FA7341-8A11-5629-B894-D504DD273879}"/>
                    </a:ext>
                  </a:extLst>
                </p14:cNvPr>
                <p14:cNvContentPartPr/>
                <p14:nvPr/>
              </p14:nvContentPartPr>
              <p14:xfrm>
                <a:off x="8358890" y="845143"/>
                <a:ext cx="216000" cy="13752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11FA7341-8A11-5629-B894-D504DD27387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352770" y="839023"/>
                  <a:ext cx="2282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2C7D21D9-BBB8-91A9-8E02-5C1BF117247E}"/>
                    </a:ext>
                  </a:extLst>
                </p14:cNvPr>
                <p14:cNvContentPartPr/>
                <p14:nvPr/>
              </p14:nvContentPartPr>
              <p14:xfrm>
                <a:off x="8596130" y="857383"/>
                <a:ext cx="83520" cy="11052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2C7D21D9-BBB8-91A9-8E02-5C1BF117247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590010" y="851263"/>
                  <a:ext cx="957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A10C0C86-E6DF-E010-8792-99484A407354}"/>
                    </a:ext>
                  </a:extLst>
                </p14:cNvPr>
                <p14:cNvContentPartPr/>
                <p14:nvPr/>
              </p14:nvContentPartPr>
              <p14:xfrm>
                <a:off x="8708810" y="645343"/>
                <a:ext cx="231480" cy="33624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A10C0C86-E6DF-E010-8792-99484A40735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702690" y="639223"/>
                  <a:ext cx="2437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C49A0690-100E-A45A-DB5B-07677446E5E2}"/>
                    </a:ext>
                  </a:extLst>
                </p14:cNvPr>
                <p14:cNvContentPartPr/>
                <p14:nvPr/>
              </p14:nvContentPartPr>
              <p14:xfrm>
                <a:off x="8955050" y="845503"/>
                <a:ext cx="201240" cy="18720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C49A0690-100E-A45A-DB5B-07677446E5E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948930" y="839383"/>
                  <a:ext cx="21348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6BEF3DC3-A710-B2E0-8F30-BD77CB38055B}"/>
              </a:ext>
            </a:extLst>
          </p:cNvPr>
          <p:cNvGrpSpPr/>
          <p:nvPr/>
        </p:nvGrpSpPr>
        <p:grpSpPr>
          <a:xfrm>
            <a:off x="5892890" y="1253383"/>
            <a:ext cx="415800" cy="324000"/>
            <a:chOff x="5892890" y="1253383"/>
            <a:chExt cx="41580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4684BA57-9518-8858-8D3C-CCA9507CB874}"/>
                    </a:ext>
                  </a:extLst>
                </p14:cNvPr>
                <p14:cNvContentPartPr/>
                <p14:nvPr/>
              </p14:nvContentPartPr>
              <p14:xfrm>
                <a:off x="5892890" y="1401703"/>
                <a:ext cx="308880" cy="17568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4684BA57-9518-8858-8D3C-CCA9507CB87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886770" y="1395583"/>
                  <a:ext cx="3211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1B83DC61-0F26-AAE7-A167-DB46BE4DFE86}"/>
                    </a:ext>
                  </a:extLst>
                </p14:cNvPr>
                <p14:cNvContentPartPr/>
                <p14:nvPr/>
              </p14:nvContentPartPr>
              <p14:xfrm>
                <a:off x="6181250" y="1253383"/>
                <a:ext cx="127440" cy="30816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1B83DC61-0F26-AAE7-A167-DB46BE4DFE8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175130" y="1247263"/>
                  <a:ext cx="13968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EE415A6A-005D-49DC-348F-2948A4EE22DC}"/>
              </a:ext>
            </a:extLst>
          </p:cNvPr>
          <p:cNvGrpSpPr/>
          <p:nvPr/>
        </p:nvGrpSpPr>
        <p:grpSpPr>
          <a:xfrm>
            <a:off x="6606410" y="1278223"/>
            <a:ext cx="1533240" cy="301320"/>
            <a:chOff x="6606410" y="1278223"/>
            <a:chExt cx="1533240" cy="3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48957E43-9A17-85CA-8A23-F3E0F1FEE21D}"/>
                    </a:ext>
                  </a:extLst>
                </p14:cNvPr>
                <p14:cNvContentPartPr/>
                <p14:nvPr/>
              </p14:nvContentPartPr>
              <p14:xfrm>
                <a:off x="6606410" y="1414303"/>
                <a:ext cx="273240" cy="15444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48957E43-9A17-85CA-8A23-F3E0F1FEE21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600290" y="1408183"/>
                  <a:ext cx="2854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B84AE596-2EE7-5E07-296C-6781E51817BD}"/>
                    </a:ext>
                  </a:extLst>
                </p14:cNvPr>
                <p14:cNvContentPartPr/>
                <p14:nvPr/>
              </p14:nvContentPartPr>
              <p14:xfrm>
                <a:off x="6863450" y="1414663"/>
                <a:ext cx="38880" cy="14616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B84AE596-2EE7-5E07-296C-6781E51817B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857330" y="1408543"/>
                  <a:ext cx="51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9C380EA1-5FF3-5DFF-99B1-FFE034DA25E9}"/>
                    </a:ext>
                  </a:extLst>
                </p14:cNvPr>
                <p14:cNvContentPartPr/>
                <p14:nvPr/>
              </p14:nvContentPartPr>
              <p14:xfrm>
                <a:off x="7040210" y="1418623"/>
                <a:ext cx="206280" cy="14256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9C380EA1-5FF3-5DFF-99B1-FFE034DA25E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034090" y="1412503"/>
                  <a:ext cx="218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522321C4-67BC-1E33-92C7-90085F58F39F}"/>
                    </a:ext>
                  </a:extLst>
                </p14:cNvPr>
                <p14:cNvContentPartPr/>
                <p14:nvPr/>
              </p14:nvContentPartPr>
              <p14:xfrm>
                <a:off x="7246490" y="1426183"/>
                <a:ext cx="237960" cy="12960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522321C4-67BC-1E33-92C7-90085F58F39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240370" y="1420063"/>
                  <a:ext cx="250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4A12D04E-25CE-5D47-2188-75500B3860EE}"/>
                    </a:ext>
                  </a:extLst>
                </p14:cNvPr>
                <p14:cNvContentPartPr/>
                <p14:nvPr/>
              </p14:nvContentPartPr>
              <p14:xfrm>
                <a:off x="7465730" y="1278223"/>
                <a:ext cx="171720" cy="25164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4A12D04E-25CE-5D47-2188-75500B3860E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459610" y="1272103"/>
                  <a:ext cx="1839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9095D1FD-EDFA-D267-128D-2B574B0490D4}"/>
                    </a:ext>
                  </a:extLst>
                </p14:cNvPr>
                <p14:cNvContentPartPr/>
                <p14:nvPr/>
              </p14:nvContentPartPr>
              <p14:xfrm>
                <a:off x="7700090" y="1429063"/>
                <a:ext cx="127080" cy="12096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9095D1FD-EDFA-D267-128D-2B574B0490D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693970" y="1422943"/>
                  <a:ext cx="139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CDF82140-E139-A3D2-179E-8475B4DAD110}"/>
                    </a:ext>
                  </a:extLst>
                </p14:cNvPr>
                <p14:cNvContentPartPr/>
                <p14:nvPr/>
              </p14:nvContentPartPr>
              <p14:xfrm>
                <a:off x="7884410" y="1424023"/>
                <a:ext cx="255240" cy="15552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CDF82140-E139-A3D2-179E-8475B4DAD11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878290" y="1417903"/>
                  <a:ext cx="26748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B7BBC405-5BBF-5000-8683-59D7275EA1C6}"/>
              </a:ext>
            </a:extLst>
          </p:cNvPr>
          <p:cNvGrpSpPr/>
          <p:nvPr/>
        </p:nvGrpSpPr>
        <p:grpSpPr>
          <a:xfrm>
            <a:off x="8435210" y="1366423"/>
            <a:ext cx="667440" cy="241560"/>
            <a:chOff x="8435210" y="1366423"/>
            <a:chExt cx="667440" cy="24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45971F34-725F-66F8-CDBF-FE44578260E2}"/>
                    </a:ext>
                  </a:extLst>
                </p14:cNvPr>
                <p14:cNvContentPartPr/>
                <p14:nvPr/>
              </p14:nvContentPartPr>
              <p14:xfrm>
                <a:off x="8509010" y="1494943"/>
                <a:ext cx="27360" cy="16560"/>
              </p14:xfrm>
            </p:contentPart>
          </mc:Choice>
          <mc:Fallback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45971F34-725F-66F8-CDBF-FE44578260E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502890" y="1488823"/>
                  <a:ext cx="396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E78B1A41-1417-9616-97DA-BF37C5BF6E12}"/>
                    </a:ext>
                  </a:extLst>
                </p14:cNvPr>
                <p14:cNvContentPartPr/>
                <p14:nvPr/>
              </p14:nvContentPartPr>
              <p14:xfrm>
                <a:off x="8435210" y="1366423"/>
                <a:ext cx="222840" cy="197640"/>
              </p14:xfrm>
            </p:contentPart>
          </mc:Choice>
          <mc:Fallback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E78B1A41-1417-9616-97DA-BF37C5BF6E1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429090" y="1360303"/>
                  <a:ext cx="2350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8C15B461-FDE8-F70C-CFB8-7B7CEAD54D24}"/>
                    </a:ext>
                  </a:extLst>
                </p14:cNvPr>
                <p14:cNvContentPartPr/>
                <p14:nvPr/>
              </p14:nvContentPartPr>
              <p14:xfrm>
                <a:off x="8704490" y="1445263"/>
                <a:ext cx="158760" cy="1008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8C15B461-FDE8-F70C-CFB8-7B7CEAD54D2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698370" y="1439143"/>
                  <a:ext cx="171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5469C9A7-E875-3C32-BD08-0F5A9F27EF69}"/>
                    </a:ext>
                  </a:extLst>
                </p14:cNvPr>
                <p14:cNvContentPartPr/>
                <p14:nvPr/>
              </p14:nvContentPartPr>
              <p14:xfrm>
                <a:off x="8871890" y="1371823"/>
                <a:ext cx="230760" cy="23616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5469C9A7-E875-3C32-BD08-0F5A9F27EF6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865770" y="1365703"/>
                  <a:ext cx="243000" cy="24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108" name="Entrada de lápiz 107">
                <a:extLst>
                  <a:ext uri="{FF2B5EF4-FFF2-40B4-BE49-F238E27FC236}">
                    <a16:creationId xmlns:a16="http://schemas.microsoft.com/office/drawing/2014/main" id="{161892EF-5F6B-D4EF-B02E-4BD48A67804B}"/>
                  </a:ext>
                </a:extLst>
              </p14:cNvPr>
              <p14:cNvContentPartPr/>
              <p14:nvPr/>
            </p14:nvContentPartPr>
            <p14:xfrm>
              <a:off x="8430767" y="2322145"/>
              <a:ext cx="194400" cy="2616840"/>
            </p14:xfrm>
          </p:contentPart>
        </mc:Choice>
        <mc:Fallback>
          <p:pic>
            <p:nvPicPr>
              <p:cNvPr id="108" name="Entrada de lápiz 107">
                <a:extLst>
                  <a:ext uri="{FF2B5EF4-FFF2-40B4-BE49-F238E27FC236}">
                    <a16:creationId xmlns:a16="http://schemas.microsoft.com/office/drawing/2014/main" id="{161892EF-5F6B-D4EF-B02E-4BD48A67804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424647" y="2316025"/>
                <a:ext cx="206640" cy="262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09" name="Entrada de lápiz 108">
                <a:extLst>
                  <a:ext uri="{FF2B5EF4-FFF2-40B4-BE49-F238E27FC236}">
                    <a16:creationId xmlns:a16="http://schemas.microsoft.com/office/drawing/2014/main" id="{603343FB-B659-CBA6-AADE-49916B2C26C1}"/>
                  </a:ext>
                </a:extLst>
              </p14:cNvPr>
              <p14:cNvContentPartPr/>
              <p14:nvPr/>
            </p14:nvContentPartPr>
            <p14:xfrm>
              <a:off x="8436527" y="2361385"/>
              <a:ext cx="472680" cy="2160"/>
            </p14:xfrm>
          </p:contentPart>
        </mc:Choice>
        <mc:Fallback>
          <p:pic>
            <p:nvPicPr>
              <p:cNvPr id="109" name="Entrada de lápiz 108">
                <a:extLst>
                  <a:ext uri="{FF2B5EF4-FFF2-40B4-BE49-F238E27FC236}">
                    <a16:creationId xmlns:a16="http://schemas.microsoft.com/office/drawing/2014/main" id="{603343FB-B659-CBA6-AADE-49916B2C26C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430407" y="2355265"/>
                <a:ext cx="48492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110" name="Entrada de lápiz 109">
                <a:extLst>
                  <a:ext uri="{FF2B5EF4-FFF2-40B4-BE49-F238E27FC236}">
                    <a16:creationId xmlns:a16="http://schemas.microsoft.com/office/drawing/2014/main" id="{DD65DF03-7284-22F8-F584-4F29B8C79F8F}"/>
                  </a:ext>
                </a:extLst>
              </p14:cNvPr>
              <p14:cNvContentPartPr/>
              <p14:nvPr/>
            </p14:nvContentPartPr>
            <p14:xfrm>
              <a:off x="8908847" y="2355625"/>
              <a:ext cx="720" cy="2525400"/>
            </p14:xfrm>
          </p:contentPart>
        </mc:Choice>
        <mc:Fallback>
          <p:pic>
            <p:nvPicPr>
              <p:cNvPr id="110" name="Entrada de lápiz 109">
                <a:extLst>
                  <a:ext uri="{FF2B5EF4-FFF2-40B4-BE49-F238E27FC236}">
                    <a16:creationId xmlns:a16="http://schemas.microsoft.com/office/drawing/2014/main" id="{DD65DF03-7284-22F8-F584-4F29B8C79F8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896607" y="2349505"/>
                <a:ext cx="25200" cy="25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11" name="Entrada de lápiz 110">
                <a:extLst>
                  <a:ext uri="{FF2B5EF4-FFF2-40B4-BE49-F238E27FC236}">
                    <a16:creationId xmlns:a16="http://schemas.microsoft.com/office/drawing/2014/main" id="{09C330DC-3C71-318A-5F9E-B1F7925ADE5E}"/>
                  </a:ext>
                </a:extLst>
              </p14:cNvPr>
              <p14:cNvContentPartPr/>
              <p14:nvPr/>
            </p14:nvContentPartPr>
            <p14:xfrm>
              <a:off x="8104247" y="2688985"/>
              <a:ext cx="392400" cy="2283480"/>
            </p14:xfrm>
          </p:contentPart>
        </mc:Choice>
        <mc:Fallback>
          <p:pic>
            <p:nvPicPr>
              <p:cNvPr id="111" name="Entrada de lápiz 110">
                <a:extLst>
                  <a:ext uri="{FF2B5EF4-FFF2-40B4-BE49-F238E27FC236}">
                    <a16:creationId xmlns:a16="http://schemas.microsoft.com/office/drawing/2014/main" id="{09C330DC-3C71-318A-5F9E-B1F7925ADE5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098127" y="2682865"/>
                <a:ext cx="404640" cy="22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112" name="Entrada de lápiz 111">
                <a:extLst>
                  <a:ext uri="{FF2B5EF4-FFF2-40B4-BE49-F238E27FC236}">
                    <a16:creationId xmlns:a16="http://schemas.microsoft.com/office/drawing/2014/main" id="{46E668CE-BA55-901A-38F4-F8EE3A95723B}"/>
                  </a:ext>
                </a:extLst>
              </p14:cNvPr>
              <p14:cNvContentPartPr/>
              <p14:nvPr/>
            </p14:nvContentPartPr>
            <p14:xfrm>
              <a:off x="7699967" y="3003625"/>
              <a:ext cx="417240" cy="1949040"/>
            </p14:xfrm>
          </p:contentPart>
        </mc:Choice>
        <mc:Fallback>
          <p:pic>
            <p:nvPicPr>
              <p:cNvPr id="112" name="Entrada de lápiz 111">
                <a:extLst>
                  <a:ext uri="{FF2B5EF4-FFF2-40B4-BE49-F238E27FC236}">
                    <a16:creationId xmlns:a16="http://schemas.microsoft.com/office/drawing/2014/main" id="{46E668CE-BA55-901A-38F4-F8EE3A95723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693847" y="2997505"/>
                <a:ext cx="429480" cy="19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13" name="Entrada de lápiz 112">
                <a:extLst>
                  <a:ext uri="{FF2B5EF4-FFF2-40B4-BE49-F238E27FC236}">
                    <a16:creationId xmlns:a16="http://schemas.microsoft.com/office/drawing/2014/main" id="{7A85320D-558E-773A-EFB4-3D239D869FA6}"/>
                  </a:ext>
                </a:extLst>
              </p14:cNvPr>
              <p14:cNvContentPartPr/>
              <p14:nvPr/>
            </p14:nvContentPartPr>
            <p14:xfrm>
              <a:off x="6230807" y="4415545"/>
              <a:ext cx="405000" cy="64080"/>
            </p14:xfrm>
          </p:contentPart>
        </mc:Choice>
        <mc:Fallback>
          <p:pic>
            <p:nvPicPr>
              <p:cNvPr id="113" name="Entrada de lápiz 112">
                <a:extLst>
                  <a:ext uri="{FF2B5EF4-FFF2-40B4-BE49-F238E27FC236}">
                    <a16:creationId xmlns:a16="http://schemas.microsoft.com/office/drawing/2014/main" id="{7A85320D-558E-773A-EFB4-3D239D869FA6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224687" y="4409425"/>
                <a:ext cx="4172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114" name="Entrada de lápiz 113">
                <a:extLst>
                  <a:ext uri="{FF2B5EF4-FFF2-40B4-BE49-F238E27FC236}">
                    <a16:creationId xmlns:a16="http://schemas.microsoft.com/office/drawing/2014/main" id="{B7022A72-35BD-12C4-4771-28909FD64C5E}"/>
                  </a:ext>
                </a:extLst>
              </p14:cNvPr>
              <p14:cNvContentPartPr/>
              <p14:nvPr/>
            </p14:nvContentPartPr>
            <p14:xfrm>
              <a:off x="7285607" y="3417265"/>
              <a:ext cx="408960" cy="1559880"/>
            </p14:xfrm>
          </p:contentPart>
        </mc:Choice>
        <mc:Fallback>
          <p:pic>
            <p:nvPicPr>
              <p:cNvPr id="114" name="Entrada de lápiz 113">
                <a:extLst>
                  <a:ext uri="{FF2B5EF4-FFF2-40B4-BE49-F238E27FC236}">
                    <a16:creationId xmlns:a16="http://schemas.microsoft.com/office/drawing/2014/main" id="{B7022A72-35BD-12C4-4771-28909FD64C5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279487" y="3411145"/>
                <a:ext cx="421200" cy="15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15" name="Entrada de lápiz 114">
                <a:extLst>
                  <a:ext uri="{FF2B5EF4-FFF2-40B4-BE49-F238E27FC236}">
                    <a16:creationId xmlns:a16="http://schemas.microsoft.com/office/drawing/2014/main" id="{A822B6A3-0658-EF8C-4CA9-A719C165709C}"/>
                  </a:ext>
                </a:extLst>
              </p14:cNvPr>
              <p14:cNvContentPartPr/>
              <p14:nvPr/>
            </p14:nvContentPartPr>
            <p14:xfrm>
              <a:off x="6922367" y="3730825"/>
              <a:ext cx="396720" cy="1315080"/>
            </p14:xfrm>
          </p:contentPart>
        </mc:Choice>
        <mc:Fallback>
          <p:pic>
            <p:nvPicPr>
              <p:cNvPr id="115" name="Entrada de lápiz 114">
                <a:extLst>
                  <a:ext uri="{FF2B5EF4-FFF2-40B4-BE49-F238E27FC236}">
                    <a16:creationId xmlns:a16="http://schemas.microsoft.com/office/drawing/2014/main" id="{A822B6A3-0658-EF8C-4CA9-A719C165709C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916247" y="3724705"/>
                <a:ext cx="408960" cy="13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116" name="Entrada de lápiz 115">
                <a:extLst>
                  <a:ext uri="{FF2B5EF4-FFF2-40B4-BE49-F238E27FC236}">
                    <a16:creationId xmlns:a16="http://schemas.microsoft.com/office/drawing/2014/main" id="{D22EF8AE-4DD9-53E5-AABE-35FCEC2480E0}"/>
                  </a:ext>
                </a:extLst>
              </p14:cNvPr>
              <p14:cNvContentPartPr/>
              <p14:nvPr/>
            </p14:nvContentPartPr>
            <p14:xfrm>
              <a:off x="6582527" y="4045465"/>
              <a:ext cx="384120" cy="978120"/>
            </p14:xfrm>
          </p:contentPart>
        </mc:Choice>
        <mc:Fallback>
          <p:pic>
            <p:nvPicPr>
              <p:cNvPr id="116" name="Entrada de lápiz 115">
                <a:extLst>
                  <a:ext uri="{FF2B5EF4-FFF2-40B4-BE49-F238E27FC236}">
                    <a16:creationId xmlns:a16="http://schemas.microsoft.com/office/drawing/2014/main" id="{D22EF8AE-4DD9-53E5-AABE-35FCEC2480E0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576407" y="4039345"/>
                <a:ext cx="396360" cy="9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17" name="Entrada de lápiz 116">
                <a:extLst>
                  <a:ext uri="{FF2B5EF4-FFF2-40B4-BE49-F238E27FC236}">
                    <a16:creationId xmlns:a16="http://schemas.microsoft.com/office/drawing/2014/main" id="{DB00FE60-9E60-D545-F07D-C52FEDCB1819}"/>
                  </a:ext>
                </a:extLst>
              </p14:cNvPr>
              <p14:cNvContentPartPr/>
              <p14:nvPr/>
            </p14:nvContentPartPr>
            <p14:xfrm>
              <a:off x="6215687" y="4479985"/>
              <a:ext cx="65880" cy="699840"/>
            </p14:xfrm>
          </p:contentPart>
        </mc:Choice>
        <mc:Fallback>
          <p:pic>
            <p:nvPicPr>
              <p:cNvPr id="117" name="Entrada de lápiz 116">
                <a:extLst>
                  <a:ext uri="{FF2B5EF4-FFF2-40B4-BE49-F238E27FC236}">
                    <a16:creationId xmlns:a16="http://schemas.microsoft.com/office/drawing/2014/main" id="{DB00FE60-9E60-D545-F07D-C52FEDCB1819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209567" y="4473865"/>
                <a:ext cx="78120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18" name="Entrada de lápiz 117">
                <a:extLst>
                  <a:ext uri="{FF2B5EF4-FFF2-40B4-BE49-F238E27FC236}">
                    <a16:creationId xmlns:a16="http://schemas.microsoft.com/office/drawing/2014/main" id="{48668FF2-F4BB-13DD-55FA-F14B09C036B9}"/>
                  </a:ext>
                </a:extLst>
              </p14:cNvPr>
              <p14:cNvContentPartPr/>
              <p14:nvPr/>
            </p14:nvContentPartPr>
            <p14:xfrm>
              <a:off x="5783687" y="4751785"/>
              <a:ext cx="442440" cy="378720"/>
            </p14:xfrm>
          </p:contentPart>
        </mc:Choice>
        <mc:Fallback>
          <p:pic>
            <p:nvPicPr>
              <p:cNvPr id="118" name="Entrada de lápiz 117">
                <a:extLst>
                  <a:ext uri="{FF2B5EF4-FFF2-40B4-BE49-F238E27FC236}">
                    <a16:creationId xmlns:a16="http://schemas.microsoft.com/office/drawing/2014/main" id="{48668FF2-F4BB-13DD-55FA-F14B09C036B9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777567" y="4745665"/>
                <a:ext cx="45468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19" name="Entrada de lápiz 118">
                <a:extLst>
                  <a:ext uri="{FF2B5EF4-FFF2-40B4-BE49-F238E27FC236}">
                    <a16:creationId xmlns:a16="http://schemas.microsoft.com/office/drawing/2014/main" id="{5DD12BEB-9BB3-2392-F9C3-D79C5ABFB0CD}"/>
                  </a:ext>
                </a:extLst>
              </p14:cNvPr>
              <p14:cNvContentPartPr/>
              <p14:nvPr/>
            </p14:nvContentPartPr>
            <p14:xfrm>
              <a:off x="5877647" y="4886425"/>
              <a:ext cx="3022920" cy="198360"/>
            </p14:xfrm>
          </p:contentPart>
        </mc:Choice>
        <mc:Fallback>
          <p:pic>
            <p:nvPicPr>
              <p:cNvPr id="119" name="Entrada de lápiz 118">
                <a:extLst>
                  <a:ext uri="{FF2B5EF4-FFF2-40B4-BE49-F238E27FC236}">
                    <a16:creationId xmlns:a16="http://schemas.microsoft.com/office/drawing/2014/main" id="{5DD12BEB-9BB3-2392-F9C3-D79C5ABFB0CD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871527" y="4880305"/>
                <a:ext cx="303516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120" name="Entrada de lápiz 119">
                <a:extLst>
                  <a:ext uri="{FF2B5EF4-FFF2-40B4-BE49-F238E27FC236}">
                    <a16:creationId xmlns:a16="http://schemas.microsoft.com/office/drawing/2014/main" id="{547F17AE-7F99-8E03-16E1-E76B75FFBB2A}"/>
                  </a:ext>
                </a:extLst>
              </p14:cNvPr>
              <p14:cNvContentPartPr/>
              <p14:nvPr/>
            </p14:nvContentPartPr>
            <p14:xfrm>
              <a:off x="8711927" y="5068945"/>
              <a:ext cx="215280" cy="204480"/>
            </p14:xfrm>
          </p:contentPart>
        </mc:Choice>
        <mc:Fallback>
          <p:pic>
            <p:nvPicPr>
              <p:cNvPr id="120" name="Entrada de lápiz 119">
                <a:extLst>
                  <a:ext uri="{FF2B5EF4-FFF2-40B4-BE49-F238E27FC236}">
                    <a16:creationId xmlns:a16="http://schemas.microsoft.com/office/drawing/2014/main" id="{547F17AE-7F99-8E03-16E1-E76B75FFBB2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8705807" y="5062825"/>
                <a:ext cx="22752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21" name="Entrada de lápiz 120">
                <a:extLst>
                  <a:ext uri="{FF2B5EF4-FFF2-40B4-BE49-F238E27FC236}">
                    <a16:creationId xmlns:a16="http://schemas.microsoft.com/office/drawing/2014/main" id="{725EAAE7-7E5F-5CE4-96B3-E9E1247B810E}"/>
                  </a:ext>
                </a:extLst>
              </p14:cNvPr>
              <p14:cNvContentPartPr/>
              <p14:nvPr/>
            </p14:nvContentPartPr>
            <p14:xfrm>
              <a:off x="7450617" y="2058029"/>
              <a:ext cx="1219649" cy="1158074"/>
            </p14:xfrm>
          </p:contentPart>
        </mc:Choice>
        <mc:Fallback>
          <p:pic>
            <p:nvPicPr>
              <p:cNvPr id="121" name="Entrada de lápiz 120">
                <a:extLst>
                  <a:ext uri="{FF2B5EF4-FFF2-40B4-BE49-F238E27FC236}">
                    <a16:creationId xmlns:a16="http://schemas.microsoft.com/office/drawing/2014/main" id="{725EAAE7-7E5F-5CE4-96B3-E9E1247B810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444497" y="2051909"/>
                <a:ext cx="1231889" cy="1170314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upo 124">
            <a:extLst>
              <a:ext uri="{FF2B5EF4-FFF2-40B4-BE49-F238E27FC236}">
                <a16:creationId xmlns:a16="http://schemas.microsoft.com/office/drawing/2014/main" id="{F8C4F25A-E98A-2DF8-B84D-C115CFB319E2}"/>
              </a:ext>
            </a:extLst>
          </p:cNvPr>
          <p:cNvGrpSpPr/>
          <p:nvPr/>
        </p:nvGrpSpPr>
        <p:grpSpPr>
          <a:xfrm>
            <a:off x="3651170" y="5216263"/>
            <a:ext cx="411840" cy="183240"/>
            <a:chOff x="3651170" y="5216263"/>
            <a:chExt cx="411840" cy="18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4A203840-198D-66D8-3357-C7BBAB54C01C}"/>
                    </a:ext>
                  </a:extLst>
                </p14:cNvPr>
                <p14:cNvContentPartPr/>
                <p14:nvPr/>
              </p14:nvContentPartPr>
              <p14:xfrm>
                <a:off x="3651170" y="5216263"/>
                <a:ext cx="128880" cy="18324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4A203840-198D-66D8-3357-C7BBAB54C01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645050" y="5210143"/>
                  <a:ext cx="1411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9974CB81-1976-D8E0-3284-46B366A6FD17}"/>
                    </a:ext>
                  </a:extLst>
                </p14:cNvPr>
                <p14:cNvContentPartPr/>
                <p14:nvPr/>
              </p14:nvContentPartPr>
              <p14:xfrm>
                <a:off x="3828290" y="5293303"/>
                <a:ext cx="134640" cy="2124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9974CB81-1976-D8E0-3284-46B366A6FD1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822170" y="5287183"/>
                  <a:ext cx="1468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85CF8D95-4548-7EA3-D2AF-1F523C36C299}"/>
                    </a:ext>
                  </a:extLst>
                </p14:cNvPr>
                <p14:cNvContentPartPr/>
                <p14:nvPr/>
              </p14:nvContentPartPr>
              <p14:xfrm>
                <a:off x="3946730" y="5232823"/>
                <a:ext cx="116280" cy="13752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85CF8D95-4548-7EA3-D2AF-1F523C36C29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940610" y="5226703"/>
                  <a:ext cx="12852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upo 128">
            <a:extLst>
              <a:ext uri="{FF2B5EF4-FFF2-40B4-BE49-F238E27FC236}">
                <a16:creationId xmlns:a16="http://schemas.microsoft.com/office/drawing/2014/main" id="{C169CB6E-9808-2CAB-A58B-64E41A6AD0C6}"/>
              </a:ext>
            </a:extLst>
          </p:cNvPr>
          <p:cNvGrpSpPr/>
          <p:nvPr/>
        </p:nvGrpSpPr>
        <p:grpSpPr>
          <a:xfrm>
            <a:off x="7471130" y="5127343"/>
            <a:ext cx="338400" cy="196920"/>
            <a:chOff x="7471130" y="5127343"/>
            <a:chExt cx="338400" cy="19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8C3BE4EA-5B34-AF31-2511-34E900F51E55}"/>
                    </a:ext>
                  </a:extLst>
                </p14:cNvPr>
                <p14:cNvContentPartPr/>
                <p14:nvPr/>
              </p14:nvContentPartPr>
              <p14:xfrm>
                <a:off x="7471130" y="5127343"/>
                <a:ext cx="124920" cy="17316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8C3BE4EA-5B34-AF31-2511-34E900F51E5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65010" y="5121223"/>
                  <a:ext cx="1371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14300B00-2459-89E8-8E93-EDA8684EA5A9}"/>
                    </a:ext>
                  </a:extLst>
                </p14:cNvPr>
                <p14:cNvContentPartPr/>
                <p14:nvPr/>
              </p14:nvContentPartPr>
              <p14:xfrm>
                <a:off x="7607210" y="5219863"/>
                <a:ext cx="121680" cy="720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14300B00-2459-89E8-8E93-EDA8684EA5A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01090" y="5213743"/>
                  <a:ext cx="1339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D2CA2CD3-F7D2-D027-6EB1-70A1192C51BC}"/>
                    </a:ext>
                  </a:extLst>
                </p14:cNvPr>
                <p14:cNvContentPartPr/>
                <p14:nvPr/>
              </p14:nvContentPartPr>
              <p14:xfrm>
                <a:off x="7702610" y="5171623"/>
                <a:ext cx="106920" cy="15264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D2CA2CD3-F7D2-D027-6EB1-70A1192C51B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696490" y="5165503"/>
                  <a:ext cx="11916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upo 172">
            <a:extLst>
              <a:ext uri="{FF2B5EF4-FFF2-40B4-BE49-F238E27FC236}">
                <a16:creationId xmlns:a16="http://schemas.microsoft.com/office/drawing/2014/main" id="{7BE3A652-A121-203E-6BA2-FE636FA94D95}"/>
              </a:ext>
            </a:extLst>
          </p:cNvPr>
          <p:cNvGrpSpPr/>
          <p:nvPr/>
        </p:nvGrpSpPr>
        <p:grpSpPr>
          <a:xfrm>
            <a:off x="875570" y="127303"/>
            <a:ext cx="1342080" cy="430200"/>
            <a:chOff x="875570" y="127303"/>
            <a:chExt cx="134208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6AFE861C-CB73-0329-A602-916E1AC6E001}"/>
                    </a:ext>
                  </a:extLst>
                </p14:cNvPr>
                <p14:cNvContentPartPr/>
                <p14:nvPr/>
              </p14:nvContentPartPr>
              <p14:xfrm>
                <a:off x="961250" y="196423"/>
                <a:ext cx="66960" cy="361080"/>
              </p14:xfrm>
            </p:contentPart>
          </mc:Choice>
          <mc:Fallback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6AFE861C-CB73-0329-A602-916E1AC6E00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55130" y="190303"/>
                  <a:ext cx="7920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4512A3EA-DA96-1CDB-8FD3-143493739995}"/>
                    </a:ext>
                  </a:extLst>
                </p14:cNvPr>
                <p14:cNvContentPartPr/>
                <p14:nvPr/>
              </p14:nvContentPartPr>
              <p14:xfrm>
                <a:off x="875570" y="127303"/>
                <a:ext cx="297000" cy="265680"/>
              </p14:xfrm>
            </p:contentPart>
          </mc:Choice>
          <mc:Fallback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4512A3EA-DA96-1CDB-8FD3-14349373999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69450" y="121183"/>
                  <a:ext cx="309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DB64E02A-1198-85E0-41E1-22BA437BED1A}"/>
                    </a:ext>
                  </a:extLst>
                </p14:cNvPr>
                <p14:cNvContentPartPr/>
                <p14:nvPr/>
              </p14:nvContentPartPr>
              <p14:xfrm>
                <a:off x="1267250" y="272743"/>
                <a:ext cx="286560" cy="20664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DB64E02A-1198-85E0-41E1-22BA437BED1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61130" y="266623"/>
                  <a:ext cx="2988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67830133-8B87-98F4-D0DE-AC5C2E64BE87}"/>
                    </a:ext>
                  </a:extLst>
                </p14:cNvPr>
                <p14:cNvContentPartPr/>
                <p14:nvPr/>
              </p14:nvContentPartPr>
              <p14:xfrm>
                <a:off x="1531490" y="273103"/>
                <a:ext cx="225000" cy="20016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67830133-8B87-98F4-D0DE-AC5C2E64BE8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525370" y="266983"/>
                  <a:ext cx="237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3C38D96E-3827-93DD-84E2-B7CCC8F501EF}"/>
                    </a:ext>
                  </a:extLst>
                </p14:cNvPr>
                <p14:cNvContentPartPr/>
                <p14:nvPr/>
              </p14:nvContentPartPr>
              <p14:xfrm>
                <a:off x="1791770" y="151063"/>
                <a:ext cx="281520" cy="28260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3C38D96E-3827-93DD-84E2-B7CCC8F501E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785650" y="144943"/>
                  <a:ext cx="293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AA079F3F-720E-D895-258C-AD2BE1C032BF}"/>
                    </a:ext>
                  </a:extLst>
                </p14:cNvPr>
                <p14:cNvContentPartPr/>
                <p14:nvPr/>
              </p14:nvContentPartPr>
              <p14:xfrm>
                <a:off x="2069330" y="296503"/>
                <a:ext cx="148320" cy="126000"/>
              </p14:xfrm>
            </p:contentPart>
          </mc:Choice>
          <mc:Fallback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AA079F3F-720E-D895-258C-AD2BE1C032B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063210" y="290383"/>
                  <a:ext cx="16056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upo 171">
            <a:extLst>
              <a:ext uri="{FF2B5EF4-FFF2-40B4-BE49-F238E27FC236}">
                <a16:creationId xmlns:a16="http://schemas.microsoft.com/office/drawing/2014/main" id="{35B4230E-AC60-84BF-2AE0-0B3C76AFE120}"/>
              </a:ext>
            </a:extLst>
          </p:cNvPr>
          <p:cNvGrpSpPr/>
          <p:nvPr/>
        </p:nvGrpSpPr>
        <p:grpSpPr>
          <a:xfrm>
            <a:off x="2426810" y="169423"/>
            <a:ext cx="1245960" cy="317520"/>
            <a:chOff x="2426810" y="169423"/>
            <a:chExt cx="1245960" cy="31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AC993CD7-CA43-3B5B-A43B-5F90FD982D72}"/>
                    </a:ext>
                  </a:extLst>
                </p14:cNvPr>
                <p14:cNvContentPartPr/>
                <p14:nvPr/>
              </p14:nvContentPartPr>
              <p14:xfrm>
                <a:off x="2426810" y="175183"/>
                <a:ext cx="358560" cy="311760"/>
              </p14:xfrm>
            </p:contentPart>
          </mc:Choice>
          <mc:Fallback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AC993CD7-CA43-3B5B-A43B-5F90FD982D7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420690" y="169063"/>
                  <a:ext cx="3708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5F737BC9-B79E-864B-54D9-36C4335F29A3}"/>
                    </a:ext>
                  </a:extLst>
                </p14:cNvPr>
                <p14:cNvContentPartPr/>
                <p14:nvPr/>
              </p14:nvContentPartPr>
              <p14:xfrm>
                <a:off x="2743970" y="280303"/>
                <a:ext cx="192600" cy="194040"/>
              </p14:xfrm>
            </p:contentPart>
          </mc:Choice>
          <mc:Fallback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5F737BC9-B79E-864B-54D9-36C4335F29A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737850" y="274183"/>
                  <a:ext cx="2048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F5E18B78-3585-31AD-A479-296F869FD1BB}"/>
                    </a:ext>
                  </a:extLst>
                </p14:cNvPr>
                <p14:cNvContentPartPr/>
                <p14:nvPr/>
              </p14:nvContentPartPr>
              <p14:xfrm>
                <a:off x="2940530" y="169423"/>
                <a:ext cx="215280" cy="297720"/>
              </p14:xfrm>
            </p:contentPart>
          </mc:Choice>
          <mc:Fallback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F5E18B78-3585-31AD-A479-296F869FD1B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34410" y="163303"/>
                  <a:ext cx="2275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523446B6-C64F-CFE1-4A4D-74A80C3AE3F3}"/>
                    </a:ext>
                  </a:extLst>
                </p14:cNvPr>
                <p14:cNvContentPartPr/>
                <p14:nvPr/>
              </p14:nvContentPartPr>
              <p14:xfrm>
                <a:off x="3237890" y="269143"/>
                <a:ext cx="203760" cy="196200"/>
              </p14:xfrm>
            </p:contentPart>
          </mc:Choice>
          <mc:Fallback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523446B6-C64F-CFE1-4A4D-74A80C3AE3F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31770" y="263023"/>
                  <a:ext cx="216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6C87EDB3-2715-7254-CBF6-F02D567D535B}"/>
                    </a:ext>
                  </a:extLst>
                </p14:cNvPr>
                <p14:cNvContentPartPr/>
                <p14:nvPr/>
              </p14:nvContentPartPr>
              <p14:xfrm>
                <a:off x="3444170" y="257263"/>
                <a:ext cx="228600" cy="18720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6C87EDB3-2715-7254-CBF6-F02D567D535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438050" y="251143"/>
                  <a:ext cx="24084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upo 170">
            <a:extLst>
              <a:ext uri="{FF2B5EF4-FFF2-40B4-BE49-F238E27FC236}">
                <a16:creationId xmlns:a16="http://schemas.microsoft.com/office/drawing/2014/main" id="{4D646EEC-9673-32BE-2A89-CBF70A354053}"/>
              </a:ext>
            </a:extLst>
          </p:cNvPr>
          <p:cNvGrpSpPr/>
          <p:nvPr/>
        </p:nvGrpSpPr>
        <p:grpSpPr>
          <a:xfrm>
            <a:off x="3890930" y="147463"/>
            <a:ext cx="1317960" cy="413640"/>
            <a:chOff x="3890930" y="147463"/>
            <a:chExt cx="1317960" cy="41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583C9965-03A4-067E-1645-CF79638D091D}"/>
                    </a:ext>
                  </a:extLst>
                </p14:cNvPr>
                <p14:cNvContentPartPr/>
                <p14:nvPr/>
              </p14:nvContentPartPr>
              <p14:xfrm>
                <a:off x="3890930" y="169423"/>
                <a:ext cx="120240" cy="33696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583C9965-03A4-067E-1645-CF79638D091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884810" y="163303"/>
                  <a:ext cx="1324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E998AF5F-6F92-F0E8-BBC9-145FDF413126}"/>
                    </a:ext>
                  </a:extLst>
                </p14:cNvPr>
                <p14:cNvContentPartPr/>
                <p14:nvPr/>
              </p14:nvContentPartPr>
              <p14:xfrm>
                <a:off x="4005050" y="147463"/>
                <a:ext cx="133200" cy="308160"/>
              </p14:xfrm>
            </p:contentPart>
          </mc:Choice>
          <mc:Fallback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E998AF5F-6F92-F0E8-BBC9-145FDF41312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998930" y="141343"/>
                  <a:ext cx="145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6BA7146E-4247-766D-9DB5-195C977FF203}"/>
                    </a:ext>
                  </a:extLst>
                </p14:cNvPr>
                <p14:cNvContentPartPr/>
                <p14:nvPr/>
              </p14:nvContentPartPr>
              <p14:xfrm>
                <a:off x="4089650" y="249343"/>
                <a:ext cx="177120" cy="183600"/>
              </p14:xfrm>
            </p:contentPart>
          </mc:Choice>
          <mc:Fallback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6BA7146E-4247-766D-9DB5-195C977FF20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083530" y="243223"/>
                  <a:ext cx="189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FAD7183E-42AB-11F2-FF1A-57B8DCD33AAA}"/>
                    </a:ext>
                  </a:extLst>
                </p14:cNvPr>
                <p14:cNvContentPartPr/>
                <p14:nvPr/>
              </p14:nvContentPartPr>
              <p14:xfrm>
                <a:off x="4292330" y="275623"/>
                <a:ext cx="181800" cy="285480"/>
              </p14:xfrm>
            </p:contentPart>
          </mc:Choice>
          <mc:Fallback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FAD7183E-42AB-11F2-FF1A-57B8DCD33AA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86210" y="269503"/>
                  <a:ext cx="1940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9B1EF375-7FE6-15BB-E811-9381ABAF98F4}"/>
                    </a:ext>
                  </a:extLst>
                </p14:cNvPr>
                <p14:cNvContentPartPr/>
                <p14:nvPr/>
              </p14:nvContentPartPr>
              <p14:xfrm>
                <a:off x="4527410" y="332863"/>
                <a:ext cx="225720" cy="164520"/>
              </p14:xfrm>
            </p:contentPart>
          </mc:Choice>
          <mc:Fallback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9B1EF375-7FE6-15BB-E811-9381ABAF98F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521290" y="326743"/>
                  <a:ext cx="237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99F6D14A-A2B7-CEF1-4D99-057FC4DEFDD8}"/>
                    </a:ext>
                  </a:extLst>
                </p14:cNvPr>
                <p14:cNvContentPartPr/>
                <p14:nvPr/>
              </p14:nvContentPartPr>
              <p14:xfrm>
                <a:off x="4803170" y="169423"/>
                <a:ext cx="168120" cy="240120"/>
              </p14:xfrm>
            </p:contentPart>
          </mc:Choice>
          <mc:Fallback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99F6D14A-A2B7-CEF1-4D99-057FC4DEFDD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797050" y="163303"/>
                  <a:ext cx="1803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1A6B535C-8677-5B61-AC08-BA30D1290040}"/>
                    </a:ext>
                  </a:extLst>
                </p14:cNvPr>
                <p14:cNvContentPartPr/>
                <p14:nvPr/>
              </p14:nvContentPartPr>
              <p14:xfrm>
                <a:off x="5049050" y="308023"/>
                <a:ext cx="159840" cy="125640"/>
              </p14:xfrm>
            </p:contentPart>
          </mc:Choice>
          <mc:Fallback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1A6B535C-8677-5B61-AC08-BA30D129004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042930" y="301903"/>
                  <a:ext cx="17208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upo 169">
            <a:extLst>
              <a:ext uri="{FF2B5EF4-FFF2-40B4-BE49-F238E27FC236}">
                <a16:creationId xmlns:a16="http://schemas.microsoft.com/office/drawing/2014/main" id="{0FF78C67-D307-1A66-4D45-C4572FFDFA87}"/>
              </a:ext>
            </a:extLst>
          </p:cNvPr>
          <p:cNvGrpSpPr/>
          <p:nvPr/>
        </p:nvGrpSpPr>
        <p:grpSpPr>
          <a:xfrm>
            <a:off x="5525690" y="173383"/>
            <a:ext cx="1910520" cy="284760"/>
            <a:chOff x="5525690" y="173383"/>
            <a:chExt cx="1910520" cy="28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C9BE7EA7-E106-A157-49E0-B923996E8CE7}"/>
                    </a:ext>
                  </a:extLst>
                </p14:cNvPr>
                <p14:cNvContentPartPr/>
                <p14:nvPr/>
              </p14:nvContentPartPr>
              <p14:xfrm>
                <a:off x="5525690" y="264823"/>
                <a:ext cx="212400" cy="166680"/>
              </p14:xfrm>
            </p:contentPart>
          </mc:Choice>
          <mc:Fallback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C9BE7EA7-E106-A157-49E0-B923996E8CE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519570" y="258703"/>
                  <a:ext cx="2246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394C22B6-11C5-88F2-5D3B-8049242D10AF}"/>
                    </a:ext>
                  </a:extLst>
                </p14:cNvPr>
                <p14:cNvContentPartPr/>
                <p14:nvPr/>
              </p14:nvContentPartPr>
              <p14:xfrm>
                <a:off x="5787050" y="173383"/>
                <a:ext cx="130680" cy="28476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394C22B6-11C5-88F2-5D3B-8049242D10A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780930" y="167263"/>
                  <a:ext cx="1429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A3D03E23-F07E-3698-F347-C3D043036166}"/>
                    </a:ext>
                  </a:extLst>
                </p14:cNvPr>
                <p14:cNvContentPartPr/>
                <p14:nvPr/>
              </p14:nvContentPartPr>
              <p14:xfrm>
                <a:off x="6118970" y="275623"/>
                <a:ext cx="266760" cy="17676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A3D03E23-F07E-3698-F347-C3D04303616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112850" y="269503"/>
                  <a:ext cx="279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6F84579C-B19D-6FF7-FB18-D6931F9CDFD1}"/>
                    </a:ext>
                  </a:extLst>
                </p14:cNvPr>
                <p14:cNvContentPartPr/>
                <p14:nvPr/>
              </p14:nvContentPartPr>
              <p14:xfrm>
                <a:off x="6405890" y="276343"/>
                <a:ext cx="69480" cy="176040"/>
              </p14:xfrm>
            </p:contentPart>
          </mc:Choice>
          <mc:Fallback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6F84579C-B19D-6FF7-FB18-D6931F9CDFD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399770" y="270223"/>
                  <a:ext cx="81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A4845A66-26BA-618A-D6B7-8956685B6458}"/>
                    </a:ext>
                  </a:extLst>
                </p14:cNvPr>
                <p14:cNvContentPartPr/>
                <p14:nvPr/>
              </p14:nvContentPartPr>
              <p14:xfrm>
                <a:off x="6546650" y="280303"/>
                <a:ext cx="160200" cy="173520"/>
              </p14:xfrm>
            </p:contentPart>
          </mc:Choice>
          <mc:Fallback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A4845A66-26BA-618A-D6B7-8956685B645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540530" y="274183"/>
                  <a:ext cx="172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B7594CDB-C001-3939-1988-6C7417C7446A}"/>
                    </a:ext>
                  </a:extLst>
                </p14:cNvPr>
                <p14:cNvContentPartPr/>
                <p14:nvPr/>
              </p14:nvContentPartPr>
              <p14:xfrm>
                <a:off x="6724130" y="309823"/>
                <a:ext cx="205560" cy="131400"/>
              </p14:xfrm>
            </p:contentPart>
          </mc:Choice>
          <mc:Fallback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B7594CDB-C001-3939-1988-6C7417C7446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718010" y="303703"/>
                  <a:ext cx="217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71093309-E374-6422-0F7F-4E5E0CE8F373}"/>
                    </a:ext>
                  </a:extLst>
                </p14:cNvPr>
                <p14:cNvContentPartPr/>
                <p14:nvPr/>
              </p14:nvContentPartPr>
              <p14:xfrm>
                <a:off x="6941930" y="183823"/>
                <a:ext cx="115920" cy="226800"/>
              </p14:xfrm>
            </p:contentPart>
          </mc:Choice>
          <mc:Fallback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71093309-E374-6422-0F7F-4E5E0CE8F37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935810" y="177703"/>
                  <a:ext cx="1281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4FC38108-8548-1D7B-89DD-4737BB12A02A}"/>
                    </a:ext>
                  </a:extLst>
                </p14:cNvPr>
                <p14:cNvContentPartPr/>
                <p14:nvPr/>
              </p14:nvContentPartPr>
              <p14:xfrm>
                <a:off x="7094570" y="296503"/>
                <a:ext cx="129600" cy="140040"/>
              </p14:xfrm>
            </p:contentPart>
          </mc:Choice>
          <mc:Fallback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4FC38108-8548-1D7B-89DD-4737BB12A02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88450" y="290383"/>
                  <a:ext cx="141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E7171AEA-8A70-D45B-E24C-3635FCEB1142}"/>
                    </a:ext>
                  </a:extLst>
                </p14:cNvPr>
                <p14:cNvContentPartPr/>
                <p14:nvPr/>
              </p14:nvContentPartPr>
              <p14:xfrm>
                <a:off x="7291850" y="292183"/>
                <a:ext cx="144360" cy="148680"/>
              </p14:xfrm>
            </p:contentPart>
          </mc:Choice>
          <mc:Fallback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E7171AEA-8A70-D45B-E24C-3635FCEB114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285730" y="286063"/>
                  <a:ext cx="156600" cy="16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68" name="Entrada de lápiz 167">
                <a:extLst>
                  <a:ext uri="{FF2B5EF4-FFF2-40B4-BE49-F238E27FC236}">
                    <a16:creationId xmlns:a16="http://schemas.microsoft.com/office/drawing/2014/main" id="{F0F8FAE0-6DFF-C39F-C5D8-235B17D6869E}"/>
                  </a:ext>
                </a:extLst>
              </p14:cNvPr>
              <p14:cNvContentPartPr/>
              <p14:nvPr/>
            </p14:nvContentPartPr>
            <p14:xfrm>
              <a:off x="7788290" y="255463"/>
              <a:ext cx="211680" cy="210600"/>
            </p14:xfrm>
          </p:contentPart>
        </mc:Choice>
        <mc:Fallback>
          <p:pic>
            <p:nvPicPr>
              <p:cNvPr id="168" name="Entrada de lápiz 167">
                <a:extLst>
                  <a:ext uri="{FF2B5EF4-FFF2-40B4-BE49-F238E27FC236}">
                    <a16:creationId xmlns:a16="http://schemas.microsoft.com/office/drawing/2014/main" id="{F0F8FAE0-6DFF-C39F-C5D8-235B17D6869E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782170" y="249343"/>
                <a:ext cx="223920" cy="22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upo 178">
            <a:extLst>
              <a:ext uri="{FF2B5EF4-FFF2-40B4-BE49-F238E27FC236}">
                <a16:creationId xmlns:a16="http://schemas.microsoft.com/office/drawing/2014/main" id="{FA3FDC8D-0D43-D3CE-1AE7-C9A791BCFE92}"/>
              </a:ext>
            </a:extLst>
          </p:cNvPr>
          <p:cNvGrpSpPr/>
          <p:nvPr/>
        </p:nvGrpSpPr>
        <p:grpSpPr>
          <a:xfrm>
            <a:off x="8317490" y="260143"/>
            <a:ext cx="771120" cy="266760"/>
            <a:chOff x="8317490" y="260143"/>
            <a:chExt cx="77112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58F49015-A1A0-8D35-4168-194979BC367E}"/>
                    </a:ext>
                  </a:extLst>
                </p14:cNvPr>
                <p14:cNvContentPartPr/>
                <p14:nvPr/>
              </p14:nvContentPartPr>
              <p14:xfrm>
                <a:off x="8317490" y="279943"/>
                <a:ext cx="203400" cy="219960"/>
              </p14:xfrm>
            </p:contentPart>
          </mc:Choice>
          <mc:Fallback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58F49015-A1A0-8D35-4168-194979BC367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311370" y="273823"/>
                  <a:ext cx="2156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82EEF942-D383-5CAC-068E-879B84DABE04}"/>
                    </a:ext>
                  </a:extLst>
                </p14:cNvPr>
                <p14:cNvContentPartPr/>
                <p14:nvPr/>
              </p14:nvContentPartPr>
              <p14:xfrm>
                <a:off x="8512610" y="301183"/>
                <a:ext cx="124200" cy="189000"/>
              </p14:xfrm>
            </p:contentPart>
          </mc:Choice>
          <mc:Fallback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82EEF942-D383-5CAC-068E-879B84DABE0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506490" y="295063"/>
                  <a:ext cx="136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8E9CE3ED-811A-3466-EA78-0C858C680CBD}"/>
                    </a:ext>
                  </a:extLst>
                </p14:cNvPr>
                <p14:cNvContentPartPr/>
                <p14:nvPr/>
              </p14:nvContentPartPr>
              <p14:xfrm>
                <a:off x="8710250" y="364543"/>
                <a:ext cx="221400" cy="162360"/>
              </p14:xfrm>
            </p:contentPart>
          </mc:Choice>
          <mc:Fallback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8E9CE3ED-811A-3466-EA78-0C858C680CB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704130" y="358423"/>
                  <a:ext cx="2336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73D75B5F-8E0C-8299-84FA-84AFF0A878E1}"/>
                    </a:ext>
                  </a:extLst>
                </p14:cNvPr>
                <p14:cNvContentPartPr/>
                <p14:nvPr/>
              </p14:nvContentPartPr>
              <p14:xfrm>
                <a:off x="9019490" y="260143"/>
                <a:ext cx="69120" cy="61200"/>
              </p14:xfrm>
            </p:contentPart>
          </mc:Choice>
          <mc:Fallback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73D75B5F-8E0C-8299-84FA-84AFF0A878E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013370" y="254023"/>
                  <a:ext cx="81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709F63CB-B74B-A567-C7DB-6363B1DA192D}"/>
                    </a:ext>
                  </a:extLst>
                </p14:cNvPr>
                <p14:cNvContentPartPr/>
                <p14:nvPr/>
              </p14:nvContentPartPr>
              <p14:xfrm>
                <a:off x="9010490" y="403063"/>
                <a:ext cx="38880" cy="49680"/>
              </p14:xfrm>
            </p:contentPart>
          </mc:Choice>
          <mc:Fallback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709F63CB-B74B-A567-C7DB-6363B1DA192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004370" y="396943"/>
                  <a:ext cx="5112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upo 185">
            <a:extLst>
              <a:ext uri="{FF2B5EF4-FFF2-40B4-BE49-F238E27FC236}">
                <a16:creationId xmlns:a16="http://schemas.microsoft.com/office/drawing/2014/main" id="{64CAAD61-19F3-B125-9357-F991004C07DA}"/>
              </a:ext>
            </a:extLst>
          </p:cNvPr>
          <p:cNvGrpSpPr/>
          <p:nvPr/>
        </p:nvGrpSpPr>
        <p:grpSpPr>
          <a:xfrm>
            <a:off x="1106330" y="852703"/>
            <a:ext cx="320400" cy="307800"/>
            <a:chOff x="1106330" y="852703"/>
            <a:chExt cx="320400" cy="30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187C8262-3954-417B-BE48-0554BA3537D5}"/>
                    </a:ext>
                  </a:extLst>
                </p14:cNvPr>
                <p14:cNvContentPartPr/>
                <p14:nvPr/>
              </p14:nvContentPartPr>
              <p14:xfrm>
                <a:off x="1106330" y="986263"/>
                <a:ext cx="157680" cy="121680"/>
              </p14:xfrm>
            </p:contentPart>
          </mc:Choice>
          <mc:Fallback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187C8262-3954-417B-BE48-0554BA3537D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00210" y="980143"/>
                  <a:ext cx="169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E867040D-C75D-3E14-D10F-FA8E7059DECB}"/>
                    </a:ext>
                  </a:extLst>
                </p14:cNvPr>
                <p14:cNvContentPartPr/>
                <p14:nvPr/>
              </p14:nvContentPartPr>
              <p14:xfrm>
                <a:off x="1180490" y="868183"/>
                <a:ext cx="20160" cy="28080"/>
              </p14:xfrm>
            </p:contentPart>
          </mc:Choice>
          <mc:Fallback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E867040D-C75D-3E14-D10F-FA8E7059DEC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74370" y="862063"/>
                  <a:ext cx="32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686DE934-9756-23A6-77B8-8432E107AF3E}"/>
                    </a:ext>
                  </a:extLst>
                </p14:cNvPr>
                <p14:cNvContentPartPr/>
                <p14:nvPr/>
              </p14:nvContentPartPr>
              <p14:xfrm>
                <a:off x="1292810" y="852703"/>
                <a:ext cx="133920" cy="307800"/>
              </p14:xfrm>
            </p:contentPart>
          </mc:Choice>
          <mc:Fallback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686DE934-9756-23A6-77B8-8432E107AF3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286690" y="846583"/>
                  <a:ext cx="146160" cy="32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upo 191">
            <a:extLst>
              <a:ext uri="{FF2B5EF4-FFF2-40B4-BE49-F238E27FC236}">
                <a16:creationId xmlns:a16="http://schemas.microsoft.com/office/drawing/2014/main" id="{90AE5864-ABAD-ACA9-D59D-D66A724AAD1E}"/>
              </a:ext>
            </a:extLst>
          </p:cNvPr>
          <p:cNvGrpSpPr/>
          <p:nvPr/>
        </p:nvGrpSpPr>
        <p:grpSpPr>
          <a:xfrm>
            <a:off x="5436410" y="720223"/>
            <a:ext cx="350280" cy="313560"/>
            <a:chOff x="5436410" y="720223"/>
            <a:chExt cx="350280" cy="31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96A6D51F-759E-6C42-8785-2E8FBBD0886E}"/>
                    </a:ext>
                  </a:extLst>
                </p14:cNvPr>
                <p14:cNvContentPartPr/>
                <p14:nvPr/>
              </p14:nvContentPartPr>
              <p14:xfrm>
                <a:off x="5436410" y="878983"/>
                <a:ext cx="91800" cy="105480"/>
              </p14:xfrm>
            </p:contentPart>
          </mc:Choice>
          <mc:Fallback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96A6D51F-759E-6C42-8785-2E8FBBD0886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430290" y="872863"/>
                  <a:ext cx="1040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A8A881A2-646D-362C-8DD2-141F9439760E}"/>
                    </a:ext>
                  </a:extLst>
                </p14:cNvPr>
                <p14:cNvContentPartPr/>
                <p14:nvPr/>
              </p14:nvContentPartPr>
              <p14:xfrm>
                <a:off x="5452250" y="841183"/>
                <a:ext cx="23040" cy="5040"/>
              </p14:xfrm>
            </p:contentPart>
          </mc:Choice>
          <mc:Fallback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A8A881A2-646D-362C-8DD2-141F9439760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446130" y="835063"/>
                  <a:ext cx="352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CDC6221F-06E0-6081-D7EE-73E0808F51DF}"/>
                    </a:ext>
                  </a:extLst>
                </p14:cNvPr>
                <p14:cNvContentPartPr/>
                <p14:nvPr/>
              </p14:nvContentPartPr>
              <p14:xfrm>
                <a:off x="5600930" y="870703"/>
                <a:ext cx="77400" cy="93960"/>
              </p14:xfrm>
            </p:contentPart>
          </mc:Choice>
          <mc:Fallback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CDC6221F-06E0-6081-D7EE-73E0808F51D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594810" y="864583"/>
                  <a:ext cx="896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F646F11A-9910-9BDD-3075-2A4626615605}"/>
                    </a:ext>
                  </a:extLst>
                </p14:cNvPr>
                <p14:cNvContentPartPr/>
                <p14:nvPr/>
              </p14:nvContentPartPr>
              <p14:xfrm>
                <a:off x="5567810" y="823183"/>
                <a:ext cx="36000" cy="9000"/>
              </p14:xfrm>
            </p:contentPart>
          </mc:Choice>
          <mc:Fallback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F646F11A-9910-9BDD-3075-2A462661560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561690" y="817063"/>
                  <a:ext cx="482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95F97FAE-3944-036B-E202-91C22D159A2A}"/>
                    </a:ext>
                  </a:extLst>
                </p14:cNvPr>
                <p14:cNvContentPartPr/>
                <p14:nvPr/>
              </p14:nvContentPartPr>
              <p14:xfrm>
                <a:off x="5627930" y="720223"/>
                <a:ext cx="158760" cy="313560"/>
              </p14:xfrm>
            </p:contentPart>
          </mc:Choice>
          <mc:Fallback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95F97FAE-3944-036B-E202-91C22D159A2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621810" y="714103"/>
                  <a:ext cx="171000" cy="32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99524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4EDD118B-17E2-6377-B254-16D0E8468813}"/>
              </a:ext>
            </a:extLst>
          </p:cNvPr>
          <p:cNvGrpSpPr/>
          <p:nvPr/>
        </p:nvGrpSpPr>
        <p:grpSpPr>
          <a:xfrm>
            <a:off x="973130" y="705823"/>
            <a:ext cx="636120" cy="351360"/>
            <a:chOff x="973130" y="705823"/>
            <a:chExt cx="636120" cy="3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6EFB453E-51A7-C050-3B13-7AB456784442}"/>
                    </a:ext>
                  </a:extLst>
                </p14:cNvPr>
                <p14:cNvContentPartPr/>
                <p14:nvPr/>
              </p14:nvContentPartPr>
              <p14:xfrm>
                <a:off x="973130" y="705823"/>
                <a:ext cx="378720" cy="35136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6EFB453E-51A7-C050-3B13-7AB45678444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64130" y="696823"/>
                  <a:ext cx="3963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8F32BD5E-4EEB-4C53-019B-D777B842F70B}"/>
                    </a:ext>
                  </a:extLst>
                </p14:cNvPr>
                <p14:cNvContentPartPr/>
                <p14:nvPr/>
              </p14:nvContentPartPr>
              <p14:xfrm>
                <a:off x="1539770" y="827143"/>
                <a:ext cx="69480" cy="14112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8F32BD5E-4EEB-4C53-019B-D777B842F70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31130" y="818143"/>
                  <a:ext cx="87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4BE83C1D-BAF1-E5A5-EFCD-17864BFC2168}"/>
                    </a:ext>
                  </a:extLst>
                </p14:cNvPr>
                <p14:cNvContentPartPr/>
                <p14:nvPr/>
              </p14:nvContentPartPr>
              <p14:xfrm>
                <a:off x="1456250" y="727423"/>
                <a:ext cx="40320" cy="2916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4BE83C1D-BAF1-E5A5-EFCD-17864BFC216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47610" y="718783"/>
                  <a:ext cx="5796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534AD903-E94B-20E4-2D75-CF3A77CDE715}"/>
              </a:ext>
            </a:extLst>
          </p:cNvPr>
          <p:cNvGrpSpPr/>
          <p:nvPr/>
        </p:nvGrpSpPr>
        <p:grpSpPr>
          <a:xfrm>
            <a:off x="1821290" y="813463"/>
            <a:ext cx="1814400" cy="209520"/>
            <a:chOff x="1821290" y="813463"/>
            <a:chExt cx="1814400" cy="20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A2776021-6FAF-DD7A-4E6F-BCDCF5ACDFCC}"/>
                    </a:ext>
                  </a:extLst>
                </p14:cNvPr>
                <p14:cNvContentPartPr/>
                <p14:nvPr/>
              </p14:nvContentPartPr>
              <p14:xfrm>
                <a:off x="1821290" y="821383"/>
                <a:ext cx="247680" cy="17532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A2776021-6FAF-DD7A-4E6F-BCDCF5ACDFC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12650" y="812743"/>
                  <a:ext cx="2653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E4D682A9-82CB-810F-D614-A9B8427D5DDE}"/>
                    </a:ext>
                  </a:extLst>
                </p14:cNvPr>
                <p14:cNvContentPartPr/>
                <p14:nvPr/>
              </p14:nvContentPartPr>
              <p14:xfrm>
                <a:off x="2080850" y="852703"/>
                <a:ext cx="99720" cy="12852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E4D682A9-82CB-810F-D614-A9B8427D5DD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72210" y="844063"/>
                  <a:ext cx="1173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29F42F89-C2E1-C85E-EAF7-7D0F3D05EF81}"/>
                    </a:ext>
                  </a:extLst>
                </p14:cNvPr>
                <p14:cNvContentPartPr/>
                <p14:nvPr/>
              </p14:nvContentPartPr>
              <p14:xfrm>
                <a:off x="2256890" y="868543"/>
                <a:ext cx="205920" cy="14544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29F42F89-C2E1-C85E-EAF7-7D0F3D05EF8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48250" y="859903"/>
                  <a:ext cx="223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A110D1B2-5FE3-6B47-4D9D-847019BF272D}"/>
                    </a:ext>
                  </a:extLst>
                </p14:cNvPr>
                <p14:cNvContentPartPr/>
                <p14:nvPr/>
              </p14:nvContentPartPr>
              <p14:xfrm>
                <a:off x="2487650" y="827863"/>
                <a:ext cx="143640" cy="19296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A110D1B2-5FE3-6B47-4D9D-847019BF272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79010" y="819223"/>
                  <a:ext cx="161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8306FFBF-6D24-7D8B-E4E9-08244BD6B1BF}"/>
                    </a:ext>
                  </a:extLst>
                </p14:cNvPr>
                <p14:cNvContentPartPr/>
                <p14:nvPr/>
              </p14:nvContentPartPr>
              <p14:xfrm>
                <a:off x="2656130" y="850543"/>
                <a:ext cx="245880" cy="1724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8306FFBF-6D24-7D8B-E4E9-08244BD6B1B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47490" y="841903"/>
                  <a:ext cx="2635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82F7FDB0-5509-EA12-1B3F-CDAA491ED3C3}"/>
                    </a:ext>
                  </a:extLst>
                </p14:cNvPr>
                <p14:cNvContentPartPr/>
                <p14:nvPr/>
              </p14:nvContentPartPr>
              <p14:xfrm>
                <a:off x="2893730" y="856663"/>
                <a:ext cx="315720" cy="14688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82F7FDB0-5509-EA12-1B3F-CDAA491ED3C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84730" y="847663"/>
                  <a:ext cx="333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82A2EA7B-B091-232B-0953-C7740967DB7E}"/>
                    </a:ext>
                  </a:extLst>
                </p14:cNvPr>
                <p14:cNvContentPartPr/>
                <p14:nvPr/>
              </p14:nvContentPartPr>
              <p14:xfrm>
                <a:off x="3266690" y="855583"/>
                <a:ext cx="124200" cy="14652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82A2EA7B-B091-232B-0953-C7740967DB7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57690" y="846943"/>
                  <a:ext cx="141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701B6DC2-19E3-6045-C2A8-12A3F14A0D1B}"/>
                    </a:ext>
                  </a:extLst>
                </p14:cNvPr>
                <p14:cNvContentPartPr/>
                <p14:nvPr/>
              </p14:nvContentPartPr>
              <p14:xfrm>
                <a:off x="3496370" y="813463"/>
                <a:ext cx="139320" cy="18540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701B6DC2-19E3-6045-C2A8-12A3F14A0D1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87370" y="804823"/>
                  <a:ext cx="15696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66A5E490-6F0D-E28A-CF13-BED7BFF0071F}"/>
              </a:ext>
            </a:extLst>
          </p:cNvPr>
          <p:cNvGrpSpPr/>
          <p:nvPr/>
        </p:nvGrpSpPr>
        <p:grpSpPr>
          <a:xfrm>
            <a:off x="4118090" y="630583"/>
            <a:ext cx="497520" cy="360360"/>
            <a:chOff x="4118090" y="630583"/>
            <a:chExt cx="497520" cy="36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80BA4380-F9F3-56F8-430D-9A4A4ED05C06}"/>
                    </a:ext>
                  </a:extLst>
                </p14:cNvPr>
                <p14:cNvContentPartPr/>
                <p14:nvPr/>
              </p14:nvContentPartPr>
              <p14:xfrm>
                <a:off x="4118090" y="630583"/>
                <a:ext cx="91440" cy="33120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80BA4380-F9F3-56F8-430D-9A4A4ED05C0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09090" y="621583"/>
                  <a:ext cx="1090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8D790FD8-E475-AAE3-2AB1-ABD414A90218}"/>
                    </a:ext>
                  </a:extLst>
                </p14:cNvPr>
                <p14:cNvContentPartPr/>
                <p14:nvPr/>
              </p14:nvContentPartPr>
              <p14:xfrm>
                <a:off x="4283330" y="787903"/>
                <a:ext cx="223200" cy="14616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8D790FD8-E475-AAE3-2AB1-ABD414A9021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74330" y="779263"/>
                  <a:ext cx="240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0A4017C0-A64D-7B12-131E-E09F79989F51}"/>
                    </a:ext>
                  </a:extLst>
                </p14:cNvPr>
                <p14:cNvContentPartPr/>
                <p14:nvPr/>
              </p14:nvContentPartPr>
              <p14:xfrm>
                <a:off x="4545050" y="799423"/>
                <a:ext cx="70560" cy="19152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0A4017C0-A64D-7B12-131E-E09F79989F5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36410" y="790423"/>
                  <a:ext cx="8820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48DFA8FC-AFA5-4C4E-49E5-31833808C1B5}"/>
              </a:ext>
            </a:extLst>
          </p:cNvPr>
          <p:cNvGrpSpPr/>
          <p:nvPr/>
        </p:nvGrpSpPr>
        <p:grpSpPr>
          <a:xfrm>
            <a:off x="5121050" y="782863"/>
            <a:ext cx="1402200" cy="212760"/>
            <a:chOff x="5121050" y="782863"/>
            <a:chExt cx="1402200" cy="2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7B21F088-5ABC-8592-D256-6306FB406780}"/>
                    </a:ext>
                  </a:extLst>
                </p14:cNvPr>
                <p14:cNvContentPartPr/>
                <p14:nvPr/>
              </p14:nvContentPartPr>
              <p14:xfrm>
                <a:off x="5121050" y="788263"/>
                <a:ext cx="389880" cy="17856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7B21F088-5ABC-8592-D256-6306FB40678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112410" y="779623"/>
                  <a:ext cx="4075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6690BD6D-1D63-8532-766D-ABA12D780F83}"/>
                    </a:ext>
                  </a:extLst>
                </p14:cNvPr>
                <p14:cNvContentPartPr/>
                <p14:nvPr/>
              </p14:nvContentPartPr>
              <p14:xfrm>
                <a:off x="5467010" y="836503"/>
                <a:ext cx="210960" cy="13860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6690BD6D-1D63-8532-766D-ABA12D780F8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58370" y="827863"/>
                  <a:ext cx="228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292BD2F3-3290-D672-C034-D047E652E4D4}"/>
                    </a:ext>
                  </a:extLst>
                </p14:cNvPr>
                <p14:cNvContentPartPr/>
                <p14:nvPr/>
              </p14:nvContentPartPr>
              <p14:xfrm>
                <a:off x="5692010" y="817423"/>
                <a:ext cx="211680" cy="14472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292BD2F3-3290-D672-C034-D047E652E4D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83010" y="808423"/>
                  <a:ext cx="2293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6FB97131-31E5-173B-D54A-9DD921BD61A8}"/>
                    </a:ext>
                  </a:extLst>
                </p14:cNvPr>
                <p14:cNvContentPartPr/>
                <p14:nvPr/>
              </p14:nvContentPartPr>
              <p14:xfrm>
                <a:off x="5923130" y="808063"/>
                <a:ext cx="153000" cy="17280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6FB97131-31E5-173B-D54A-9DD921BD61A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914130" y="799063"/>
                  <a:ext cx="170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3A375D10-91D5-80EB-393A-041EC2459027}"/>
                    </a:ext>
                  </a:extLst>
                </p14:cNvPr>
                <p14:cNvContentPartPr/>
                <p14:nvPr/>
              </p14:nvContentPartPr>
              <p14:xfrm>
                <a:off x="6101330" y="782863"/>
                <a:ext cx="104760" cy="19980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3A375D10-91D5-80EB-393A-041EC245902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92330" y="773863"/>
                  <a:ext cx="1224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75EEA8DA-ECDD-4B21-54BC-A09D2478D0CA}"/>
                    </a:ext>
                  </a:extLst>
                </p14:cNvPr>
                <p14:cNvContentPartPr/>
                <p14:nvPr/>
              </p14:nvContentPartPr>
              <p14:xfrm>
                <a:off x="6243890" y="839383"/>
                <a:ext cx="223200" cy="15624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75EEA8DA-ECDD-4B21-54BC-A09D2478D0C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35250" y="830743"/>
                  <a:ext cx="240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BEDA8466-69C3-B188-0217-BD7161E91E0B}"/>
                    </a:ext>
                  </a:extLst>
                </p14:cNvPr>
                <p14:cNvContentPartPr/>
                <p14:nvPr/>
              </p14:nvContentPartPr>
              <p14:xfrm>
                <a:off x="6482570" y="793663"/>
                <a:ext cx="40680" cy="18648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BEDA8466-69C3-B188-0217-BD7161E91E0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73570" y="784663"/>
                  <a:ext cx="5832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09F24849-A939-F4C4-25D0-3A26C715389D}"/>
              </a:ext>
            </a:extLst>
          </p:cNvPr>
          <p:cNvGrpSpPr/>
          <p:nvPr/>
        </p:nvGrpSpPr>
        <p:grpSpPr>
          <a:xfrm>
            <a:off x="6896930" y="668383"/>
            <a:ext cx="1945080" cy="529200"/>
            <a:chOff x="6896930" y="668383"/>
            <a:chExt cx="1945080" cy="52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B77335A7-6F6D-F368-854F-01885BABE870}"/>
                    </a:ext>
                  </a:extLst>
                </p14:cNvPr>
                <p14:cNvContentPartPr/>
                <p14:nvPr/>
              </p14:nvContentPartPr>
              <p14:xfrm>
                <a:off x="6896930" y="668383"/>
                <a:ext cx="212400" cy="30132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B77335A7-6F6D-F368-854F-01885BABE87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888290" y="659383"/>
                  <a:ext cx="2300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8B791D71-889E-951E-A7EE-BA7A876179C8}"/>
                    </a:ext>
                  </a:extLst>
                </p14:cNvPr>
                <p14:cNvContentPartPr/>
                <p14:nvPr/>
              </p14:nvContentPartPr>
              <p14:xfrm>
                <a:off x="7170530" y="788983"/>
                <a:ext cx="288720" cy="17136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8B791D71-889E-951E-A7EE-BA7A876179C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161530" y="780343"/>
                  <a:ext cx="3063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6ED8556F-E6A5-B076-CA5B-E35A02CB7EED}"/>
                    </a:ext>
                  </a:extLst>
                </p14:cNvPr>
                <p14:cNvContentPartPr/>
                <p14:nvPr/>
              </p14:nvContentPartPr>
              <p14:xfrm>
                <a:off x="7627010" y="714103"/>
                <a:ext cx="163080" cy="30636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6ED8556F-E6A5-B076-CA5B-E35A02CB7EE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618370" y="705463"/>
                  <a:ext cx="1807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F8F657EA-FEBD-A179-43FA-C22A363CB822}"/>
                    </a:ext>
                  </a:extLst>
                </p14:cNvPr>
                <p14:cNvContentPartPr/>
                <p14:nvPr/>
              </p14:nvContentPartPr>
              <p14:xfrm>
                <a:off x="7739690" y="711223"/>
                <a:ext cx="200160" cy="30708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F8F657EA-FEBD-A179-43FA-C22A363CB82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31050" y="702583"/>
                  <a:ext cx="2178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1C777713-9EDB-5CD3-38B3-0A8F16B5C45A}"/>
                    </a:ext>
                  </a:extLst>
                </p14:cNvPr>
                <p14:cNvContentPartPr/>
                <p14:nvPr/>
              </p14:nvContentPartPr>
              <p14:xfrm>
                <a:off x="7868210" y="808783"/>
                <a:ext cx="274320" cy="17928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1C777713-9EDB-5CD3-38B3-0A8F16B5C45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859570" y="799783"/>
                  <a:ext cx="291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2BA7F634-1C34-471E-E108-59FB608D241C}"/>
                    </a:ext>
                  </a:extLst>
                </p14:cNvPr>
                <p14:cNvContentPartPr/>
                <p14:nvPr/>
              </p14:nvContentPartPr>
              <p14:xfrm>
                <a:off x="8148290" y="852703"/>
                <a:ext cx="189000" cy="34488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2BA7F634-1C34-471E-E108-59FB608D241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139290" y="844063"/>
                  <a:ext cx="2066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05AE05D4-A313-E03E-D474-011583EE62F1}"/>
                    </a:ext>
                  </a:extLst>
                </p14:cNvPr>
                <p14:cNvContentPartPr/>
                <p14:nvPr/>
              </p14:nvContentPartPr>
              <p14:xfrm>
                <a:off x="8410370" y="852703"/>
                <a:ext cx="240480" cy="16272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05AE05D4-A313-E03E-D474-011583EE62F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401370" y="844063"/>
                  <a:ext cx="2581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55DDCF25-314C-6827-939C-5269AF35C797}"/>
                    </a:ext>
                  </a:extLst>
                </p14:cNvPr>
                <p14:cNvContentPartPr/>
                <p14:nvPr/>
              </p14:nvContentPartPr>
              <p14:xfrm>
                <a:off x="8714930" y="782863"/>
                <a:ext cx="127080" cy="21132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55DDCF25-314C-6827-939C-5269AF35C79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705930" y="774223"/>
                  <a:ext cx="14472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F4BF835C-C45D-5B4D-2CA5-24A68DA300E1}"/>
              </a:ext>
            </a:extLst>
          </p:cNvPr>
          <p:cNvGrpSpPr/>
          <p:nvPr/>
        </p:nvGrpSpPr>
        <p:grpSpPr>
          <a:xfrm>
            <a:off x="9197690" y="696103"/>
            <a:ext cx="375840" cy="303480"/>
            <a:chOff x="9197690" y="696103"/>
            <a:chExt cx="375840" cy="30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1B0B2718-2B9B-BDC3-1C46-F1310153AED2}"/>
                    </a:ext>
                  </a:extLst>
                </p14:cNvPr>
                <p14:cNvContentPartPr/>
                <p14:nvPr/>
              </p14:nvContentPartPr>
              <p14:xfrm>
                <a:off x="9197690" y="867463"/>
                <a:ext cx="243720" cy="13212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1B0B2718-2B9B-BDC3-1C46-F1310153AED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188690" y="858823"/>
                  <a:ext cx="2613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1352BBEE-0EF1-1579-CA6C-EB8C2AEA787A}"/>
                    </a:ext>
                  </a:extLst>
                </p14:cNvPr>
                <p14:cNvContentPartPr/>
                <p14:nvPr/>
              </p14:nvContentPartPr>
              <p14:xfrm>
                <a:off x="9455450" y="696103"/>
                <a:ext cx="118080" cy="27648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1352BBEE-0EF1-1579-CA6C-EB8C2AEA787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46450" y="687103"/>
                  <a:ext cx="135720" cy="29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57" name="Entrada de lápiz 56">
                <a:extLst>
                  <a:ext uri="{FF2B5EF4-FFF2-40B4-BE49-F238E27FC236}">
                    <a16:creationId xmlns:a16="http://schemas.microsoft.com/office/drawing/2014/main" id="{08BC960A-246C-F780-EC41-960497A713E7}"/>
                  </a:ext>
                </a:extLst>
              </p14:cNvPr>
              <p14:cNvContentPartPr/>
              <p14:nvPr/>
            </p14:nvContentPartPr>
            <p14:xfrm>
              <a:off x="1226930" y="1503223"/>
              <a:ext cx="228240" cy="143640"/>
            </p14:xfrm>
          </p:contentPart>
        </mc:Choice>
        <mc:Fallback>
          <p:pic>
            <p:nvPicPr>
              <p:cNvPr id="57" name="Entrada de lápiz 56">
                <a:extLst>
                  <a:ext uri="{FF2B5EF4-FFF2-40B4-BE49-F238E27FC236}">
                    <a16:creationId xmlns:a16="http://schemas.microsoft.com/office/drawing/2014/main" id="{08BC960A-246C-F780-EC41-960497A713E7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218290" y="1494583"/>
                <a:ext cx="24588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58" name="Entrada de lápiz 57">
                <a:extLst>
                  <a:ext uri="{FF2B5EF4-FFF2-40B4-BE49-F238E27FC236}">
                    <a16:creationId xmlns:a16="http://schemas.microsoft.com/office/drawing/2014/main" id="{839D25BF-AF48-6029-1968-4899A40734C3}"/>
                  </a:ext>
                </a:extLst>
              </p14:cNvPr>
              <p14:cNvContentPartPr/>
              <p14:nvPr/>
            </p14:nvContentPartPr>
            <p14:xfrm>
              <a:off x="1454810" y="1497823"/>
              <a:ext cx="160920" cy="203760"/>
            </p14:xfrm>
          </p:contentPart>
        </mc:Choice>
        <mc:Fallback>
          <p:pic>
            <p:nvPicPr>
              <p:cNvPr id="58" name="Entrada de lápiz 57">
                <a:extLst>
                  <a:ext uri="{FF2B5EF4-FFF2-40B4-BE49-F238E27FC236}">
                    <a16:creationId xmlns:a16="http://schemas.microsoft.com/office/drawing/2014/main" id="{839D25BF-AF48-6029-1968-4899A40734C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446170" y="1489183"/>
                <a:ext cx="1785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59" name="Entrada de lápiz 58">
                <a:extLst>
                  <a:ext uri="{FF2B5EF4-FFF2-40B4-BE49-F238E27FC236}">
                    <a16:creationId xmlns:a16="http://schemas.microsoft.com/office/drawing/2014/main" id="{0CAD48B7-2172-37BC-2286-68BAB878E9B8}"/>
                  </a:ext>
                </a:extLst>
              </p14:cNvPr>
              <p14:cNvContentPartPr/>
              <p14:nvPr/>
            </p14:nvContentPartPr>
            <p14:xfrm>
              <a:off x="1675130" y="1539223"/>
              <a:ext cx="273960" cy="156960"/>
            </p14:xfrm>
          </p:contentPart>
        </mc:Choice>
        <mc:Fallback>
          <p:pic>
            <p:nvPicPr>
              <p:cNvPr id="59" name="Entrada de lápiz 58">
                <a:extLst>
                  <a:ext uri="{FF2B5EF4-FFF2-40B4-BE49-F238E27FC236}">
                    <a16:creationId xmlns:a16="http://schemas.microsoft.com/office/drawing/2014/main" id="{0CAD48B7-2172-37BC-2286-68BAB878E9B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666130" y="1530583"/>
                <a:ext cx="2916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60" name="Entrada de lápiz 59">
                <a:extLst>
                  <a:ext uri="{FF2B5EF4-FFF2-40B4-BE49-F238E27FC236}">
                    <a16:creationId xmlns:a16="http://schemas.microsoft.com/office/drawing/2014/main" id="{C44610BB-A3EC-69B1-9288-BB66AF931B20}"/>
                  </a:ext>
                </a:extLst>
              </p14:cNvPr>
              <p14:cNvContentPartPr/>
              <p14:nvPr/>
            </p14:nvContentPartPr>
            <p14:xfrm>
              <a:off x="1876370" y="1556143"/>
              <a:ext cx="243720" cy="128160"/>
            </p14:xfrm>
          </p:contentPart>
        </mc:Choice>
        <mc:Fallback>
          <p:pic>
            <p:nvPicPr>
              <p:cNvPr id="60" name="Entrada de lápiz 59">
                <a:extLst>
                  <a:ext uri="{FF2B5EF4-FFF2-40B4-BE49-F238E27FC236}">
                    <a16:creationId xmlns:a16="http://schemas.microsoft.com/office/drawing/2014/main" id="{C44610BB-A3EC-69B1-9288-BB66AF931B2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867730" y="1547503"/>
                <a:ext cx="2613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61" name="Entrada de lápiz 60">
                <a:extLst>
                  <a:ext uri="{FF2B5EF4-FFF2-40B4-BE49-F238E27FC236}">
                    <a16:creationId xmlns:a16="http://schemas.microsoft.com/office/drawing/2014/main" id="{30D10C1E-36EC-AF8F-6A21-83DB8E4078CF}"/>
                  </a:ext>
                </a:extLst>
              </p14:cNvPr>
              <p14:cNvContentPartPr/>
              <p14:nvPr/>
            </p14:nvContentPartPr>
            <p14:xfrm>
              <a:off x="2040170" y="1437703"/>
              <a:ext cx="214560" cy="211680"/>
            </p14:xfrm>
          </p:contentPart>
        </mc:Choice>
        <mc:Fallback>
          <p:pic>
            <p:nvPicPr>
              <p:cNvPr id="61" name="Entrada de lápiz 60">
                <a:extLst>
                  <a:ext uri="{FF2B5EF4-FFF2-40B4-BE49-F238E27FC236}">
                    <a16:creationId xmlns:a16="http://schemas.microsoft.com/office/drawing/2014/main" id="{30D10C1E-36EC-AF8F-6A21-83DB8E4078CF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031170" y="1429063"/>
                <a:ext cx="2322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62" name="Entrada de lápiz 61">
                <a:extLst>
                  <a:ext uri="{FF2B5EF4-FFF2-40B4-BE49-F238E27FC236}">
                    <a16:creationId xmlns:a16="http://schemas.microsoft.com/office/drawing/2014/main" id="{932771D2-E151-A773-2632-A977B0B78C0F}"/>
                  </a:ext>
                </a:extLst>
              </p14:cNvPr>
              <p14:cNvContentPartPr/>
              <p14:nvPr/>
            </p14:nvContentPartPr>
            <p14:xfrm>
              <a:off x="2283170" y="1553263"/>
              <a:ext cx="120240" cy="119520"/>
            </p14:xfrm>
          </p:contentPart>
        </mc:Choice>
        <mc:Fallback>
          <p:pic>
            <p:nvPicPr>
              <p:cNvPr id="62" name="Entrada de lápiz 61">
                <a:extLst>
                  <a:ext uri="{FF2B5EF4-FFF2-40B4-BE49-F238E27FC236}">
                    <a16:creationId xmlns:a16="http://schemas.microsoft.com/office/drawing/2014/main" id="{932771D2-E151-A773-2632-A977B0B78C0F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274170" y="1544623"/>
                <a:ext cx="1378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63" name="Entrada de lápiz 62">
                <a:extLst>
                  <a:ext uri="{FF2B5EF4-FFF2-40B4-BE49-F238E27FC236}">
                    <a16:creationId xmlns:a16="http://schemas.microsoft.com/office/drawing/2014/main" id="{2257FD51-9410-1DB9-1F74-8FA6385B47A2}"/>
                  </a:ext>
                </a:extLst>
              </p14:cNvPr>
              <p14:cNvContentPartPr/>
              <p14:nvPr/>
            </p14:nvContentPartPr>
            <p14:xfrm>
              <a:off x="2519330" y="1542103"/>
              <a:ext cx="214560" cy="165600"/>
            </p14:xfrm>
          </p:contentPart>
        </mc:Choice>
        <mc:Fallback>
          <p:pic>
            <p:nvPicPr>
              <p:cNvPr id="63" name="Entrada de lápiz 62">
                <a:extLst>
                  <a:ext uri="{FF2B5EF4-FFF2-40B4-BE49-F238E27FC236}">
                    <a16:creationId xmlns:a16="http://schemas.microsoft.com/office/drawing/2014/main" id="{2257FD51-9410-1DB9-1F74-8FA6385B47A2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510690" y="1533103"/>
                <a:ext cx="232200" cy="18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upo 71">
            <a:extLst>
              <a:ext uri="{FF2B5EF4-FFF2-40B4-BE49-F238E27FC236}">
                <a16:creationId xmlns:a16="http://schemas.microsoft.com/office/drawing/2014/main" id="{003CD211-C7EA-3E73-6B45-73963EA70A79}"/>
              </a:ext>
            </a:extLst>
          </p:cNvPr>
          <p:cNvGrpSpPr/>
          <p:nvPr/>
        </p:nvGrpSpPr>
        <p:grpSpPr>
          <a:xfrm>
            <a:off x="3409610" y="1463983"/>
            <a:ext cx="673920" cy="279000"/>
            <a:chOff x="3409610" y="1463983"/>
            <a:chExt cx="67392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7A6CB316-EE27-7664-D223-6F27789D4F68}"/>
                    </a:ext>
                  </a:extLst>
                </p14:cNvPr>
                <p14:cNvContentPartPr/>
                <p14:nvPr/>
              </p14:nvContentPartPr>
              <p14:xfrm>
                <a:off x="3409610" y="1520863"/>
                <a:ext cx="229320" cy="22212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7A6CB316-EE27-7664-D223-6F27789D4F6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400610" y="1512223"/>
                  <a:ext cx="2469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7DE42973-14C7-2CA4-F60B-A59A6EDCE90D}"/>
                    </a:ext>
                  </a:extLst>
                </p14:cNvPr>
                <p14:cNvContentPartPr/>
                <p14:nvPr/>
              </p14:nvContentPartPr>
              <p14:xfrm>
                <a:off x="3625610" y="1586023"/>
                <a:ext cx="221400" cy="1764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7DE42973-14C7-2CA4-F60B-A59A6EDCE90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616610" y="1577023"/>
                  <a:ext cx="239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6E8153FA-164A-73CB-0B27-777605FEF321}"/>
                    </a:ext>
                  </a:extLst>
                </p14:cNvPr>
                <p14:cNvContentPartPr/>
                <p14:nvPr/>
              </p14:nvContentPartPr>
              <p14:xfrm>
                <a:off x="3860690" y="1463983"/>
                <a:ext cx="222840" cy="19764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6E8153FA-164A-73CB-0B27-777605FEF32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852050" y="1455343"/>
                  <a:ext cx="240480" cy="21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73" name="Entrada de lápiz 72">
                <a:extLst>
                  <a:ext uri="{FF2B5EF4-FFF2-40B4-BE49-F238E27FC236}">
                    <a16:creationId xmlns:a16="http://schemas.microsoft.com/office/drawing/2014/main" id="{0B3E7EC7-2628-15C2-C5D0-347A9021DE25}"/>
                  </a:ext>
                </a:extLst>
              </p14:cNvPr>
              <p14:cNvContentPartPr/>
              <p14:nvPr/>
            </p14:nvContentPartPr>
            <p14:xfrm>
              <a:off x="4565570" y="1496743"/>
              <a:ext cx="163440" cy="309600"/>
            </p14:xfrm>
          </p:contentPart>
        </mc:Choice>
        <mc:Fallback>
          <p:pic>
            <p:nvPicPr>
              <p:cNvPr id="73" name="Entrada de lápiz 72">
                <a:extLst>
                  <a:ext uri="{FF2B5EF4-FFF2-40B4-BE49-F238E27FC236}">
                    <a16:creationId xmlns:a16="http://schemas.microsoft.com/office/drawing/2014/main" id="{0B3E7EC7-2628-15C2-C5D0-347A9021DE25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556570" y="1487743"/>
                <a:ext cx="181080" cy="32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upo 90">
            <a:extLst>
              <a:ext uri="{FF2B5EF4-FFF2-40B4-BE49-F238E27FC236}">
                <a16:creationId xmlns:a16="http://schemas.microsoft.com/office/drawing/2014/main" id="{AA7E330F-EF54-D8A3-1BD2-90E67E903488}"/>
              </a:ext>
            </a:extLst>
          </p:cNvPr>
          <p:cNvGrpSpPr/>
          <p:nvPr/>
        </p:nvGrpSpPr>
        <p:grpSpPr>
          <a:xfrm>
            <a:off x="5108090" y="1374703"/>
            <a:ext cx="357120" cy="323640"/>
            <a:chOff x="5108090" y="1374703"/>
            <a:chExt cx="357120" cy="32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EA2A4E75-ED45-BCAA-264A-10E0C21CC012}"/>
                    </a:ext>
                  </a:extLst>
                </p14:cNvPr>
                <p14:cNvContentPartPr/>
                <p14:nvPr/>
              </p14:nvContentPartPr>
              <p14:xfrm>
                <a:off x="5108090" y="1535983"/>
                <a:ext cx="214560" cy="12384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EA2A4E75-ED45-BCAA-264A-10E0C21CC01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099090" y="1526983"/>
                  <a:ext cx="232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86AE75A4-59B6-0D82-DF6B-EB9F5D338F0B}"/>
                    </a:ext>
                  </a:extLst>
                </p14:cNvPr>
                <p14:cNvContentPartPr/>
                <p14:nvPr/>
              </p14:nvContentPartPr>
              <p14:xfrm>
                <a:off x="5325890" y="1374703"/>
                <a:ext cx="139320" cy="32364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86AE75A4-59B6-0D82-DF6B-EB9F5D338F0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317250" y="1365703"/>
                  <a:ext cx="156960" cy="34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12854F52-9C31-0B94-C415-C903E0D0541B}"/>
              </a:ext>
            </a:extLst>
          </p:cNvPr>
          <p:cNvGrpSpPr/>
          <p:nvPr/>
        </p:nvGrpSpPr>
        <p:grpSpPr>
          <a:xfrm>
            <a:off x="5793530" y="1345183"/>
            <a:ext cx="362520" cy="333720"/>
            <a:chOff x="5793530" y="1345183"/>
            <a:chExt cx="36252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BDF966AA-9655-D827-EC1A-D576FD514D48}"/>
                    </a:ext>
                  </a:extLst>
                </p14:cNvPr>
                <p14:cNvContentPartPr/>
                <p14:nvPr/>
              </p14:nvContentPartPr>
              <p14:xfrm>
                <a:off x="5793530" y="1497463"/>
                <a:ext cx="271440" cy="18144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BDF966AA-9655-D827-EC1A-D576FD514D4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784530" y="1488823"/>
                  <a:ext cx="289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11E90D0E-02E6-F2D3-768C-4E8566EBE340}"/>
                    </a:ext>
                  </a:extLst>
                </p14:cNvPr>
                <p14:cNvContentPartPr/>
                <p14:nvPr/>
              </p14:nvContentPartPr>
              <p14:xfrm>
                <a:off x="5998730" y="1345183"/>
                <a:ext cx="157320" cy="33336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11E90D0E-02E6-F2D3-768C-4E8566EBE34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990090" y="1336183"/>
                  <a:ext cx="174960" cy="35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950D2C51-F389-1741-9132-0957EE7DFE6F}"/>
              </a:ext>
            </a:extLst>
          </p:cNvPr>
          <p:cNvGrpSpPr/>
          <p:nvPr/>
        </p:nvGrpSpPr>
        <p:grpSpPr>
          <a:xfrm>
            <a:off x="6439730" y="1394863"/>
            <a:ext cx="1473120" cy="329040"/>
            <a:chOff x="6439730" y="1394863"/>
            <a:chExt cx="1473120" cy="32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40F480A5-50A2-86CE-F1B1-F7245FC3E113}"/>
                    </a:ext>
                  </a:extLst>
                </p14:cNvPr>
                <p14:cNvContentPartPr/>
                <p14:nvPr/>
              </p14:nvContentPartPr>
              <p14:xfrm>
                <a:off x="6439730" y="1490263"/>
                <a:ext cx="315720" cy="19620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40F480A5-50A2-86CE-F1B1-F7245FC3E11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431090" y="1481623"/>
                  <a:ext cx="333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2DF0B41A-15C5-0425-B7F9-6906B3687AEE}"/>
                    </a:ext>
                  </a:extLst>
                </p14:cNvPr>
                <p14:cNvContentPartPr/>
                <p14:nvPr/>
              </p14:nvContentPartPr>
              <p14:xfrm>
                <a:off x="6706490" y="1471183"/>
                <a:ext cx="92160" cy="21492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2DF0B41A-15C5-0425-B7F9-6906B3687AE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97850" y="1462183"/>
                  <a:ext cx="109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445F90C8-B213-E5A2-0A55-247EA0839F3A}"/>
                    </a:ext>
                  </a:extLst>
                </p14:cNvPr>
                <p14:cNvContentPartPr/>
                <p14:nvPr/>
              </p14:nvContentPartPr>
              <p14:xfrm>
                <a:off x="6926450" y="1515103"/>
                <a:ext cx="155880" cy="12456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445F90C8-B213-E5A2-0A55-247EA0839F3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917450" y="1506463"/>
                  <a:ext cx="1735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B0A3825B-F69F-D7A6-32A2-05456F1E1AC5}"/>
                    </a:ext>
                  </a:extLst>
                </p14:cNvPr>
                <p14:cNvContentPartPr/>
                <p14:nvPr/>
              </p14:nvContentPartPr>
              <p14:xfrm>
                <a:off x="7066490" y="1541023"/>
                <a:ext cx="262800" cy="14040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B0A3825B-F69F-D7A6-32A2-05456F1E1AC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057490" y="1532023"/>
                  <a:ext cx="280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9ACB54F0-F316-96DB-AAF2-C645B608FCD4}"/>
                    </a:ext>
                  </a:extLst>
                </p14:cNvPr>
                <p14:cNvContentPartPr/>
                <p14:nvPr/>
              </p14:nvContentPartPr>
              <p14:xfrm>
                <a:off x="7318850" y="1394863"/>
                <a:ext cx="147240" cy="23256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9ACB54F0-F316-96DB-AAF2-C645B608FCD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309850" y="1385863"/>
                  <a:ext cx="1648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3F1DFA71-5426-883C-8ED2-9AAE236B1443}"/>
                    </a:ext>
                  </a:extLst>
                </p14:cNvPr>
                <p14:cNvContentPartPr/>
                <p14:nvPr/>
              </p14:nvContentPartPr>
              <p14:xfrm>
                <a:off x="7526210" y="1554343"/>
                <a:ext cx="140760" cy="12852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3F1DFA71-5426-883C-8ED2-9AAE236B144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517570" y="1545343"/>
                  <a:ext cx="158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BAF3F201-260E-488A-0736-1D7609009794}"/>
                    </a:ext>
                  </a:extLst>
                </p14:cNvPr>
                <p14:cNvContentPartPr/>
                <p14:nvPr/>
              </p14:nvContentPartPr>
              <p14:xfrm>
                <a:off x="7717010" y="1578823"/>
                <a:ext cx="195840" cy="14508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BAF3F201-260E-488A-0736-1D760900979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708010" y="1569823"/>
                  <a:ext cx="21348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6DB906C2-4C62-11BC-CE0D-2CF8F312A121}"/>
              </a:ext>
            </a:extLst>
          </p:cNvPr>
          <p:cNvGrpSpPr/>
          <p:nvPr/>
        </p:nvGrpSpPr>
        <p:grpSpPr>
          <a:xfrm>
            <a:off x="8222450" y="1424383"/>
            <a:ext cx="801000" cy="265320"/>
            <a:chOff x="8222450" y="1424383"/>
            <a:chExt cx="801000" cy="26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EE86918E-AFAB-4E04-CF42-A771AA100A9D}"/>
                    </a:ext>
                  </a:extLst>
                </p14:cNvPr>
                <p14:cNvContentPartPr/>
                <p14:nvPr/>
              </p14:nvContentPartPr>
              <p14:xfrm>
                <a:off x="8222450" y="1466503"/>
                <a:ext cx="301320" cy="15804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EE86918E-AFAB-4E04-CF42-A771AA100A9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213450" y="1457503"/>
                  <a:ext cx="318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C3F7BEBC-F4FE-4648-B921-40A1EF633B3C}"/>
                    </a:ext>
                  </a:extLst>
                </p14:cNvPr>
                <p14:cNvContentPartPr/>
                <p14:nvPr/>
              </p14:nvContentPartPr>
              <p14:xfrm>
                <a:off x="8588930" y="1525543"/>
                <a:ext cx="178920" cy="4140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C3F7BEBC-F4FE-4648-B921-40A1EF633B3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580290" y="1516903"/>
                  <a:ext cx="196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4E8E97CF-8437-D409-7CCE-92C19922AA95}"/>
                    </a:ext>
                  </a:extLst>
                </p14:cNvPr>
                <p14:cNvContentPartPr/>
                <p14:nvPr/>
              </p14:nvContentPartPr>
              <p14:xfrm>
                <a:off x="8837330" y="1424383"/>
                <a:ext cx="186120" cy="26532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4E8E97CF-8437-D409-7CCE-92C19922AA9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828330" y="1415743"/>
                  <a:ext cx="203760" cy="282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704F9-4096-EDBE-AD63-29060484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B0B6F67F-3E26-8C7A-9958-B42A9CBAC36F}"/>
              </a:ext>
            </a:extLst>
          </p:cNvPr>
          <p:cNvGrpSpPr/>
          <p:nvPr/>
        </p:nvGrpSpPr>
        <p:grpSpPr>
          <a:xfrm>
            <a:off x="973130" y="705823"/>
            <a:ext cx="636120" cy="351360"/>
            <a:chOff x="973130" y="705823"/>
            <a:chExt cx="636120" cy="3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78362955-D35C-477A-454F-E376827CB2A4}"/>
                    </a:ext>
                  </a:extLst>
                </p14:cNvPr>
                <p14:cNvContentPartPr/>
                <p14:nvPr/>
              </p14:nvContentPartPr>
              <p14:xfrm>
                <a:off x="973130" y="705823"/>
                <a:ext cx="378720" cy="35136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78362955-D35C-477A-454F-E376827CB2A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64130" y="696823"/>
                  <a:ext cx="3963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D4C0AC7B-D00D-4EAB-3510-33C89B483BD4}"/>
                    </a:ext>
                  </a:extLst>
                </p14:cNvPr>
                <p14:cNvContentPartPr/>
                <p14:nvPr/>
              </p14:nvContentPartPr>
              <p14:xfrm>
                <a:off x="1539770" y="827143"/>
                <a:ext cx="69480" cy="14112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D4C0AC7B-D00D-4EAB-3510-33C89B483BD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31130" y="818143"/>
                  <a:ext cx="87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64DDAE46-B96E-7074-845E-5BD12A1374F8}"/>
                    </a:ext>
                  </a:extLst>
                </p14:cNvPr>
                <p14:cNvContentPartPr/>
                <p14:nvPr/>
              </p14:nvContentPartPr>
              <p14:xfrm>
                <a:off x="1456250" y="727423"/>
                <a:ext cx="40320" cy="2916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64DDAE46-B96E-7074-845E-5BD12A1374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47610" y="718783"/>
                  <a:ext cx="5796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2D5F9784-3C1F-6376-22DA-7094D7BFBA95}"/>
              </a:ext>
            </a:extLst>
          </p:cNvPr>
          <p:cNvGrpSpPr/>
          <p:nvPr/>
        </p:nvGrpSpPr>
        <p:grpSpPr>
          <a:xfrm>
            <a:off x="1821290" y="813463"/>
            <a:ext cx="1814400" cy="209520"/>
            <a:chOff x="1821290" y="813463"/>
            <a:chExt cx="1814400" cy="20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E65BBCF9-6902-35D9-6F8D-729990FD92CE}"/>
                    </a:ext>
                  </a:extLst>
                </p14:cNvPr>
                <p14:cNvContentPartPr/>
                <p14:nvPr/>
              </p14:nvContentPartPr>
              <p14:xfrm>
                <a:off x="1821290" y="821383"/>
                <a:ext cx="247680" cy="17532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E65BBCF9-6902-35D9-6F8D-729990FD92C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12650" y="812743"/>
                  <a:ext cx="2653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ABD73543-AA1D-851A-6C90-1197C6C1F66E}"/>
                    </a:ext>
                  </a:extLst>
                </p14:cNvPr>
                <p14:cNvContentPartPr/>
                <p14:nvPr/>
              </p14:nvContentPartPr>
              <p14:xfrm>
                <a:off x="2080850" y="852703"/>
                <a:ext cx="99720" cy="12852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ABD73543-AA1D-851A-6C90-1197C6C1F6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72210" y="844063"/>
                  <a:ext cx="1173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4AA74F55-5C74-ED45-967D-A9FECE784733}"/>
                    </a:ext>
                  </a:extLst>
                </p14:cNvPr>
                <p14:cNvContentPartPr/>
                <p14:nvPr/>
              </p14:nvContentPartPr>
              <p14:xfrm>
                <a:off x="2256890" y="868543"/>
                <a:ext cx="205920" cy="14544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4AA74F55-5C74-ED45-967D-A9FECE78473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48250" y="859903"/>
                  <a:ext cx="223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7489BD87-AB61-BFD1-A163-373D52F054FE}"/>
                    </a:ext>
                  </a:extLst>
                </p14:cNvPr>
                <p14:cNvContentPartPr/>
                <p14:nvPr/>
              </p14:nvContentPartPr>
              <p14:xfrm>
                <a:off x="2487650" y="827863"/>
                <a:ext cx="143640" cy="19296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7489BD87-AB61-BFD1-A163-373D52F054F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79010" y="819223"/>
                  <a:ext cx="161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2458DA7B-7840-6991-9EF7-AC16A4B34A5D}"/>
                    </a:ext>
                  </a:extLst>
                </p14:cNvPr>
                <p14:cNvContentPartPr/>
                <p14:nvPr/>
              </p14:nvContentPartPr>
              <p14:xfrm>
                <a:off x="2656130" y="850543"/>
                <a:ext cx="245880" cy="1724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2458DA7B-7840-6991-9EF7-AC16A4B34A5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47490" y="841903"/>
                  <a:ext cx="2635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115B15F8-63C4-DDC7-0BF7-BF8B649FFC76}"/>
                    </a:ext>
                  </a:extLst>
                </p14:cNvPr>
                <p14:cNvContentPartPr/>
                <p14:nvPr/>
              </p14:nvContentPartPr>
              <p14:xfrm>
                <a:off x="2893730" y="856663"/>
                <a:ext cx="315720" cy="14688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115B15F8-63C4-DDC7-0BF7-BF8B649FFC7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84730" y="847663"/>
                  <a:ext cx="333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5C848AB6-BD5C-3D87-A176-37D591C8F9EA}"/>
                    </a:ext>
                  </a:extLst>
                </p14:cNvPr>
                <p14:cNvContentPartPr/>
                <p14:nvPr/>
              </p14:nvContentPartPr>
              <p14:xfrm>
                <a:off x="3266690" y="855583"/>
                <a:ext cx="124200" cy="14652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5C848AB6-BD5C-3D87-A176-37D591C8F9E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57690" y="846943"/>
                  <a:ext cx="141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F69A74EB-DBBE-5369-18C2-4A27111AFA8B}"/>
                    </a:ext>
                  </a:extLst>
                </p14:cNvPr>
                <p14:cNvContentPartPr/>
                <p14:nvPr/>
              </p14:nvContentPartPr>
              <p14:xfrm>
                <a:off x="3496370" y="813463"/>
                <a:ext cx="139320" cy="18540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F69A74EB-DBBE-5369-18C2-4A27111AFA8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87370" y="804823"/>
                  <a:ext cx="15696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353EA905-7551-4349-D182-EDD18F7699F8}"/>
              </a:ext>
            </a:extLst>
          </p:cNvPr>
          <p:cNvGrpSpPr/>
          <p:nvPr/>
        </p:nvGrpSpPr>
        <p:grpSpPr>
          <a:xfrm>
            <a:off x="4118090" y="630583"/>
            <a:ext cx="497520" cy="360360"/>
            <a:chOff x="4118090" y="630583"/>
            <a:chExt cx="497520" cy="36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2ADCCDEF-9D8C-ECA8-2455-F87EB8CEDC16}"/>
                    </a:ext>
                  </a:extLst>
                </p14:cNvPr>
                <p14:cNvContentPartPr/>
                <p14:nvPr/>
              </p14:nvContentPartPr>
              <p14:xfrm>
                <a:off x="4118090" y="630583"/>
                <a:ext cx="91440" cy="33120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2ADCCDEF-9D8C-ECA8-2455-F87EB8CEDC1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09090" y="621583"/>
                  <a:ext cx="1090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6B18F88F-A5B1-D181-1353-985CE441AFD4}"/>
                    </a:ext>
                  </a:extLst>
                </p14:cNvPr>
                <p14:cNvContentPartPr/>
                <p14:nvPr/>
              </p14:nvContentPartPr>
              <p14:xfrm>
                <a:off x="4283330" y="787903"/>
                <a:ext cx="223200" cy="14616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6B18F88F-A5B1-D181-1353-985CE441AFD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74330" y="779263"/>
                  <a:ext cx="240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F66B8F35-8F8C-5D17-1674-9C96100D9644}"/>
                    </a:ext>
                  </a:extLst>
                </p14:cNvPr>
                <p14:cNvContentPartPr/>
                <p14:nvPr/>
              </p14:nvContentPartPr>
              <p14:xfrm>
                <a:off x="4545050" y="799423"/>
                <a:ext cx="70560" cy="19152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F66B8F35-8F8C-5D17-1674-9C96100D964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36410" y="790423"/>
                  <a:ext cx="8820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99DF069A-5EFF-D3B0-5814-8D8837D17260}"/>
              </a:ext>
            </a:extLst>
          </p:cNvPr>
          <p:cNvGrpSpPr/>
          <p:nvPr/>
        </p:nvGrpSpPr>
        <p:grpSpPr>
          <a:xfrm>
            <a:off x="5121050" y="782863"/>
            <a:ext cx="1402200" cy="212760"/>
            <a:chOff x="5121050" y="782863"/>
            <a:chExt cx="1402200" cy="2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6B4D2A12-2548-DB5B-93A9-D09297B805F1}"/>
                    </a:ext>
                  </a:extLst>
                </p14:cNvPr>
                <p14:cNvContentPartPr/>
                <p14:nvPr/>
              </p14:nvContentPartPr>
              <p14:xfrm>
                <a:off x="5121050" y="788263"/>
                <a:ext cx="389880" cy="17856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6B4D2A12-2548-DB5B-93A9-D09297B805F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112410" y="779623"/>
                  <a:ext cx="4075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664CDCA1-68BC-4CA5-2794-D0812F6664D3}"/>
                    </a:ext>
                  </a:extLst>
                </p14:cNvPr>
                <p14:cNvContentPartPr/>
                <p14:nvPr/>
              </p14:nvContentPartPr>
              <p14:xfrm>
                <a:off x="5467010" y="836503"/>
                <a:ext cx="210960" cy="13860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664CDCA1-68BC-4CA5-2794-D0812F6664D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58370" y="827863"/>
                  <a:ext cx="228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7E2D7DB4-BB7C-39C3-3923-EFC9535F8603}"/>
                    </a:ext>
                  </a:extLst>
                </p14:cNvPr>
                <p14:cNvContentPartPr/>
                <p14:nvPr/>
              </p14:nvContentPartPr>
              <p14:xfrm>
                <a:off x="5692010" y="817423"/>
                <a:ext cx="211680" cy="14472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7E2D7DB4-BB7C-39C3-3923-EFC9535F860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83010" y="808423"/>
                  <a:ext cx="2293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916CE917-926E-05B4-9948-8CF97D635FAB}"/>
                    </a:ext>
                  </a:extLst>
                </p14:cNvPr>
                <p14:cNvContentPartPr/>
                <p14:nvPr/>
              </p14:nvContentPartPr>
              <p14:xfrm>
                <a:off x="5923130" y="808063"/>
                <a:ext cx="153000" cy="17280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916CE917-926E-05B4-9948-8CF97D635FA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914130" y="799063"/>
                  <a:ext cx="170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5EF4C1F7-6C54-E57E-2CB0-1ABC7F34FF09}"/>
                    </a:ext>
                  </a:extLst>
                </p14:cNvPr>
                <p14:cNvContentPartPr/>
                <p14:nvPr/>
              </p14:nvContentPartPr>
              <p14:xfrm>
                <a:off x="6101330" y="782863"/>
                <a:ext cx="104760" cy="19980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5EF4C1F7-6C54-E57E-2CB0-1ABC7F34FF0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92330" y="773863"/>
                  <a:ext cx="1224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1EF1B68B-1661-D2B8-B910-43467E671E5D}"/>
                    </a:ext>
                  </a:extLst>
                </p14:cNvPr>
                <p14:cNvContentPartPr/>
                <p14:nvPr/>
              </p14:nvContentPartPr>
              <p14:xfrm>
                <a:off x="6243890" y="839383"/>
                <a:ext cx="223200" cy="15624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1EF1B68B-1661-D2B8-B910-43467E671E5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35250" y="830743"/>
                  <a:ext cx="240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6677F87F-12D8-5F89-A787-3C340B856E3C}"/>
                    </a:ext>
                  </a:extLst>
                </p14:cNvPr>
                <p14:cNvContentPartPr/>
                <p14:nvPr/>
              </p14:nvContentPartPr>
              <p14:xfrm>
                <a:off x="6482570" y="793663"/>
                <a:ext cx="40680" cy="18648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6677F87F-12D8-5F89-A787-3C340B856E3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73570" y="784663"/>
                  <a:ext cx="5832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15264B3C-D1B3-046E-2665-BB347081EA55}"/>
              </a:ext>
            </a:extLst>
          </p:cNvPr>
          <p:cNvGrpSpPr/>
          <p:nvPr/>
        </p:nvGrpSpPr>
        <p:grpSpPr>
          <a:xfrm>
            <a:off x="6896930" y="668383"/>
            <a:ext cx="1945080" cy="529200"/>
            <a:chOff x="6896930" y="668383"/>
            <a:chExt cx="1945080" cy="52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97CAA312-659A-2DAD-B416-7BC8D0D2863D}"/>
                    </a:ext>
                  </a:extLst>
                </p14:cNvPr>
                <p14:cNvContentPartPr/>
                <p14:nvPr/>
              </p14:nvContentPartPr>
              <p14:xfrm>
                <a:off x="6896930" y="668383"/>
                <a:ext cx="212400" cy="30132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97CAA312-659A-2DAD-B416-7BC8D0D2863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888290" y="659383"/>
                  <a:ext cx="2300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CE6E21BC-D641-1DC5-C74B-C90ECC8A6DEF}"/>
                    </a:ext>
                  </a:extLst>
                </p14:cNvPr>
                <p14:cNvContentPartPr/>
                <p14:nvPr/>
              </p14:nvContentPartPr>
              <p14:xfrm>
                <a:off x="7170530" y="788983"/>
                <a:ext cx="288720" cy="17136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CE6E21BC-D641-1DC5-C74B-C90ECC8A6DE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161530" y="780343"/>
                  <a:ext cx="3063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824A4F23-57B4-F719-A9B7-6E6CF245D81D}"/>
                    </a:ext>
                  </a:extLst>
                </p14:cNvPr>
                <p14:cNvContentPartPr/>
                <p14:nvPr/>
              </p14:nvContentPartPr>
              <p14:xfrm>
                <a:off x="7627010" y="714103"/>
                <a:ext cx="163080" cy="30636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824A4F23-57B4-F719-A9B7-6E6CF245D81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618370" y="705463"/>
                  <a:ext cx="1807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511E5F1B-043A-DD5F-8498-B1957143683A}"/>
                    </a:ext>
                  </a:extLst>
                </p14:cNvPr>
                <p14:cNvContentPartPr/>
                <p14:nvPr/>
              </p14:nvContentPartPr>
              <p14:xfrm>
                <a:off x="7739690" y="711223"/>
                <a:ext cx="200160" cy="30708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511E5F1B-043A-DD5F-8498-B1957143683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31050" y="702583"/>
                  <a:ext cx="2178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34E3D1CA-980C-B675-4B66-DDE168B43CB9}"/>
                    </a:ext>
                  </a:extLst>
                </p14:cNvPr>
                <p14:cNvContentPartPr/>
                <p14:nvPr/>
              </p14:nvContentPartPr>
              <p14:xfrm>
                <a:off x="7868210" y="808783"/>
                <a:ext cx="274320" cy="17928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34E3D1CA-980C-B675-4B66-DDE168B43CB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859570" y="799783"/>
                  <a:ext cx="291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AD75DBF7-354D-CC23-A5CF-F21BE931B42D}"/>
                    </a:ext>
                  </a:extLst>
                </p14:cNvPr>
                <p14:cNvContentPartPr/>
                <p14:nvPr/>
              </p14:nvContentPartPr>
              <p14:xfrm>
                <a:off x="8148290" y="852703"/>
                <a:ext cx="189000" cy="34488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AD75DBF7-354D-CC23-A5CF-F21BE931B42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139290" y="844063"/>
                  <a:ext cx="2066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8531E8DD-8106-7BEF-1607-9ED8E5D6E7C6}"/>
                    </a:ext>
                  </a:extLst>
                </p14:cNvPr>
                <p14:cNvContentPartPr/>
                <p14:nvPr/>
              </p14:nvContentPartPr>
              <p14:xfrm>
                <a:off x="8410370" y="852703"/>
                <a:ext cx="240480" cy="16272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8531E8DD-8106-7BEF-1607-9ED8E5D6E7C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401370" y="844063"/>
                  <a:ext cx="2581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A5A7B244-A100-0336-BC66-F346F3508AA5}"/>
                    </a:ext>
                  </a:extLst>
                </p14:cNvPr>
                <p14:cNvContentPartPr/>
                <p14:nvPr/>
              </p14:nvContentPartPr>
              <p14:xfrm>
                <a:off x="8714930" y="782863"/>
                <a:ext cx="127080" cy="21132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A5A7B244-A100-0336-BC66-F346F3508AA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705930" y="774223"/>
                  <a:ext cx="14472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CBD31E76-075F-459E-3F3C-276AF9B286DD}"/>
              </a:ext>
            </a:extLst>
          </p:cNvPr>
          <p:cNvGrpSpPr/>
          <p:nvPr/>
        </p:nvGrpSpPr>
        <p:grpSpPr>
          <a:xfrm>
            <a:off x="9197690" y="696103"/>
            <a:ext cx="375840" cy="303480"/>
            <a:chOff x="9197690" y="696103"/>
            <a:chExt cx="375840" cy="30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A3591CA9-22A7-A7BE-175C-21236B302C76}"/>
                    </a:ext>
                  </a:extLst>
                </p14:cNvPr>
                <p14:cNvContentPartPr/>
                <p14:nvPr/>
              </p14:nvContentPartPr>
              <p14:xfrm>
                <a:off x="9197690" y="867463"/>
                <a:ext cx="243720" cy="13212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A3591CA9-22A7-A7BE-175C-21236B302C7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188690" y="858823"/>
                  <a:ext cx="2613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47C57D2F-613C-071D-97E7-15B6E3899FCF}"/>
                    </a:ext>
                  </a:extLst>
                </p14:cNvPr>
                <p14:cNvContentPartPr/>
                <p14:nvPr/>
              </p14:nvContentPartPr>
              <p14:xfrm>
                <a:off x="9455450" y="696103"/>
                <a:ext cx="118080" cy="27648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47C57D2F-613C-071D-97E7-15B6E3899FC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46450" y="687103"/>
                  <a:ext cx="135720" cy="29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57" name="Entrada de lápiz 56">
                <a:extLst>
                  <a:ext uri="{FF2B5EF4-FFF2-40B4-BE49-F238E27FC236}">
                    <a16:creationId xmlns:a16="http://schemas.microsoft.com/office/drawing/2014/main" id="{5614209E-29CF-0F87-89A6-1C44F880DECD}"/>
                  </a:ext>
                </a:extLst>
              </p14:cNvPr>
              <p14:cNvContentPartPr/>
              <p14:nvPr/>
            </p14:nvContentPartPr>
            <p14:xfrm>
              <a:off x="1226930" y="1503223"/>
              <a:ext cx="228240" cy="143640"/>
            </p14:xfrm>
          </p:contentPart>
        </mc:Choice>
        <mc:Fallback>
          <p:pic>
            <p:nvPicPr>
              <p:cNvPr id="57" name="Entrada de lápiz 56">
                <a:extLst>
                  <a:ext uri="{FF2B5EF4-FFF2-40B4-BE49-F238E27FC236}">
                    <a16:creationId xmlns:a16="http://schemas.microsoft.com/office/drawing/2014/main" id="{5614209E-29CF-0F87-89A6-1C44F880DECD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218290" y="1494583"/>
                <a:ext cx="24588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58" name="Entrada de lápiz 57">
                <a:extLst>
                  <a:ext uri="{FF2B5EF4-FFF2-40B4-BE49-F238E27FC236}">
                    <a16:creationId xmlns:a16="http://schemas.microsoft.com/office/drawing/2014/main" id="{F1402AF8-5B01-2942-75D8-B72CFF5F1DA3}"/>
                  </a:ext>
                </a:extLst>
              </p14:cNvPr>
              <p14:cNvContentPartPr/>
              <p14:nvPr/>
            </p14:nvContentPartPr>
            <p14:xfrm>
              <a:off x="1454810" y="1497823"/>
              <a:ext cx="160920" cy="203760"/>
            </p14:xfrm>
          </p:contentPart>
        </mc:Choice>
        <mc:Fallback>
          <p:pic>
            <p:nvPicPr>
              <p:cNvPr id="58" name="Entrada de lápiz 57">
                <a:extLst>
                  <a:ext uri="{FF2B5EF4-FFF2-40B4-BE49-F238E27FC236}">
                    <a16:creationId xmlns:a16="http://schemas.microsoft.com/office/drawing/2014/main" id="{F1402AF8-5B01-2942-75D8-B72CFF5F1DA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446170" y="1489183"/>
                <a:ext cx="1785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59" name="Entrada de lápiz 58">
                <a:extLst>
                  <a:ext uri="{FF2B5EF4-FFF2-40B4-BE49-F238E27FC236}">
                    <a16:creationId xmlns:a16="http://schemas.microsoft.com/office/drawing/2014/main" id="{D5239B84-270D-025C-5AB4-E7930452D65F}"/>
                  </a:ext>
                </a:extLst>
              </p14:cNvPr>
              <p14:cNvContentPartPr/>
              <p14:nvPr/>
            </p14:nvContentPartPr>
            <p14:xfrm>
              <a:off x="1675130" y="1539223"/>
              <a:ext cx="273960" cy="156960"/>
            </p14:xfrm>
          </p:contentPart>
        </mc:Choice>
        <mc:Fallback>
          <p:pic>
            <p:nvPicPr>
              <p:cNvPr id="59" name="Entrada de lápiz 58">
                <a:extLst>
                  <a:ext uri="{FF2B5EF4-FFF2-40B4-BE49-F238E27FC236}">
                    <a16:creationId xmlns:a16="http://schemas.microsoft.com/office/drawing/2014/main" id="{D5239B84-270D-025C-5AB4-E7930452D65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666130" y="1530583"/>
                <a:ext cx="2916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60" name="Entrada de lápiz 59">
                <a:extLst>
                  <a:ext uri="{FF2B5EF4-FFF2-40B4-BE49-F238E27FC236}">
                    <a16:creationId xmlns:a16="http://schemas.microsoft.com/office/drawing/2014/main" id="{D5079DED-F6AA-E724-24B9-B9F55ADD9AE8}"/>
                  </a:ext>
                </a:extLst>
              </p14:cNvPr>
              <p14:cNvContentPartPr/>
              <p14:nvPr/>
            </p14:nvContentPartPr>
            <p14:xfrm>
              <a:off x="1876370" y="1556143"/>
              <a:ext cx="243720" cy="128160"/>
            </p14:xfrm>
          </p:contentPart>
        </mc:Choice>
        <mc:Fallback>
          <p:pic>
            <p:nvPicPr>
              <p:cNvPr id="60" name="Entrada de lápiz 59">
                <a:extLst>
                  <a:ext uri="{FF2B5EF4-FFF2-40B4-BE49-F238E27FC236}">
                    <a16:creationId xmlns:a16="http://schemas.microsoft.com/office/drawing/2014/main" id="{D5079DED-F6AA-E724-24B9-B9F55ADD9AE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867730" y="1547503"/>
                <a:ext cx="2613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61" name="Entrada de lápiz 60">
                <a:extLst>
                  <a:ext uri="{FF2B5EF4-FFF2-40B4-BE49-F238E27FC236}">
                    <a16:creationId xmlns:a16="http://schemas.microsoft.com/office/drawing/2014/main" id="{5FFFDFE1-F0CB-1CE9-443F-02E432D8CC64}"/>
                  </a:ext>
                </a:extLst>
              </p14:cNvPr>
              <p14:cNvContentPartPr/>
              <p14:nvPr/>
            </p14:nvContentPartPr>
            <p14:xfrm>
              <a:off x="2040170" y="1437703"/>
              <a:ext cx="214560" cy="211680"/>
            </p14:xfrm>
          </p:contentPart>
        </mc:Choice>
        <mc:Fallback>
          <p:pic>
            <p:nvPicPr>
              <p:cNvPr id="61" name="Entrada de lápiz 60">
                <a:extLst>
                  <a:ext uri="{FF2B5EF4-FFF2-40B4-BE49-F238E27FC236}">
                    <a16:creationId xmlns:a16="http://schemas.microsoft.com/office/drawing/2014/main" id="{5FFFDFE1-F0CB-1CE9-443F-02E432D8CC64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031170" y="1429063"/>
                <a:ext cx="2322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62" name="Entrada de lápiz 61">
                <a:extLst>
                  <a:ext uri="{FF2B5EF4-FFF2-40B4-BE49-F238E27FC236}">
                    <a16:creationId xmlns:a16="http://schemas.microsoft.com/office/drawing/2014/main" id="{02E9251D-DDFA-ACA4-AC25-9FEB1B278456}"/>
                  </a:ext>
                </a:extLst>
              </p14:cNvPr>
              <p14:cNvContentPartPr/>
              <p14:nvPr/>
            </p14:nvContentPartPr>
            <p14:xfrm>
              <a:off x="2283170" y="1553263"/>
              <a:ext cx="120240" cy="119520"/>
            </p14:xfrm>
          </p:contentPart>
        </mc:Choice>
        <mc:Fallback>
          <p:pic>
            <p:nvPicPr>
              <p:cNvPr id="62" name="Entrada de lápiz 61">
                <a:extLst>
                  <a:ext uri="{FF2B5EF4-FFF2-40B4-BE49-F238E27FC236}">
                    <a16:creationId xmlns:a16="http://schemas.microsoft.com/office/drawing/2014/main" id="{02E9251D-DDFA-ACA4-AC25-9FEB1B278456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274170" y="1544623"/>
                <a:ext cx="1378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63" name="Entrada de lápiz 62">
                <a:extLst>
                  <a:ext uri="{FF2B5EF4-FFF2-40B4-BE49-F238E27FC236}">
                    <a16:creationId xmlns:a16="http://schemas.microsoft.com/office/drawing/2014/main" id="{FDF5CB62-E377-746E-23B8-3D42C1E32791}"/>
                  </a:ext>
                </a:extLst>
              </p14:cNvPr>
              <p14:cNvContentPartPr/>
              <p14:nvPr/>
            </p14:nvContentPartPr>
            <p14:xfrm>
              <a:off x="2519330" y="1542103"/>
              <a:ext cx="214560" cy="165600"/>
            </p14:xfrm>
          </p:contentPart>
        </mc:Choice>
        <mc:Fallback>
          <p:pic>
            <p:nvPicPr>
              <p:cNvPr id="63" name="Entrada de lápiz 62">
                <a:extLst>
                  <a:ext uri="{FF2B5EF4-FFF2-40B4-BE49-F238E27FC236}">
                    <a16:creationId xmlns:a16="http://schemas.microsoft.com/office/drawing/2014/main" id="{FDF5CB62-E377-746E-23B8-3D42C1E3279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510690" y="1533103"/>
                <a:ext cx="232200" cy="18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upo 71">
            <a:extLst>
              <a:ext uri="{FF2B5EF4-FFF2-40B4-BE49-F238E27FC236}">
                <a16:creationId xmlns:a16="http://schemas.microsoft.com/office/drawing/2014/main" id="{CD25DC32-623D-8116-72C2-928449A820BD}"/>
              </a:ext>
            </a:extLst>
          </p:cNvPr>
          <p:cNvGrpSpPr/>
          <p:nvPr/>
        </p:nvGrpSpPr>
        <p:grpSpPr>
          <a:xfrm>
            <a:off x="3409610" y="1463983"/>
            <a:ext cx="673920" cy="279000"/>
            <a:chOff x="3409610" y="1463983"/>
            <a:chExt cx="67392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709FCDB0-64AB-DEE1-8C95-56CFA033C269}"/>
                    </a:ext>
                  </a:extLst>
                </p14:cNvPr>
                <p14:cNvContentPartPr/>
                <p14:nvPr/>
              </p14:nvContentPartPr>
              <p14:xfrm>
                <a:off x="3409610" y="1520863"/>
                <a:ext cx="229320" cy="22212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709FCDB0-64AB-DEE1-8C95-56CFA033C26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400610" y="1512223"/>
                  <a:ext cx="2469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0528D9DF-B825-AE73-9C99-B77F1027F27F}"/>
                    </a:ext>
                  </a:extLst>
                </p14:cNvPr>
                <p14:cNvContentPartPr/>
                <p14:nvPr/>
              </p14:nvContentPartPr>
              <p14:xfrm>
                <a:off x="3625610" y="1586023"/>
                <a:ext cx="221400" cy="1764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0528D9DF-B825-AE73-9C99-B77F1027F27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616610" y="1577023"/>
                  <a:ext cx="239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EA45D54D-0461-8E53-23B4-9D29DF6DCC24}"/>
                    </a:ext>
                  </a:extLst>
                </p14:cNvPr>
                <p14:cNvContentPartPr/>
                <p14:nvPr/>
              </p14:nvContentPartPr>
              <p14:xfrm>
                <a:off x="3860690" y="1463983"/>
                <a:ext cx="222840" cy="19764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EA45D54D-0461-8E53-23B4-9D29DF6DCC2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852050" y="1455343"/>
                  <a:ext cx="240480" cy="21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73" name="Entrada de lápiz 72">
                <a:extLst>
                  <a:ext uri="{FF2B5EF4-FFF2-40B4-BE49-F238E27FC236}">
                    <a16:creationId xmlns:a16="http://schemas.microsoft.com/office/drawing/2014/main" id="{E326EB6F-C3AF-5A28-0D7C-45F77A2905DD}"/>
                  </a:ext>
                </a:extLst>
              </p14:cNvPr>
              <p14:cNvContentPartPr/>
              <p14:nvPr/>
            </p14:nvContentPartPr>
            <p14:xfrm>
              <a:off x="4565570" y="1496743"/>
              <a:ext cx="163440" cy="309600"/>
            </p14:xfrm>
          </p:contentPart>
        </mc:Choice>
        <mc:Fallback>
          <p:pic>
            <p:nvPicPr>
              <p:cNvPr id="73" name="Entrada de lápiz 72">
                <a:extLst>
                  <a:ext uri="{FF2B5EF4-FFF2-40B4-BE49-F238E27FC236}">
                    <a16:creationId xmlns:a16="http://schemas.microsoft.com/office/drawing/2014/main" id="{E326EB6F-C3AF-5A28-0D7C-45F77A2905D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556570" y="1487743"/>
                <a:ext cx="181080" cy="32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upo 90">
            <a:extLst>
              <a:ext uri="{FF2B5EF4-FFF2-40B4-BE49-F238E27FC236}">
                <a16:creationId xmlns:a16="http://schemas.microsoft.com/office/drawing/2014/main" id="{861023DB-C6D0-4316-BCD0-9913F7DCAE13}"/>
              </a:ext>
            </a:extLst>
          </p:cNvPr>
          <p:cNvGrpSpPr/>
          <p:nvPr/>
        </p:nvGrpSpPr>
        <p:grpSpPr>
          <a:xfrm>
            <a:off x="5108090" y="1374703"/>
            <a:ext cx="357120" cy="323640"/>
            <a:chOff x="5108090" y="1374703"/>
            <a:chExt cx="357120" cy="32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D7D465F8-63B6-9973-3A02-C4BDB9AD3703}"/>
                    </a:ext>
                  </a:extLst>
                </p14:cNvPr>
                <p14:cNvContentPartPr/>
                <p14:nvPr/>
              </p14:nvContentPartPr>
              <p14:xfrm>
                <a:off x="5108090" y="1535983"/>
                <a:ext cx="214560" cy="12384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D7D465F8-63B6-9973-3A02-C4BDB9AD370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099090" y="1526983"/>
                  <a:ext cx="232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8C3418F3-3B6B-2B31-0558-AF50731BD537}"/>
                    </a:ext>
                  </a:extLst>
                </p14:cNvPr>
                <p14:cNvContentPartPr/>
                <p14:nvPr/>
              </p14:nvContentPartPr>
              <p14:xfrm>
                <a:off x="5325890" y="1374703"/>
                <a:ext cx="139320" cy="32364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8C3418F3-3B6B-2B31-0558-AF50731BD53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317250" y="1365703"/>
                  <a:ext cx="156960" cy="34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3AA608BD-33C1-7493-E814-83C9A5ED8CC1}"/>
              </a:ext>
            </a:extLst>
          </p:cNvPr>
          <p:cNvGrpSpPr/>
          <p:nvPr/>
        </p:nvGrpSpPr>
        <p:grpSpPr>
          <a:xfrm>
            <a:off x="5793530" y="1345183"/>
            <a:ext cx="362520" cy="333720"/>
            <a:chOff x="5793530" y="1345183"/>
            <a:chExt cx="36252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22D41694-9BA8-754E-3113-4F53FC6BF120}"/>
                    </a:ext>
                  </a:extLst>
                </p14:cNvPr>
                <p14:cNvContentPartPr/>
                <p14:nvPr/>
              </p14:nvContentPartPr>
              <p14:xfrm>
                <a:off x="5793530" y="1497463"/>
                <a:ext cx="271440" cy="18144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22D41694-9BA8-754E-3113-4F53FC6BF12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784530" y="1488823"/>
                  <a:ext cx="289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14F2909E-E60B-23BA-518B-4BDACE5180B0}"/>
                    </a:ext>
                  </a:extLst>
                </p14:cNvPr>
                <p14:cNvContentPartPr/>
                <p14:nvPr/>
              </p14:nvContentPartPr>
              <p14:xfrm>
                <a:off x="5998730" y="1345183"/>
                <a:ext cx="157320" cy="33336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14F2909E-E60B-23BA-518B-4BDACE5180B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990090" y="1336183"/>
                  <a:ext cx="174960" cy="35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19C32AF9-E2AA-E017-E349-ADBEFBF6BB83}"/>
              </a:ext>
            </a:extLst>
          </p:cNvPr>
          <p:cNvGrpSpPr/>
          <p:nvPr/>
        </p:nvGrpSpPr>
        <p:grpSpPr>
          <a:xfrm>
            <a:off x="6439730" y="1394863"/>
            <a:ext cx="1473120" cy="329040"/>
            <a:chOff x="6439730" y="1394863"/>
            <a:chExt cx="1473120" cy="32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AD04F94C-EE0B-6DA4-8C61-7D690B3DE08D}"/>
                    </a:ext>
                  </a:extLst>
                </p14:cNvPr>
                <p14:cNvContentPartPr/>
                <p14:nvPr/>
              </p14:nvContentPartPr>
              <p14:xfrm>
                <a:off x="6439730" y="1490263"/>
                <a:ext cx="315720" cy="19620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AD04F94C-EE0B-6DA4-8C61-7D690B3DE08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431090" y="1481623"/>
                  <a:ext cx="333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A470333F-F7D6-04DE-FA75-018B19E8DE11}"/>
                    </a:ext>
                  </a:extLst>
                </p14:cNvPr>
                <p14:cNvContentPartPr/>
                <p14:nvPr/>
              </p14:nvContentPartPr>
              <p14:xfrm>
                <a:off x="6706490" y="1471183"/>
                <a:ext cx="92160" cy="21492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A470333F-F7D6-04DE-FA75-018B19E8DE1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97850" y="1462183"/>
                  <a:ext cx="109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B368702D-CBC4-A3FE-DFC5-2006979E782B}"/>
                    </a:ext>
                  </a:extLst>
                </p14:cNvPr>
                <p14:cNvContentPartPr/>
                <p14:nvPr/>
              </p14:nvContentPartPr>
              <p14:xfrm>
                <a:off x="6926450" y="1515103"/>
                <a:ext cx="155880" cy="12456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B368702D-CBC4-A3FE-DFC5-2006979E782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917450" y="1506463"/>
                  <a:ext cx="1735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1EF41AD6-0B82-7EEE-80BA-31C1E3350810}"/>
                    </a:ext>
                  </a:extLst>
                </p14:cNvPr>
                <p14:cNvContentPartPr/>
                <p14:nvPr/>
              </p14:nvContentPartPr>
              <p14:xfrm>
                <a:off x="7066490" y="1541023"/>
                <a:ext cx="262800" cy="14040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1EF41AD6-0B82-7EEE-80BA-31C1E335081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057490" y="1532023"/>
                  <a:ext cx="280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192B9D45-FDC2-4A8F-CD10-7959E1CFA97A}"/>
                    </a:ext>
                  </a:extLst>
                </p14:cNvPr>
                <p14:cNvContentPartPr/>
                <p14:nvPr/>
              </p14:nvContentPartPr>
              <p14:xfrm>
                <a:off x="7318850" y="1394863"/>
                <a:ext cx="147240" cy="23256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192B9D45-FDC2-4A8F-CD10-7959E1CFA97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309850" y="1385863"/>
                  <a:ext cx="1648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A0E7D795-7E6E-93A2-7A93-426CA9640ABA}"/>
                    </a:ext>
                  </a:extLst>
                </p14:cNvPr>
                <p14:cNvContentPartPr/>
                <p14:nvPr/>
              </p14:nvContentPartPr>
              <p14:xfrm>
                <a:off x="7526210" y="1554343"/>
                <a:ext cx="140760" cy="12852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A0E7D795-7E6E-93A2-7A93-426CA9640AB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517570" y="1545343"/>
                  <a:ext cx="158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660CFB1A-C239-7953-B092-D7C3C765529C}"/>
                    </a:ext>
                  </a:extLst>
                </p14:cNvPr>
                <p14:cNvContentPartPr/>
                <p14:nvPr/>
              </p14:nvContentPartPr>
              <p14:xfrm>
                <a:off x="7717010" y="1578823"/>
                <a:ext cx="195840" cy="14508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660CFB1A-C239-7953-B092-D7C3C765529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708010" y="1569823"/>
                  <a:ext cx="21348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B4B8D53C-63FA-861A-A196-30929FF1D700}"/>
              </a:ext>
            </a:extLst>
          </p:cNvPr>
          <p:cNvGrpSpPr/>
          <p:nvPr/>
        </p:nvGrpSpPr>
        <p:grpSpPr>
          <a:xfrm>
            <a:off x="8222450" y="1424383"/>
            <a:ext cx="801000" cy="265320"/>
            <a:chOff x="8222450" y="1424383"/>
            <a:chExt cx="801000" cy="26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EED6500C-C8AC-E5E2-5F32-32A2861134DD}"/>
                    </a:ext>
                  </a:extLst>
                </p14:cNvPr>
                <p14:cNvContentPartPr/>
                <p14:nvPr/>
              </p14:nvContentPartPr>
              <p14:xfrm>
                <a:off x="8222450" y="1466503"/>
                <a:ext cx="301320" cy="15804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EED6500C-C8AC-E5E2-5F32-32A2861134D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213450" y="1457503"/>
                  <a:ext cx="318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74ABF474-52D3-5B43-B30B-2DB1FBF75EE8}"/>
                    </a:ext>
                  </a:extLst>
                </p14:cNvPr>
                <p14:cNvContentPartPr/>
                <p14:nvPr/>
              </p14:nvContentPartPr>
              <p14:xfrm>
                <a:off x="8588930" y="1525543"/>
                <a:ext cx="178920" cy="4140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74ABF474-52D3-5B43-B30B-2DB1FBF75EE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580290" y="1516903"/>
                  <a:ext cx="196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6CF31832-FA0E-3867-FF8B-0A276ABCFB2D}"/>
                    </a:ext>
                  </a:extLst>
                </p14:cNvPr>
                <p14:cNvContentPartPr/>
                <p14:nvPr/>
              </p14:nvContentPartPr>
              <p14:xfrm>
                <a:off x="8837330" y="1424383"/>
                <a:ext cx="186120" cy="26532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6CF31832-FA0E-3867-FF8B-0A276ABCFB2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828330" y="1415743"/>
                  <a:ext cx="20376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upo 112">
            <a:extLst>
              <a:ext uri="{FF2B5EF4-FFF2-40B4-BE49-F238E27FC236}">
                <a16:creationId xmlns:a16="http://schemas.microsoft.com/office/drawing/2014/main" id="{68B34925-1CEB-D61B-680D-6310856867B5}"/>
              </a:ext>
            </a:extLst>
          </p:cNvPr>
          <p:cNvGrpSpPr/>
          <p:nvPr/>
        </p:nvGrpSpPr>
        <p:grpSpPr>
          <a:xfrm>
            <a:off x="1826690" y="2325823"/>
            <a:ext cx="2597400" cy="480960"/>
            <a:chOff x="1826690" y="2325823"/>
            <a:chExt cx="2597400" cy="48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7773C9C1-D8CF-A71C-5809-AB7D0C8CFB2D}"/>
                    </a:ext>
                  </a:extLst>
                </p14:cNvPr>
                <p14:cNvContentPartPr/>
                <p14:nvPr/>
              </p14:nvContentPartPr>
              <p14:xfrm>
                <a:off x="1826690" y="2527423"/>
                <a:ext cx="175320" cy="22644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7773C9C1-D8CF-A71C-5809-AB7D0C8CFB2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817690" y="2518423"/>
                  <a:ext cx="1929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588B35A2-66C5-E447-43F6-D00D6F2980D7}"/>
                    </a:ext>
                  </a:extLst>
                </p14:cNvPr>
                <p14:cNvContentPartPr/>
                <p14:nvPr/>
              </p14:nvContentPartPr>
              <p14:xfrm>
                <a:off x="2012090" y="2530303"/>
                <a:ext cx="185400" cy="17784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588B35A2-66C5-E447-43F6-D00D6F2980D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003090" y="2521303"/>
                  <a:ext cx="2030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2607069A-F36E-2563-247E-5B2DBF9B7EF6}"/>
                    </a:ext>
                  </a:extLst>
                </p14:cNvPr>
                <p14:cNvContentPartPr/>
                <p14:nvPr/>
              </p14:nvContentPartPr>
              <p14:xfrm>
                <a:off x="2203970" y="2543623"/>
                <a:ext cx="338760" cy="18432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2607069A-F36E-2563-247E-5B2DBF9B7EF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195330" y="2534623"/>
                  <a:ext cx="356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F2742D7B-FBB2-0A66-0E13-D044E1BD3885}"/>
                    </a:ext>
                  </a:extLst>
                </p14:cNvPr>
                <p14:cNvContentPartPr/>
                <p14:nvPr/>
              </p14:nvContentPartPr>
              <p14:xfrm>
                <a:off x="2592410" y="2578903"/>
                <a:ext cx="71640" cy="14580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F2742D7B-FBB2-0A66-0E13-D044E1BD388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583410" y="2570263"/>
                  <a:ext cx="89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769DA826-5667-9057-AB69-91A385D6025A}"/>
                    </a:ext>
                  </a:extLst>
                </p14:cNvPr>
                <p14:cNvContentPartPr/>
                <p14:nvPr/>
              </p14:nvContentPartPr>
              <p14:xfrm>
                <a:off x="2478290" y="2462263"/>
                <a:ext cx="38880" cy="144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769DA826-5667-9057-AB69-91A385D6025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469290" y="2453623"/>
                  <a:ext cx="565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E358338E-9C34-3F08-EC74-D33CDF790700}"/>
                    </a:ext>
                  </a:extLst>
                </p14:cNvPr>
                <p14:cNvContentPartPr/>
                <p14:nvPr/>
              </p14:nvContentPartPr>
              <p14:xfrm>
                <a:off x="2777810" y="2558023"/>
                <a:ext cx="224280" cy="16416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E358338E-9C34-3F08-EC74-D33CDF79070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768810" y="2549023"/>
                  <a:ext cx="241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8453CD88-4A85-84F3-2952-F96905A1F7CF}"/>
                    </a:ext>
                  </a:extLst>
                </p14:cNvPr>
                <p14:cNvContentPartPr/>
                <p14:nvPr/>
              </p14:nvContentPartPr>
              <p14:xfrm>
                <a:off x="2999570" y="2539663"/>
                <a:ext cx="124200" cy="15084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8453CD88-4A85-84F3-2952-F96905A1F7C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990570" y="2531023"/>
                  <a:ext cx="141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D37750F0-802F-36A2-D6D2-AC2D73ACCA61}"/>
                    </a:ext>
                  </a:extLst>
                </p14:cNvPr>
                <p14:cNvContentPartPr/>
                <p14:nvPr/>
              </p14:nvContentPartPr>
              <p14:xfrm>
                <a:off x="3164810" y="2534983"/>
                <a:ext cx="102240" cy="19692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D37750F0-802F-36A2-D6D2-AC2D73ACCA6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155810" y="2525983"/>
                  <a:ext cx="119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F2CC29E9-A719-9FFB-E7AA-DEB52854EE75}"/>
                    </a:ext>
                  </a:extLst>
                </p14:cNvPr>
                <p14:cNvContentPartPr/>
                <p14:nvPr/>
              </p14:nvContentPartPr>
              <p14:xfrm>
                <a:off x="3470090" y="2345623"/>
                <a:ext cx="170280" cy="46116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F2CC29E9-A719-9FFB-E7AA-DEB52854EE7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61090" y="2336983"/>
                  <a:ext cx="18792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7D24C9D5-FB37-7922-CD24-7F352DA612F7}"/>
                    </a:ext>
                  </a:extLst>
                </p14:cNvPr>
                <p14:cNvContentPartPr/>
                <p14:nvPr/>
              </p14:nvContentPartPr>
              <p14:xfrm>
                <a:off x="3655490" y="2524903"/>
                <a:ext cx="287280" cy="19584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7D24C9D5-FB37-7922-CD24-7F352DA612F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646490" y="2515903"/>
                  <a:ext cx="3049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ED2BBBF1-CBB8-1E99-F346-3B7446477D41}"/>
                    </a:ext>
                  </a:extLst>
                </p14:cNvPr>
                <p14:cNvContentPartPr/>
                <p14:nvPr/>
              </p14:nvContentPartPr>
              <p14:xfrm>
                <a:off x="3959330" y="2594383"/>
                <a:ext cx="151560" cy="3960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ED2BBBF1-CBB8-1E99-F346-3B7446477D4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950690" y="2585383"/>
                  <a:ext cx="169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142ADA07-3C78-40E3-A25E-122E436B30B9}"/>
                    </a:ext>
                  </a:extLst>
                </p14:cNvPr>
                <p14:cNvContentPartPr/>
                <p14:nvPr/>
              </p14:nvContentPartPr>
              <p14:xfrm>
                <a:off x="4073450" y="2475223"/>
                <a:ext cx="217440" cy="18000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142ADA07-3C78-40E3-A25E-122E436B30B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064810" y="2466583"/>
                  <a:ext cx="235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1BE89D73-FA6E-92C7-B2D1-7A7B3848A817}"/>
                    </a:ext>
                  </a:extLst>
                </p14:cNvPr>
                <p14:cNvContentPartPr/>
                <p14:nvPr/>
              </p14:nvContentPartPr>
              <p14:xfrm>
                <a:off x="4197650" y="2325823"/>
                <a:ext cx="226440" cy="40500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1BE89D73-FA6E-92C7-B2D1-7A7B3848A81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189010" y="2316823"/>
                  <a:ext cx="244080" cy="42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14" name="Entrada de lápiz 113">
                <a:extLst>
                  <a:ext uri="{FF2B5EF4-FFF2-40B4-BE49-F238E27FC236}">
                    <a16:creationId xmlns:a16="http://schemas.microsoft.com/office/drawing/2014/main" id="{9A66DEFC-E594-67C8-3830-2BEB6D924AF8}"/>
                  </a:ext>
                </a:extLst>
              </p14:cNvPr>
              <p14:cNvContentPartPr/>
              <p14:nvPr/>
            </p14:nvContentPartPr>
            <p14:xfrm>
              <a:off x="4895690" y="2619223"/>
              <a:ext cx="63000" cy="207360"/>
            </p14:xfrm>
          </p:contentPart>
        </mc:Choice>
        <mc:Fallback>
          <p:pic>
            <p:nvPicPr>
              <p:cNvPr id="114" name="Entrada de lápiz 113">
                <a:extLst>
                  <a:ext uri="{FF2B5EF4-FFF2-40B4-BE49-F238E27FC236}">
                    <a16:creationId xmlns:a16="http://schemas.microsoft.com/office/drawing/2014/main" id="{9A66DEFC-E594-67C8-3830-2BEB6D924AF8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886690" y="2610223"/>
                <a:ext cx="80640" cy="22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upo 127">
            <a:extLst>
              <a:ext uri="{FF2B5EF4-FFF2-40B4-BE49-F238E27FC236}">
                <a16:creationId xmlns:a16="http://schemas.microsoft.com/office/drawing/2014/main" id="{BFEE6E71-DD28-91AE-A311-C3239EB89F21}"/>
              </a:ext>
            </a:extLst>
          </p:cNvPr>
          <p:cNvGrpSpPr/>
          <p:nvPr/>
        </p:nvGrpSpPr>
        <p:grpSpPr>
          <a:xfrm>
            <a:off x="5215010" y="2287303"/>
            <a:ext cx="2826720" cy="417240"/>
            <a:chOff x="5215010" y="2287303"/>
            <a:chExt cx="2826720" cy="41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3747AA6D-685A-E951-33E7-42819BE2191C}"/>
                    </a:ext>
                  </a:extLst>
                </p14:cNvPr>
                <p14:cNvContentPartPr/>
                <p14:nvPr/>
              </p14:nvContentPartPr>
              <p14:xfrm>
                <a:off x="5215010" y="2471623"/>
                <a:ext cx="200520" cy="20268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3747AA6D-685A-E951-33E7-42819BE2191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206010" y="2462623"/>
                  <a:ext cx="218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79611F0C-883F-4D96-2F53-8C6F2059589F}"/>
                    </a:ext>
                  </a:extLst>
                </p14:cNvPr>
                <p14:cNvContentPartPr/>
                <p14:nvPr/>
              </p14:nvContentPartPr>
              <p14:xfrm>
                <a:off x="5437130" y="2498623"/>
                <a:ext cx="232560" cy="17028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79611F0C-883F-4D96-2F53-8C6F2059589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428130" y="2489983"/>
                  <a:ext cx="2502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C1F18F29-D55E-121B-6778-E1D85AC55ED0}"/>
                    </a:ext>
                  </a:extLst>
                </p14:cNvPr>
                <p14:cNvContentPartPr/>
                <p14:nvPr/>
              </p14:nvContentPartPr>
              <p14:xfrm>
                <a:off x="5719010" y="2479543"/>
                <a:ext cx="399960" cy="18000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C1F18F29-D55E-121B-6778-E1D85AC55ED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710010" y="2470903"/>
                  <a:ext cx="4176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771422F5-68A4-7A92-5FF3-8B96F69FD2E6}"/>
                    </a:ext>
                  </a:extLst>
                </p14:cNvPr>
                <p14:cNvContentPartPr/>
                <p14:nvPr/>
              </p14:nvContentPartPr>
              <p14:xfrm>
                <a:off x="6165770" y="2514103"/>
                <a:ext cx="75960" cy="19044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771422F5-68A4-7A92-5FF3-8B96F69FD2E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156770" y="2505103"/>
                  <a:ext cx="93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BE581095-AF9E-7CAD-9A8A-8FDCF6D5972A}"/>
                    </a:ext>
                  </a:extLst>
                </p14:cNvPr>
                <p14:cNvContentPartPr/>
                <p14:nvPr/>
              </p14:nvContentPartPr>
              <p14:xfrm>
                <a:off x="6102770" y="2385943"/>
                <a:ext cx="34560" cy="1080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BE581095-AF9E-7CAD-9A8A-8FDCF6D5972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094130" y="2376943"/>
                  <a:ext cx="522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3AF843F7-D9A7-0DD9-4DBA-1FF78DF14BE1}"/>
                    </a:ext>
                  </a:extLst>
                </p14:cNvPr>
                <p14:cNvContentPartPr/>
                <p14:nvPr/>
              </p14:nvContentPartPr>
              <p14:xfrm>
                <a:off x="6356930" y="2485663"/>
                <a:ext cx="188640" cy="18972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3AF843F7-D9A7-0DD9-4DBA-1FF78DF14BE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348290" y="2476663"/>
                  <a:ext cx="2062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47B6EEF6-CECC-DBF0-75EC-3C21C897D2ED}"/>
                    </a:ext>
                  </a:extLst>
                </p14:cNvPr>
                <p14:cNvContentPartPr/>
                <p14:nvPr/>
              </p14:nvContentPartPr>
              <p14:xfrm>
                <a:off x="6594890" y="2481343"/>
                <a:ext cx="122040" cy="18612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47B6EEF6-CECC-DBF0-75EC-3C21C897D2E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586250" y="2472703"/>
                  <a:ext cx="139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39E6411D-327A-0DBC-23D2-5E2D8C3B98AD}"/>
                    </a:ext>
                  </a:extLst>
                </p14:cNvPr>
                <p14:cNvContentPartPr/>
                <p14:nvPr/>
              </p14:nvContentPartPr>
              <p14:xfrm>
                <a:off x="6734570" y="2472703"/>
                <a:ext cx="144360" cy="19044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39E6411D-327A-0DBC-23D2-5E2D8C3B98A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725930" y="2464063"/>
                  <a:ext cx="162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BD37503A-9A97-D527-2355-312B38533244}"/>
                    </a:ext>
                  </a:extLst>
                </p14:cNvPr>
                <p14:cNvContentPartPr/>
                <p14:nvPr/>
              </p14:nvContentPartPr>
              <p14:xfrm>
                <a:off x="7002410" y="2344903"/>
                <a:ext cx="231120" cy="35316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BD37503A-9A97-D527-2355-312B3853324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993410" y="2336263"/>
                  <a:ext cx="2487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C306153D-BEA9-4442-48DE-F7389C1D37F9}"/>
                    </a:ext>
                  </a:extLst>
                </p14:cNvPr>
                <p14:cNvContentPartPr/>
                <p14:nvPr/>
              </p14:nvContentPartPr>
              <p14:xfrm>
                <a:off x="7241810" y="2418703"/>
                <a:ext cx="185760" cy="19944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C306153D-BEA9-4442-48DE-F7389C1D37F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232810" y="2409703"/>
                  <a:ext cx="203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B8E38F87-DDAC-975F-1CD7-52C37F9CF36F}"/>
                    </a:ext>
                  </a:extLst>
                </p14:cNvPr>
                <p14:cNvContentPartPr/>
                <p14:nvPr/>
              </p14:nvContentPartPr>
              <p14:xfrm>
                <a:off x="7488770" y="2469823"/>
                <a:ext cx="131760" cy="2124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B8E38F87-DDAC-975F-1CD7-52C37F9CF36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479770" y="2461183"/>
                  <a:ext cx="1494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E94B44BF-3E81-005F-8304-9DD363788022}"/>
                    </a:ext>
                  </a:extLst>
                </p14:cNvPr>
                <p14:cNvContentPartPr/>
                <p14:nvPr/>
              </p14:nvContentPartPr>
              <p14:xfrm>
                <a:off x="7681370" y="2394583"/>
                <a:ext cx="173520" cy="20556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E94B44BF-3E81-005F-8304-9DD36378802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672370" y="2385583"/>
                  <a:ext cx="191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F0BEE7B9-8AD8-9F07-2994-D36D8916BB14}"/>
                    </a:ext>
                  </a:extLst>
                </p14:cNvPr>
                <p14:cNvContentPartPr/>
                <p14:nvPr/>
              </p14:nvContentPartPr>
              <p14:xfrm>
                <a:off x="7903850" y="2287303"/>
                <a:ext cx="137880" cy="40356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F0BEE7B9-8AD8-9F07-2994-D36D8916BB1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895210" y="2278303"/>
                  <a:ext cx="155520" cy="421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33662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{3D26E8DF-85C3-470A-AE2D-6CDF29E9EED7}tf78438558_win32</Template>
  <TotalTime>222</TotalTime>
  <Words>216</Words>
  <Application>Microsoft Office PowerPoint</Application>
  <PresentationFormat>Panorámica</PresentationFormat>
  <Paragraphs>80</Paragraphs>
  <Slides>62</Slides>
  <Notes>62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62</vt:i4>
      </vt:variant>
    </vt:vector>
  </HeadingPairs>
  <TitlesOfParts>
    <vt:vector size="67" baseType="lpstr">
      <vt:lpstr>Arial</vt:lpstr>
      <vt:lpstr>Arial Black</vt:lpstr>
      <vt:lpstr>Calibri</vt:lpstr>
      <vt:lpstr>Sabon Next LT</vt:lpstr>
      <vt:lpstr>Custom</vt:lpstr>
      <vt:lpstr>Programación dinámica</vt:lpstr>
      <vt:lpstr>La programación dinámica es una herramienta que nos permite optimzar procesos recursivos que se pueden descomponer en subproblemas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Enfoques de la programación dinámica</vt:lpstr>
      <vt:lpstr>Enfoques de la programación dinámica</vt:lpstr>
      <vt:lpstr>Enfoques de la programación dinámica</vt:lpstr>
      <vt:lpstr>Enfoques de la programación dinámica</vt:lpstr>
      <vt:lpstr>Enfoques de la programación dinámica</vt:lpstr>
      <vt:lpstr>Enfoques de la programación dinámica</vt:lpstr>
      <vt:lpstr>Enfoques de la programación dinámica</vt:lpstr>
      <vt:lpstr>Enfoques de la programación dinámica</vt:lpstr>
      <vt:lpstr>Enfoques de la programación dinámica</vt:lpstr>
      <vt:lpstr>Enfoques de la programación dinámica</vt:lpstr>
      <vt:lpstr>Enfoques de la programación dinámica</vt:lpstr>
      <vt:lpstr>Enfoques de la programación dinámica</vt:lpstr>
      <vt:lpstr>Enfoques de la programación dinámica</vt:lpstr>
      <vt:lpstr>Enfoques de la programación dinámica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Actividad 14 de febrero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EDUARDO LINCE GOMEZ</dc:creator>
  <cp:lastModifiedBy>EDUARDO LINCE GOMEZ</cp:lastModifiedBy>
  <cp:revision>1</cp:revision>
  <dcterms:created xsi:type="dcterms:W3CDTF">2025-02-14T05:20:38Z</dcterms:created>
  <dcterms:modified xsi:type="dcterms:W3CDTF">2025-02-14T09:03:12Z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